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8"/>
  </p:notesMasterIdLst>
  <p:sldIdLst>
    <p:sldId id="256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259" r:id="rId11"/>
    <p:sldId id="278" r:id="rId12"/>
    <p:sldId id="257" r:id="rId13"/>
    <p:sldId id="260" r:id="rId14"/>
    <p:sldId id="268" r:id="rId15"/>
    <p:sldId id="316" r:id="rId16"/>
    <p:sldId id="320" r:id="rId17"/>
    <p:sldId id="317" r:id="rId18"/>
    <p:sldId id="270" r:id="rId19"/>
    <p:sldId id="262" r:id="rId20"/>
    <p:sldId id="318" r:id="rId21"/>
    <p:sldId id="319" r:id="rId22"/>
    <p:sldId id="263" r:id="rId23"/>
    <p:sldId id="273" r:id="rId24"/>
    <p:sldId id="267" r:id="rId25"/>
    <p:sldId id="275" r:id="rId26"/>
    <p:sldId id="287" r:id="rId27"/>
  </p:sldIdLst>
  <p:sldSz cx="9144000" cy="5143500" type="screen16x9"/>
  <p:notesSz cx="6858000" cy="9144000"/>
  <p:embeddedFontLst>
    <p:embeddedFont>
      <p:font typeface="Quicksand Light" panose="020B0604020202020204" charset="0"/>
      <p:regular r:id="rId29"/>
      <p:bold r:id="rId30"/>
    </p:embeddedFont>
    <p:embeddedFont>
      <p:font typeface="Jua"/>
      <p:regular r:id="rId31"/>
    </p:embeddedFont>
    <p:embeddedFont>
      <p:font typeface="Quicksand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AB5A40-048F-4E76-8F1A-9C842C039150}">
  <a:tblStyle styleId="{B4AB5A40-048F-4E76-8F1A-9C842C0391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5298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366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8760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5" name="Google Shape;4235;gb0babbdd12_1_1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6" name="Google Shape;4236;gb0babbdd12_1_1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779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8373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927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319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3478;gb0ac4e247a_6_2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9" name="Google Shape;3479;gb0ac4e247a_6_2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742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038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2644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Google Shape;3782;gb0ac4e247a_6_2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3" name="Google Shape;3783;gb0ac4e247a_6_2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272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b0ac4e247a_6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b0ac4e247a_6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4285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5" name="Google Shape;4645;gb0babbdd12_1_2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6" name="Google Shape;4646;gb0babbdd12_1_2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 err="1" smtClean="0"/>
              <a:t>Bấm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vào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các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số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để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hiện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câu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hỏi</a:t>
            </a:r>
            <a:r>
              <a:rPr lang="en-US" sz="1200" b="1" i="0" baseline="0" dirty="0" smtClean="0"/>
              <a:t>. </a:t>
            </a:r>
            <a:r>
              <a:rPr lang="en-US" sz="1200" b="1" i="0" baseline="0" dirty="0" err="1" smtClean="0"/>
              <a:t>Bấm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vào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dãy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hàng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ngang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để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hiển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thị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kết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quả</a:t>
            </a:r>
            <a:r>
              <a:rPr lang="en-US" sz="1200" b="1" i="0" baseline="0" dirty="0" smtClean="0"/>
              <a:t>. </a:t>
            </a:r>
            <a:r>
              <a:rPr lang="en-US" sz="1200" b="1" i="0" baseline="0" dirty="0" err="1" smtClean="0"/>
              <a:t>Sau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khi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hiển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thị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hết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các</a:t>
            </a:r>
            <a:r>
              <a:rPr lang="en-US" sz="1200" b="1" i="0" baseline="0" dirty="0" smtClean="0"/>
              <a:t> ô </a:t>
            </a:r>
            <a:r>
              <a:rPr lang="en-US" sz="1200" b="1" i="0" baseline="0" dirty="0" err="1" smtClean="0"/>
              <a:t>chữ</a:t>
            </a:r>
            <a:r>
              <a:rPr lang="en-US" sz="1200" b="1" i="0" baseline="0" dirty="0" smtClean="0"/>
              <a:t>, </a:t>
            </a:r>
            <a:r>
              <a:rPr lang="en-US" sz="1200" b="1" i="0" baseline="0" dirty="0" err="1" smtClean="0"/>
              <a:t>bấm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nút</a:t>
            </a:r>
            <a:r>
              <a:rPr lang="en-US" sz="1200" b="1" i="0" baseline="0" dirty="0" smtClean="0"/>
              <a:t> “Push” </a:t>
            </a:r>
            <a:r>
              <a:rPr lang="en-US" sz="1200" b="1" i="0" baseline="0" dirty="0" err="1" smtClean="0"/>
              <a:t>để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hiện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đáp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án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cuối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cùng</a:t>
            </a:r>
            <a:r>
              <a:rPr lang="en-US" sz="1200" b="1" i="0" baseline="0" dirty="0" smtClean="0"/>
              <a:t>. </a:t>
            </a:r>
            <a:r>
              <a:rPr lang="en-US" sz="1200" b="1" i="0" baseline="0" dirty="0" err="1" smtClean="0"/>
              <a:t>Bấm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nút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góc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trên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bên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phải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màn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hình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để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chuyển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tới</a:t>
            </a:r>
            <a:r>
              <a:rPr lang="en-US" sz="1200" b="1" i="0" baseline="0" dirty="0" smtClean="0"/>
              <a:t> slide </a:t>
            </a:r>
            <a:r>
              <a:rPr lang="en-US" sz="1200" b="1" i="0" baseline="0" dirty="0" err="1" smtClean="0"/>
              <a:t>bài</a:t>
            </a:r>
            <a:r>
              <a:rPr lang="en-US" sz="1200" b="1" i="0" baseline="0" dirty="0" smtClean="0"/>
              <a:t> </a:t>
            </a:r>
            <a:r>
              <a:rPr lang="en-US" sz="1200" b="1" i="0" baseline="0" dirty="0" err="1" smtClean="0"/>
              <a:t>học</a:t>
            </a:r>
            <a:r>
              <a:rPr lang="en-US" sz="1200" b="1" i="0" baseline="0" dirty="0" smtClean="0"/>
              <a:t>.</a:t>
            </a:r>
            <a:endParaRPr sz="1200" b="1" i="0" dirty="0"/>
          </a:p>
        </p:txBody>
      </p:sp>
    </p:spTree>
    <p:extLst>
      <p:ext uri="{BB962C8B-B14F-4D97-AF65-F5344CB8AC3E}">
        <p14:creationId xmlns:p14="http://schemas.microsoft.com/office/powerpoint/2010/main" val="3637136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9" name="Google Shape;3989;gb0babbdd12_1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0" name="Google Shape;3990;gb0babbdd12_1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867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1" name="Google Shape;4921;gb0babbdd12_1_2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2" name="Google Shape;4922;gb0babbdd12_1_2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25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6" name="Google Shape;4706;gb0babbdd12_1_2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7" name="Google Shape;4707;gb0babbdd12_1_2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ngôi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nhà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quay </a:t>
            </a:r>
            <a:r>
              <a:rPr lang="en-US" b="1" baseline="0" dirty="0" err="1" smtClean="0"/>
              <a:t>trở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slide </a:t>
            </a:r>
            <a:r>
              <a:rPr lang="en-US" b="1" baseline="0" dirty="0" err="1" smtClean="0"/>
              <a:t>trò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chơi</a:t>
            </a:r>
            <a:r>
              <a:rPr lang="en-US" b="1" baseline="0" dirty="0" smtClean="0"/>
              <a:t>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001524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7" name="Google Shape;4767;gb0babbdd12_1_2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8" name="Google Shape;4768;gb0babbdd12_1_2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407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b0babbdd12_1_2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5" name="Google Shape;4845;gb0babbdd12_1_2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163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6" name="Google Shape;4706;gb0babbdd12_1_2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7" name="Google Shape;4707;gb0babbdd12_1_2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097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6" name="Google Shape;4706;gb0babbdd12_1_2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7" name="Google Shape;4707;gb0babbdd12_1_2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94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b0babbdd12_1_2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5" name="Google Shape;4845;gb0babbdd12_1_2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465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b0babbdd12_1_2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5" name="Google Shape;4845;gb0babbdd12_1_2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53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775050" y="4536650"/>
            <a:ext cx="444275" cy="398525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7240750" y="398350"/>
            <a:ext cx="291375" cy="281375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67000" y="1014038"/>
            <a:ext cx="166675" cy="168575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48175" y="47737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4"/>
          <p:cNvSpPr/>
          <p:nvPr/>
        </p:nvSpPr>
        <p:spPr>
          <a:xfrm>
            <a:off x="7960175" y="44018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775050" y="4233250"/>
            <a:ext cx="166675" cy="168575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2_1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5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1_1_2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2325950" y="395775"/>
            <a:ext cx="4492800" cy="10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1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1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1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1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1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1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1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1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1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2327041" y="1556401"/>
            <a:ext cx="44928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2561025" y="3524130"/>
            <a:ext cx="40245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200" b="1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including icon by</a:t>
            </a:r>
            <a:r>
              <a:rPr lang="en" sz="12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and infographics &amp; images from</a:t>
            </a:r>
            <a:r>
              <a:rPr lang="en" sz="1200">
                <a:solidFill>
                  <a:srgbClr val="0E2A47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2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2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2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2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2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2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2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2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2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2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2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2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2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2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2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2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2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2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2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2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2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2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2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2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2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2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2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2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2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2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2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2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2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2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2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2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2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2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20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20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20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20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4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287196" y="4383386"/>
            <a:ext cx="794710" cy="68675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"/>
          <p:cNvSpPr/>
          <p:nvPr/>
        </p:nvSpPr>
        <p:spPr>
          <a:xfrm>
            <a:off x="7109750" y="7326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"/>
          <p:cNvSpPr/>
          <p:nvPr/>
        </p:nvSpPr>
        <p:spPr>
          <a:xfrm>
            <a:off x="1324400" y="55106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4"/>
          <p:cNvGrpSpPr/>
          <p:nvPr/>
        </p:nvGrpSpPr>
        <p:grpSpPr>
          <a:xfrm>
            <a:off x="7636900" y="441350"/>
            <a:ext cx="291375" cy="281375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8088375" y="123213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>
            <a:off x="1023000" y="1014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0.xml"/><Relationship Id="rId7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8.png"/><Relationship Id="rId5" Type="http://schemas.openxmlformats.org/officeDocument/2006/relationships/slide" Target="slide24.xml"/><Relationship Id="rId10" Type="http://schemas.openxmlformats.org/officeDocument/2006/relationships/image" Target="../media/image7.png"/><Relationship Id="rId4" Type="http://schemas.openxmlformats.org/officeDocument/2006/relationships/slide" Target="slide19.xml"/><Relationship Id="rId9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1.xml"/><Relationship Id="rId7" Type="http://schemas.openxmlformats.org/officeDocument/2006/relationships/slide" Target="slide2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slide" Target="slide24.xml"/><Relationship Id="rId4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5.png"/><Relationship Id="rId3" Type="http://schemas.openxmlformats.org/officeDocument/2006/relationships/slide" Target="slide10.xml"/><Relationship Id="rId7" Type="http://schemas.openxmlformats.org/officeDocument/2006/relationships/slide" Target="slide24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9.xml"/><Relationship Id="rId11" Type="http://schemas.openxmlformats.org/officeDocument/2006/relationships/image" Target="../media/image13.png"/><Relationship Id="rId5" Type="http://schemas.openxmlformats.org/officeDocument/2006/relationships/slide" Target="slide13.xml"/><Relationship Id="rId10" Type="http://schemas.openxmlformats.org/officeDocument/2006/relationships/slide" Target="slide3.xml"/><Relationship Id="rId4" Type="http://schemas.openxmlformats.org/officeDocument/2006/relationships/slide" Target="slide6.xml"/><Relationship Id="rId9" Type="http://schemas.openxmlformats.org/officeDocument/2006/relationships/slide" Target="slide22.xml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4.xml"/><Relationship Id="rId7" Type="http://schemas.openxmlformats.org/officeDocument/2006/relationships/slide" Target="slide2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7.xml"/><Relationship Id="rId5" Type="http://schemas.openxmlformats.org/officeDocument/2006/relationships/slide" Target="slide24.xml"/><Relationship Id="rId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8.xml"/><Relationship Id="rId7" Type="http://schemas.openxmlformats.org/officeDocument/2006/relationships/slide" Target="slide2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11" Type="http://schemas.openxmlformats.org/officeDocument/2006/relationships/image" Target="../media/image27.png"/><Relationship Id="rId5" Type="http://schemas.openxmlformats.org/officeDocument/2006/relationships/slide" Target="slide24.xml"/><Relationship Id="rId10" Type="http://schemas.openxmlformats.org/officeDocument/2006/relationships/slide" Target="slide16.xml"/><Relationship Id="rId4" Type="http://schemas.openxmlformats.org/officeDocument/2006/relationships/slide" Target="slide19.xml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6.xml"/><Relationship Id="rId7" Type="http://schemas.openxmlformats.org/officeDocument/2006/relationships/slide" Target="slide2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24.xml"/><Relationship Id="rId4" Type="http://schemas.openxmlformats.org/officeDocument/2006/relationships/slide" Target="slide19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slide" Target="slide19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2.xml"/><Relationship Id="rId11" Type="http://schemas.openxmlformats.org/officeDocument/2006/relationships/slide" Target="slide7.xml"/><Relationship Id="rId5" Type="http://schemas.openxmlformats.org/officeDocument/2006/relationships/slide" Target="slide17.xml"/><Relationship Id="rId10" Type="http://schemas.openxmlformats.org/officeDocument/2006/relationships/slide" Target="slide6.xml"/><Relationship Id="rId4" Type="http://schemas.openxmlformats.org/officeDocument/2006/relationships/slide" Target="slide24.xml"/><Relationship Id="rId9" Type="http://schemas.openxmlformats.org/officeDocument/2006/relationships/slide" Target="slide5.xml"/><Relationship Id="rId1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3.xml"/><Relationship Id="rId7" Type="http://schemas.openxmlformats.org/officeDocument/2006/relationships/slide" Target="slide2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slide" Target="slide24.xml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24.xml"/><Relationship Id="rId7" Type="http://schemas.openxmlformats.org/officeDocument/2006/relationships/slide" Target="slide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17.xml"/><Relationship Id="rId4" Type="http://schemas.openxmlformats.org/officeDocument/2006/relationships/slide" Target="slide19.xml"/><Relationship Id="rId9" Type="http://schemas.openxmlformats.org/officeDocument/2006/relationships/slide" Target="slide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5.xml"/><Relationship Id="rId7" Type="http://schemas.openxmlformats.org/officeDocument/2006/relationships/slide" Target="slide2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5" Type="http://schemas.openxmlformats.org/officeDocument/2006/relationships/slide" Target="slide24.xml"/><Relationship Id="rId4" Type="http://schemas.openxmlformats.org/officeDocument/2006/relationships/slide" Target="slide19.xml"/><Relationship Id="rId9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6.xml"/><Relationship Id="rId7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7.xml"/><Relationship Id="rId5" Type="http://schemas.openxmlformats.org/officeDocument/2006/relationships/slide" Target="slide24.xml"/><Relationship Id="rId4" Type="http://schemas.openxmlformats.org/officeDocument/2006/relationships/slide" Target="slide19.xml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19.xm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2.xml"/><Relationship Id="rId5" Type="http://schemas.openxmlformats.org/officeDocument/2006/relationships/slide" Target="slide17.xml"/><Relationship Id="rId4" Type="http://schemas.openxmlformats.org/officeDocument/2006/relationships/slide" Target="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17.xml"/><Relationship Id="rId4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" Target="slide19.xml"/><Relationship Id="rId7" Type="http://schemas.openxmlformats.org/officeDocument/2006/relationships/slide" Target="slide2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17.xml"/><Relationship Id="rId4" Type="http://schemas.openxmlformats.org/officeDocument/2006/relationships/slide" Target="slide24.xml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19.xm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2.xml"/><Relationship Id="rId5" Type="http://schemas.openxmlformats.org/officeDocument/2006/relationships/slide" Target="slide17.xml"/><Relationship Id="rId4" Type="http://schemas.openxmlformats.org/officeDocument/2006/relationships/slide" Target="slide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19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2.xml"/><Relationship Id="rId5" Type="http://schemas.openxmlformats.org/officeDocument/2006/relationships/slide" Target="slide17.xml"/><Relationship Id="rId4" Type="http://schemas.openxmlformats.org/officeDocument/2006/relationships/slide" Target="slide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19.xml"/><Relationship Id="rId7" Type="http://schemas.openxmlformats.org/officeDocument/2006/relationships/slide" Target="slide2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17.xml"/><Relationship Id="rId4" Type="http://schemas.openxmlformats.org/officeDocument/2006/relationships/slide" Target="slide24.xml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19.xml"/><Relationship Id="rId7" Type="http://schemas.openxmlformats.org/officeDocument/2006/relationships/slide" Target="slide2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slide" Target="slide17.xml"/><Relationship Id="rId4" Type="http://schemas.openxmlformats.org/officeDocument/2006/relationships/slide" Target="slide24.xml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23"/>
          <p:cNvSpPr txBox="1">
            <a:spLocks noGrp="1"/>
          </p:cNvSpPr>
          <p:nvPr>
            <p:ph type="ctrTitle"/>
          </p:nvPr>
        </p:nvSpPr>
        <p:spPr>
          <a:xfrm>
            <a:off x="708917" y="1366298"/>
            <a:ext cx="7580499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CHÀO MỪNG CÁC EM 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ĐẾN VỚI TIẾT HỌC NGÀY HÔM NAY!</a:t>
            </a:r>
            <a:endParaRPr sz="3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 rot="126755">
            <a:off x="1509275" y="1020677"/>
            <a:ext cx="6399872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-135875">
            <a:off x="1285639" y="57076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7227183" y="792249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771" name="Google Shape;1771;p26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784" name="Google Shape;1784;p26">
            <a:hlinkClick r:id="rId8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6">
            <a:hlinkClick r:id="rId9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835240" y="1491782"/>
            <a:ext cx="57479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</a:rPr>
              <a:t>BÀI 5: SÁNG TẠO HỌA TIẾT TRANG TRÍ (2 </a:t>
            </a:r>
            <a:r>
              <a:rPr lang="en-US" sz="3200" b="1" dirty="0" err="1" smtClean="0">
                <a:solidFill>
                  <a:srgbClr val="002060"/>
                </a:solidFill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</a:rPr>
              <a:t>)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5" y="2846273"/>
            <a:ext cx="1729832" cy="197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59" y="2902005"/>
            <a:ext cx="1343966" cy="194799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8" name="Google Shape;4238;p45"/>
          <p:cNvSpPr/>
          <p:nvPr/>
        </p:nvSpPr>
        <p:spPr>
          <a:xfrm rot="599">
            <a:off x="2747082" y="848892"/>
            <a:ext cx="3703064" cy="127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4240" name="Google Shape;4240;p45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241" name="Google Shape;4241;p45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2" name="Google Shape;4242;p45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3" name="Google Shape;4243;p45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4" name="Google Shape;4244;p45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5" name="Google Shape;4245;p45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46" name="Google Shape;4246;p45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7" name="Google Shape;4247;p45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8" name="Google Shape;4248;p45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9" name="Google Shape;4249;p45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0" name="Google Shape;4250;p45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1" name="Google Shape;4251;p45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2" name="Google Shape;4252;p45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3" name="Google Shape;4253;p45">
            <a:hlinkClick r:id="rId7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4" name="Google Shape;4254;p45">
            <a:hlinkClick r:id="rId5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5" name="Google Shape;4255;p45"/>
          <p:cNvGrpSpPr/>
          <p:nvPr/>
        </p:nvGrpSpPr>
        <p:grpSpPr>
          <a:xfrm>
            <a:off x="7178308" y="1252836"/>
            <a:ext cx="813514" cy="721348"/>
            <a:chOff x="7019708" y="1127036"/>
            <a:chExt cx="813514" cy="721348"/>
          </a:xfrm>
        </p:grpSpPr>
        <p:sp>
          <p:nvSpPr>
            <p:cNvPr id="4256" name="Google Shape;4256;p45"/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45"/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45"/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9" name="Google Shape;4259;p45"/>
          <p:cNvGrpSpPr/>
          <p:nvPr/>
        </p:nvGrpSpPr>
        <p:grpSpPr>
          <a:xfrm>
            <a:off x="1183768" y="2945507"/>
            <a:ext cx="839600" cy="663244"/>
            <a:chOff x="1370468" y="1128882"/>
            <a:chExt cx="839600" cy="663244"/>
          </a:xfrm>
        </p:grpSpPr>
        <p:sp>
          <p:nvSpPr>
            <p:cNvPr id="4260" name="Google Shape;4260;p45"/>
            <p:cNvSpPr/>
            <p:nvPr/>
          </p:nvSpPr>
          <p:spPr>
            <a:xfrm>
              <a:off x="1454119" y="1311028"/>
              <a:ext cx="501307" cy="345445"/>
            </a:xfrm>
            <a:custGeom>
              <a:avLst/>
              <a:gdLst/>
              <a:ahLst/>
              <a:cxnLst/>
              <a:rect l="l" t="t" r="r" b="b"/>
              <a:pathLst>
                <a:path w="17661" h="12170" extrusionOk="0">
                  <a:moveTo>
                    <a:pt x="9855" y="1"/>
                  </a:moveTo>
                  <a:cubicBezTo>
                    <a:pt x="9739" y="1"/>
                    <a:pt x="9623" y="4"/>
                    <a:pt x="9506" y="12"/>
                  </a:cubicBezTo>
                  <a:cubicBezTo>
                    <a:pt x="7778" y="108"/>
                    <a:pt x="5762" y="742"/>
                    <a:pt x="4014" y="2662"/>
                  </a:cubicBezTo>
                  <a:cubicBezTo>
                    <a:pt x="1" y="7021"/>
                    <a:pt x="5570" y="11053"/>
                    <a:pt x="7317" y="11879"/>
                  </a:cubicBezTo>
                  <a:cubicBezTo>
                    <a:pt x="7697" y="12058"/>
                    <a:pt x="8346" y="12169"/>
                    <a:pt x="9119" y="12169"/>
                  </a:cubicBezTo>
                  <a:cubicBezTo>
                    <a:pt x="12323" y="12169"/>
                    <a:pt x="17660" y="10261"/>
                    <a:pt x="14844" y="3392"/>
                  </a:cubicBezTo>
                  <a:cubicBezTo>
                    <a:pt x="14006" y="1350"/>
                    <a:pt x="12025" y="1"/>
                    <a:pt x="9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45"/>
            <p:cNvSpPr/>
            <p:nvPr/>
          </p:nvSpPr>
          <p:spPr>
            <a:xfrm>
              <a:off x="1656901" y="1346793"/>
              <a:ext cx="227165" cy="385695"/>
            </a:xfrm>
            <a:custGeom>
              <a:avLst/>
              <a:gdLst/>
              <a:ahLst/>
              <a:cxnLst/>
              <a:rect l="l" t="t" r="r" b="b"/>
              <a:pathLst>
                <a:path w="8003" h="13588" extrusionOk="0">
                  <a:moveTo>
                    <a:pt x="5876" y="0"/>
                  </a:moveTo>
                  <a:lnTo>
                    <a:pt x="5876" y="0"/>
                  </a:lnTo>
                  <a:cubicBezTo>
                    <a:pt x="5876" y="0"/>
                    <a:pt x="0" y="5377"/>
                    <a:pt x="173" y="11022"/>
                  </a:cubicBezTo>
                  <a:cubicBezTo>
                    <a:pt x="231" y="12731"/>
                    <a:pt x="1061" y="13587"/>
                    <a:pt x="2104" y="13587"/>
                  </a:cubicBezTo>
                  <a:cubicBezTo>
                    <a:pt x="4495" y="13587"/>
                    <a:pt x="8002" y="9080"/>
                    <a:pt x="5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45"/>
            <p:cNvSpPr/>
            <p:nvPr/>
          </p:nvSpPr>
          <p:spPr>
            <a:xfrm>
              <a:off x="1684151" y="1346793"/>
              <a:ext cx="245956" cy="398923"/>
            </a:xfrm>
            <a:custGeom>
              <a:avLst/>
              <a:gdLst/>
              <a:ahLst/>
              <a:cxnLst/>
              <a:rect l="l" t="t" r="r" b="b"/>
              <a:pathLst>
                <a:path w="8665" h="14054" extrusionOk="0">
                  <a:moveTo>
                    <a:pt x="4916" y="0"/>
                  </a:moveTo>
                  <a:cubicBezTo>
                    <a:pt x="4916" y="0"/>
                    <a:pt x="0" y="6280"/>
                    <a:pt x="1114" y="11810"/>
                  </a:cubicBezTo>
                  <a:cubicBezTo>
                    <a:pt x="1420" y="13327"/>
                    <a:pt x="2233" y="14054"/>
                    <a:pt x="3145" y="14054"/>
                  </a:cubicBezTo>
                  <a:cubicBezTo>
                    <a:pt x="5558" y="14054"/>
                    <a:pt x="8664" y="8973"/>
                    <a:pt x="4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45"/>
            <p:cNvSpPr/>
            <p:nvPr/>
          </p:nvSpPr>
          <p:spPr>
            <a:xfrm>
              <a:off x="1787160" y="1346793"/>
              <a:ext cx="277208" cy="379564"/>
            </a:xfrm>
            <a:custGeom>
              <a:avLst/>
              <a:gdLst/>
              <a:ahLst/>
              <a:cxnLst/>
              <a:rect l="l" t="t" r="r" b="b"/>
              <a:pathLst>
                <a:path w="9766" h="13372" extrusionOk="0">
                  <a:moveTo>
                    <a:pt x="1287" y="0"/>
                  </a:moveTo>
                  <a:cubicBezTo>
                    <a:pt x="1287" y="0"/>
                    <a:pt x="1" y="7873"/>
                    <a:pt x="3649" y="12175"/>
                  </a:cubicBezTo>
                  <a:cubicBezTo>
                    <a:pt x="4347" y="13001"/>
                    <a:pt x="5075" y="13372"/>
                    <a:pt x="5723" y="13372"/>
                  </a:cubicBezTo>
                  <a:cubicBezTo>
                    <a:pt x="8462" y="13372"/>
                    <a:pt x="9765" y="6755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45"/>
            <p:cNvSpPr/>
            <p:nvPr/>
          </p:nvSpPr>
          <p:spPr>
            <a:xfrm>
              <a:off x="1823692" y="1346793"/>
              <a:ext cx="306927" cy="328670"/>
            </a:xfrm>
            <a:custGeom>
              <a:avLst/>
              <a:gdLst/>
              <a:ahLst/>
              <a:cxnLst/>
              <a:rect l="l" t="t" r="r" b="b"/>
              <a:pathLst>
                <a:path w="10813" h="1157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75" y="7912"/>
                    <a:pt x="5818" y="10965"/>
                  </a:cubicBezTo>
                  <a:cubicBezTo>
                    <a:pt x="6476" y="11388"/>
                    <a:pt x="7079" y="11578"/>
                    <a:pt x="7597" y="11578"/>
                  </a:cubicBezTo>
                  <a:cubicBezTo>
                    <a:pt x="10812" y="11578"/>
                    <a:pt x="10734" y="425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45"/>
            <p:cNvSpPr/>
            <p:nvPr/>
          </p:nvSpPr>
          <p:spPr>
            <a:xfrm>
              <a:off x="1823692" y="1346793"/>
              <a:ext cx="386377" cy="265116"/>
            </a:xfrm>
            <a:custGeom>
              <a:avLst/>
              <a:gdLst/>
              <a:ahLst/>
              <a:cxnLst/>
              <a:rect l="l" t="t" r="r" b="b"/>
              <a:pathLst>
                <a:path w="13612" h="9340" extrusionOk="0">
                  <a:moveTo>
                    <a:pt x="0" y="0"/>
                  </a:moveTo>
                  <a:cubicBezTo>
                    <a:pt x="0" y="0"/>
                    <a:pt x="3053" y="7374"/>
                    <a:pt x="8411" y="9121"/>
                  </a:cubicBezTo>
                  <a:cubicBezTo>
                    <a:pt x="8870" y="9271"/>
                    <a:pt x="9287" y="9340"/>
                    <a:pt x="9657" y="9340"/>
                  </a:cubicBezTo>
                  <a:cubicBezTo>
                    <a:pt x="13612" y="9340"/>
                    <a:pt x="12170" y="145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45"/>
            <p:cNvSpPr/>
            <p:nvPr/>
          </p:nvSpPr>
          <p:spPr>
            <a:xfrm>
              <a:off x="1464366" y="1346793"/>
              <a:ext cx="359354" cy="288789"/>
            </a:xfrm>
            <a:custGeom>
              <a:avLst/>
              <a:gdLst/>
              <a:ahLst/>
              <a:cxnLst/>
              <a:rect l="l" t="t" r="r" b="b"/>
              <a:pathLst>
                <a:path w="12660" h="10174" extrusionOk="0">
                  <a:moveTo>
                    <a:pt x="12659" y="0"/>
                  </a:moveTo>
                  <a:cubicBezTo>
                    <a:pt x="945" y="2491"/>
                    <a:pt x="1" y="10174"/>
                    <a:pt x="3642" y="10174"/>
                  </a:cubicBezTo>
                  <a:cubicBezTo>
                    <a:pt x="4072" y="10174"/>
                    <a:pt x="4565" y="10067"/>
                    <a:pt x="5113" y="9832"/>
                  </a:cubicBezTo>
                  <a:cubicBezTo>
                    <a:pt x="10297" y="7624"/>
                    <a:pt x="12659" y="0"/>
                    <a:pt x="1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45"/>
            <p:cNvSpPr/>
            <p:nvPr/>
          </p:nvSpPr>
          <p:spPr>
            <a:xfrm>
              <a:off x="1416708" y="1346793"/>
              <a:ext cx="407013" cy="243657"/>
            </a:xfrm>
            <a:custGeom>
              <a:avLst/>
              <a:gdLst/>
              <a:ahLst/>
              <a:cxnLst/>
              <a:rect l="l" t="t" r="r" b="b"/>
              <a:pathLst>
                <a:path w="14339" h="8584" extrusionOk="0">
                  <a:moveTo>
                    <a:pt x="14338" y="0"/>
                  </a:moveTo>
                  <a:lnTo>
                    <a:pt x="14338" y="0"/>
                  </a:lnTo>
                  <a:cubicBezTo>
                    <a:pt x="1880" y="537"/>
                    <a:pt x="0" y="8583"/>
                    <a:pt x="4251" y="8583"/>
                  </a:cubicBezTo>
                  <a:cubicBezTo>
                    <a:pt x="4560" y="8583"/>
                    <a:pt x="4902" y="8540"/>
                    <a:pt x="5275" y="8449"/>
                  </a:cubicBezTo>
                  <a:cubicBezTo>
                    <a:pt x="10747" y="7124"/>
                    <a:pt x="14338" y="0"/>
                    <a:pt x="14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45"/>
            <p:cNvSpPr/>
            <p:nvPr/>
          </p:nvSpPr>
          <p:spPr>
            <a:xfrm>
              <a:off x="1370468" y="1282558"/>
              <a:ext cx="453252" cy="158644"/>
            </a:xfrm>
            <a:custGeom>
              <a:avLst/>
              <a:gdLst/>
              <a:ahLst/>
              <a:cxnLst/>
              <a:rect l="l" t="t" r="r" b="b"/>
              <a:pathLst>
                <a:path w="15968" h="5589" extrusionOk="0">
                  <a:moveTo>
                    <a:pt x="7612" y="1"/>
                  </a:moveTo>
                  <a:cubicBezTo>
                    <a:pt x="1785" y="1"/>
                    <a:pt x="0" y="4227"/>
                    <a:pt x="3946" y="5297"/>
                  </a:cubicBezTo>
                  <a:cubicBezTo>
                    <a:pt x="4708" y="5501"/>
                    <a:pt x="5492" y="5589"/>
                    <a:pt x="6276" y="5589"/>
                  </a:cubicBezTo>
                  <a:cubicBezTo>
                    <a:pt x="11107" y="5589"/>
                    <a:pt x="15967" y="2263"/>
                    <a:pt x="15967" y="2263"/>
                  </a:cubicBezTo>
                  <a:cubicBezTo>
                    <a:pt x="12655" y="618"/>
                    <a:pt x="9838" y="1"/>
                    <a:pt x="7612" y="1"/>
                  </a:cubicBez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45"/>
            <p:cNvSpPr/>
            <p:nvPr/>
          </p:nvSpPr>
          <p:spPr>
            <a:xfrm>
              <a:off x="1391984" y="1203307"/>
              <a:ext cx="431736" cy="168976"/>
            </a:xfrm>
            <a:custGeom>
              <a:avLst/>
              <a:gdLst/>
              <a:ahLst/>
              <a:cxnLst/>
              <a:rect l="l" t="t" r="r" b="b"/>
              <a:pathLst>
                <a:path w="15210" h="5953" extrusionOk="0">
                  <a:moveTo>
                    <a:pt x="5085" y="1"/>
                  </a:moveTo>
                  <a:cubicBezTo>
                    <a:pt x="1434" y="1"/>
                    <a:pt x="1" y="2672"/>
                    <a:pt x="2824" y="4441"/>
                  </a:cubicBezTo>
                  <a:cubicBezTo>
                    <a:pt x="4670" y="5598"/>
                    <a:pt x="6937" y="5953"/>
                    <a:pt x="9025" y="5953"/>
                  </a:cubicBezTo>
                  <a:cubicBezTo>
                    <a:pt x="12344" y="5953"/>
                    <a:pt x="15209" y="5055"/>
                    <a:pt x="15209" y="5055"/>
                  </a:cubicBezTo>
                  <a:cubicBezTo>
                    <a:pt x="11221" y="1287"/>
                    <a:pt x="7619" y="1"/>
                    <a:pt x="50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45"/>
            <p:cNvSpPr/>
            <p:nvPr/>
          </p:nvSpPr>
          <p:spPr>
            <a:xfrm>
              <a:off x="1434108" y="1128882"/>
              <a:ext cx="389613" cy="218167"/>
            </a:xfrm>
            <a:custGeom>
              <a:avLst/>
              <a:gdLst/>
              <a:ahLst/>
              <a:cxnLst/>
              <a:rect l="l" t="t" r="r" b="b"/>
              <a:pathLst>
                <a:path w="13726" h="7686" extrusionOk="0">
                  <a:moveTo>
                    <a:pt x="3666" y="1"/>
                  </a:moveTo>
                  <a:cubicBezTo>
                    <a:pt x="1154" y="1"/>
                    <a:pt x="0" y="1894"/>
                    <a:pt x="1916" y="3933"/>
                  </a:cubicBezTo>
                  <a:cubicBezTo>
                    <a:pt x="5193" y="7422"/>
                    <a:pt x="11420" y="7686"/>
                    <a:pt x="13224" y="7686"/>
                  </a:cubicBezTo>
                  <a:cubicBezTo>
                    <a:pt x="13544" y="7686"/>
                    <a:pt x="13725" y="7677"/>
                    <a:pt x="13725" y="7677"/>
                  </a:cubicBezTo>
                  <a:cubicBezTo>
                    <a:pt x="10165" y="1951"/>
                    <a:pt x="6216" y="1"/>
                    <a:pt x="3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45"/>
            <p:cNvSpPr/>
            <p:nvPr/>
          </p:nvSpPr>
          <p:spPr>
            <a:xfrm>
              <a:off x="1739729" y="1294025"/>
              <a:ext cx="170651" cy="141102"/>
            </a:xfrm>
            <a:custGeom>
              <a:avLst/>
              <a:gdLst/>
              <a:ahLst/>
              <a:cxnLst/>
              <a:rect l="l" t="t" r="r" b="b"/>
              <a:pathLst>
                <a:path w="6012" h="4971" extrusionOk="0">
                  <a:moveTo>
                    <a:pt x="2691" y="1"/>
                  </a:moveTo>
                  <a:cubicBezTo>
                    <a:pt x="1337" y="1"/>
                    <a:pt x="1" y="1206"/>
                    <a:pt x="1" y="1206"/>
                  </a:cubicBezTo>
                  <a:lnTo>
                    <a:pt x="4494" y="4970"/>
                  </a:lnTo>
                  <a:cubicBezTo>
                    <a:pt x="4494" y="4970"/>
                    <a:pt x="6011" y="1802"/>
                    <a:pt x="3784" y="323"/>
                  </a:cubicBezTo>
                  <a:cubicBezTo>
                    <a:pt x="3436" y="92"/>
                    <a:pt x="3063" y="1"/>
                    <a:pt x="2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5"/>
            <p:cNvSpPr/>
            <p:nvPr/>
          </p:nvSpPr>
          <p:spPr>
            <a:xfrm>
              <a:off x="1672712" y="1336972"/>
              <a:ext cx="429522" cy="455153"/>
            </a:xfrm>
            <a:custGeom>
              <a:avLst/>
              <a:gdLst/>
              <a:ahLst/>
              <a:cxnLst/>
              <a:rect l="l" t="t" r="r" b="b"/>
              <a:pathLst>
                <a:path w="15132" h="16035" extrusionOk="0">
                  <a:moveTo>
                    <a:pt x="5549" y="1"/>
                  </a:moveTo>
                  <a:lnTo>
                    <a:pt x="5549" y="1"/>
                  </a:lnTo>
                  <a:cubicBezTo>
                    <a:pt x="5549" y="1"/>
                    <a:pt x="0" y="8027"/>
                    <a:pt x="5722" y="16035"/>
                  </a:cubicBezTo>
                  <a:cubicBezTo>
                    <a:pt x="5722" y="16035"/>
                    <a:pt x="15131" y="10562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5"/>
            <p:cNvSpPr/>
            <p:nvPr/>
          </p:nvSpPr>
          <p:spPr>
            <a:xfrm>
              <a:off x="1768625" y="1490565"/>
              <a:ext cx="77434" cy="69032"/>
            </a:xfrm>
            <a:custGeom>
              <a:avLst/>
              <a:gdLst/>
              <a:ahLst/>
              <a:cxnLst/>
              <a:rect l="l" t="t" r="r" b="b"/>
              <a:pathLst>
                <a:path w="2728" h="2432" extrusionOk="0">
                  <a:moveTo>
                    <a:pt x="1366" y="0"/>
                  </a:moveTo>
                  <a:cubicBezTo>
                    <a:pt x="1232" y="0"/>
                    <a:pt x="1095" y="23"/>
                    <a:pt x="961" y="72"/>
                  </a:cubicBezTo>
                  <a:cubicBezTo>
                    <a:pt x="327" y="303"/>
                    <a:pt x="0" y="994"/>
                    <a:pt x="231" y="1628"/>
                  </a:cubicBezTo>
                  <a:cubicBezTo>
                    <a:pt x="411" y="2123"/>
                    <a:pt x="874" y="2431"/>
                    <a:pt x="1370" y="2431"/>
                  </a:cubicBezTo>
                  <a:cubicBezTo>
                    <a:pt x="1508" y="2431"/>
                    <a:pt x="1648" y="2407"/>
                    <a:pt x="1786" y="2357"/>
                  </a:cubicBezTo>
                  <a:cubicBezTo>
                    <a:pt x="2401" y="2127"/>
                    <a:pt x="2727" y="1436"/>
                    <a:pt x="2516" y="802"/>
                  </a:cubicBezTo>
                  <a:cubicBezTo>
                    <a:pt x="2334" y="318"/>
                    <a:pt x="1867" y="0"/>
                    <a:pt x="1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45"/>
            <p:cNvSpPr/>
            <p:nvPr/>
          </p:nvSpPr>
          <p:spPr>
            <a:xfrm>
              <a:off x="1865112" y="1466782"/>
              <a:ext cx="38172" cy="33937"/>
            </a:xfrm>
            <a:custGeom>
              <a:avLst/>
              <a:gdLst/>
              <a:ahLst/>
              <a:cxnLst/>
              <a:rect l="l" t="t" r="r" b="b"/>
              <a:pathLst>
                <a:path w="2862" h="2544" extrusionOk="0">
                  <a:moveTo>
                    <a:pt x="1416" y="1"/>
                  </a:moveTo>
                  <a:cubicBezTo>
                    <a:pt x="1277" y="1"/>
                    <a:pt x="1136" y="24"/>
                    <a:pt x="999" y="72"/>
                  </a:cubicBezTo>
                  <a:cubicBezTo>
                    <a:pt x="346" y="322"/>
                    <a:pt x="0" y="1032"/>
                    <a:pt x="231" y="1704"/>
                  </a:cubicBezTo>
                  <a:cubicBezTo>
                    <a:pt x="413" y="2220"/>
                    <a:pt x="906" y="2544"/>
                    <a:pt x="1436" y="2544"/>
                  </a:cubicBezTo>
                  <a:cubicBezTo>
                    <a:pt x="1578" y="2544"/>
                    <a:pt x="1722" y="2521"/>
                    <a:pt x="1863" y="2472"/>
                  </a:cubicBezTo>
                  <a:cubicBezTo>
                    <a:pt x="2516" y="2223"/>
                    <a:pt x="2862" y="1512"/>
                    <a:pt x="2631" y="840"/>
                  </a:cubicBezTo>
                  <a:cubicBezTo>
                    <a:pt x="2434" y="325"/>
                    <a:pt x="1937" y="1"/>
                    <a:pt x="1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45"/>
            <p:cNvSpPr/>
            <p:nvPr/>
          </p:nvSpPr>
          <p:spPr>
            <a:xfrm>
              <a:off x="1816059" y="1408198"/>
              <a:ext cx="52342" cy="46466"/>
            </a:xfrm>
            <a:custGeom>
              <a:avLst/>
              <a:gdLst/>
              <a:ahLst/>
              <a:cxnLst/>
              <a:rect l="l" t="t" r="r" b="b"/>
              <a:pathLst>
                <a:path w="1844" h="1637" extrusionOk="0">
                  <a:moveTo>
                    <a:pt x="933" y="1"/>
                  </a:moveTo>
                  <a:cubicBezTo>
                    <a:pt x="840" y="1"/>
                    <a:pt x="746" y="17"/>
                    <a:pt x="653" y="51"/>
                  </a:cubicBezTo>
                  <a:cubicBezTo>
                    <a:pt x="211" y="204"/>
                    <a:pt x="0" y="665"/>
                    <a:pt x="154" y="1088"/>
                  </a:cubicBezTo>
                  <a:cubicBezTo>
                    <a:pt x="274" y="1432"/>
                    <a:pt x="581" y="1637"/>
                    <a:pt x="911" y="1637"/>
                  </a:cubicBezTo>
                  <a:cubicBezTo>
                    <a:pt x="1004" y="1637"/>
                    <a:pt x="1098" y="1620"/>
                    <a:pt x="1191" y="1587"/>
                  </a:cubicBezTo>
                  <a:cubicBezTo>
                    <a:pt x="1632" y="1433"/>
                    <a:pt x="1844" y="972"/>
                    <a:pt x="1690" y="550"/>
                  </a:cubicBezTo>
                  <a:cubicBezTo>
                    <a:pt x="1570" y="205"/>
                    <a:pt x="1263" y="1"/>
                    <a:pt x="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45"/>
            <p:cNvSpPr/>
            <p:nvPr/>
          </p:nvSpPr>
          <p:spPr>
            <a:xfrm>
              <a:off x="1849300" y="1530622"/>
              <a:ext cx="88873" cy="78807"/>
            </a:xfrm>
            <a:custGeom>
              <a:avLst/>
              <a:gdLst/>
              <a:ahLst/>
              <a:cxnLst/>
              <a:rect l="l" t="t" r="r" b="b"/>
              <a:pathLst>
                <a:path w="3476" h="3082" extrusionOk="0">
                  <a:moveTo>
                    <a:pt x="1731" y="1"/>
                  </a:moveTo>
                  <a:cubicBezTo>
                    <a:pt x="1558" y="1"/>
                    <a:pt x="1382" y="30"/>
                    <a:pt x="1210" y="92"/>
                  </a:cubicBezTo>
                  <a:cubicBezTo>
                    <a:pt x="423" y="380"/>
                    <a:pt x="0" y="1263"/>
                    <a:pt x="288" y="2069"/>
                  </a:cubicBezTo>
                  <a:cubicBezTo>
                    <a:pt x="515" y="2688"/>
                    <a:pt x="1109" y="3082"/>
                    <a:pt x="1735" y="3082"/>
                  </a:cubicBezTo>
                  <a:cubicBezTo>
                    <a:pt x="1906" y="3082"/>
                    <a:pt x="2079" y="3053"/>
                    <a:pt x="2247" y="2991"/>
                  </a:cubicBezTo>
                  <a:cubicBezTo>
                    <a:pt x="3053" y="2703"/>
                    <a:pt x="3476" y="1820"/>
                    <a:pt x="3188" y="1013"/>
                  </a:cubicBezTo>
                  <a:cubicBezTo>
                    <a:pt x="2961" y="394"/>
                    <a:pt x="2367" y="1"/>
                    <a:pt x="1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45"/>
            <p:cNvSpPr/>
            <p:nvPr/>
          </p:nvSpPr>
          <p:spPr>
            <a:xfrm>
              <a:off x="1781164" y="1587706"/>
              <a:ext cx="52347" cy="46417"/>
            </a:xfrm>
            <a:custGeom>
              <a:avLst/>
              <a:gdLst/>
              <a:ahLst/>
              <a:cxnLst/>
              <a:rect l="l" t="t" r="r" b="b"/>
              <a:pathLst>
                <a:path w="2766" h="2453" extrusionOk="0">
                  <a:moveTo>
                    <a:pt x="1397" y="1"/>
                  </a:moveTo>
                  <a:cubicBezTo>
                    <a:pt x="1258" y="1"/>
                    <a:pt x="1117" y="25"/>
                    <a:pt x="980" y="74"/>
                  </a:cubicBezTo>
                  <a:cubicBezTo>
                    <a:pt x="346" y="305"/>
                    <a:pt x="0" y="996"/>
                    <a:pt x="231" y="1649"/>
                  </a:cubicBezTo>
                  <a:cubicBezTo>
                    <a:pt x="411" y="2145"/>
                    <a:pt x="885" y="2453"/>
                    <a:pt x="1387" y="2453"/>
                  </a:cubicBezTo>
                  <a:cubicBezTo>
                    <a:pt x="1526" y="2453"/>
                    <a:pt x="1668" y="2429"/>
                    <a:pt x="1805" y="2379"/>
                  </a:cubicBezTo>
                  <a:cubicBezTo>
                    <a:pt x="2439" y="2148"/>
                    <a:pt x="2766" y="1457"/>
                    <a:pt x="2554" y="823"/>
                  </a:cubicBezTo>
                  <a:cubicBezTo>
                    <a:pt x="2374" y="312"/>
                    <a:pt x="1899" y="1"/>
                    <a:pt x="1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45"/>
            <p:cNvSpPr/>
            <p:nvPr/>
          </p:nvSpPr>
          <p:spPr>
            <a:xfrm>
              <a:off x="1806216" y="1639959"/>
              <a:ext cx="110673" cy="98269"/>
            </a:xfrm>
            <a:custGeom>
              <a:avLst/>
              <a:gdLst/>
              <a:ahLst/>
              <a:cxnLst/>
              <a:rect l="l" t="t" r="r" b="b"/>
              <a:pathLst>
                <a:path w="3899" h="3462" extrusionOk="0">
                  <a:moveTo>
                    <a:pt x="1946" y="0"/>
                  </a:moveTo>
                  <a:cubicBezTo>
                    <a:pt x="1753" y="0"/>
                    <a:pt x="1556" y="33"/>
                    <a:pt x="1364" y="103"/>
                  </a:cubicBezTo>
                  <a:cubicBezTo>
                    <a:pt x="480" y="429"/>
                    <a:pt x="0" y="1408"/>
                    <a:pt x="327" y="2311"/>
                  </a:cubicBezTo>
                  <a:cubicBezTo>
                    <a:pt x="585" y="3024"/>
                    <a:pt x="1251" y="3462"/>
                    <a:pt x="1965" y="3462"/>
                  </a:cubicBezTo>
                  <a:cubicBezTo>
                    <a:pt x="2154" y="3462"/>
                    <a:pt x="2346" y="3431"/>
                    <a:pt x="2535" y="3367"/>
                  </a:cubicBezTo>
                  <a:cubicBezTo>
                    <a:pt x="3437" y="3041"/>
                    <a:pt x="3898" y="2042"/>
                    <a:pt x="3591" y="1159"/>
                  </a:cubicBezTo>
                  <a:cubicBezTo>
                    <a:pt x="3334" y="449"/>
                    <a:pt x="26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45"/>
            <p:cNvSpPr/>
            <p:nvPr/>
          </p:nvSpPr>
          <p:spPr>
            <a:xfrm>
              <a:off x="1823692" y="1207252"/>
              <a:ext cx="28357" cy="91059"/>
            </a:xfrm>
            <a:custGeom>
              <a:avLst/>
              <a:gdLst/>
              <a:ahLst/>
              <a:cxnLst/>
              <a:rect l="l" t="t" r="r" b="b"/>
              <a:pathLst>
                <a:path w="999" h="3208" extrusionOk="0">
                  <a:moveTo>
                    <a:pt x="845" y="1"/>
                  </a:moveTo>
                  <a:lnTo>
                    <a:pt x="0" y="3169"/>
                  </a:lnTo>
                  <a:lnTo>
                    <a:pt x="134" y="3207"/>
                  </a:lnTo>
                  <a:lnTo>
                    <a:pt x="999" y="39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45"/>
            <p:cNvSpPr/>
            <p:nvPr/>
          </p:nvSpPr>
          <p:spPr>
            <a:xfrm>
              <a:off x="1840041" y="1199078"/>
              <a:ext cx="19642" cy="17457"/>
            </a:xfrm>
            <a:custGeom>
              <a:avLst/>
              <a:gdLst/>
              <a:ahLst/>
              <a:cxnLst/>
              <a:rect l="l" t="t" r="r" b="b"/>
              <a:pathLst>
                <a:path w="692" h="615" extrusionOk="0">
                  <a:moveTo>
                    <a:pt x="353" y="1"/>
                  </a:moveTo>
                  <a:cubicBezTo>
                    <a:pt x="319" y="1"/>
                    <a:pt x="284" y="7"/>
                    <a:pt x="250" y="20"/>
                  </a:cubicBezTo>
                  <a:cubicBezTo>
                    <a:pt x="77" y="77"/>
                    <a:pt x="0" y="250"/>
                    <a:pt x="58" y="423"/>
                  </a:cubicBezTo>
                  <a:cubicBezTo>
                    <a:pt x="102" y="542"/>
                    <a:pt x="216" y="615"/>
                    <a:pt x="337" y="615"/>
                  </a:cubicBezTo>
                  <a:cubicBezTo>
                    <a:pt x="372" y="615"/>
                    <a:pt x="407" y="609"/>
                    <a:pt x="442" y="596"/>
                  </a:cubicBezTo>
                  <a:cubicBezTo>
                    <a:pt x="615" y="538"/>
                    <a:pt x="691" y="365"/>
                    <a:pt x="634" y="212"/>
                  </a:cubicBezTo>
                  <a:cubicBezTo>
                    <a:pt x="589" y="77"/>
                    <a:pt x="474" y="1"/>
                    <a:pt x="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45"/>
            <p:cNvSpPr/>
            <p:nvPr/>
          </p:nvSpPr>
          <p:spPr>
            <a:xfrm>
              <a:off x="1859656" y="1252498"/>
              <a:ext cx="68152" cy="69231"/>
            </a:xfrm>
            <a:custGeom>
              <a:avLst/>
              <a:gdLst/>
              <a:ahLst/>
              <a:cxnLst/>
              <a:rect l="l" t="t" r="r" b="b"/>
              <a:pathLst>
                <a:path w="2401" h="2439" extrusionOk="0">
                  <a:moveTo>
                    <a:pt x="2285" y="0"/>
                  </a:moveTo>
                  <a:lnTo>
                    <a:pt x="0" y="2343"/>
                  </a:lnTo>
                  <a:lnTo>
                    <a:pt x="96" y="2439"/>
                  </a:lnTo>
                  <a:lnTo>
                    <a:pt x="2401" y="96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45"/>
            <p:cNvSpPr/>
            <p:nvPr/>
          </p:nvSpPr>
          <p:spPr>
            <a:xfrm>
              <a:off x="1916880" y="1245203"/>
              <a:ext cx="19103" cy="17741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18" y="0"/>
                  </a:moveTo>
                  <a:cubicBezTo>
                    <a:pt x="174" y="0"/>
                    <a:pt x="53" y="107"/>
                    <a:pt x="20" y="257"/>
                  </a:cubicBezTo>
                  <a:cubicBezTo>
                    <a:pt x="1" y="430"/>
                    <a:pt x="116" y="584"/>
                    <a:pt x="269" y="622"/>
                  </a:cubicBezTo>
                  <a:cubicBezTo>
                    <a:pt x="282" y="624"/>
                    <a:pt x="295" y="624"/>
                    <a:pt x="307" y="624"/>
                  </a:cubicBezTo>
                  <a:cubicBezTo>
                    <a:pt x="467" y="624"/>
                    <a:pt x="617" y="514"/>
                    <a:pt x="634" y="353"/>
                  </a:cubicBezTo>
                  <a:cubicBezTo>
                    <a:pt x="673" y="200"/>
                    <a:pt x="558" y="27"/>
                    <a:pt x="385" y="8"/>
                  </a:cubicBezTo>
                  <a:cubicBezTo>
                    <a:pt x="362" y="3"/>
                    <a:pt x="340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45"/>
            <p:cNvSpPr/>
            <p:nvPr/>
          </p:nvSpPr>
          <p:spPr>
            <a:xfrm>
              <a:off x="1395249" y="1287099"/>
              <a:ext cx="435000" cy="205252"/>
            </a:xfrm>
            <a:custGeom>
              <a:avLst/>
              <a:gdLst/>
              <a:ahLst/>
              <a:cxnLst/>
              <a:rect l="l" t="t" r="r" b="b"/>
              <a:pathLst>
                <a:path w="15325" h="7231" extrusionOk="0">
                  <a:moveTo>
                    <a:pt x="8315" y="0"/>
                  </a:moveTo>
                  <a:cubicBezTo>
                    <a:pt x="1419" y="0"/>
                    <a:pt x="1" y="6558"/>
                    <a:pt x="1" y="6558"/>
                  </a:cubicBezTo>
                  <a:cubicBezTo>
                    <a:pt x="1504" y="7032"/>
                    <a:pt x="2919" y="7230"/>
                    <a:pt x="4235" y="7230"/>
                  </a:cubicBezTo>
                  <a:cubicBezTo>
                    <a:pt x="11139" y="7230"/>
                    <a:pt x="15324" y="1758"/>
                    <a:pt x="15324" y="1758"/>
                  </a:cubicBezTo>
                  <a:cubicBezTo>
                    <a:pt x="12518" y="495"/>
                    <a:pt x="10210" y="0"/>
                    <a:pt x="8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45"/>
            <p:cNvSpPr/>
            <p:nvPr/>
          </p:nvSpPr>
          <p:spPr>
            <a:xfrm>
              <a:off x="1588211" y="1381167"/>
              <a:ext cx="69799" cy="68720"/>
            </a:xfrm>
            <a:custGeom>
              <a:avLst/>
              <a:gdLst/>
              <a:ahLst/>
              <a:cxnLst/>
              <a:rect l="l" t="t" r="r" b="b"/>
              <a:pathLst>
                <a:path w="2459" h="2421" extrusionOk="0">
                  <a:moveTo>
                    <a:pt x="1233" y="0"/>
                  </a:moveTo>
                  <a:cubicBezTo>
                    <a:pt x="577" y="0"/>
                    <a:pt x="39" y="530"/>
                    <a:pt x="20" y="1172"/>
                  </a:cubicBezTo>
                  <a:cubicBezTo>
                    <a:pt x="1" y="1844"/>
                    <a:pt x="539" y="2401"/>
                    <a:pt x="1191" y="2420"/>
                  </a:cubicBezTo>
                  <a:cubicBezTo>
                    <a:pt x="1204" y="2420"/>
                    <a:pt x="1216" y="2421"/>
                    <a:pt x="1228" y="2421"/>
                  </a:cubicBezTo>
                  <a:cubicBezTo>
                    <a:pt x="1883" y="2421"/>
                    <a:pt x="2421" y="1909"/>
                    <a:pt x="2440" y="1249"/>
                  </a:cubicBezTo>
                  <a:cubicBezTo>
                    <a:pt x="2459" y="577"/>
                    <a:pt x="1940" y="20"/>
                    <a:pt x="1268" y="1"/>
                  </a:cubicBezTo>
                  <a:cubicBezTo>
                    <a:pt x="1257" y="0"/>
                    <a:pt x="1245" y="0"/>
                    <a:pt x="1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45"/>
            <p:cNvSpPr/>
            <p:nvPr/>
          </p:nvSpPr>
          <p:spPr>
            <a:xfrm>
              <a:off x="1642984" y="1307752"/>
              <a:ext cx="73091" cy="72041"/>
            </a:xfrm>
            <a:custGeom>
              <a:avLst/>
              <a:gdLst/>
              <a:ahLst/>
              <a:cxnLst/>
              <a:rect l="l" t="t" r="r" b="b"/>
              <a:pathLst>
                <a:path w="2575" h="2538" extrusionOk="0">
                  <a:moveTo>
                    <a:pt x="1257" y="0"/>
                  </a:moveTo>
                  <a:cubicBezTo>
                    <a:pt x="578" y="0"/>
                    <a:pt x="39" y="544"/>
                    <a:pt x="20" y="1231"/>
                  </a:cubicBezTo>
                  <a:cubicBezTo>
                    <a:pt x="1" y="1922"/>
                    <a:pt x="539" y="2518"/>
                    <a:pt x="1249" y="2537"/>
                  </a:cubicBezTo>
                  <a:cubicBezTo>
                    <a:pt x="1261" y="2537"/>
                    <a:pt x="1272" y="2537"/>
                    <a:pt x="1284" y="2537"/>
                  </a:cubicBezTo>
                  <a:cubicBezTo>
                    <a:pt x="1960" y="2537"/>
                    <a:pt x="2536" y="1988"/>
                    <a:pt x="2555" y="1308"/>
                  </a:cubicBezTo>
                  <a:cubicBezTo>
                    <a:pt x="2574" y="597"/>
                    <a:pt x="2017" y="21"/>
                    <a:pt x="1326" y="2"/>
                  </a:cubicBezTo>
                  <a:cubicBezTo>
                    <a:pt x="1303" y="1"/>
                    <a:pt x="1280" y="0"/>
                    <a:pt x="1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45"/>
            <p:cNvSpPr/>
            <p:nvPr/>
          </p:nvSpPr>
          <p:spPr>
            <a:xfrm>
              <a:off x="1743636" y="1314336"/>
              <a:ext cx="47431" cy="46381"/>
            </a:xfrm>
            <a:custGeom>
              <a:avLst/>
              <a:gdLst/>
              <a:ahLst/>
              <a:cxnLst/>
              <a:rect l="l" t="t" r="r" b="b"/>
              <a:pathLst>
                <a:path w="1671" h="1634" extrusionOk="0">
                  <a:moveTo>
                    <a:pt x="830" y="0"/>
                  </a:moveTo>
                  <a:cubicBezTo>
                    <a:pt x="384" y="0"/>
                    <a:pt x="19" y="358"/>
                    <a:pt x="19" y="788"/>
                  </a:cubicBezTo>
                  <a:cubicBezTo>
                    <a:pt x="0" y="1249"/>
                    <a:pt x="346" y="1633"/>
                    <a:pt x="807" y="1633"/>
                  </a:cubicBezTo>
                  <a:cubicBezTo>
                    <a:pt x="818" y="1634"/>
                    <a:pt x="830" y="1634"/>
                    <a:pt x="841" y="1634"/>
                  </a:cubicBezTo>
                  <a:cubicBezTo>
                    <a:pt x="1286" y="1634"/>
                    <a:pt x="1633" y="1276"/>
                    <a:pt x="1652" y="846"/>
                  </a:cubicBezTo>
                  <a:cubicBezTo>
                    <a:pt x="1671" y="385"/>
                    <a:pt x="1306" y="20"/>
                    <a:pt x="864" y="1"/>
                  </a:cubicBezTo>
                  <a:cubicBezTo>
                    <a:pt x="853" y="1"/>
                    <a:pt x="841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45"/>
            <p:cNvSpPr/>
            <p:nvPr/>
          </p:nvSpPr>
          <p:spPr>
            <a:xfrm>
              <a:off x="1505096" y="1313734"/>
              <a:ext cx="88873" cy="87284"/>
            </a:xfrm>
            <a:custGeom>
              <a:avLst/>
              <a:gdLst/>
              <a:ahLst/>
              <a:cxnLst/>
              <a:rect l="l" t="t" r="r" b="b"/>
              <a:pathLst>
                <a:path w="3131" h="3075" extrusionOk="0">
                  <a:moveTo>
                    <a:pt x="1543" y="0"/>
                  </a:moveTo>
                  <a:cubicBezTo>
                    <a:pt x="712" y="0"/>
                    <a:pt x="57" y="658"/>
                    <a:pt x="19" y="1480"/>
                  </a:cubicBezTo>
                  <a:cubicBezTo>
                    <a:pt x="0" y="2344"/>
                    <a:pt x="672" y="3055"/>
                    <a:pt x="1517" y="3074"/>
                  </a:cubicBezTo>
                  <a:cubicBezTo>
                    <a:pt x="1529" y="3074"/>
                    <a:pt x="1541" y="3074"/>
                    <a:pt x="1553" y="3074"/>
                  </a:cubicBezTo>
                  <a:cubicBezTo>
                    <a:pt x="2382" y="3074"/>
                    <a:pt x="3073" y="2428"/>
                    <a:pt x="3111" y="1576"/>
                  </a:cubicBezTo>
                  <a:cubicBezTo>
                    <a:pt x="3130" y="731"/>
                    <a:pt x="2458" y="21"/>
                    <a:pt x="1613" y="2"/>
                  </a:cubicBezTo>
                  <a:cubicBezTo>
                    <a:pt x="1590" y="1"/>
                    <a:pt x="1566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45"/>
            <p:cNvSpPr/>
            <p:nvPr/>
          </p:nvSpPr>
          <p:spPr>
            <a:xfrm>
              <a:off x="1491729" y="1424171"/>
              <a:ext cx="70338" cy="69827"/>
            </a:xfrm>
            <a:custGeom>
              <a:avLst/>
              <a:gdLst/>
              <a:ahLst/>
              <a:cxnLst/>
              <a:rect l="l" t="t" r="r" b="b"/>
              <a:pathLst>
                <a:path w="2478" h="2460" extrusionOk="0">
                  <a:moveTo>
                    <a:pt x="1233" y="1"/>
                  </a:moveTo>
                  <a:cubicBezTo>
                    <a:pt x="577" y="1"/>
                    <a:pt x="39" y="531"/>
                    <a:pt x="20" y="1192"/>
                  </a:cubicBezTo>
                  <a:cubicBezTo>
                    <a:pt x="1" y="1864"/>
                    <a:pt x="519" y="2440"/>
                    <a:pt x="1211" y="2459"/>
                  </a:cubicBezTo>
                  <a:cubicBezTo>
                    <a:pt x="1222" y="2459"/>
                    <a:pt x="1234" y="2459"/>
                    <a:pt x="1245" y="2459"/>
                  </a:cubicBezTo>
                  <a:cubicBezTo>
                    <a:pt x="1902" y="2459"/>
                    <a:pt x="2440" y="1929"/>
                    <a:pt x="2459" y="1268"/>
                  </a:cubicBezTo>
                  <a:cubicBezTo>
                    <a:pt x="2478" y="596"/>
                    <a:pt x="1959" y="20"/>
                    <a:pt x="1268" y="1"/>
                  </a:cubicBezTo>
                  <a:cubicBezTo>
                    <a:pt x="1257" y="1"/>
                    <a:pt x="1245" y="1"/>
                    <a:pt x="1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45"/>
            <p:cNvSpPr/>
            <p:nvPr/>
          </p:nvSpPr>
          <p:spPr>
            <a:xfrm>
              <a:off x="1448127" y="1385858"/>
              <a:ext cx="38727" cy="38317"/>
            </a:xfrm>
            <a:custGeom>
              <a:avLst/>
              <a:gdLst/>
              <a:ahLst/>
              <a:cxnLst/>
              <a:rect l="l" t="t" r="r" b="b"/>
              <a:pathLst>
                <a:path w="3496" h="3459" extrusionOk="0">
                  <a:moveTo>
                    <a:pt x="1770" y="1"/>
                  </a:moveTo>
                  <a:cubicBezTo>
                    <a:pt x="826" y="1"/>
                    <a:pt x="39" y="743"/>
                    <a:pt x="20" y="1691"/>
                  </a:cubicBezTo>
                  <a:cubicBezTo>
                    <a:pt x="1" y="2632"/>
                    <a:pt x="750" y="3438"/>
                    <a:pt x="1691" y="3457"/>
                  </a:cubicBezTo>
                  <a:cubicBezTo>
                    <a:pt x="1714" y="3458"/>
                    <a:pt x="1738" y="3459"/>
                    <a:pt x="1761" y="3459"/>
                  </a:cubicBezTo>
                  <a:cubicBezTo>
                    <a:pt x="2690" y="3459"/>
                    <a:pt x="3458" y="2723"/>
                    <a:pt x="3477" y="1787"/>
                  </a:cubicBezTo>
                  <a:cubicBezTo>
                    <a:pt x="3496" y="827"/>
                    <a:pt x="2747" y="39"/>
                    <a:pt x="1806" y="1"/>
                  </a:cubicBezTo>
                  <a:cubicBezTo>
                    <a:pt x="1794" y="1"/>
                    <a:pt x="1782" y="1"/>
                    <a:pt x="1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0" name="Google Shape;4290;p45"/>
          <p:cNvGrpSpPr/>
          <p:nvPr/>
        </p:nvGrpSpPr>
        <p:grpSpPr>
          <a:xfrm>
            <a:off x="7797069" y="2889707"/>
            <a:ext cx="273760" cy="333929"/>
            <a:chOff x="7165238" y="1982873"/>
            <a:chExt cx="582716" cy="710789"/>
          </a:xfrm>
        </p:grpSpPr>
        <p:sp>
          <p:nvSpPr>
            <p:cNvPr id="4291" name="Google Shape;4291;p45"/>
            <p:cNvSpPr/>
            <p:nvPr/>
          </p:nvSpPr>
          <p:spPr>
            <a:xfrm>
              <a:off x="7165238" y="1982873"/>
              <a:ext cx="582716" cy="710789"/>
            </a:xfrm>
            <a:custGeom>
              <a:avLst/>
              <a:gdLst/>
              <a:ahLst/>
              <a:cxnLst/>
              <a:rect l="l" t="t" r="r" b="b"/>
              <a:pathLst>
                <a:path w="20529" h="25041" extrusionOk="0">
                  <a:moveTo>
                    <a:pt x="14384" y="0"/>
                  </a:moveTo>
                  <a:lnTo>
                    <a:pt x="14384" y="0"/>
                  </a:lnTo>
                  <a:cubicBezTo>
                    <a:pt x="7797" y="5742"/>
                    <a:pt x="8815" y="10830"/>
                    <a:pt x="8815" y="10830"/>
                  </a:cubicBezTo>
                  <a:cubicBezTo>
                    <a:pt x="5561" y="5853"/>
                    <a:pt x="1438" y="5644"/>
                    <a:pt x="767" y="5644"/>
                  </a:cubicBezTo>
                  <a:cubicBezTo>
                    <a:pt x="706" y="5644"/>
                    <a:pt x="673" y="5646"/>
                    <a:pt x="673" y="5646"/>
                  </a:cubicBezTo>
                  <a:cubicBezTo>
                    <a:pt x="1211" y="12674"/>
                    <a:pt x="7317" y="14172"/>
                    <a:pt x="7317" y="14172"/>
                  </a:cubicBezTo>
                  <a:cubicBezTo>
                    <a:pt x="6857" y="14086"/>
                    <a:pt x="6417" y="14048"/>
                    <a:pt x="5999" y="14048"/>
                  </a:cubicBezTo>
                  <a:cubicBezTo>
                    <a:pt x="2085" y="14048"/>
                    <a:pt x="1" y="17417"/>
                    <a:pt x="1" y="17417"/>
                  </a:cubicBezTo>
                  <a:cubicBezTo>
                    <a:pt x="961" y="17755"/>
                    <a:pt x="1835" y="17892"/>
                    <a:pt x="2620" y="17892"/>
                  </a:cubicBezTo>
                  <a:cubicBezTo>
                    <a:pt x="5658" y="17892"/>
                    <a:pt x="7372" y="15839"/>
                    <a:pt x="7673" y="15446"/>
                  </a:cubicBezTo>
                  <a:lnTo>
                    <a:pt x="7673" y="15446"/>
                  </a:lnTo>
                  <a:cubicBezTo>
                    <a:pt x="3429" y="21209"/>
                    <a:pt x="4763" y="25040"/>
                    <a:pt x="4763" y="25040"/>
                  </a:cubicBezTo>
                  <a:cubicBezTo>
                    <a:pt x="8911" y="23005"/>
                    <a:pt x="9737" y="16322"/>
                    <a:pt x="9737" y="16322"/>
                  </a:cubicBezTo>
                  <a:cubicBezTo>
                    <a:pt x="9890" y="24541"/>
                    <a:pt x="14095" y="24810"/>
                    <a:pt x="14095" y="24810"/>
                  </a:cubicBezTo>
                  <a:cubicBezTo>
                    <a:pt x="15035" y="19115"/>
                    <a:pt x="11149" y="15909"/>
                    <a:pt x="11138" y="15900"/>
                  </a:cubicBezTo>
                  <a:lnTo>
                    <a:pt x="11138" y="15900"/>
                  </a:lnTo>
                  <a:cubicBezTo>
                    <a:pt x="14226" y="18439"/>
                    <a:pt x="16398" y="19160"/>
                    <a:pt x="17870" y="19160"/>
                  </a:cubicBezTo>
                  <a:cubicBezTo>
                    <a:pt x="19804" y="19160"/>
                    <a:pt x="20528" y="17916"/>
                    <a:pt x="20528" y="17916"/>
                  </a:cubicBezTo>
                  <a:cubicBezTo>
                    <a:pt x="17283" y="15286"/>
                    <a:pt x="12080" y="14172"/>
                    <a:pt x="12079" y="14172"/>
                  </a:cubicBezTo>
                  <a:lnTo>
                    <a:pt x="12079" y="14172"/>
                  </a:lnTo>
                  <a:cubicBezTo>
                    <a:pt x="12558" y="14254"/>
                    <a:pt x="13012" y="14292"/>
                    <a:pt x="13442" y="14292"/>
                  </a:cubicBezTo>
                  <a:cubicBezTo>
                    <a:pt x="18837" y="14292"/>
                    <a:pt x="20451" y="8296"/>
                    <a:pt x="20451" y="8296"/>
                  </a:cubicBezTo>
                  <a:cubicBezTo>
                    <a:pt x="20237" y="8285"/>
                    <a:pt x="20026" y="8280"/>
                    <a:pt x="19820" y="8280"/>
                  </a:cubicBezTo>
                  <a:cubicBezTo>
                    <a:pt x="15294" y="8280"/>
                    <a:pt x="12770" y="10721"/>
                    <a:pt x="11869" y="11812"/>
                  </a:cubicBezTo>
                  <a:lnTo>
                    <a:pt x="11869" y="11812"/>
                  </a:lnTo>
                  <a:cubicBezTo>
                    <a:pt x="17415" y="4189"/>
                    <a:pt x="14384" y="1"/>
                    <a:pt x="14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45"/>
            <p:cNvSpPr/>
            <p:nvPr/>
          </p:nvSpPr>
          <p:spPr>
            <a:xfrm>
              <a:off x="7235576" y="2054261"/>
              <a:ext cx="451321" cy="556005"/>
            </a:xfrm>
            <a:custGeom>
              <a:avLst/>
              <a:gdLst/>
              <a:ahLst/>
              <a:cxnLst/>
              <a:rect l="l" t="t" r="r" b="b"/>
              <a:pathLst>
                <a:path w="15900" h="19588" extrusionOk="0">
                  <a:moveTo>
                    <a:pt x="10945" y="1"/>
                  </a:moveTo>
                  <a:cubicBezTo>
                    <a:pt x="8526" y="2708"/>
                    <a:pt x="6510" y="11004"/>
                    <a:pt x="6510" y="11004"/>
                  </a:cubicBezTo>
                  <a:cubicBezTo>
                    <a:pt x="5780" y="9237"/>
                    <a:pt x="1" y="4648"/>
                    <a:pt x="0" y="4648"/>
                  </a:cubicBezTo>
                  <a:lnTo>
                    <a:pt x="0" y="4648"/>
                  </a:lnTo>
                  <a:cubicBezTo>
                    <a:pt x="1171" y="7931"/>
                    <a:pt x="6145" y="11599"/>
                    <a:pt x="6145" y="11599"/>
                  </a:cubicBezTo>
                  <a:cubicBezTo>
                    <a:pt x="4186" y="12329"/>
                    <a:pt x="96" y="14153"/>
                    <a:pt x="96" y="14153"/>
                  </a:cubicBezTo>
                  <a:cubicBezTo>
                    <a:pt x="157" y="14155"/>
                    <a:pt x="218" y="14156"/>
                    <a:pt x="279" y="14156"/>
                  </a:cubicBezTo>
                  <a:cubicBezTo>
                    <a:pt x="3134" y="14156"/>
                    <a:pt x="6336" y="12003"/>
                    <a:pt x="6337" y="12002"/>
                  </a:cubicBezTo>
                  <a:lnTo>
                    <a:pt x="6337" y="12002"/>
                  </a:lnTo>
                  <a:cubicBezTo>
                    <a:pt x="5396" y="13250"/>
                    <a:pt x="3745" y="19357"/>
                    <a:pt x="3745" y="19357"/>
                  </a:cubicBezTo>
                  <a:cubicBezTo>
                    <a:pt x="5646" y="16419"/>
                    <a:pt x="7067" y="12117"/>
                    <a:pt x="7067" y="12117"/>
                  </a:cubicBezTo>
                  <a:cubicBezTo>
                    <a:pt x="7585" y="15036"/>
                    <a:pt x="10427" y="19587"/>
                    <a:pt x="10427" y="19587"/>
                  </a:cubicBezTo>
                  <a:cubicBezTo>
                    <a:pt x="10254" y="16092"/>
                    <a:pt x="7412" y="11907"/>
                    <a:pt x="7412" y="11906"/>
                  </a:cubicBezTo>
                  <a:lnTo>
                    <a:pt x="7412" y="11906"/>
                  </a:lnTo>
                  <a:cubicBezTo>
                    <a:pt x="12002" y="14307"/>
                    <a:pt x="15900" y="15286"/>
                    <a:pt x="15900" y="15286"/>
                  </a:cubicBezTo>
                  <a:cubicBezTo>
                    <a:pt x="13576" y="13538"/>
                    <a:pt x="7374" y="11311"/>
                    <a:pt x="7374" y="11311"/>
                  </a:cubicBezTo>
                  <a:cubicBezTo>
                    <a:pt x="11387" y="11100"/>
                    <a:pt x="15477" y="7336"/>
                    <a:pt x="15477" y="7336"/>
                  </a:cubicBezTo>
                  <a:lnTo>
                    <a:pt x="15477" y="7336"/>
                  </a:lnTo>
                  <a:cubicBezTo>
                    <a:pt x="13557" y="7413"/>
                    <a:pt x="7623" y="10639"/>
                    <a:pt x="7623" y="10639"/>
                  </a:cubicBezTo>
                  <a:cubicBezTo>
                    <a:pt x="9524" y="6683"/>
                    <a:pt x="10945" y="1"/>
                    <a:pt x="10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45"/>
            <p:cNvSpPr/>
            <p:nvPr/>
          </p:nvSpPr>
          <p:spPr>
            <a:xfrm>
              <a:off x="7396462" y="2309385"/>
              <a:ext cx="119189" cy="115243"/>
            </a:xfrm>
            <a:custGeom>
              <a:avLst/>
              <a:gdLst/>
              <a:ahLst/>
              <a:cxnLst/>
              <a:rect l="l" t="t" r="r" b="b"/>
              <a:pathLst>
                <a:path w="4199" h="4060" extrusionOk="0">
                  <a:moveTo>
                    <a:pt x="1722" y="0"/>
                  </a:moveTo>
                  <a:cubicBezTo>
                    <a:pt x="837" y="0"/>
                    <a:pt x="0" y="677"/>
                    <a:pt x="35" y="2169"/>
                  </a:cubicBezTo>
                  <a:cubicBezTo>
                    <a:pt x="35" y="2169"/>
                    <a:pt x="170" y="3744"/>
                    <a:pt x="1610" y="4032"/>
                  </a:cubicBezTo>
                  <a:cubicBezTo>
                    <a:pt x="1701" y="4050"/>
                    <a:pt x="1792" y="4059"/>
                    <a:pt x="1881" y="4059"/>
                  </a:cubicBezTo>
                  <a:cubicBezTo>
                    <a:pt x="3195" y="4059"/>
                    <a:pt x="4199" y="2157"/>
                    <a:pt x="3300" y="844"/>
                  </a:cubicBezTo>
                  <a:cubicBezTo>
                    <a:pt x="2910" y="295"/>
                    <a:pt x="2305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4" name="Google Shape;4294;p45"/>
          <p:cNvGrpSpPr/>
          <p:nvPr/>
        </p:nvGrpSpPr>
        <p:grpSpPr>
          <a:xfrm>
            <a:off x="7299582" y="3946770"/>
            <a:ext cx="771249" cy="760888"/>
            <a:chOff x="1320057" y="1923520"/>
            <a:chExt cx="771249" cy="760888"/>
          </a:xfrm>
        </p:grpSpPr>
        <p:sp>
          <p:nvSpPr>
            <p:cNvPr id="4295" name="Google Shape;4295;p45"/>
            <p:cNvSpPr/>
            <p:nvPr/>
          </p:nvSpPr>
          <p:spPr>
            <a:xfrm>
              <a:off x="1833476" y="2183441"/>
              <a:ext cx="4939" cy="120494"/>
            </a:xfrm>
            <a:custGeom>
              <a:avLst/>
              <a:gdLst/>
              <a:ahLst/>
              <a:cxnLst/>
              <a:rect l="l" t="t" r="r" b="b"/>
              <a:pathLst>
                <a:path w="174" h="4245" extrusionOk="0">
                  <a:moveTo>
                    <a:pt x="1" y="1"/>
                  </a:moveTo>
                  <a:lnTo>
                    <a:pt x="1" y="4244"/>
                  </a:lnTo>
                  <a:lnTo>
                    <a:pt x="174" y="42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45"/>
            <p:cNvSpPr/>
            <p:nvPr/>
          </p:nvSpPr>
          <p:spPr>
            <a:xfrm>
              <a:off x="1823144" y="2167631"/>
              <a:ext cx="23446" cy="23474"/>
            </a:xfrm>
            <a:custGeom>
              <a:avLst/>
              <a:gdLst/>
              <a:ahLst/>
              <a:cxnLst/>
              <a:rect l="l" t="t" r="r" b="b"/>
              <a:pathLst>
                <a:path w="826" h="827" extrusionOk="0">
                  <a:moveTo>
                    <a:pt x="423" y="1"/>
                  </a:moveTo>
                  <a:cubicBezTo>
                    <a:pt x="192" y="1"/>
                    <a:pt x="0" y="193"/>
                    <a:pt x="0" y="423"/>
                  </a:cubicBezTo>
                  <a:cubicBezTo>
                    <a:pt x="0" y="635"/>
                    <a:pt x="192" y="827"/>
                    <a:pt x="423" y="827"/>
                  </a:cubicBezTo>
                  <a:cubicBezTo>
                    <a:pt x="653" y="827"/>
                    <a:pt x="826" y="635"/>
                    <a:pt x="826" y="423"/>
                  </a:cubicBezTo>
                  <a:cubicBezTo>
                    <a:pt x="826" y="193"/>
                    <a:pt x="65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45"/>
            <p:cNvSpPr/>
            <p:nvPr/>
          </p:nvSpPr>
          <p:spPr>
            <a:xfrm>
              <a:off x="1804589" y="2183441"/>
              <a:ext cx="4939" cy="120494"/>
            </a:xfrm>
            <a:custGeom>
              <a:avLst/>
              <a:gdLst/>
              <a:ahLst/>
              <a:cxnLst/>
              <a:rect l="l" t="t" r="r" b="b"/>
              <a:pathLst>
                <a:path w="174" h="4245" extrusionOk="0">
                  <a:moveTo>
                    <a:pt x="1" y="1"/>
                  </a:moveTo>
                  <a:lnTo>
                    <a:pt x="1" y="4244"/>
                  </a:lnTo>
                  <a:lnTo>
                    <a:pt x="174" y="42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45"/>
            <p:cNvSpPr/>
            <p:nvPr/>
          </p:nvSpPr>
          <p:spPr>
            <a:xfrm>
              <a:off x="1794256" y="2167631"/>
              <a:ext cx="23446" cy="23474"/>
            </a:xfrm>
            <a:custGeom>
              <a:avLst/>
              <a:gdLst/>
              <a:ahLst/>
              <a:cxnLst/>
              <a:rect l="l" t="t" r="r" b="b"/>
              <a:pathLst>
                <a:path w="826" h="827" extrusionOk="0">
                  <a:moveTo>
                    <a:pt x="423" y="1"/>
                  </a:moveTo>
                  <a:cubicBezTo>
                    <a:pt x="192" y="1"/>
                    <a:pt x="0" y="193"/>
                    <a:pt x="0" y="423"/>
                  </a:cubicBezTo>
                  <a:cubicBezTo>
                    <a:pt x="0" y="635"/>
                    <a:pt x="192" y="827"/>
                    <a:pt x="423" y="827"/>
                  </a:cubicBezTo>
                  <a:cubicBezTo>
                    <a:pt x="653" y="827"/>
                    <a:pt x="826" y="635"/>
                    <a:pt x="826" y="423"/>
                  </a:cubicBezTo>
                  <a:cubicBezTo>
                    <a:pt x="826" y="193"/>
                    <a:pt x="65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45"/>
            <p:cNvSpPr/>
            <p:nvPr/>
          </p:nvSpPr>
          <p:spPr>
            <a:xfrm>
              <a:off x="1865105" y="2199251"/>
              <a:ext cx="38178" cy="117230"/>
            </a:xfrm>
            <a:custGeom>
              <a:avLst/>
              <a:gdLst/>
              <a:ahLst/>
              <a:cxnLst/>
              <a:rect l="l" t="t" r="r" b="b"/>
              <a:pathLst>
                <a:path w="1345" h="4130" extrusionOk="0">
                  <a:moveTo>
                    <a:pt x="1172" y="1"/>
                  </a:moveTo>
                  <a:lnTo>
                    <a:pt x="0" y="4091"/>
                  </a:lnTo>
                  <a:lnTo>
                    <a:pt x="173" y="4129"/>
                  </a:lnTo>
                  <a:lnTo>
                    <a:pt x="1345" y="39"/>
                  </a:lnTo>
                  <a:lnTo>
                    <a:pt x="1172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45"/>
            <p:cNvSpPr/>
            <p:nvPr/>
          </p:nvSpPr>
          <p:spPr>
            <a:xfrm>
              <a:off x="1887984" y="2184122"/>
              <a:ext cx="26199" cy="23219"/>
            </a:xfrm>
            <a:custGeom>
              <a:avLst/>
              <a:gdLst/>
              <a:ahLst/>
              <a:cxnLst/>
              <a:rect l="l" t="t" r="r" b="b"/>
              <a:pathLst>
                <a:path w="923" h="818" extrusionOk="0">
                  <a:moveTo>
                    <a:pt x="459" y="0"/>
                  </a:moveTo>
                  <a:cubicBezTo>
                    <a:pt x="273" y="0"/>
                    <a:pt x="106" y="112"/>
                    <a:pt x="59" y="303"/>
                  </a:cubicBezTo>
                  <a:cubicBezTo>
                    <a:pt x="1" y="514"/>
                    <a:pt x="116" y="745"/>
                    <a:pt x="347" y="802"/>
                  </a:cubicBezTo>
                  <a:cubicBezTo>
                    <a:pt x="383" y="812"/>
                    <a:pt x="420" y="817"/>
                    <a:pt x="456" y="817"/>
                  </a:cubicBezTo>
                  <a:cubicBezTo>
                    <a:pt x="632" y="817"/>
                    <a:pt x="798" y="705"/>
                    <a:pt x="846" y="514"/>
                  </a:cubicBezTo>
                  <a:cubicBezTo>
                    <a:pt x="923" y="303"/>
                    <a:pt x="788" y="73"/>
                    <a:pt x="577" y="15"/>
                  </a:cubicBezTo>
                  <a:cubicBezTo>
                    <a:pt x="537" y="5"/>
                    <a:pt x="498" y="0"/>
                    <a:pt x="459" y="0"/>
                  </a:cubicBezTo>
                  <a:close/>
                </a:path>
              </a:pathLst>
            </a:custGeom>
            <a:solidFill>
              <a:srgbClr val="4D2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45"/>
            <p:cNvSpPr/>
            <p:nvPr/>
          </p:nvSpPr>
          <p:spPr>
            <a:xfrm>
              <a:off x="1320057" y="2000840"/>
              <a:ext cx="461682" cy="552855"/>
            </a:xfrm>
            <a:custGeom>
              <a:avLst/>
              <a:gdLst/>
              <a:ahLst/>
              <a:cxnLst/>
              <a:rect l="l" t="t" r="r" b="b"/>
              <a:pathLst>
                <a:path w="16265" h="19477" extrusionOk="0">
                  <a:moveTo>
                    <a:pt x="4919" y="1"/>
                  </a:moveTo>
                  <a:cubicBezTo>
                    <a:pt x="4444" y="1"/>
                    <a:pt x="3934" y="129"/>
                    <a:pt x="3360" y="385"/>
                  </a:cubicBezTo>
                  <a:cubicBezTo>
                    <a:pt x="0" y="1902"/>
                    <a:pt x="4666" y="11503"/>
                    <a:pt x="4666" y="11503"/>
                  </a:cubicBezTo>
                  <a:cubicBezTo>
                    <a:pt x="4666" y="11503"/>
                    <a:pt x="1440" y="14057"/>
                    <a:pt x="1440" y="16803"/>
                  </a:cubicBezTo>
                  <a:cubicBezTo>
                    <a:pt x="1440" y="18822"/>
                    <a:pt x="3018" y="19477"/>
                    <a:pt x="5008" y="19477"/>
                  </a:cubicBezTo>
                  <a:cubicBezTo>
                    <a:pt x="8224" y="19477"/>
                    <a:pt x="12518" y="17768"/>
                    <a:pt x="12981" y="17341"/>
                  </a:cubicBezTo>
                  <a:cubicBezTo>
                    <a:pt x="13730" y="16649"/>
                    <a:pt x="16264" y="11561"/>
                    <a:pt x="16264" y="11561"/>
                  </a:cubicBezTo>
                  <a:lnTo>
                    <a:pt x="16264" y="11561"/>
                  </a:lnTo>
                  <a:cubicBezTo>
                    <a:pt x="16264" y="11561"/>
                    <a:pt x="16208" y="11574"/>
                    <a:pt x="16100" y="11574"/>
                  </a:cubicBezTo>
                  <a:cubicBezTo>
                    <a:pt x="15556" y="11574"/>
                    <a:pt x="13706" y="11239"/>
                    <a:pt x="11253" y="7183"/>
                  </a:cubicBezTo>
                  <a:cubicBezTo>
                    <a:pt x="8352" y="2395"/>
                    <a:pt x="6971" y="1"/>
                    <a:pt x="4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45"/>
            <p:cNvSpPr/>
            <p:nvPr/>
          </p:nvSpPr>
          <p:spPr>
            <a:xfrm>
              <a:off x="1352274" y="1923520"/>
              <a:ext cx="501421" cy="450896"/>
            </a:xfrm>
            <a:custGeom>
              <a:avLst/>
              <a:gdLst/>
              <a:ahLst/>
              <a:cxnLst/>
              <a:rect l="l" t="t" r="r" b="b"/>
              <a:pathLst>
                <a:path w="17665" h="15885" extrusionOk="0">
                  <a:moveTo>
                    <a:pt x="4348" y="1"/>
                  </a:moveTo>
                  <a:cubicBezTo>
                    <a:pt x="4278" y="1"/>
                    <a:pt x="4210" y="6"/>
                    <a:pt x="4146" y="17"/>
                  </a:cubicBezTo>
                  <a:cubicBezTo>
                    <a:pt x="1410" y="490"/>
                    <a:pt x="0" y="4413"/>
                    <a:pt x="723" y="4413"/>
                  </a:cubicBezTo>
                  <a:cubicBezTo>
                    <a:pt x="853" y="4413"/>
                    <a:pt x="1051" y="4287"/>
                    <a:pt x="1323" y="3992"/>
                  </a:cubicBezTo>
                  <a:cubicBezTo>
                    <a:pt x="1953" y="3308"/>
                    <a:pt x="2655" y="2896"/>
                    <a:pt x="3398" y="2896"/>
                  </a:cubicBezTo>
                  <a:cubicBezTo>
                    <a:pt x="4761" y="2896"/>
                    <a:pt x="6263" y="4281"/>
                    <a:pt x="7717" y="7910"/>
                  </a:cubicBezTo>
                  <a:cubicBezTo>
                    <a:pt x="10740" y="15485"/>
                    <a:pt x="14102" y="15884"/>
                    <a:pt x="14777" y="15884"/>
                  </a:cubicBezTo>
                  <a:cubicBezTo>
                    <a:pt x="14857" y="15884"/>
                    <a:pt x="14899" y="15879"/>
                    <a:pt x="14899" y="15879"/>
                  </a:cubicBezTo>
                  <a:lnTo>
                    <a:pt x="17664" y="13075"/>
                  </a:lnTo>
                  <a:cubicBezTo>
                    <a:pt x="17664" y="13075"/>
                    <a:pt x="7780" y="1"/>
                    <a:pt x="4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45"/>
            <p:cNvSpPr/>
            <p:nvPr/>
          </p:nvSpPr>
          <p:spPr>
            <a:xfrm>
              <a:off x="1394709" y="2486508"/>
              <a:ext cx="20749" cy="20182"/>
            </a:xfrm>
            <a:custGeom>
              <a:avLst/>
              <a:gdLst/>
              <a:ahLst/>
              <a:cxnLst/>
              <a:rect l="l" t="t" r="r" b="b"/>
              <a:pathLst>
                <a:path w="731" h="711" extrusionOk="0">
                  <a:moveTo>
                    <a:pt x="366" y="0"/>
                  </a:moveTo>
                  <a:cubicBezTo>
                    <a:pt x="174" y="0"/>
                    <a:pt x="1" y="154"/>
                    <a:pt x="1" y="365"/>
                  </a:cubicBezTo>
                  <a:cubicBezTo>
                    <a:pt x="1" y="557"/>
                    <a:pt x="174" y="711"/>
                    <a:pt x="366" y="711"/>
                  </a:cubicBezTo>
                  <a:cubicBezTo>
                    <a:pt x="558" y="711"/>
                    <a:pt x="730" y="557"/>
                    <a:pt x="730" y="365"/>
                  </a:cubicBezTo>
                  <a:cubicBezTo>
                    <a:pt x="730" y="154"/>
                    <a:pt x="558" y="0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45"/>
            <p:cNvSpPr/>
            <p:nvPr/>
          </p:nvSpPr>
          <p:spPr>
            <a:xfrm>
              <a:off x="1439416" y="2493576"/>
              <a:ext cx="31082" cy="31110"/>
            </a:xfrm>
            <a:custGeom>
              <a:avLst/>
              <a:gdLst/>
              <a:ahLst/>
              <a:cxnLst/>
              <a:rect l="l" t="t" r="r" b="b"/>
              <a:pathLst>
                <a:path w="1095" h="1096" extrusionOk="0">
                  <a:moveTo>
                    <a:pt x="538" y="1"/>
                  </a:moveTo>
                  <a:cubicBezTo>
                    <a:pt x="250" y="1"/>
                    <a:pt x="0" y="250"/>
                    <a:pt x="0" y="539"/>
                  </a:cubicBezTo>
                  <a:cubicBezTo>
                    <a:pt x="0" y="846"/>
                    <a:pt x="250" y="1095"/>
                    <a:pt x="538" y="1095"/>
                  </a:cubicBezTo>
                  <a:cubicBezTo>
                    <a:pt x="845" y="1095"/>
                    <a:pt x="1095" y="846"/>
                    <a:pt x="1095" y="539"/>
                  </a:cubicBezTo>
                  <a:cubicBezTo>
                    <a:pt x="1095" y="250"/>
                    <a:pt x="845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45"/>
            <p:cNvSpPr/>
            <p:nvPr/>
          </p:nvSpPr>
          <p:spPr>
            <a:xfrm>
              <a:off x="1497179" y="2480490"/>
              <a:ext cx="44735" cy="44735"/>
            </a:xfrm>
            <a:custGeom>
              <a:avLst/>
              <a:gdLst/>
              <a:ahLst/>
              <a:cxnLst/>
              <a:rect l="l" t="t" r="r" b="b"/>
              <a:pathLst>
                <a:path w="1576" h="1576" extrusionOk="0">
                  <a:moveTo>
                    <a:pt x="788" y="1"/>
                  </a:moveTo>
                  <a:cubicBezTo>
                    <a:pt x="346" y="1"/>
                    <a:pt x="1" y="347"/>
                    <a:pt x="1" y="788"/>
                  </a:cubicBezTo>
                  <a:cubicBezTo>
                    <a:pt x="1" y="1230"/>
                    <a:pt x="346" y="1576"/>
                    <a:pt x="788" y="1576"/>
                  </a:cubicBezTo>
                  <a:cubicBezTo>
                    <a:pt x="1230" y="1576"/>
                    <a:pt x="1575" y="1230"/>
                    <a:pt x="1575" y="788"/>
                  </a:cubicBezTo>
                  <a:cubicBezTo>
                    <a:pt x="1575" y="347"/>
                    <a:pt x="1230" y="1"/>
                    <a:pt x="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45"/>
            <p:cNvSpPr/>
            <p:nvPr/>
          </p:nvSpPr>
          <p:spPr>
            <a:xfrm>
              <a:off x="1576231" y="2477765"/>
              <a:ext cx="26739" cy="26199"/>
            </a:xfrm>
            <a:custGeom>
              <a:avLst/>
              <a:gdLst/>
              <a:ahLst/>
              <a:cxnLst/>
              <a:rect l="l" t="t" r="r" b="b"/>
              <a:pathLst>
                <a:path w="942" h="923" extrusionOk="0">
                  <a:moveTo>
                    <a:pt x="480" y="1"/>
                  </a:moveTo>
                  <a:cubicBezTo>
                    <a:pt x="211" y="1"/>
                    <a:pt x="0" y="212"/>
                    <a:pt x="0" y="462"/>
                  </a:cubicBezTo>
                  <a:cubicBezTo>
                    <a:pt x="0" y="731"/>
                    <a:pt x="211" y="923"/>
                    <a:pt x="480" y="923"/>
                  </a:cubicBezTo>
                  <a:cubicBezTo>
                    <a:pt x="730" y="923"/>
                    <a:pt x="941" y="731"/>
                    <a:pt x="941" y="462"/>
                  </a:cubicBezTo>
                  <a:cubicBezTo>
                    <a:pt x="941" y="212"/>
                    <a:pt x="730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45"/>
            <p:cNvSpPr/>
            <p:nvPr/>
          </p:nvSpPr>
          <p:spPr>
            <a:xfrm>
              <a:off x="1628006" y="2465787"/>
              <a:ext cx="13653" cy="13653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31" y="1"/>
                  </a:moveTo>
                  <a:cubicBezTo>
                    <a:pt x="96" y="1"/>
                    <a:pt x="0" y="116"/>
                    <a:pt x="0" y="250"/>
                  </a:cubicBezTo>
                  <a:cubicBezTo>
                    <a:pt x="0" y="365"/>
                    <a:pt x="96" y="481"/>
                    <a:pt x="231" y="481"/>
                  </a:cubicBezTo>
                  <a:cubicBezTo>
                    <a:pt x="365" y="481"/>
                    <a:pt x="480" y="365"/>
                    <a:pt x="480" y="250"/>
                  </a:cubicBezTo>
                  <a:cubicBezTo>
                    <a:pt x="480" y="116"/>
                    <a:pt x="365" y="1"/>
                    <a:pt x="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45"/>
            <p:cNvSpPr/>
            <p:nvPr/>
          </p:nvSpPr>
          <p:spPr>
            <a:xfrm>
              <a:off x="1761529" y="2068425"/>
              <a:ext cx="329777" cy="495034"/>
            </a:xfrm>
            <a:custGeom>
              <a:avLst/>
              <a:gdLst/>
              <a:ahLst/>
              <a:cxnLst/>
              <a:rect l="l" t="t" r="r" b="b"/>
              <a:pathLst>
                <a:path w="11618" h="17440" extrusionOk="0">
                  <a:moveTo>
                    <a:pt x="7875" y="1"/>
                  </a:moveTo>
                  <a:cubicBezTo>
                    <a:pt x="7868" y="1"/>
                    <a:pt x="7862" y="1"/>
                    <a:pt x="7855" y="1"/>
                  </a:cubicBezTo>
                  <a:cubicBezTo>
                    <a:pt x="6280" y="59"/>
                    <a:pt x="6203" y="2325"/>
                    <a:pt x="5858" y="6587"/>
                  </a:cubicBezTo>
                  <a:cubicBezTo>
                    <a:pt x="5560" y="10256"/>
                    <a:pt x="3898" y="10511"/>
                    <a:pt x="3440" y="10511"/>
                  </a:cubicBezTo>
                  <a:cubicBezTo>
                    <a:pt x="3366" y="10511"/>
                    <a:pt x="3323" y="10505"/>
                    <a:pt x="3323" y="10505"/>
                  </a:cubicBezTo>
                  <a:cubicBezTo>
                    <a:pt x="3323" y="10505"/>
                    <a:pt x="1" y="14249"/>
                    <a:pt x="1057" y="15440"/>
                  </a:cubicBezTo>
                  <a:cubicBezTo>
                    <a:pt x="1864" y="16350"/>
                    <a:pt x="3199" y="17439"/>
                    <a:pt x="5009" y="17439"/>
                  </a:cubicBezTo>
                  <a:cubicBezTo>
                    <a:pt x="5567" y="17439"/>
                    <a:pt x="6171" y="17335"/>
                    <a:pt x="6818" y="17091"/>
                  </a:cubicBezTo>
                  <a:cubicBezTo>
                    <a:pt x="9564" y="16073"/>
                    <a:pt x="7106" y="12502"/>
                    <a:pt x="7106" y="12502"/>
                  </a:cubicBezTo>
                  <a:cubicBezTo>
                    <a:pt x="11618" y="8735"/>
                    <a:pt x="9448" y="1"/>
                    <a:pt x="78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45"/>
            <p:cNvSpPr/>
            <p:nvPr/>
          </p:nvSpPr>
          <p:spPr>
            <a:xfrm>
              <a:off x="1837317" y="1976883"/>
              <a:ext cx="225121" cy="416720"/>
            </a:xfrm>
            <a:custGeom>
              <a:avLst/>
              <a:gdLst/>
              <a:ahLst/>
              <a:cxnLst/>
              <a:rect l="l" t="t" r="r" b="b"/>
              <a:pathLst>
                <a:path w="7931" h="14681" extrusionOk="0">
                  <a:moveTo>
                    <a:pt x="2650" y="0"/>
                  </a:moveTo>
                  <a:lnTo>
                    <a:pt x="653" y="6452"/>
                  </a:lnTo>
                  <a:lnTo>
                    <a:pt x="0" y="14517"/>
                  </a:lnTo>
                  <a:cubicBezTo>
                    <a:pt x="0" y="14517"/>
                    <a:pt x="440" y="14680"/>
                    <a:pt x="1030" y="14680"/>
                  </a:cubicBezTo>
                  <a:cubicBezTo>
                    <a:pt x="1996" y="14680"/>
                    <a:pt x="3367" y="14244"/>
                    <a:pt x="3879" y="11944"/>
                  </a:cubicBezTo>
                  <a:cubicBezTo>
                    <a:pt x="4705" y="8238"/>
                    <a:pt x="3130" y="3764"/>
                    <a:pt x="5530" y="3226"/>
                  </a:cubicBezTo>
                  <a:cubicBezTo>
                    <a:pt x="7931" y="2669"/>
                    <a:pt x="2650" y="0"/>
                    <a:pt x="2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45"/>
            <p:cNvSpPr/>
            <p:nvPr/>
          </p:nvSpPr>
          <p:spPr>
            <a:xfrm>
              <a:off x="1828574" y="2503397"/>
              <a:ext cx="19103" cy="19103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347" y="0"/>
                  </a:moveTo>
                  <a:cubicBezTo>
                    <a:pt x="154" y="0"/>
                    <a:pt x="1" y="154"/>
                    <a:pt x="1" y="346"/>
                  </a:cubicBezTo>
                  <a:cubicBezTo>
                    <a:pt x="1" y="519"/>
                    <a:pt x="154" y="673"/>
                    <a:pt x="347" y="673"/>
                  </a:cubicBezTo>
                  <a:cubicBezTo>
                    <a:pt x="519" y="673"/>
                    <a:pt x="673" y="519"/>
                    <a:pt x="673" y="346"/>
                  </a:cubicBezTo>
                  <a:cubicBezTo>
                    <a:pt x="673" y="154"/>
                    <a:pt x="519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45"/>
            <p:cNvSpPr/>
            <p:nvPr/>
          </p:nvSpPr>
          <p:spPr>
            <a:xfrm>
              <a:off x="1862380" y="2519747"/>
              <a:ext cx="26739" cy="27278"/>
            </a:xfrm>
            <a:custGeom>
              <a:avLst/>
              <a:gdLst/>
              <a:ahLst/>
              <a:cxnLst/>
              <a:rect l="l" t="t" r="r" b="b"/>
              <a:pathLst>
                <a:path w="942" h="961" extrusionOk="0">
                  <a:moveTo>
                    <a:pt x="461" y="1"/>
                  </a:moveTo>
                  <a:cubicBezTo>
                    <a:pt x="212" y="1"/>
                    <a:pt x="0" y="212"/>
                    <a:pt x="0" y="481"/>
                  </a:cubicBezTo>
                  <a:cubicBezTo>
                    <a:pt x="0" y="749"/>
                    <a:pt x="212" y="961"/>
                    <a:pt x="461" y="961"/>
                  </a:cubicBezTo>
                  <a:cubicBezTo>
                    <a:pt x="730" y="961"/>
                    <a:pt x="941" y="749"/>
                    <a:pt x="941" y="481"/>
                  </a:cubicBezTo>
                  <a:cubicBezTo>
                    <a:pt x="941" y="212"/>
                    <a:pt x="730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45"/>
            <p:cNvSpPr/>
            <p:nvPr/>
          </p:nvSpPr>
          <p:spPr>
            <a:xfrm>
              <a:off x="1908165" y="2520286"/>
              <a:ext cx="28357" cy="28385"/>
            </a:xfrm>
            <a:custGeom>
              <a:avLst/>
              <a:gdLst/>
              <a:ahLst/>
              <a:cxnLst/>
              <a:rect l="l" t="t" r="r" b="b"/>
              <a:pathLst>
                <a:path w="999" h="1000" extrusionOk="0">
                  <a:moveTo>
                    <a:pt x="500" y="1"/>
                  </a:moveTo>
                  <a:cubicBezTo>
                    <a:pt x="231" y="1"/>
                    <a:pt x="0" y="231"/>
                    <a:pt x="0" y="500"/>
                  </a:cubicBezTo>
                  <a:cubicBezTo>
                    <a:pt x="0" y="788"/>
                    <a:pt x="231" y="999"/>
                    <a:pt x="500" y="999"/>
                  </a:cubicBezTo>
                  <a:cubicBezTo>
                    <a:pt x="788" y="999"/>
                    <a:pt x="999" y="788"/>
                    <a:pt x="999" y="500"/>
                  </a:cubicBezTo>
                  <a:cubicBezTo>
                    <a:pt x="999" y="231"/>
                    <a:pt x="788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45"/>
            <p:cNvSpPr/>
            <p:nvPr/>
          </p:nvSpPr>
          <p:spPr>
            <a:xfrm>
              <a:off x="1953411" y="2511032"/>
              <a:ext cx="14192" cy="14192"/>
            </a:xfrm>
            <a:custGeom>
              <a:avLst/>
              <a:gdLst/>
              <a:ahLst/>
              <a:cxnLst/>
              <a:rect l="l" t="t" r="r" b="b"/>
              <a:pathLst>
                <a:path w="500" h="500" extrusionOk="0">
                  <a:moveTo>
                    <a:pt x="250" y="0"/>
                  </a:moveTo>
                  <a:cubicBezTo>
                    <a:pt x="115" y="0"/>
                    <a:pt x="0" y="116"/>
                    <a:pt x="0" y="250"/>
                  </a:cubicBezTo>
                  <a:cubicBezTo>
                    <a:pt x="0" y="384"/>
                    <a:pt x="115" y="500"/>
                    <a:pt x="250" y="500"/>
                  </a:cubicBezTo>
                  <a:cubicBezTo>
                    <a:pt x="384" y="500"/>
                    <a:pt x="499" y="384"/>
                    <a:pt x="499" y="250"/>
                  </a:cubicBezTo>
                  <a:cubicBezTo>
                    <a:pt x="499" y="116"/>
                    <a:pt x="384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45"/>
            <p:cNvSpPr/>
            <p:nvPr/>
          </p:nvSpPr>
          <p:spPr>
            <a:xfrm>
              <a:off x="1572939" y="2288437"/>
              <a:ext cx="331423" cy="395971"/>
            </a:xfrm>
            <a:custGeom>
              <a:avLst/>
              <a:gdLst/>
              <a:ahLst/>
              <a:cxnLst/>
              <a:rect l="l" t="t" r="r" b="b"/>
              <a:pathLst>
                <a:path w="11676" h="13950" extrusionOk="0">
                  <a:moveTo>
                    <a:pt x="9047" y="0"/>
                  </a:moveTo>
                  <a:cubicBezTo>
                    <a:pt x="8052" y="0"/>
                    <a:pt x="6221" y="718"/>
                    <a:pt x="3784" y="4751"/>
                  </a:cubicBezTo>
                  <a:cubicBezTo>
                    <a:pt x="1" y="10991"/>
                    <a:pt x="903" y="13872"/>
                    <a:pt x="2075" y="13949"/>
                  </a:cubicBezTo>
                  <a:cubicBezTo>
                    <a:pt x="2082" y="13949"/>
                    <a:pt x="2089" y="13949"/>
                    <a:pt x="2096" y="13949"/>
                  </a:cubicBezTo>
                  <a:cubicBezTo>
                    <a:pt x="3285" y="13949"/>
                    <a:pt x="8115" y="9184"/>
                    <a:pt x="9890" y="5557"/>
                  </a:cubicBezTo>
                  <a:cubicBezTo>
                    <a:pt x="11676" y="1928"/>
                    <a:pt x="10946" y="411"/>
                    <a:pt x="9890" y="219"/>
                  </a:cubicBezTo>
                  <a:cubicBezTo>
                    <a:pt x="9890" y="219"/>
                    <a:pt x="9596" y="0"/>
                    <a:pt x="9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5" name="Google Shape;4315;p45"/>
          <p:cNvGrpSpPr/>
          <p:nvPr/>
        </p:nvGrpSpPr>
        <p:grpSpPr>
          <a:xfrm>
            <a:off x="1589857" y="715224"/>
            <a:ext cx="500130" cy="456556"/>
            <a:chOff x="7132879" y="2876092"/>
            <a:chExt cx="652145" cy="595404"/>
          </a:xfrm>
        </p:grpSpPr>
        <p:sp>
          <p:nvSpPr>
            <p:cNvPr id="4316" name="Google Shape;4316;p45"/>
            <p:cNvSpPr/>
            <p:nvPr/>
          </p:nvSpPr>
          <p:spPr>
            <a:xfrm>
              <a:off x="7132879" y="2876092"/>
              <a:ext cx="652145" cy="595404"/>
            </a:xfrm>
            <a:custGeom>
              <a:avLst/>
              <a:gdLst/>
              <a:ahLst/>
              <a:cxnLst/>
              <a:rect l="l" t="t" r="r" b="b"/>
              <a:pathLst>
                <a:path w="22975" h="20976" extrusionOk="0">
                  <a:moveTo>
                    <a:pt x="8902" y="1"/>
                  </a:moveTo>
                  <a:cubicBezTo>
                    <a:pt x="8790" y="1"/>
                    <a:pt x="8673" y="8"/>
                    <a:pt x="8553" y="24"/>
                  </a:cubicBezTo>
                  <a:cubicBezTo>
                    <a:pt x="2831" y="773"/>
                    <a:pt x="8745" y="10470"/>
                    <a:pt x="8745" y="10470"/>
                  </a:cubicBezTo>
                  <a:cubicBezTo>
                    <a:pt x="8745" y="10470"/>
                    <a:pt x="6771" y="10074"/>
                    <a:pt x="4739" y="10074"/>
                  </a:cubicBezTo>
                  <a:cubicBezTo>
                    <a:pt x="2408" y="10074"/>
                    <a:pt x="1" y="10595"/>
                    <a:pt x="411" y="12832"/>
                  </a:cubicBezTo>
                  <a:cubicBezTo>
                    <a:pt x="684" y="14325"/>
                    <a:pt x="1886" y="14806"/>
                    <a:pt x="3322" y="14806"/>
                  </a:cubicBezTo>
                  <a:cubicBezTo>
                    <a:pt x="5933" y="14806"/>
                    <a:pt x="9321" y="13216"/>
                    <a:pt x="9321" y="13216"/>
                  </a:cubicBezTo>
                  <a:lnTo>
                    <a:pt x="9321" y="13216"/>
                  </a:lnTo>
                  <a:cubicBezTo>
                    <a:pt x="9321" y="13216"/>
                    <a:pt x="2543" y="20263"/>
                    <a:pt x="7958" y="20935"/>
                  </a:cubicBezTo>
                  <a:cubicBezTo>
                    <a:pt x="8176" y="20962"/>
                    <a:pt x="8384" y="20975"/>
                    <a:pt x="8581" y="20975"/>
                  </a:cubicBezTo>
                  <a:cubicBezTo>
                    <a:pt x="13292" y="20975"/>
                    <a:pt x="12125" y="13581"/>
                    <a:pt x="12125" y="13581"/>
                  </a:cubicBezTo>
                  <a:lnTo>
                    <a:pt x="12125" y="13581"/>
                  </a:lnTo>
                  <a:cubicBezTo>
                    <a:pt x="12125" y="13581"/>
                    <a:pt x="16178" y="18870"/>
                    <a:pt x="18733" y="18870"/>
                  </a:cubicBezTo>
                  <a:cubicBezTo>
                    <a:pt x="19363" y="18870"/>
                    <a:pt x="19902" y="18549"/>
                    <a:pt x="20266" y="17748"/>
                  </a:cubicBezTo>
                  <a:cubicBezTo>
                    <a:pt x="22129" y="13677"/>
                    <a:pt x="13776" y="11449"/>
                    <a:pt x="13776" y="11449"/>
                  </a:cubicBezTo>
                  <a:cubicBezTo>
                    <a:pt x="13776" y="11449"/>
                    <a:pt x="22974" y="8838"/>
                    <a:pt x="19479" y="5631"/>
                  </a:cubicBezTo>
                  <a:cubicBezTo>
                    <a:pt x="18808" y="5016"/>
                    <a:pt x="18130" y="4768"/>
                    <a:pt x="17471" y="4768"/>
                  </a:cubicBezTo>
                  <a:cubicBezTo>
                    <a:pt x="14718" y="4768"/>
                    <a:pt x="12317" y="9107"/>
                    <a:pt x="12317" y="9107"/>
                  </a:cubicBezTo>
                  <a:cubicBezTo>
                    <a:pt x="12317" y="9107"/>
                    <a:pt x="12806" y="1"/>
                    <a:pt x="8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45"/>
            <p:cNvSpPr/>
            <p:nvPr/>
          </p:nvSpPr>
          <p:spPr>
            <a:xfrm>
              <a:off x="7179771" y="2937460"/>
              <a:ext cx="512576" cy="487257"/>
            </a:xfrm>
            <a:custGeom>
              <a:avLst/>
              <a:gdLst/>
              <a:ahLst/>
              <a:cxnLst/>
              <a:rect l="l" t="t" r="r" b="b"/>
              <a:pathLst>
                <a:path w="18058" h="17166" extrusionOk="0">
                  <a:moveTo>
                    <a:pt x="6929" y="1"/>
                  </a:moveTo>
                  <a:cubicBezTo>
                    <a:pt x="6863" y="1"/>
                    <a:pt x="6796" y="11"/>
                    <a:pt x="6728" y="32"/>
                  </a:cubicBezTo>
                  <a:cubicBezTo>
                    <a:pt x="4616" y="685"/>
                    <a:pt x="9109" y="9518"/>
                    <a:pt x="9109" y="9518"/>
                  </a:cubicBezTo>
                  <a:cubicBezTo>
                    <a:pt x="9109" y="9518"/>
                    <a:pt x="6816" y="9323"/>
                    <a:pt x="4577" y="9323"/>
                  </a:cubicBezTo>
                  <a:cubicBezTo>
                    <a:pt x="2259" y="9323"/>
                    <a:pt x="0" y="9532"/>
                    <a:pt x="411" y="10382"/>
                  </a:cubicBezTo>
                  <a:cubicBezTo>
                    <a:pt x="675" y="10930"/>
                    <a:pt x="1671" y="11115"/>
                    <a:pt x="2889" y="11115"/>
                  </a:cubicBezTo>
                  <a:cubicBezTo>
                    <a:pt x="5380" y="11115"/>
                    <a:pt x="8802" y="10344"/>
                    <a:pt x="8802" y="10343"/>
                  </a:cubicBezTo>
                  <a:lnTo>
                    <a:pt x="8802" y="10343"/>
                  </a:lnTo>
                  <a:cubicBezTo>
                    <a:pt x="8802" y="10344"/>
                    <a:pt x="4712" y="16949"/>
                    <a:pt x="6939" y="17160"/>
                  </a:cubicBezTo>
                  <a:cubicBezTo>
                    <a:pt x="6973" y="17163"/>
                    <a:pt x="7006" y="17165"/>
                    <a:pt x="7039" y="17165"/>
                  </a:cubicBezTo>
                  <a:cubicBezTo>
                    <a:pt x="9188" y="17165"/>
                    <a:pt x="9877" y="10439"/>
                    <a:pt x="9877" y="10439"/>
                  </a:cubicBezTo>
                  <a:cubicBezTo>
                    <a:pt x="9877" y="10439"/>
                    <a:pt x="15177" y="14654"/>
                    <a:pt x="16980" y="14654"/>
                  </a:cubicBezTo>
                  <a:cubicBezTo>
                    <a:pt x="17296" y="14654"/>
                    <a:pt x="17504" y="14525"/>
                    <a:pt x="17558" y="14222"/>
                  </a:cubicBezTo>
                  <a:cubicBezTo>
                    <a:pt x="17904" y="12206"/>
                    <a:pt x="10377" y="9518"/>
                    <a:pt x="10377" y="9518"/>
                  </a:cubicBezTo>
                  <a:cubicBezTo>
                    <a:pt x="10377" y="9518"/>
                    <a:pt x="18058" y="4736"/>
                    <a:pt x="15926" y="4103"/>
                  </a:cubicBezTo>
                  <a:cubicBezTo>
                    <a:pt x="15817" y="4070"/>
                    <a:pt x="15702" y="4054"/>
                    <a:pt x="15584" y="4054"/>
                  </a:cubicBezTo>
                  <a:cubicBezTo>
                    <a:pt x="13417" y="4054"/>
                    <a:pt x="9877" y="9268"/>
                    <a:pt x="9877" y="9268"/>
                  </a:cubicBezTo>
                  <a:cubicBezTo>
                    <a:pt x="9877" y="9268"/>
                    <a:pt x="8924" y="1"/>
                    <a:pt x="6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45"/>
            <p:cNvSpPr/>
            <p:nvPr/>
          </p:nvSpPr>
          <p:spPr>
            <a:xfrm>
              <a:off x="7397455" y="3147396"/>
              <a:ext cx="117202" cy="120579"/>
            </a:xfrm>
            <a:custGeom>
              <a:avLst/>
              <a:gdLst/>
              <a:ahLst/>
              <a:cxnLst/>
              <a:rect l="l" t="t" r="r" b="b"/>
              <a:pathLst>
                <a:path w="4129" h="4248" extrusionOk="0">
                  <a:moveTo>
                    <a:pt x="2073" y="1"/>
                  </a:moveTo>
                  <a:cubicBezTo>
                    <a:pt x="1095" y="1"/>
                    <a:pt x="136" y="716"/>
                    <a:pt x="19" y="1815"/>
                  </a:cubicBezTo>
                  <a:cubicBezTo>
                    <a:pt x="0" y="1911"/>
                    <a:pt x="0" y="2026"/>
                    <a:pt x="0" y="2141"/>
                  </a:cubicBezTo>
                  <a:cubicBezTo>
                    <a:pt x="0" y="3378"/>
                    <a:pt x="1124" y="4247"/>
                    <a:pt x="2158" y="4247"/>
                  </a:cubicBezTo>
                  <a:cubicBezTo>
                    <a:pt x="2746" y="4247"/>
                    <a:pt x="3304" y="3966"/>
                    <a:pt x="3610" y="3312"/>
                  </a:cubicBezTo>
                  <a:cubicBezTo>
                    <a:pt x="4129" y="2179"/>
                    <a:pt x="4052" y="1142"/>
                    <a:pt x="3418" y="547"/>
                  </a:cubicBezTo>
                  <a:cubicBezTo>
                    <a:pt x="3029" y="170"/>
                    <a:pt x="2548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9" name="Google Shape;4319;p45"/>
          <p:cNvGrpSpPr/>
          <p:nvPr/>
        </p:nvGrpSpPr>
        <p:grpSpPr>
          <a:xfrm>
            <a:off x="1338222" y="1974164"/>
            <a:ext cx="357886" cy="333874"/>
            <a:chOff x="7144801" y="3627187"/>
            <a:chExt cx="670198" cy="625350"/>
          </a:xfrm>
        </p:grpSpPr>
        <p:sp>
          <p:nvSpPr>
            <p:cNvPr id="4320" name="Google Shape;4320;p45"/>
            <p:cNvSpPr/>
            <p:nvPr/>
          </p:nvSpPr>
          <p:spPr>
            <a:xfrm>
              <a:off x="7144801" y="3627187"/>
              <a:ext cx="670198" cy="625350"/>
            </a:xfrm>
            <a:custGeom>
              <a:avLst/>
              <a:gdLst/>
              <a:ahLst/>
              <a:cxnLst/>
              <a:rect l="l" t="t" r="r" b="b"/>
              <a:pathLst>
                <a:path w="23611" h="22031" extrusionOk="0">
                  <a:moveTo>
                    <a:pt x="14536" y="0"/>
                  </a:moveTo>
                  <a:cubicBezTo>
                    <a:pt x="10422" y="0"/>
                    <a:pt x="9919" y="6591"/>
                    <a:pt x="9919" y="6591"/>
                  </a:cubicBezTo>
                  <a:cubicBezTo>
                    <a:pt x="9919" y="6591"/>
                    <a:pt x="8215" y="137"/>
                    <a:pt x="5484" y="137"/>
                  </a:cubicBezTo>
                  <a:cubicBezTo>
                    <a:pt x="5065" y="137"/>
                    <a:pt x="4623" y="289"/>
                    <a:pt x="4158" y="638"/>
                  </a:cubicBezTo>
                  <a:cubicBezTo>
                    <a:pt x="663" y="3288"/>
                    <a:pt x="6251" y="10066"/>
                    <a:pt x="6251" y="10066"/>
                  </a:cubicBezTo>
                  <a:cubicBezTo>
                    <a:pt x="6251" y="10066"/>
                    <a:pt x="3825" y="9134"/>
                    <a:pt x="2002" y="9134"/>
                  </a:cubicBezTo>
                  <a:cubicBezTo>
                    <a:pt x="889" y="9134"/>
                    <a:pt x="1" y="9482"/>
                    <a:pt x="30" y="10604"/>
                  </a:cubicBezTo>
                  <a:cubicBezTo>
                    <a:pt x="106" y="13561"/>
                    <a:pt x="5253" y="14214"/>
                    <a:pt x="5253" y="14214"/>
                  </a:cubicBezTo>
                  <a:cubicBezTo>
                    <a:pt x="3774" y="14464"/>
                    <a:pt x="1278" y="20013"/>
                    <a:pt x="4312" y="20628"/>
                  </a:cubicBezTo>
                  <a:cubicBezTo>
                    <a:pt x="4530" y="20673"/>
                    <a:pt x="4742" y="20694"/>
                    <a:pt x="4947" y="20694"/>
                  </a:cubicBezTo>
                  <a:cubicBezTo>
                    <a:pt x="7593" y="20694"/>
                    <a:pt x="9131" y="17172"/>
                    <a:pt x="9132" y="17171"/>
                  </a:cubicBezTo>
                  <a:lnTo>
                    <a:pt x="9132" y="17171"/>
                  </a:lnTo>
                  <a:cubicBezTo>
                    <a:pt x="9132" y="17172"/>
                    <a:pt x="8825" y="21953"/>
                    <a:pt x="11858" y="22030"/>
                  </a:cubicBezTo>
                  <a:cubicBezTo>
                    <a:pt x="11885" y="22030"/>
                    <a:pt x="11911" y="22030"/>
                    <a:pt x="11936" y="22030"/>
                  </a:cubicBezTo>
                  <a:cubicBezTo>
                    <a:pt x="14875" y="22030"/>
                    <a:pt x="13875" y="17709"/>
                    <a:pt x="13875" y="17709"/>
                  </a:cubicBezTo>
                  <a:lnTo>
                    <a:pt x="13875" y="17709"/>
                  </a:lnTo>
                  <a:cubicBezTo>
                    <a:pt x="13875" y="17709"/>
                    <a:pt x="17080" y="20285"/>
                    <a:pt x="19251" y="20285"/>
                  </a:cubicBezTo>
                  <a:cubicBezTo>
                    <a:pt x="20068" y="20285"/>
                    <a:pt x="20738" y="19921"/>
                    <a:pt x="21037" y="18919"/>
                  </a:cubicBezTo>
                  <a:cubicBezTo>
                    <a:pt x="22132" y="15270"/>
                    <a:pt x="16909" y="12774"/>
                    <a:pt x="16909" y="12774"/>
                  </a:cubicBezTo>
                  <a:cubicBezTo>
                    <a:pt x="16909" y="12774"/>
                    <a:pt x="23610" y="11929"/>
                    <a:pt x="21882" y="8454"/>
                  </a:cubicBezTo>
                  <a:cubicBezTo>
                    <a:pt x="21312" y="7295"/>
                    <a:pt x="20354" y="6909"/>
                    <a:pt x="19330" y="6909"/>
                  </a:cubicBezTo>
                  <a:cubicBezTo>
                    <a:pt x="17282" y="6909"/>
                    <a:pt x="14969" y="8454"/>
                    <a:pt x="14969" y="8454"/>
                  </a:cubicBezTo>
                  <a:cubicBezTo>
                    <a:pt x="14969" y="8454"/>
                    <a:pt x="19482" y="485"/>
                    <a:pt x="14969" y="24"/>
                  </a:cubicBezTo>
                  <a:cubicBezTo>
                    <a:pt x="14820" y="8"/>
                    <a:pt x="14676" y="0"/>
                    <a:pt x="14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45"/>
            <p:cNvSpPr/>
            <p:nvPr/>
          </p:nvSpPr>
          <p:spPr>
            <a:xfrm>
              <a:off x="7251528" y="3768459"/>
              <a:ext cx="439201" cy="423220"/>
            </a:xfrm>
            <a:custGeom>
              <a:avLst/>
              <a:gdLst/>
              <a:ahLst/>
              <a:cxnLst/>
              <a:rect l="l" t="t" r="r" b="b"/>
              <a:pathLst>
                <a:path w="15473" h="14910" extrusionOk="0">
                  <a:moveTo>
                    <a:pt x="8521" y="1"/>
                  </a:moveTo>
                  <a:cubicBezTo>
                    <a:pt x="6370" y="1"/>
                    <a:pt x="7081" y="6030"/>
                    <a:pt x="7081" y="6030"/>
                  </a:cubicBezTo>
                  <a:cubicBezTo>
                    <a:pt x="7081" y="6030"/>
                    <a:pt x="4240" y="763"/>
                    <a:pt x="3382" y="763"/>
                  </a:cubicBezTo>
                  <a:cubicBezTo>
                    <a:pt x="3211" y="763"/>
                    <a:pt x="3119" y="974"/>
                    <a:pt x="3144" y="1479"/>
                  </a:cubicBezTo>
                  <a:cubicBezTo>
                    <a:pt x="3279" y="4513"/>
                    <a:pt x="5832" y="6664"/>
                    <a:pt x="5832" y="6664"/>
                  </a:cubicBezTo>
                  <a:cubicBezTo>
                    <a:pt x="5832" y="6664"/>
                    <a:pt x="3352" y="6065"/>
                    <a:pt x="1667" y="6065"/>
                  </a:cubicBezTo>
                  <a:cubicBezTo>
                    <a:pt x="704" y="6065"/>
                    <a:pt x="0" y="6261"/>
                    <a:pt x="168" y="6875"/>
                  </a:cubicBezTo>
                  <a:cubicBezTo>
                    <a:pt x="648" y="8546"/>
                    <a:pt x="5352" y="8623"/>
                    <a:pt x="5352" y="8623"/>
                  </a:cubicBezTo>
                  <a:cubicBezTo>
                    <a:pt x="5352" y="8623"/>
                    <a:pt x="379" y="13135"/>
                    <a:pt x="1723" y="13596"/>
                  </a:cubicBezTo>
                  <a:cubicBezTo>
                    <a:pt x="1792" y="13621"/>
                    <a:pt x="1866" y="13632"/>
                    <a:pt x="1945" y="13632"/>
                  </a:cubicBezTo>
                  <a:cubicBezTo>
                    <a:pt x="3415" y="13632"/>
                    <a:pt x="6562" y="9622"/>
                    <a:pt x="6562" y="9621"/>
                  </a:cubicBezTo>
                  <a:lnTo>
                    <a:pt x="6562" y="9621"/>
                  </a:lnTo>
                  <a:cubicBezTo>
                    <a:pt x="6562" y="9622"/>
                    <a:pt x="6505" y="14422"/>
                    <a:pt x="8252" y="14883"/>
                  </a:cubicBezTo>
                  <a:cubicBezTo>
                    <a:pt x="8318" y="14901"/>
                    <a:pt x="8381" y="14910"/>
                    <a:pt x="8441" y="14910"/>
                  </a:cubicBezTo>
                  <a:cubicBezTo>
                    <a:pt x="9949" y="14910"/>
                    <a:pt x="9327" y="9295"/>
                    <a:pt x="9327" y="9295"/>
                  </a:cubicBezTo>
                  <a:lnTo>
                    <a:pt x="9327" y="9295"/>
                  </a:lnTo>
                  <a:cubicBezTo>
                    <a:pt x="9328" y="9295"/>
                    <a:pt x="13083" y="11815"/>
                    <a:pt x="14594" y="11815"/>
                  </a:cubicBezTo>
                  <a:cubicBezTo>
                    <a:pt x="14929" y="11815"/>
                    <a:pt x="15154" y="11691"/>
                    <a:pt x="15203" y="11388"/>
                  </a:cubicBezTo>
                  <a:cubicBezTo>
                    <a:pt x="15472" y="9698"/>
                    <a:pt x="8790" y="7202"/>
                    <a:pt x="8790" y="7202"/>
                  </a:cubicBezTo>
                  <a:cubicBezTo>
                    <a:pt x="8790" y="7202"/>
                    <a:pt x="15395" y="6606"/>
                    <a:pt x="14512" y="4571"/>
                  </a:cubicBezTo>
                  <a:cubicBezTo>
                    <a:pt x="14285" y="4040"/>
                    <a:pt x="13758" y="3845"/>
                    <a:pt x="13105" y="3845"/>
                  </a:cubicBezTo>
                  <a:cubicBezTo>
                    <a:pt x="11278" y="3845"/>
                    <a:pt x="8463" y="5378"/>
                    <a:pt x="8463" y="5378"/>
                  </a:cubicBezTo>
                  <a:cubicBezTo>
                    <a:pt x="8463" y="5378"/>
                    <a:pt x="10671" y="1"/>
                    <a:pt x="8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45"/>
            <p:cNvSpPr/>
            <p:nvPr/>
          </p:nvSpPr>
          <p:spPr>
            <a:xfrm>
              <a:off x="7368560" y="3882908"/>
              <a:ext cx="180302" cy="179564"/>
            </a:xfrm>
            <a:custGeom>
              <a:avLst/>
              <a:gdLst/>
              <a:ahLst/>
              <a:cxnLst/>
              <a:rect l="l" t="t" r="r" b="b"/>
              <a:pathLst>
                <a:path w="6352" h="6326" extrusionOk="0">
                  <a:moveTo>
                    <a:pt x="4026" y="1"/>
                  </a:moveTo>
                  <a:cubicBezTo>
                    <a:pt x="3499" y="1"/>
                    <a:pt x="2914" y="198"/>
                    <a:pt x="2382" y="443"/>
                  </a:cubicBezTo>
                  <a:cubicBezTo>
                    <a:pt x="1153" y="1019"/>
                    <a:pt x="250" y="2171"/>
                    <a:pt x="116" y="3554"/>
                  </a:cubicBezTo>
                  <a:cubicBezTo>
                    <a:pt x="0" y="4687"/>
                    <a:pt x="384" y="5916"/>
                    <a:pt x="2362" y="6261"/>
                  </a:cubicBezTo>
                  <a:cubicBezTo>
                    <a:pt x="2613" y="6305"/>
                    <a:pt x="2849" y="6325"/>
                    <a:pt x="3069" y="6325"/>
                  </a:cubicBezTo>
                  <a:cubicBezTo>
                    <a:pt x="6352" y="6325"/>
                    <a:pt x="6279" y="1758"/>
                    <a:pt x="5127" y="462"/>
                  </a:cubicBezTo>
                  <a:cubicBezTo>
                    <a:pt x="4836" y="128"/>
                    <a:pt x="4450" y="1"/>
                    <a:pt x="4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3" name="Google Shape;4323;p45"/>
          <p:cNvSpPr txBox="1"/>
          <p:nvPr/>
        </p:nvSpPr>
        <p:spPr>
          <a:xfrm>
            <a:off x="2688504" y="1135910"/>
            <a:ext cx="3761639" cy="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NỘI DUNG BÀI HỌC</a:t>
            </a:r>
            <a:endParaRPr sz="2800" b="1" dirty="0">
              <a:solidFill>
                <a:schemeClr val="dk1"/>
              </a:solidFill>
              <a:latin typeface="+mn-l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4324" name="Google Shape;4324;p45"/>
          <p:cNvSpPr/>
          <p:nvPr/>
        </p:nvSpPr>
        <p:spPr>
          <a:xfrm rot="2153968">
            <a:off x="3992493" y="366704"/>
            <a:ext cx="1088263" cy="94044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4325" name="Google Shape;4325;p45"/>
          <p:cNvSpPr/>
          <p:nvPr/>
        </p:nvSpPr>
        <p:spPr>
          <a:xfrm>
            <a:off x="2743947" y="2414478"/>
            <a:ext cx="1700240" cy="7819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1. </a:t>
            </a:r>
            <a:r>
              <a:rPr lang="en-US" sz="2000" dirty="0" err="1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Khám</a:t>
            </a:r>
            <a:r>
              <a:rPr lang="en-US" sz="2000" dirty="0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phá</a:t>
            </a:r>
            <a:endParaRPr sz="2000" dirty="0">
              <a:solidFill>
                <a:schemeClr val="dk1"/>
              </a:solidFill>
              <a:latin typeface="+mn-l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4326" name="Google Shape;4326;p45"/>
          <p:cNvSpPr/>
          <p:nvPr/>
        </p:nvSpPr>
        <p:spPr>
          <a:xfrm>
            <a:off x="2738306" y="3315975"/>
            <a:ext cx="1694488" cy="772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3. </a:t>
            </a:r>
            <a:r>
              <a:rPr lang="en-US" sz="2000" dirty="0" err="1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Thảo</a:t>
            </a:r>
            <a:r>
              <a:rPr lang="en-US" sz="2000" dirty="0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luận</a:t>
            </a:r>
            <a:endParaRPr sz="2000" dirty="0">
              <a:solidFill>
                <a:schemeClr val="dk1"/>
              </a:solidFill>
              <a:latin typeface="+mn-l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4327" name="Google Shape;4327;p45"/>
          <p:cNvSpPr/>
          <p:nvPr/>
        </p:nvSpPr>
        <p:spPr>
          <a:xfrm>
            <a:off x="4598613" y="2416428"/>
            <a:ext cx="1851529" cy="7799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2. </a:t>
            </a:r>
            <a:r>
              <a:rPr lang="en-US" sz="2000" dirty="0" err="1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Sáng</a:t>
            </a:r>
            <a:r>
              <a:rPr lang="en-US" sz="2000" dirty="0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tạo</a:t>
            </a:r>
            <a:endParaRPr sz="2000" dirty="0">
              <a:solidFill>
                <a:schemeClr val="dk1"/>
              </a:solidFill>
              <a:latin typeface="+mn-l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4328" name="Google Shape;4328;p45"/>
          <p:cNvSpPr/>
          <p:nvPr/>
        </p:nvSpPr>
        <p:spPr>
          <a:xfrm>
            <a:off x="4598612" y="3315975"/>
            <a:ext cx="1851529" cy="772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4. </a:t>
            </a:r>
            <a:r>
              <a:rPr lang="en-US" sz="2000" dirty="0" err="1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Ứng</a:t>
            </a:r>
            <a:r>
              <a:rPr lang="en-US" sz="2000" dirty="0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 </a:t>
            </a:r>
            <a:r>
              <a:rPr lang="en-US" sz="2000" dirty="0" err="1" smtClean="0">
                <a:solidFill>
                  <a:schemeClr val="dk1"/>
                </a:solidFill>
                <a:latin typeface="+mn-lt"/>
                <a:ea typeface="Quicksand Light"/>
                <a:cs typeface="Quicksand Light"/>
                <a:sym typeface="Quicksand Light"/>
              </a:rPr>
              <a:t>dụng</a:t>
            </a:r>
            <a:endParaRPr sz="2000" dirty="0">
              <a:solidFill>
                <a:schemeClr val="dk1"/>
              </a:solidFill>
              <a:latin typeface="+mn-lt"/>
              <a:ea typeface="Quicksand Light"/>
              <a:cs typeface="Quicksand Light"/>
              <a:sym typeface="Quicksand Ligh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5" grpId="0" animBg="1"/>
      <p:bldP spid="4326" grpId="0" animBg="1"/>
      <p:bldP spid="4327" grpId="0" animBg="1"/>
      <p:bldP spid="43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1. KHÁM PHÁ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r="16475"/>
          <a:stretch/>
        </p:blipFill>
        <p:spPr>
          <a:xfrm>
            <a:off x="955497" y="1014050"/>
            <a:ext cx="2301411" cy="1524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r="20133"/>
          <a:stretch/>
        </p:blipFill>
        <p:spPr>
          <a:xfrm>
            <a:off x="3486180" y="1090557"/>
            <a:ext cx="2003460" cy="1524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7" r="19524"/>
          <a:stretch/>
        </p:blipFill>
        <p:spPr>
          <a:xfrm>
            <a:off x="901260" y="2691828"/>
            <a:ext cx="2355647" cy="1738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r="14646"/>
          <a:stretch/>
        </p:blipFill>
        <p:spPr>
          <a:xfrm>
            <a:off x="3316656" y="2906240"/>
            <a:ext cx="2342508" cy="15240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0831" y="1208940"/>
            <a:ext cx="276240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 err="1" smtClean="0"/>
              <a:t>Quan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sát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các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hình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ảnh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bên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và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cho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biết</a:t>
            </a:r>
            <a:r>
              <a:rPr lang="en-US" sz="1800" b="1" i="1" dirty="0" smtClean="0"/>
              <a:t>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1800" dirty="0"/>
              <a:t>Nhận xét hình ảnh, đường nét.</a:t>
            </a:r>
            <a:endParaRPr lang="en-US" sz="1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1800" dirty="0" smtClean="0"/>
              <a:t>Nêu </a:t>
            </a:r>
            <a:r>
              <a:rPr lang="nl-NL" sz="1800" dirty="0"/>
              <a:t>đặc điểm giống và khác nhau giữa các họa tiết.</a:t>
            </a:r>
            <a:endParaRPr lang="en-US" sz="1800" dirty="0"/>
          </a:p>
          <a:p>
            <a:pPr>
              <a:lnSpc>
                <a:spcPct val="150000"/>
              </a:lnSpc>
            </a:pPr>
            <a:endParaRPr lang="en-US" sz="1800" dirty="0" smtClean="0"/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27"/>
          <p:cNvSpPr/>
          <p:nvPr/>
        </p:nvSpPr>
        <p:spPr>
          <a:xfrm rot="-422">
            <a:off x="5272482" y="941337"/>
            <a:ext cx="2692062" cy="32799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010" name="Google Shape;2010;p27"/>
          <p:cNvSpPr/>
          <p:nvPr/>
        </p:nvSpPr>
        <p:spPr>
          <a:xfrm rot="4965428">
            <a:off x="7435726" y="735712"/>
            <a:ext cx="761148" cy="65768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011" name="Google Shape;2011;p27"/>
          <p:cNvSpPr/>
          <p:nvPr/>
        </p:nvSpPr>
        <p:spPr>
          <a:xfrm rot="-4965428" flipH="1">
            <a:off x="4970749" y="757840"/>
            <a:ext cx="761148" cy="65768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016" name="Google Shape;2016;p27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7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rId6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rId7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rId8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rId9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10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9382" y="1426070"/>
            <a:ext cx="3663975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Hoạ tiết trang trí thường được lấy ý tưởng từ thiên nhiên như: cỏ cây, hoa lá, con vật,... sau đó cách điệu để sử dụng làm hoạ tiết.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58" y="941171"/>
            <a:ext cx="1266082" cy="1575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083" y="1356191"/>
            <a:ext cx="1370537" cy="1031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187" y="2625545"/>
            <a:ext cx="858113" cy="1448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52" y="2597898"/>
            <a:ext cx="1043847" cy="1559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Google Shape;3191;p35"/>
          <p:cNvSpPr/>
          <p:nvPr/>
        </p:nvSpPr>
        <p:spPr>
          <a:xfrm>
            <a:off x="5790645" y="1394699"/>
            <a:ext cx="2557446" cy="25314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ts val="3000"/>
              </a:lnSpc>
            </a:pPr>
            <a:r>
              <a:rPr lang="en-US" sz="1800" dirty="0" smtClean="0"/>
              <a:t>2. </a:t>
            </a:r>
            <a:r>
              <a:rPr lang="en-US" sz="1800" dirty="0" err="1" smtClean="0"/>
              <a:t>Cách</a:t>
            </a:r>
            <a:r>
              <a:rPr lang="en-US" sz="1800" dirty="0" smtClean="0"/>
              <a:t> </a:t>
            </a:r>
            <a:r>
              <a:rPr lang="en-US" sz="1800" dirty="0" err="1"/>
              <a:t>điệu</a:t>
            </a:r>
            <a:r>
              <a:rPr lang="en-US" sz="1800" dirty="0"/>
              <a:t> </a:t>
            </a:r>
            <a:r>
              <a:rPr lang="en-US" sz="1800" dirty="0" err="1"/>
              <a:t>hoạ</a:t>
            </a:r>
            <a:r>
              <a:rPr lang="en-US" sz="1800" dirty="0"/>
              <a:t> </a:t>
            </a:r>
            <a:r>
              <a:rPr lang="en-US" sz="1800" dirty="0" err="1"/>
              <a:t>tiết</a:t>
            </a:r>
            <a:r>
              <a:rPr lang="en-US" sz="1800" dirty="0"/>
              <a:t> (</a:t>
            </a:r>
            <a:r>
              <a:rPr lang="en-US" sz="1800" dirty="0" err="1"/>
              <a:t>cách</a:t>
            </a:r>
            <a:r>
              <a:rPr lang="en-US" sz="1800" dirty="0"/>
              <a:t> </a:t>
            </a:r>
            <a:r>
              <a:rPr lang="en-US" sz="1800" dirty="0" err="1"/>
              <a:t>điệu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lối</a:t>
            </a:r>
            <a:r>
              <a:rPr lang="en-US" sz="1800" dirty="0"/>
              <a:t> </a:t>
            </a:r>
            <a:r>
              <a:rPr lang="en-US" sz="1800" dirty="0" err="1"/>
              <a:t>tự</a:t>
            </a:r>
            <a:r>
              <a:rPr lang="en-US" sz="1800" dirty="0"/>
              <a:t> </a:t>
            </a:r>
            <a:r>
              <a:rPr lang="en-US" sz="1800" dirty="0" err="1"/>
              <a:t>nhiên</a:t>
            </a:r>
            <a:r>
              <a:rPr lang="en-US" sz="1800" dirty="0"/>
              <a:t>, </a:t>
            </a:r>
            <a:r>
              <a:rPr lang="en-US" sz="1800" dirty="0" err="1"/>
              <a:t>cách</a:t>
            </a:r>
            <a:r>
              <a:rPr lang="en-US" sz="1800" dirty="0"/>
              <a:t> </a:t>
            </a:r>
            <a:r>
              <a:rPr lang="en-US" sz="1800" dirty="0" err="1"/>
              <a:t>điệu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lối</a:t>
            </a:r>
            <a:r>
              <a:rPr lang="en-US" sz="1800" dirty="0"/>
              <a:t> </a:t>
            </a:r>
            <a:r>
              <a:rPr lang="en-US" sz="1800" dirty="0" err="1"/>
              <a:t>công</a:t>
            </a:r>
            <a:r>
              <a:rPr lang="en-US" sz="1800" dirty="0"/>
              <a:t> </a:t>
            </a:r>
            <a:r>
              <a:rPr lang="en-US" sz="1800" dirty="0" err="1" smtClean="0"/>
              <a:t>nghệ</a:t>
            </a:r>
            <a:r>
              <a:rPr lang="en-US" sz="1800" dirty="0" smtClean="0"/>
              <a:t>, </a:t>
            </a:r>
            <a:r>
              <a:rPr lang="en-US" sz="1800" dirty="0" err="1"/>
              <a:t>cách</a:t>
            </a:r>
            <a:r>
              <a:rPr lang="en-US" sz="1800" dirty="0"/>
              <a:t> </a:t>
            </a:r>
            <a:r>
              <a:rPr lang="en-US" sz="1800" dirty="0" err="1"/>
              <a:t>điệu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lối</a:t>
            </a:r>
            <a:r>
              <a:rPr lang="en-US" sz="1800" dirty="0"/>
              <a:t> </a:t>
            </a:r>
            <a:r>
              <a:rPr lang="en-US" sz="1800" dirty="0" err="1" smtClean="0"/>
              <a:t>kỉ</a:t>
            </a:r>
            <a:r>
              <a:rPr lang="en-US" sz="1800" dirty="0" smtClean="0"/>
              <a:t> </a:t>
            </a:r>
            <a:r>
              <a:rPr lang="en-US" sz="1800" dirty="0" err="1"/>
              <a:t>hà</a:t>
            </a:r>
            <a:r>
              <a:rPr lang="en-US" sz="1800" dirty="0"/>
              <a:t>).</a:t>
            </a:r>
            <a:endParaRPr sz="1800" dirty="0"/>
          </a:p>
        </p:txBody>
      </p:sp>
      <p:sp>
        <p:nvSpPr>
          <p:cNvPr id="3192" name="Google Shape;3192;p35"/>
          <p:cNvSpPr/>
          <p:nvPr/>
        </p:nvSpPr>
        <p:spPr>
          <a:xfrm>
            <a:off x="927125" y="2925650"/>
            <a:ext cx="2545836" cy="101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800" dirty="0" smtClean="0"/>
              <a:t>3. </a:t>
            </a:r>
            <a:r>
              <a:rPr lang="en-US" sz="1800" dirty="0" err="1" smtClean="0"/>
              <a:t>Tìm</a:t>
            </a:r>
            <a:r>
              <a:rPr lang="en-US" sz="1800" dirty="0" smtClean="0"/>
              <a:t> </a:t>
            </a:r>
            <a:r>
              <a:rPr lang="en-US" sz="1800" dirty="0" err="1"/>
              <a:t>mảng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nét</a:t>
            </a:r>
            <a:r>
              <a:rPr lang="en-US" sz="1800" dirty="0"/>
              <a:t> </a:t>
            </a:r>
            <a:r>
              <a:rPr lang="en-US" sz="1800" dirty="0" err="1"/>
              <a:t>đậm</a:t>
            </a:r>
            <a:r>
              <a:rPr lang="en-US" sz="1800" dirty="0"/>
              <a:t>, </a:t>
            </a:r>
            <a:r>
              <a:rPr lang="en-US" sz="1800" dirty="0" err="1"/>
              <a:t>nhạt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họa</a:t>
            </a:r>
            <a:r>
              <a:rPr lang="en-US" sz="1800" dirty="0"/>
              <a:t> </a:t>
            </a:r>
            <a:r>
              <a:rPr lang="en-US" sz="1800" dirty="0" err="1"/>
              <a:t>tiết</a:t>
            </a:r>
            <a:r>
              <a:rPr lang="en-US" sz="1800" dirty="0"/>
              <a:t>.</a:t>
            </a:r>
            <a:endParaRPr sz="1800" dirty="0"/>
          </a:p>
        </p:txBody>
      </p:sp>
      <p:sp>
        <p:nvSpPr>
          <p:cNvPr id="3193" name="Google Shape;3193;p35"/>
          <p:cNvSpPr/>
          <p:nvPr/>
        </p:nvSpPr>
        <p:spPr>
          <a:xfrm>
            <a:off x="927124" y="1383737"/>
            <a:ext cx="2550059" cy="12333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ts val="3000"/>
              </a:lnSpc>
            </a:pPr>
            <a:r>
              <a:rPr lang="en-US" sz="1800" dirty="0" smtClean="0"/>
              <a:t>1. </a:t>
            </a:r>
            <a:r>
              <a:rPr lang="en-US" sz="1800" dirty="0" err="1" smtClean="0"/>
              <a:t>Chép</a:t>
            </a:r>
            <a:r>
              <a:rPr lang="en-US" sz="1800" dirty="0" smtClean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thật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hiểu</a:t>
            </a:r>
            <a:r>
              <a:rPr lang="en-US" sz="1800" dirty="0"/>
              <a:t> </a:t>
            </a:r>
            <a:r>
              <a:rPr lang="en-US" sz="1800" dirty="0" err="1"/>
              <a:t>cấu</a:t>
            </a:r>
            <a:r>
              <a:rPr lang="en-US" sz="1800" dirty="0"/>
              <a:t> </a:t>
            </a:r>
            <a:r>
              <a:rPr lang="en-US" sz="1800" dirty="0" err="1"/>
              <a:t>trúc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chi </a:t>
            </a:r>
            <a:r>
              <a:rPr lang="en-US" sz="1800" dirty="0" err="1"/>
              <a:t>tiết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  <a:endParaRPr sz="1800" dirty="0"/>
          </a:p>
        </p:txBody>
      </p:sp>
      <p:sp>
        <p:nvSpPr>
          <p:cNvPr id="3194" name="Google Shape;3194;p35"/>
          <p:cNvSpPr txBox="1">
            <a:spLocks noGrp="1"/>
          </p:cNvSpPr>
          <p:nvPr>
            <p:ph type="title"/>
          </p:nvPr>
        </p:nvSpPr>
        <p:spPr>
          <a:xfrm>
            <a:off x="727221" y="536835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 err="1" smtClean="0">
                <a:solidFill>
                  <a:srgbClr val="002060"/>
                </a:solidFill>
                <a:latin typeface="+mn-lt"/>
              </a:rPr>
              <a:t>Phương</a:t>
            </a:r>
            <a:r>
              <a:rPr lang="en-US" sz="2000" b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002060"/>
                </a:solidFill>
                <a:latin typeface="+mn-lt"/>
              </a:rPr>
              <a:t>pháp</a:t>
            </a:r>
            <a:r>
              <a:rPr lang="en-US" sz="2000" b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002060"/>
                </a:solidFill>
                <a:latin typeface="+mn-lt"/>
              </a:rPr>
              <a:t>cách</a:t>
            </a:r>
            <a:r>
              <a:rPr lang="en-US" sz="2000" b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002060"/>
                </a:solidFill>
                <a:latin typeface="+mn-lt"/>
              </a:rPr>
              <a:t>điệu</a:t>
            </a:r>
            <a:r>
              <a:rPr lang="en-US" sz="2000" b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002060"/>
                </a:solidFill>
                <a:latin typeface="+mn-lt"/>
              </a:rPr>
              <a:t>gồm</a:t>
            </a:r>
            <a:r>
              <a:rPr lang="en-US" sz="2000" b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002060"/>
                </a:solidFill>
                <a:latin typeface="+mn-lt"/>
              </a:rPr>
              <a:t>các</a:t>
            </a:r>
            <a:r>
              <a:rPr lang="en-US" sz="2000" b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002060"/>
                </a:solidFill>
                <a:latin typeface="+mn-lt"/>
              </a:rPr>
              <a:t>bước</a:t>
            </a:r>
            <a:r>
              <a:rPr lang="en-US" sz="2000" b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002060"/>
                </a:solidFill>
                <a:latin typeface="+mn-lt"/>
              </a:rPr>
              <a:t>sau</a:t>
            </a:r>
            <a:r>
              <a:rPr lang="en-US" sz="2000" b="0" dirty="0" smtClean="0">
                <a:solidFill>
                  <a:srgbClr val="002060"/>
                </a:solidFill>
                <a:latin typeface="+mn-lt"/>
              </a:rPr>
              <a:t>:</a:t>
            </a:r>
            <a:endParaRPr sz="2000" b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200" name="Google Shape;3200;p35"/>
          <p:cNvSpPr/>
          <p:nvPr/>
        </p:nvSpPr>
        <p:spPr>
          <a:xfrm rot="-532">
            <a:off x="3650257" y="1394850"/>
            <a:ext cx="1940100" cy="253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3201" name="Google Shape;3201;p35"/>
          <p:cNvGrpSpPr/>
          <p:nvPr/>
        </p:nvGrpSpPr>
        <p:grpSpPr>
          <a:xfrm>
            <a:off x="3408900" y="1173995"/>
            <a:ext cx="2326197" cy="837946"/>
            <a:chOff x="5615063" y="1030172"/>
            <a:chExt cx="2326197" cy="837946"/>
          </a:xfrm>
        </p:grpSpPr>
        <p:sp>
          <p:nvSpPr>
            <p:cNvPr id="3202" name="Google Shape;3202;p35"/>
            <p:cNvSpPr/>
            <p:nvPr/>
          </p:nvSpPr>
          <p:spPr>
            <a:xfrm rot="4965428">
              <a:off x="7186486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3203" name="Google Shape;3203;p35"/>
            <p:cNvSpPr/>
            <p:nvPr/>
          </p:nvSpPr>
          <p:spPr>
            <a:xfrm rot="-4965428" flipH="1">
              <a:off x="5608689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</p:grpSp>
      <p:grpSp>
        <p:nvGrpSpPr>
          <p:cNvPr id="3204" name="Google Shape;3204;p35"/>
          <p:cNvGrpSpPr/>
          <p:nvPr/>
        </p:nvGrpSpPr>
        <p:grpSpPr>
          <a:xfrm>
            <a:off x="4721833" y="3280635"/>
            <a:ext cx="436988" cy="408108"/>
            <a:chOff x="7220523" y="3260381"/>
            <a:chExt cx="562476" cy="525303"/>
          </a:xfrm>
        </p:grpSpPr>
        <p:sp>
          <p:nvSpPr>
            <p:cNvPr id="3205" name="Google Shape;3205;p35"/>
            <p:cNvSpPr/>
            <p:nvPr/>
          </p:nvSpPr>
          <p:spPr>
            <a:xfrm>
              <a:off x="7220523" y="3260381"/>
              <a:ext cx="562476" cy="525303"/>
            </a:xfrm>
            <a:custGeom>
              <a:avLst/>
              <a:gdLst/>
              <a:ahLst/>
              <a:cxnLst/>
              <a:rect l="l" t="t" r="r" b="b"/>
              <a:pathLst>
                <a:path w="51204" h="47820" extrusionOk="0">
                  <a:moveTo>
                    <a:pt x="25715" y="47745"/>
                  </a:moveTo>
                  <a:cubicBezTo>
                    <a:pt x="20828" y="47820"/>
                    <a:pt x="16141" y="47018"/>
                    <a:pt x="11680" y="45163"/>
                  </a:cubicBezTo>
                  <a:cubicBezTo>
                    <a:pt x="8823" y="43985"/>
                    <a:pt x="6367" y="42306"/>
                    <a:pt x="4512" y="39775"/>
                  </a:cubicBezTo>
                  <a:cubicBezTo>
                    <a:pt x="2733" y="37294"/>
                    <a:pt x="1179" y="34712"/>
                    <a:pt x="652" y="31654"/>
                  </a:cubicBezTo>
                  <a:cubicBezTo>
                    <a:pt x="26" y="28146"/>
                    <a:pt x="1" y="24687"/>
                    <a:pt x="1103" y="21253"/>
                  </a:cubicBezTo>
                  <a:cubicBezTo>
                    <a:pt x="1880" y="18872"/>
                    <a:pt x="2682" y="16517"/>
                    <a:pt x="4161" y="14436"/>
                  </a:cubicBezTo>
                  <a:cubicBezTo>
                    <a:pt x="4487" y="13985"/>
                    <a:pt x="4412" y="13584"/>
                    <a:pt x="4312" y="13083"/>
                  </a:cubicBezTo>
                  <a:cubicBezTo>
                    <a:pt x="3760" y="9549"/>
                    <a:pt x="2983" y="6040"/>
                    <a:pt x="3134" y="2406"/>
                  </a:cubicBezTo>
                  <a:cubicBezTo>
                    <a:pt x="3209" y="827"/>
                    <a:pt x="4236" y="0"/>
                    <a:pt x="5815" y="201"/>
                  </a:cubicBezTo>
                  <a:cubicBezTo>
                    <a:pt x="8547" y="526"/>
                    <a:pt x="10728" y="1955"/>
                    <a:pt x="12858" y="3509"/>
                  </a:cubicBezTo>
                  <a:cubicBezTo>
                    <a:pt x="13535" y="4010"/>
                    <a:pt x="14186" y="4537"/>
                    <a:pt x="14813" y="5063"/>
                  </a:cubicBezTo>
                  <a:cubicBezTo>
                    <a:pt x="15339" y="5489"/>
                    <a:pt x="15840" y="5614"/>
                    <a:pt x="16517" y="5339"/>
                  </a:cubicBezTo>
                  <a:cubicBezTo>
                    <a:pt x="17319" y="5013"/>
                    <a:pt x="18171" y="4787"/>
                    <a:pt x="18998" y="4511"/>
                  </a:cubicBezTo>
                  <a:cubicBezTo>
                    <a:pt x="20678" y="3960"/>
                    <a:pt x="22432" y="3760"/>
                    <a:pt x="24186" y="3709"/>
                  </a:cubicBezTo>
                  <a:cubicBezTo>
                    <a:pt x="26191" y="3684"/>
                    <a:pt x="28221" y="3609"/>
                    <a:pt x="30226" y="3985"/>
                  </a:cubicBezTo>
                  <a:cubicBezTo>
                    <a:pt x="31630" y="4236"/>
                    <a:pt x="33059" y="4612"/>
                    <a:pt x="34362" y="5188"/>
                  </a:cubicBezTo>
                  <a:cubicBezTo>
                    <a:pt x="35465" y="5664"/>
                    <a:pt x="36267" y="5414"/>
                    <a:pt x="37094" y="4687"/>
                  </a:cubicBezTo>
                  <a:cubicBezTo>
                    <a:pt x="38297" y="3634"/>
                    <a:pt x="39550" y="2707"/>
                    <a:pt x="40928" y="1880"/>
                  </a:cubicBezTo>
                  <a:cubicBezTo>
                    <a:pt x="42407" y="1028"/>
                    <a:pt x="43986" y="401"/>
                    <a:pt x="45690" y="176"/>
                  </a:cubicBezTo>
                  <a:cubicBezTo>
                    <a:pt x="47119" y="0"/>
                    <a:pt x="48171" y="852"/>
                    <a:pt x="48247" y="2331"/>
                  </a:cubicBezTo>
                  <a:cubicBezTo>
                    <a:pt x="48372" y="4211"/>
                    <a:pt x="48196" y="6090"/>
                    <a:pt x="47871" y="7945"/>
                  </a:cubicBezTo>
                  <a:cubicBezTo>
                    <a:pt x="47545" y="9750"/>
                    <a:pt x="47420" y="11604"/>
                    <a:pt x="46968" y="13384"/>
                  </a:cubicBezTo>
                  <a:cubicBezTo>
                    <a:pt x="46868" y="13785"/>
                    <a:pt x="47044" y="14136"/>
                    <a:pt x="47269" y="14486"/>
                  </a:cubicBezTo>
                  <a:cubicBezTo>
                    <a:pt x="48973" y="17093"/>
                    <a:pt x="50026" y="19950"/>
                    <a:pt x="50703" y="22983"/>
                  </a:cubicBezTo>
                  <a:cubicBezTo>
                    <a:pt x="51204" y="25263"/>
                    <a:pt x="51179" y="27544"/>
                    <a:pt x="50978" y="29900"/>
                  </a:cubicBezTo>
                  <a:cubicBezTo>
                    <a:pt x="50602" y="34286"/>
                    <a:pt x="48547" y="37795"/>
                    <a:pt x="45815" y="41028"/>
                  </a:cubicBezTo>
                  <a:cubicBezTo>
                    <a:pt x="44362" y="42782"/>
                    <a:pt x="42407" y="43910"/>
                    <a:pt x="40377" y="44863"/>
                  </a:cubicBezTo>
                  <a:cubicBezTo>
                    <a:pt x="37119" y="46366"/>
                    <a:pt x="33685" y="47143"/>
                    <a:pt x="30126" y="47544"/>
                  </a:cubicBezTo>
                  <a:cubicBezTo>
                    <a:pt x="28622" y="47695"/>
                    <a:pt x="27144" y="47670"/>
                    <a:pt x="25715" y="477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7451795" y="3470177"/>
              <a:ext cx="103248" cy="150879"/>
            </a:xfrm>
            <a:custGeom>
              <a:avLst/>
              <a:gdLst/>
              <a:ahLst/>
              <a:cxnLst/>
              <a:rect l="l" t="t" r="r" b="b"/>
              <a:pathLst>
                <a:path w="9399" h="13735" extrusionOk="0">
                  <a:moveTo>
                    <a:pt x="8873" y="11454"/>
                  </a:moveTo>
                  <a:cubicBezTo>
                    <a:pt x="8021" y="13083"/>
                    <a:pt x="6792" y="13509"/>
                    <a:pt x="5414" y="13609"/>
                  </a:cubicBezTo>
                  <a:cubicBezTo>
                    <a:pt x="3509" y="13734"/>
                    <a:pt x="1655" y="13609"/>
                    <a:pt x="427" y="11754"/>
                  </a:cubicBezTo>
                  <a:cubicBezTo>
                    <a:pt x="802" y="11379"/>
                    <a:pt x="1053" y="11729"/>
                    <a:pt x="1329" y="11805"/>
                  </a:cubicBezTo>
                  <a:cubicBezTo>
                    <a:pt x="1880" y="11930"/>
                    <a:pt x="2406" y="12181"/>
                    <a:pt x="2958" y="12256"/>
                  </a:cubicBezTo>
                  <a:cubicBezTo>
                    <a:pt x="4086" y="12456"/>
                    <a:pt x="4211" y="12256"/>
                    <a:pt x="4111" y="11103"/>
                  </a:cubicBezTo>
                  <a:cubicBezTo>
                    <a:pt x="4011" y="10226"/>
                    <a:pt x="4211" y="9273"/>
                    <a:pt x="3910" y="8496"/>
                  </a:cubicBezTo>
                  <a:cubicBezTo>
                    <a:pt x="3610" y="7795"/>
                    <a:pt x="2732" y="7343"/>
                    <a:pt x="2256" y="6692"/>
                  </a:cubicBezTo>
                  <a:cubicBezTo>
                    <a:pt x="1178" y="5263"/>
                    <a:pt x="652" y="3584"/>
                    <a:pt x="126" y="1905"/>
                  </a:cubicBezTo>
                  <a:cubicBezTo>
                    <a:pt x="0" y="1454"/>
                    <a:pt x="226" y="1128"/>
                    <a:pt x="552" y="902"/>
                  </a:cubicBezTo>
                  <a:cubicBezTo>
                    <a:pt x="853" y="702"/>
                    <a:pt x="1178" y="576"/>
                    <a:pt x="1529" y="501"/>
                  </a:cubicBezTo>
                  <a:cubicBezTo>
                    <a:pt x="3610" y="25"/>
                    <a:pt x="5715" y="0"/>
                    <a:pt x="7795" y="501"/>
                  </a:cubicBezTo>
                  <a:cubicBezTo>
                    <a:pt x="9123" y="827"/>
                    <a:pt x="9399" y="1328"/>
                    <a:pt x="8948" y="2581"/>
                  </a:cubicBezTo>
                  <a:cubicBezTo>
                    <a:pt x="8196" y="4662"/>
                    <a:pt x="7519" y="6767"/>
                    <a:pt x="5564" y="8120"/>
                  </a:cubicBezTo>
                  <a:cubicBezTo>
                    <a:pt x="5389" y="8246"/>
                    <a:pt x="5289" y="8446"/>
                    <a:pt x="5289" y="8672"/>
                  </a:cubicBezTo>
                  <a:cubicBezTo>
                    <a:pt x="5339" y="9649"/>
                    <a:pt x="5188" y="10602"/>
                    <a:pt x="5088" y="11554"/>
                  </a:cubicBezTo>
                  <a:cubicBezTo>
                    <a:pt x="5038" y="12130"/>
                    <a:pt x="5314" y="12331"/>
                    <a:pt x="5890" y="12306"/>
                  </a:cubicBezTo>
                  <a:cubicBezTo>
                    <a:pt x="6467" y="12306"/>
                    <a:pt x="6993" y="12105"/>
                    <a:pt x="7544" y="11930"/>
                  </a:cubicBezTo>
                  <a:cubicBezTo>
                    <a:pt x="7895" y="11830"/>
                    <a:pt x="8246" y="11679"/>
                    <a:pt x="8873" y="11454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7275592" y="3290107"/>
              <a:ext cx="83431" cy="98579"/>
            </a:xfrm>
            <a:custGeom>
              <a:avLst/>
              <a:gdLst/>
              <a:ahLst/>
              <a:cxnLst/>
              <a:rect l="l" t="t" r="r" b="b"/>
              <a:pathLst>
                <a:path w="7595" h="8974" extrusionOk="0">
                  <a:moveTo>
                    <a:pt x="25" y="1104"/>
                  </a:moveTo>
                  <a:cubicBezTo>
                    <a:pt x="0" y="452"/>
                    <a:pt x="527" y="1"/>
                    <a:pt x="1228" y="302"/>
                  </a:cubicBezTo>
                  <a:cubicBezTo>
                    <a:pt x="2030" y="653"/>
                    <a:pt x="2807" y="1054"/>
                    <a:pt x="3559" y="1530"/>
                  </a:cubicBezTo>
                  <a:cubicBezTo>
                    <a:pt x="4612" y="2206"/>
                    <a:pt x="5639" y="2958"/>
                    <a:pt x="6692" y="3685"/>
                  </a:cubicBezTo>
                  <a:cubicBezTo>
                    <a:pt x="7569" y="4312"/>
                    <a:pt x="7594" y="4863"/>
                    <a:pt x="6692" y="5389"/>
                  </a:cubicBezTo>
                  <a:cubicBezTo>
                    <a:pt x="5414" y="6116"/>
                    <a:pt x="4386" y="7119"/>
                    <a:pt x="3309" y="8096"/>
                  </a:cubicBezTo>
                  <a:cubicBezTo>
                    <a:pt x="2331" y="8973"/>
                    <a:pt x="1780" y="8848"/>
                    <a:pt x="1454" y="7595"/>
                  </a:cubicBezTo>
                  <a:cubicBezTo>
                    <a:pt x="953" y="5490"/>
                    <a:pt x="527" y="3334"/>
                    <a:pt x="25" y="1104"/>
                  </a:cubicBezTo>
                </a:path>
              </a:pathLst>
            </a:custGeom>
            <a:solidFill>
              <a:srgbClr val="EE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7647277" y="3290107"/>
              <a:ext cx="80399" cy="96932"/>
            </a:xfrm>
            <a:custGeom>
              <a:avLst/>
              <a:gdLst/>
              <a:ahLst/>
              <a:cxnLst/>
              <a:rect l="l" t="t" r="r" b="b"/>
              <a:pathLst>
                <a:path w="7319" h="8824" extrusionOk="0">
                  <a:moveTo>
                    <a:pt x="7293" y="1555"/>
                  </a:moveTo>
                  <a:cubicBezTo>
                    <a:pt x="7018" y="3685"/>
                    <a:pt x="6491" y="5891"/>
                    <a:pt x="5915" y="8096"/>
                  </a:cubicBezTo>
                  <a:cubicBezTo>
                    <a:pt x="5764" y="8723"/>
                    <a:pt x="5138" y="8823"/>
                    <a:pt x="4536" y="8372"/>
                  </a:cubicBezTo>
                  <a:cubicBezTo>
                    <a:pt x="4035" y="7971"/>
                    <a:pt x="3634" y="7420"/>
                    <a:pt x="3083" y="7044"/>
                  </a:cubicBezTo>
                  <a:cubicBezTo>
                    <a:pt x="2306" y="6492"/>
                    <a:pt x="1579" y="5866"/>
                    <a:pt x="777" y="5339"/>
                  </a:cubicBezTo>
                  <a:cubicBezTo>
                    <a:pt x="0" y="4838"/>
                    <a:pt x="0" y="4312"/>
                    <a:pt x="727" y="3785"/>
                  </a:cubicBezTo>
                  <a:cubicBezTo>
                    <a:pt x="2381" y="2582"/>
                    <a:pt x="4010" y="1329"/>
                    <a:pt x="5890" y="477"/>
                  </a:cubicBezTo>
                  <a:cubicBezTo>
                    <a:pt x="6967" y="1"/>
                    <a:pt x="7318" y="252"/>
                    <a:pt x="7293" y="1555"/>
                  </a:cubicBezTo>
                </a:path>
              </a:pathLst>
            </a:custGeom>
            <a:solidFill>
              <a:srgbClr val="EE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7360936" y="3445395"/>
              <a:ext cx="49850" cy="50114"/>
            </a:xfrm>
            <a:custGeom>
              <a:avLst/>
              <a:gdLst/>
              <a:ahLst/>
              <a:cxnLst/>
              <a:rect l="l" t="t" r="r" b="b"/>
              <a:pathLst>
                <a:path w="4538" h="4562" extrusionOk="0">
                  <a:moveTo>
                    <a:pt x="4512" y="2281"/>
                  </a:moveTo>
                  <a:cubicBezTo>
                    <a:pt x="4537" y="3434"/>
                    <a:pt x="3334" y="4562"/>
                    <a:pt x="2056" y="4537"/>
                  </a:cubicBezTo>
                  <a:cubicBezTo>
                    <a:pt x="928" y="4537"/>
                    <a:pt x="51" y="3584"/>
                    <a:pt x="26" y="2256"/>
                  </a:cubicBezTo>
                  <a:cubicBezTo>
                    <a:pt x="1" y="953"/>
                    <a:pt x="828" y="50"/>
                    <a:pt x="2081" y="25"/>
                  </a:cubicBezTo>
                  <a:cubicBezTo>
                    <a:pt x="3359" y="0"/>
                    <a:pt x="4512" y="1078"/>
                    <a:pt x="4512" y="2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7594690" y="3445395"/>
              <a:ext cx="49564" cy="50388"/>
            </a:xfrm>
            <a:custGeom>
              <a:avLst/>
              <a:gdLst/>
              <a:ahLst/>
              <a:cxnLst/>
              <a:rect l="l" t="t" r="r" b="b"/>
              <a:pathLst>
                <a:path w="4512" h="4587" extrusionOk="0">
                  <a:moveTo>
                    <a:pt x="4511" y="2231"/>
                  </a:moveTo>
                  <a:cubicBezTo>
                    <a:pt x="4486" y="3609"/>
                    <a:pt x="3584" y="4587"/>
                    <a:pt x="2356" y="4537"/>
                  </a:cubicBezTo>
                  <a:cubicBezTo>
                    <a:pt x="1153" y="4512"/>
                    <a:pt x="25" y="3434"/>
                    <a:pt x="25" y="2306"/>
                  </a:cubicBezTo>
                  <a:cubicBezTo>
                    <a:pt x="0" y="1103"/>
                    <a:pt x="1153" y="0"/>
                    <a:pt x="2431" y="25"/>
                  </a:cubicBezTo>
                  <a:cubicBezTo>
                    <a:pt x="3684" y="25"/>
                    <a:pt x="4511" y="928"/>
                    <a:pt x="4511" y="2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7330375" y="3575625"/>
              <a:ext cx="68568" cy="32494"/>
            </a:xfrm>
            <a:custGeom>
              <a:avLst/>
              <a:gdLst/>
              <a:ahLst/>
              <a:cxnLst/>
              <a:rect l="l" t="t" r="r" b="b"/>
              <a:pathLst>
                <a:path w="6242" h="2958" extrusionOk="0">
                  <a:moveTo>
                    <a:pt x="6241" y="251"/>
                  </a:moveTo>
                  <a:cubicBezTo>
                    <a:pt x="5991" y="777"/>
                    <a:pt x="5540" y="852"/>
                    <a:pt x="5164" y="1028"/>
                  </a:cubicBezTo>
                  <a:cubicBezTo>
                    <a:pt x="3860" y="1604"/>
                    <a:pt x="2532" y="2155"/>
                    <a:pt x="1204" y="2732"/>
                  </a:cubicBezTo>
                  <a:cubicBezTo>
                    <a:pt x="1003" y="2807"/>
                    <a:pt x="803" y="2907"/>
                    <a:pt x="602" y="2932"/>
                  </a:cubicBezTo>
                  <a:cubicBezTo>
                    <a:pt x="377" y="2957"/>
                    <a:pt x="151" y="2932"/>
                    <a:pt x="76" y="2657"/>
                  </a:cubicBezTo>
                  <a:cubicBezTo>
                    <a:pt x="1" y="2481"/>
                    <a:pt x="76" y="2306"/>
                    <a:pt x="201" y="2206"/>
                  </a:cubicBezTo>
                  <a:cubicBezTo>
                    <a:pt x="352" y="2055"/>
                    <a:pt x="552" y="1905"/>
                    <a:pt x="728" y="1830"/>
                  </a:cubicBezTo>
                  <a:cubicBezTo>
                    <a:pt x="2281" y="1278"/>
                    <a:pt x="3785" y="551"/>
                    <a:pt x="5389" y="125"/>
                  </a:cubicBezTo>
                  <a:cubicBezTo>
                    <a:pt x="5640" y="75"/>
                    <a:pt x="5916" y="0"/>
                    <a:pt x="6241" y="251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7327904" y="3550293"/>
              <a:ext cx="72962" cy="14050"/>
            </a:xfrm>
            <a:custGeom>
              <a:avLst/>
              <a:gdLst/>
              <a:ahLst/>
              <a:cxnLst/>
              <a:rect l="l" t="t" r="r" b="b"/>
              <a:pathLst>
                <a:path w="6642" h="1279" extrusionOk="0">
                  <a:moveTo>
                    <a:pt x="4612" y="1278"/>
                  </a:moveTo>
                  <a:cubicBezTo>
                    <a:pt x="3659" y="1203"/>
                    <a:pt x="2456" y="1103"/>
                    <a:pt x="1228" y="1003"/>
                  </a:cubicBezTo>
                  <a:cubicBezTo>
                    <a:pt x="902" y="953"/>
                    <a:pt x="552" y="827"/>
                    <a:pt x="251" y="702"/>
                  </a:cubicBezTo>
                  <a:cubicBezTo>
                    <a:pt x="151" y="677"/>
                    <a:pt x="50" y="527"/>
                    <a:pt x="25" y="401"/>
                  </a:cubicBezTo>
                  <a:cubicBezTo>
                    <a:pt x="0" y="201"/>
                    <a:pt x="151" y="75"/>
                    <a:pt x="351" y="50"/>
                  </a:cubicBezTo>
                  <a:cubicBezTo>
                    <a:pt x="552" y="25"/>
                    <a:pt x="777" y="0"/>
                    <a:pt x="978" y="25"/>
                  </a:cubicBezTo>
                  <a:cubicBezTo>
                    <a:pt x="2732" y="176"/>
                    <a:pt x="4461" y="351"/>
                    <a:pt x="6191" y="527"/>
                  </a:cubicBezTo>
                  <a:cubicBezTo>
                    <a:pt x="6416" y="552"/>
                    <a:pt x="6642" y="677"/>
                    <a:pt x="6642" y="903"/>
                  </a:cubicBezTo>
                  <a:cubicBezTo>
                    <a:pt x="6642" y="1128"/>
                    <a:pt x="6416" y="1253"/>
                    <a:pt x="6191" y="1253"/>
                  </a:cubicBezTo>
                  <a:cubicBezTo>
                    <a:pt x="5740" y="1278"/>
                    <a:pt x="5314" y="1278"/>
                    <a:pt x="4612" y="1278"/>
                  </a:cubicBezTo>
                  <a:close/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7607345" y="3574790"/>
              <a:ext cx="68019" cy="33603"/>
            </a:xfrm>
            <a:custGeom>
              <a:avLst/>
              <a:gdLst/>
              <a:ahLst/>
              <a:cxnLst/>
              <a:rect l="l" t="t" r="r" b="b"/>
              <a:pathLst>
                <a:path w="6192" h="3059" extrusionOk="0">
                  <a:moveTo>
                    <a:pt x="1" y="352"/>
                  </a:moveTo>
                  <a:cubicBezTo>
                    <a:pt x="227" y="1"/>
                    <a:pt x="552" y="151"/>
                    <a:pt x="828" y="226"/>
                  </a:cubicBezTo>
                  <a:cubicBezTo>
                    <a:pt x="2382" y="703"/>
                    <a:pt x="3886" y="1254"/>
                    <a:pt x="5364" y="1931"/>
                  </a:cubicBezTo>
                  <a:cubicBezTo>
                    <a:pt x="5540" y="2006"/>
                    <a:pt x="5690" y="2106"/>
                    <a:pt x="5841" y="2181"/>
                  </a:cubicBezTo>
                  <a:cubicBezTo>
                    <a:pt x="6016" y="2307"/>
                    <a:pt x="6191" y="2482"/>
                    <a:pt x="6116" y="2733"/>
                  </a:cubicBezTo>
                  <a:cubicBezTo>
                    <a:pt x="6016" y="3059"/>
                    <a:pt x="5740" y="3033"/>
                    <a:pt x="5465" y="2983"/>
                  </a:cubicBezTo>
                  <a:cubicBezTo>
                    <a:pt x="5314" y="2958"/>
                    <a:pt x="5139" y="2883"/>
                    <a:pt x="4988" y="2808"/>
                  </a:cubicBezTo>
                  <a:cubicBezTo>
                    <a:pt x="3585" y="2206"/>
                    <a:pt x="2156" y="1605"/>
                    <a:pt x="753" y="978"/>
                  </a:cubicBezTo>
                  <a:cubicBezTo>
                    <a:pt x="452" y="853"/>
                    <a:pt x="76" y="778"/>
                    <a:pt x="1" y="352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7604324" y="3550018"/>
              <a:ext cx="72688" cy="14599"/>
            </a:xfrm>
            <a:custGeom>
              <a:avLst/>
              <a:gdLst/>
              <a:ahLst/>
              <a:cxnLst/>
              <a:rect l="l" t="t" r="r" b="b"/>
              <a:pathLst>
                <a:path w="6617" h="1329" extrusionOk="0">
                  <a:moveTo>
                    <a:pt x="1730" y="1278"/>
                  </a:moveTo>
                  <a:cubicBezTo>
                    <a:pt x="1278" y="1278"/>
                    <a:pt x="852" y="1278"/>
                    <a:pt x="426" y="1278"/>
                  </a:cubicBezTo>
                  <a:cubicBezTo>
                    <a:pt x="226" y="1278"/>
                    <a:pt x="50" y="1153"/>
                    <a:pt x="25" y="978"/>
                  </a:cubicBezTo>
                  <a:cubicBezTo>
                    <a:pt x="0" y="702"/>
                    <a:pt x="251" y="602"/>
                    <a:pt x="451" y="577"/>
                  </a:cubicBezTo>
                  <a:cubicBezTo>
                    <a:pt x="1103" y="501"/>
                    <a:pt x="1755" y="501"/>
                    <a:pt x="2406" y="376"/>
                  </a:cubicBezTo>
                  <a:cubicBezTo>
                    <a:pt x="3434" y="176"/>
                    <a:pt x="4512" y="276"/>
                    <a:pt x="5539" y="50"/>
                  </a:cubicBezTo>
                  <a:cubicBezTo>
                    <a:pt x="5765" y="0"/>
                    <a:pt x="6065" y="75"/>
                    <a:pt x="6316" y="126"/>
                  </a:cubicBezTo>
                  <a:cubicBezTo>
                    <a:pt x="6466" y="151"/>
                    <a:pt x="6617" y="276"/>
                    <a:pt x="6617" y="476"/>
                  </a:cubicBezTo>
                  <a:cubicBezTo>
                    <a:pt x="6617" y="627"/>
                    <a:pt x="6517" y="727"/>
                    <a:pt x="6391" y="752"/>
                  </a:cubicBezTo>
                  <a:cubicBezTo>
                    <a:pt x="6091" y="852"/>
                    <a:pt x="5815" y="978"/>
                    <a:pt x="5514" y="1003"/>
                  </a:cubicBezTo>
                  <a:cubicBezTo>
                    <a:pt x="4261" y="1128"/>
                    <a:pt x="2983" y="1228"/>
                    <a:pt x="1730" y="1329"/>
                  </a:cubicBezTo>
                  <a:cubicBezTo>
                    <a:pt x="1730" y="1303"/>
                    <a:pt x="1730" y="1303"/>
                    <a:pt x="1730" y="1278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7597437" y="3512295"/>
              <a:ext cx="68019" cy="32779"/>
            </a:xfrm>
            <a:custGeom>
              <a:avLst/>
              <a:gdLst/>
              <a:ahLst/>
              <a:cxnLst/>
              <a:rect l="l" t="t" r="r" b="b"/>
              <a:pathLst>
                <a:path w="6192" h="2984" extrusionOk="0">
                  <a:moveTo>
                    <a:pt x="1" y="2783"/>
                  </a:moveTo>
                  <a:cubicBezTo>
                    <a:pt x="1730" y="1454"/>
                    <a:pt x="3484" y="727"/>
                    <a:pt x="5314" y="151"/>
                  </a:cubicBezTo>
                  <a:cubicBezTo>
                    <a:pt x="5615" y="51"/>
                    <a:pt x="5966" y="1"/>
                    <a:pt x="6091" y="377"/>
                  </a:cubicBezTo>
                  <a:cubicBezTo>
                    <a:pt x="6191" y="652"/>
                    <a:pt x="5915" y="828"/>
                    <a:pt x="5690" y="953"/>
                  </a:cubicBezTo>
                  <a:cubicBezTo>
                    <a:pt x="5414" y="1103"/>
                    <a:pt x="5139" y="1229"/>
                    <a:pt x="4838" y="1329"/>
                  </a:cubicBezTo>
                  <a:cubicBezTo>
                    <a:pt x="3710" y="1780"/>
                    <a:pt x="2582" y="2231"/>
                    <a:pt x="1454" y="2707"/>
                  </a:cubicBezTo>
                  <a:cubicBezTo>
                    <a:pt x="1028" y="2883"/>
                    <a:pt x="627" y="2983"/>
                    <a:pt x="1" y="2783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7340295" y="3513119"/>
              <a:ext cx="65251" cy="32230"/>
            </a:xfrm>
            <a:custGeom>
              <a:avLst/>
              <a:gdLst/>
              <a:ahLst/>
              <a:cxnLst/>
              <a:rect l="l" t="t" r="r" b="b"/>
              <a:pathLst>
                <a:path w="5940" h="2934" extrusionOk="0">
                  <a:moveTo>
                    <a:pt x="5940" y="2607"/>
                  </a:moveTo>
                  <a:cubicBezTo>
                    <a:pt x="5564" y="2933"/>
                    <a:pt x="5288" y="2833"/>
                    <a:pt x="4988" y="2733"/>
                  </a:cubicBezTo>
                  <a:cubicBezTo>
                    <a:pt x="3609" y="2181"/>
                    <a:pt x="2231" y="1630"/>
                    <a:pt x="877" y="1078"/>
                  </a:cubicBezTo>
                  <a:cubicBezTo>
                    <a:pt x="677" y="978"/>
                    <a:pt x="476" y="853"/>
                    <a:pt x="301" y="753"/>
                  </a:cubicBezTo>
                  <a:cubicBezTo>
                    <a:pt x="150" y="652"/>
                    <a:pt x="0" y="502"/>
                    <a:pt x="50" y="327"/>
                  </a:cubicBezTo>
                  <a:cubicBezTo>
                    <a:pt x="125" y="76"/>
                    <a:pt x="351" y="1"/>
                    <a:pt x="576" y="51"/>
                  </a:cubicBezTo>
                  <a:cubicBezTo>
                    <a:pt x="1830" y="302"/>
                    <a:pt x="3008" y="803"/>
                    <a:pt x="4135" y="1404"/>
                  </a:cubicBezTo>
                  <a:cubicBezTo>
                    <a:pt x="4762" y="1730"/>
                    <a:pt x="5439" y="2031"/>
                    <a:pt x="5940" y="2607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7" name="Google Shape;3217;p35"/>
          <p:cNvGrpSpPr/>
          <p:nvPr/>
        </p:nvGrpSpPr>
        <p:grpSpPr>
          <a:xfrm>
            <a:off x="3976835" y="3217958"/>
            <a:ext cx="446828" cy="427583"/>
            <a:chOff x="6261587" y="3179706"/>
            <a:chExt cx="575142" cy="550370"/>
          </a:xfrm>
        </p:grpSpPr>
        <p:sp>
          <p:nvSpPr>
            <p:cNvPr id="3218" name="Google Shape;3218;p35"/>
            <p:cNvSpPr/>
            <p:nvPr/>
          </p:nvSpPr>
          <p:spPr>
            <a:xfrm>
              <a:off x="6261587" y="3179706"/>
              <a:ext cx="575142" cy="550370"/>
            </a:xfrm>
            <a:custGeom>
              <a:avLst/>
              <a:gdLst/>
              <a:ahLst/>
              <a:cxnLst/>
              <a:rect l="l" t="t" r="r" b="b"/>
              <a:pathLst>
                <a:path w="52357" h="50102" extrusionOk="0">
                  <a:moveTo>
                    <a:pt x="25640" y="50001"/>
                  </a:moveTo>
                  <a:cubicBezTo>
                    <a:pt x="23986" y="50001"/>
                    <a:pt x="22106" y="50101"/>
                    <a:pt x="20226" y="49775"/>
                  </a:cubicBezTo>
                  <a:cubicBezTo>
                    <a:pt x="17043" y="49199"/>
                    <a:pt x="13986" y="48397"/>
                    <a:pt x="11204" y="46592"/>
                  </a:cubicBezTo>
                  <a:cubicBezTo>
                    <a:pt x="9023" y="45189"/>
                    <a:pt x="6993" y="43660"/>
                    <a:pt x="5314" y="41680"/>
                  </a:cubicBezTo>
                  <a:cubicBezTo>
                    <a:pt x="4136" y="40277"/>
                    <a:pt x="3058" y="38798"/>
                    <a:pt x="2357" y="37069"/>
                  </a:cubicBezTo>
                  <a:cubicBezTo>
                    <a:pt x="828" y="33359"/>
                    <a:pt x="1" y="29500"/>
                    <a:pt x="276" y="25490"/>
                  </a:cubicBezTo>
                  <a:cubicBezTo>
                    <a:pt x="552" y="21179"/>
                    <a:pt x="1755" y="17094"/>
                    <a:pt x="3835" y="13284"/>
                  </a:cubicBezTo>
                  <a:cubicBezTo>
                    <a:pt x="6016" y="9324"/>
                    <a:pt x="9249" y="6417"/>
                    <a:pt x="13058" y="4036"/>
                  </a:cubicBezTo>
                  <a:cubicBezTo>
                    <a:pt x="17820" y="1078"/>
                    <a:pt x="22983" y="1"/>
                    <a:pt x="28472" y="552"/>
                  </a:cubicBezTo>
                  <a:cubicBezTo>
                    <a:pt x="32156" y="928"/>
                    <a:pt x="35640" y="2031"/>
                    <a:pt x="38823" y="4036"/>
                  </a:cubicBezTo>
                  <a:cubicBezTo>
                    <a:pt x="42181" y="6141"/>
                    <a:pt x="44988" y="8798"/>
                    <a:pt x="47319" y="11981"/>
                  </a:cubicBezTo>
                  <a:cubicBezTo>
                    <a:pt x="47645" y="12407"/>
                    <a:pt x="47871" y="12933"/>
                    <a:pt x="48121" y="13409"/>
                  </a:cubicBezTo>
                  <a:cubicBezTo>
                    <a:pt x="51304" y="19700"/>
                    <a:pt x="52357" y="26292"/>
                    <a:pt x="50753" y="33234"/>
                  </a:cubicBezTo>
                  <a:cubicBezTo>
                    <a:pt x="50151" y="35891"/>
                    <a:pt x="49049" y="38397"/>
                    <a:pt x="47419" y="40577"/>
                  </a:cubicBezTo>
                  <a:cubicBezTo>
                    <a:pt x="45615" y="43034"/>
                    <a:pt x="43259" y="44938"/>
                    <a:pt x="40678" y="46567"/>
                  </a:cubicBezTo>
                  <a:cubicBezTo>
                    <a:pt x="36818" y="48999"/>
                    <a:pt x="32582" y="49951"/>
                    <a:pt x="28071" y="50001"/>
                  </a:cubicBezTo>
                  <a:cubicBezTo>
                    <a:pt x="27344" y="50026"/>
                    <a:pt x="26617" y="50001"/>
                    <a:pt x="25640" y="50001"/>
                  </a:cubicBezTo>
                  <a:close/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6316930" y="3283780"/>
              <a:ext cx="446299" cy="389858"/>
            </a:xfrm>
            <a:custGeom>
              <a:avLst/>
              <a:gdLst/>
              <a:ahLst/>
              <a:cxnLst/>
              <a:rect l="l" t="t" r="r" b="b"/>
              <a:pathLst>
                <a:path w="40628" h="35490" extrusionOk="0">
                  <a:moveTo>
                    <a:pt x="40627" y="16291"/>
                  </a:moveTo>
                  <a:cubicBezTo>
                    <a:pt x="40577" y="19875"/>
                    <a:pt x="39625" y="23259"/>
                    <a:pt x="37895" y="26316"/>
                  </a:cubicBezTo>
                  <a:cubicBezTo>
                    <a:pt x="36542" y="28672"/>
                    <a:pt x="34737" y="30753"/>
                    <a:pt x="32281" y="32256"/>
                  </a:cubicBezTo>
                  <a:cubicBezTo>
                    <a:pt x="29775" y="33760"/>
                    <a:pt x="27068" y="34462"/>
                    <a:pt x="24236" y="34913"/>
                  </a:cubicBezTo>
                  <a:cubicBezTo>
                    <a:pt x="20426" y="35489"/>
                    <a:pt x="16717" y="35063"/>
                    <a:pt x="13058" y="33936"/>
                  </a:cubicBezTo>
                  <a:cubicBezTo>
                    <a:pt x="9775" y="32908"/>
                    <a:pt x="7068" y="30953"/>
                    <a:pt x="5088" y="28121"/>
                  </a:cubicBezTo>
                  <a:cubicBezTo>
                    <a:pt x="1078" y="22432"/>
                    <a:pt x="0" y="16216"/>
                    <a:pt x="2406" y="9675"/>
                  </a:cubicBezTo>
                  <a:cubicBezTo>
                    <a:pt x="3584" y="6417"/>
                    <a:pt x="5639" y="3584"/>
                    <a:pt x="8797" y="1805"/>
                  </a:cubicBezTo>
                  <a:cubicBezTo>
                    <a:pt x="10476" y="853"/>
                    <a:pt x="12256" y="126"/>
                    <a:pt x="14286" y="226"/>
                  </a:cubicBezTo>
                  <a:cubicBezTo>
                    <a:pt x="14988" y="251"/>
                    <a:pt x="15614" y="401"/>
                    <a:pt x="16241" y="777"/>
                  </a:cubicBezTo>
                  <a:cubicBezTo>
                    <a:pt x="17519" y="1504"/>
                    <a:pt x="18697" y="2356"/>
                    <a:pt x="19725" y="3434"/>
                  </a:cubicBezTo>
                  <a:cubicBezTo>
                    <a:pt x="20602" y="4336"/>
                    <a:pt x="21253" y="4386"/>
                    <a:pt x="22030" y="3434"/>
                  </a:cubicBezTo>
                  <a:cubicBezTo>
                    <a:pt x="22832" y="2482"/>
                    <a:pt x="23860" y="1905"/>
                    <a:pt x="24812" y="1178"/>
                  </a:cubicBezTo>
                  <a:cubicBezTo>
                    <a:pt x="26166" y="126"/>
                    <a:pt x="27695" y="0"/>
                    <a:pt x="29249" y="376"/>
                  </a:cubicBezTo>
                  <a:cubicBezTo>
                    <a:pt x="32432" y="1128"/>
                    <a:pt x="35013" y="2808"/>
                    <a:pt x="36968" y="5539"/>
                  </a:cubicBezTo>
                  <a:cubicBezTo>
                    <a:pt x="38772" y="8046"/>
                    <a:pt x="39950" y="10777"/>
                    <a:pt x="40452" y="13810"/>
                  </a:cubicBezTo>
                  <a:cubicBezTo>
                    <a:pt x="40602" y="14637"/>
                    <a:pt x="40627" y="15464"/>
                    <a:pt x="40627" y="1629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6485971" y="3409879"/>
              <a:ext cx="119780" cy="126097"/>
            </a:xfrm>
            <a:custGeom>
              <a:avLst/>
              <a:gdLst/>
              <a:ahLst/>
              <a:cxnLst/>
              <a:rect l="l" t="t" r="r" b="b"/>
              <a:pathLst>
                <a:path w="10904" h="11479" extrusionOk="0">
                  <a:moveTo>
                    <a:pt x="10878" y="2481"/>
                  </a:moveTo>
                  <a:cubicBezTo>
                    <a:pt x="10853" y="2882"/>
                    <a:pt x="10803" y="3183"/>
                    <a:pt x="10652" y="3484"/>
                  </a:cubicBezTo>
                  <a:cubicBezTo>
                    <a:pt x="9625" y="5840"/>
                    <a:pt x="8221" y="7995"/>
                    <a:pt x="6943" y="10226"/>
                  </a:cubicBezTo>
                  <a:cubicBezTo>
                    <a:pt x="6241" y="11479"/>
                    <a:pt x="4988" y="11479"/>
                    <a:pt x="4136" y="10326"/>
                  </a:cubicBezTo>
                  <a:cubicBezTo>
                    <a:pt x="3710" y="9725"/>
                    <a:pt x="3334" y="9098"/>
                    <a:pt x="2983" y="8446"/>
                  </a:cubicBezTo>
                  <a:cubicBezTo>
                    <a:pt x="2181" y="7068"/>
                    <a:pt x="1404" y="5664"/>
                    <a:pt x="652" y="4236"/>
                  </a:cubicBezTo>
                  <a:cubicBezTo>
                    <a:pt x="427" y="3810"/>
                    <a:pt x="251" y="3309"/>
                    <a:pt x="151" y="2832"/>
                  </a:cubicBezTo>
                  <a:cubicBezTo>
                    <a:pt x="1" y="2231"/>
                    <a:pt x="201" y="1730"/>
                    <a:pt x="703" y="1379"/>
                  </a:cubicBezTo>
                  <a:cubicBezTo>
                    <a:pt x="1480" y="802"/>
                    <a:pt x="2307" y="276"/>
                    <a:pt x="3284" y="151"/>
                  </a:cubicBezTo>
                  <a:cubicBezTo>
                    <a:pt x="4763" y="0"/>
                    <a:pt x="6216" y="0"/>
                    <a:pt x="7695" y="176"/>
                  </a:cubicBezTo>
                  <a:cubicBezTo>
                    <a:pt x="8798" y="301"/>
                    <a:pt x="9650" y="928"/>
                    <a:pt x="10477" y="1579"/>
                  </a:cubicBezTo>
                  <a:cubicBezTo>
                    <a:pt x="10803" y="1830"/>
                    <a:pt x="10903" y="2156"/>
                    <a:pt x="10878" y="2481"/>
                  </a:cubicBezTo>
                </a:path>
              </a:pathLst>
            </a:custGeom>
            <a:solidFill>
              <a:srgbClr val="F88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6640983" y="3381790"/>
              <a:ext cx="55068" cy="60033"/>
            </a:xfrm>
            <a:custGeom>
              <a:avLst/>
              <a:gdLst/>
              <a:ahLst/>
              <a:cxnLst/>
              <a:rect l="l" t="t" r="r" b="b"/>
              <a:pathLst>
                <a:path w="5013" h="5465" extrusionOk="0">
                  <a:moveTo>
                    <a:pt x="2481" y="5414"/>
                  </a:moveTo>
                  <a:cubicBezTo>
                    <a:pt x="1153" y="5364"/>
                    <a:pt x="0" y="4111"/>
                    <a:pt x="25" y="2733"/>
                  </a:cubicBezTo>
                  <a:cubicBezTo>
                    <a:pt x="50" y="1179"/>
                    <a:pt x="1153" y="1"/>
                    <a:pt x="2557" y="76"/>
                  </a:cubicBezTo>
                  <a:cubicBezTo>
                    <a:pt x="3985" y="176"/>
                    <a:pt x="5013" y="1329"/>
                    <a:pt x="4938" y="2758"/>
                  </a:cubicBezTo>
                  <a:cubicBezTo>
                    <a:pt x="4862" y="4262"/>
                    <a:pt x="3760" y="5465"/>
                    <a:pt x="2481" y="541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6395672" y="3382625"/>
              <a:ext cx="55617" cy="58649"/>
            </a:xfrm>
            <a:custGeom>
              <a:avLst/>
              <a:gdLst/>
              <a:ahLst/>
              <a:cxnLst/>
              <a:rect l="l" t="t" r="r" b="b"/>
              <a:pathLst>
                <a:path w="5063" h="5339" extrusionOk="0">
                  <a:moveTo>
                    <a:pt x="5063" y="2732"/>
                  </a:moveTo>
                  <a:cubicBezTo>
                    <a:pt x="5038" y="3985"/>
                    <a:pt x="3735" y="5338"/>
                    <a:pt x="2506" y="5338"/>
                  </a:cubicBezTo>
                  <a:cubicBezTo>
                    <a:pt x="1303" y="5338"/>
                    <a:pt x="0" y="3835"/>
                    <a:pt x="50" y="2481"/>
                  </a:cubicBezTo>
                  <a:cubicBezTo>
                    <a:pt x="100" y="1153"/>
                    <a:pt x="1329" y="0"/>
                    <a:pt x="2682" y="0"/>
                  </a:cubicBezTo>
                  <a:cubicBezTo>
                    <a:pt x="3910" y="25"/>
                    <a:pt x="5063" y="1353"/>
                    <a:pt x="5063" y="273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6392091" y="3476505"/>
              <a:ext cx="37173" cy="34702"/>
            </a:xfrm>
            <a:custGeom>
              <a:avLst/>
              <a:gdLst/>
              <a:ahLst/>
              <a:cxnLst/>
              <a:rect l="l" t="t" r="r" b="b"/>
              <a:pathLst>
                <a:path w="3384" h="3159" extrusionOk="0">
                  <a:moveTo>
                    <a:pt x="1680" y="3133"/>
                  </a:moveTo>
                  <a:cubicBezTo>
                    <a:pt x="627" y="3108"/>
                    <a:pt x="0" y="2482"/>
                    <a:pt x="76" y="1504"/>
                  </a:cubicBezTo>
                  <a:cubicBezTo>
                    <a:pt x="126" y="577"/>
                    <a:pt x="777" y="0"/>
                    <a:pt x="1705" y="51"/>
                  </a:cubicBezTo>
                  <a:cubicBezTo>
                    <a:pt x="2507" y="126"/>
                    <a:pt x="3384" y="1078"/>
                    <a:pt x="3334" y="1830"/>
                  </a:cubicBezTo>
                  <a:cubicBezTo>
                    <a:pt x="3259" y="2557"/>
                    <a:pt x="2507" y="3158"/>
                    <a:pt x="1680" y="31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6659153" y="3476505"/>
              <a:ext cx="34427" cy="34427"/>
            </a:xfrm>
            <a:custGeom>
              <a:avLst/>
              <a:gdLst/>
              <a:ahLst/>
              <a:cxnLst/>
              <a:rect l="l" t="t" r="r" b="b"/>
              <a:pathLst>
                <a:path w="3134" h="3134" extrusionOk="0">
                  <a:moveTo>
                    <a:pt x="1579" y="3108"/>
                  </a:moveTo>
                  <a:cubicBezTo>
                    <a:pt x="627" y="3133"/>
                    <a:pt x="50" y="2582"/>
                    <a:pt x="25" y="1604"/>
                  </a:cubicBezTo>
                  <a:cubicBezTo>
                    <a:pt x="0" y="602"/>
                    <a:pt x="451" y="101"/>
                    <a:pt x="1379" y="51"/>
                  </a:cubicBezTo>
                  <a:cubicBezTo>
                    <a:pt x="2306" y="0"/>
                    <a:pt x="3008" y="577"/>
                    <a:pt x="3058" y="1454"/>
                  </a:cubicBezTo>
                  <a:cubicBezTo>
                    <a:pt x="3133" y="2331"/>
                    <a:pt x="2456" y="3083"/>
                    <a:pt x="1579" y="310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>
            <a:off x="4733602" y="2535339"/>
            <a:ext cx="410676" cy="489186"/>
            <a:chOff x="7235672" y="2456712"/>
            <a:chExt cx="528609" cy="629663"/>
          </a:xfrm>
        </p:grpSpPr>
        <p:sp>
          <p:nvSpPr>
            <p:cNvPr id="3226" name="Google Shape;3226;p35"/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3" name="Google Shape;3233;p35"/>
          <p:cNvGrpSpPr/>
          <p:nvPr/>
        </p:nvGrpSpPr>
        <p:grpSpPr>
          <a:xfrm>
            <a:off x="3981111" y="2595660"/>
            <a:ext cx="438276" cy="411752"/>
            <a:chOff x="6267090" y="2534356"/>
            <a:chExt cx="564135" cy="529993"/>
          </a:xfrm>
        </p:grpSpPr>
        <p:sp>
          <p:nvSpPr>
            <p:cNvPr id="3234" name="Google Shape;3234;p35"/>
            <p:cNvSpPr/>
            <p:nvPr/>
          </p:nvSpPr>
          <p:spPr>
            <a:xfrm>
              <a:off x="6267090" y="2534356"/>
              <a:ext cx="564135" cy="529993"/>
            </a:xfrm>
            <a:custGeom>
              <a:avLst/>
              <a:gdLst/>
              <a:ahLst/>
              <a:cxnLst/>
              <a:rect l="l" t="t" r="r" b="b"/>
              <a:pathLst>
                <a:path w="51355" h="48247" extrusionOk="0">
                  <a:moveTo>
                    <a:pt x="25239" y="48046"/>
                  </a:moveTo>
                  <a:cubicBezTo>
                    <a:pt x="23234" y="48246"/>
                    <a:pt x="20778" y="47971"/>
                    <a:pt x="18347" y="47745"/>
                  </a:cubicBezTo>
                  <a:cubicBezTo>
                    <a:pt x="14763" y="47419"/>
                    <a:pt x="11254" y="46492"/>
                    <a:pt x="8121" y="44612"/>
                  </a:cubicBezTo>
                  <a:cubicBezTo>
                    <a:pt x="4537" y="42432"/>
                    <a:pt x="2357" y="39174"/>
                    <a:pt x="1279" y="35164"/>
                  </a:cubicBezTo>
                  <a:cubicBezTo>
                    <a:pt x="402" y="31880"/>
                    <a:pt x="1" y="28522"/>
                    <a:pt x="252" y="25139"/>
                  </a:cubicBezTo>
                  <a:cubicBezTo>
                    <a:pt x="477" y="21880"/>
                    <a:pt x="1505" y="18873"/>
                    <a:pt x="3109" y="16066"/>
                  </a:cubicBezTo>
                  <a:cubicBezTo>
                    <a:pt x="3735" y="14938"/>
                    <a:pt x="4387" y="13860"/>
                    <a:pt x="5189" y="12883"/>
                  </a:cubicBezTo>
                  <a:cubicBezTo>
                    <a:pt x="5540" y="12457"/>
                    <a:pt x="5515" y="12131"/>
                    <a:pt x="5164" y="11730"/>
                  </a:cubicBezTo>
                  <a:cubicBezTo>
                    <a:pt x="3510" y="9775"/>
                    <a:pt x="2858" y="7419"/>
                    <a:pt x="2582" y="4938"/>
                  </a:cubicBezTo>
                  <a:cubicBezTo>
                    <a:pt x="2507" y="4211"/>
                    <a:pt x="2407" y="3484"/>
                    <a:pt x="2282" y="2732"/>
                  </a:cubicBezTo>
                  <a:cubicBezTo>
                    <a:pt x="2031" y="978"/>
                    <a:pt x="2658" y="151"/>
                    <a:pt x="4412" y="76"/>
                  </a:cubicBezTo>
                  <a:cubicBezTo>
                    <a:pt x="6041" y="1"/>
                    <a:pt x="7670" y="226"/>
                    <a:pt x="9174" y="853"/>
                  </a:cubicBezTo>
                  <a:cubicBezTo>
                    <a:pt x="11129" y="1680"/>
                    <a:pt x="12858" y="2858"/>
                    <a:pt x="14187" y="4587"/>
                  </a:cubicBezTo>
                  <a:cubicBezTo>
                    <a:pt x="15064" y="5690"/>
                    <a:pt x="15089" y="5840"/>
                    <a:pt x="16618" y="5239"/>
                  </a:cubicBezTo>
                  <a:cubicBezTo>
                    <a:pt x="19074" y="4236"/>
                    <a:pt x="21680" y="3860"/>
                    <a:pt x="24312" y="3760"/>
                  </a:cubicBezTo>
                  <a:cubicBezTo>
                    <a:pt x="27445" y="3660"/>
                    <a:pt x="30527" y="3860"/>
                    <a:pt x="33535" y="4813"/>
                  </a:cubicBezTo>
                  <a:cubicBezTo>
                    <a:pt x="34036" y="4963"/>
                    <a:pt x="34537" y="5138"/>
                    <a:pt x="35014" y="5339"/>
                  </a:cubicBezTo>
                  <a:cubicBezTo>
                    <a:pt x="36116" y="5740"/>
                    <a:pt x="36267" y="5740"/>
                    <a:pt x="36918" y="4863"/>
                  </a:cubicBezTo>
                  <a:cubicBezTo>
                    <a:pt x="37670" y="3860"/>
                    <a:pt x="38548" y="3033"/>
                    <a:pt x="39550" y="2281"/>
                  </a:cubicBezTo>
                  <a:cubicBezTo>
                    <a:pt x="41756" y="627"/>
                    <a:pt x="44262" y="51"/>
                    <a:pt x="46969" y="76"/>
                  </a:cubicBezTo>
                  <a:cubicBezTo>
                    <a:pt x="48372" y="101"/>
                    <a:pt x="49124" y="928"/>
                    <a:pt x="49049" y="2356"/>
                  </a:cubicBezTo>
                  <a:cubicBezTo>
                    <a:pt x="48823" y="5389"/>
                    <a:pt x="48497" y="8397"/>
                    <a:pt x="46718" y="11003"/>
                  </a:cubicBezTo>
                  <a:cubicBezTo>
                    <a:pt x="45816" y="12331"/>
                    <a:pt x="45816" y="12331"/>
                    <a:pt x="46718" y="13635"/>
                  </a:cubicBezTo>
                  <a:cubicBezTo>
                    <a:pt x="49074" y="16993"/>
                    <a:pt x="50678" y="20677"/>
                    <a:pt x="51079" y="24763"/>
                  </a:cubicBezTo>
                  <a:cubicBezTo>
                    <a:pt x="51355" y="27620"/>
                    <a:pt x="51104" y="30452"/>
                    <a:pt x="50502" y="33284"/>
                  </a:cubicBezTo>
                  <a:cubicBezTo>
                    <a:pt x="50051" y="35439"/>
                    <a:pt x="49475" y="37520"/>
                    <a:pt x="48297" y="39424"/>
                  </a:cubicBezTo>
                  <a:cubicBezTo>
                    <a:pt x="46242" y="42733"/>
                    <a:pt x="43385" y="44988"/>
                    <a:pt x="39700" y="46216"/>
                  </a:cubicBezTo>
                  <a:cubicBezTo>
                    <a:pt x="36994" y="47144"/>
                    <a:pt x="34237" y="47695"/>
                    <a:pt x="31355" y="47871"/>
                  </a:cubicBezTo>
                  <a:cubicBezTo>
                    <a:pt x="29475" y="47971"/>
                    <a:pt x="27595" y="48021"/>
                    <a:pt x="25239" y="4804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6446874" y="2699552"/>
              <a:ext cx="198521" cy="177034"/>
            </a:xfrm>
            <a:custGeom>
              <a:avLst/>
              <a:gdLst/>
              <a:ahLst/>
              <a:cxnLst/>
              <a:rect l="l" t="t" r="r" b="b"/>
              <a:pathLst>
                <a:path w="18072" h="16116" extrusionOk="0">
                  <a:moveTo>
                    <a:pt x="9475" y="15840"/>
                  </a:moveTo>
                  <a:cubicBezTo>
                    <a:pt x="6567" y="16116"/>
                    <a:pt x="4437" y="15113"/>
                    <a:pt x="2633" y="13208"/>
                  </a:cubicBezTo>
                  <a:cubicBezTo>
                    <a:pt x="778" y="11253"/>
                    <a:pt x="1" y="8171"/>
                    <a:pt x="1580" y="5288"/>
                  </a:cubicBezTo>
                  <a:cubicBezTo>
                    <a:pt x="2808" y="3083"/>
                    <a:pt x="4537" y="1404"/>
                    <a:pt x="7119" y="777"/>
                  </a:cubicBezTo>
                  <a:cubicBezTo>
                    <a:pt x="10427" y="0"/>
                    <a:pt x="14312" y="1103"/>
                    <a:pt x="16116" y="3935"/>
                  </a:cubicBezTo>
                  <a:cubicBezTo>
                    <a:pt x="16994" y="5314"/>
                    <a:pt x="17796" y="6692"/>
                    <a:pt x="17896" y="8396"/>
                  </a:cubicBezTo>
                  <a:cubicBezTo>
                    <a:pt x="18071" y="11629"/>
                    <a:pt x="15239" y="14487"/>
                    <a:pt x="13084" y="15339"/>
                  </a:cubicBezTo>
                  <a:cubicBezTo>
                    <a:pt x="12557" y="15539"/>
                    <a:pt x="12006" y="15765"/>
                    <a:pt x="11455" y="15840"/>
                  </a:cubicBezTo>
                  <a:cubicBezTo>
                    <a:pt x="10703" y="15915"/>
                    <a:pt x="9951" y="15840"/>
                    <a:pt x="9475" y="15840"/>
                  </a:cubicBezTo>
                </a:path>
              </a:pathLst>
            </a:custGeom>
            <a:solidFill>
              <a:srgbClr val="FCB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6317205" y="2561885"/>
              <a:ext cx="88935" cy="94449"/>
            </a:xfrm>
            <a:custGeom>
              <a:avLst/>
              <a:gdLst/>
              <a:ahLst/>
              <a:cxnLst/>
              <a:rect l="l" t="t" r="r" b="b"/>
              <a:pathLst>
                <a:path w="8096" h="8598" extrusionOk="0">
                  <a:moveTo>
                    <a:pt x="151" y="1705"/>
                  </a:moveTo>
                  <a:cubicBezTo>
                    <a:pt x="151" y="277"/>
                    <a:pt x="527" y="1"/>
                    <a:pt x="1830" y="251"/>
                  </a:cubicBezTo>
                  <a:cubicBezTo>
                    <a:pt x="4261" y="753"/>
                    <a:pt x="6141" y="2081"/>
                    <a:pt x="7720" y="3936"/>
                  </a:cubicBezTo>
                  <a:cubicBezTo>
                    <a:pt x="8096" y="4387"/>
                    <a:pt x="8020" y="4838"/>
                    <a:pt x="7444" y="5064"/>
                  </a:cubicBezTo>
                  <a:cubicBezTo>
                    <a:pt x="6968" y="5264"/>
                    <a:pt x="6442" y="5414"/>
                    <a:pt x="5915" y="5439"/>
                  </a:cubicBezTo>
                  <a:cubicBezTo>
                    <a:pt x="5188" y="5465"/>
                    <a:pt x="4812" y="5866"/>
                    <a:pt x="4537" y="6467"/>
                  </a:cubicBezTo>
                  <a:cubicBezTo>
                    <a:pt x="4336" y="6893"/>
                    <a:pt x="4111" y="7319"/>
                    <a:pt x="3885" y="7745"/>
                  </a:cubicBezTo>
                  <a:cubicBezTo>
                    <a:pt x="3384" y="8547"/>
                    <a:pt x="2807" y="8597"/>
                    <a:pt x="2256" y="7846"/>
                  </a:cubicBezTo>
                  <a:cubicBezTo>
                    <a:pt x="1379" y="6567"/>
                    <a:pt x="677" y="5214"/>
                    <a:pt x="452" y="3660"/>
                  </a:cubicBezTo>
                  <a:cubicBezTo>
                    <a:pt x="326" y="2983"/>
                    <a:pt x="0" y="2332"/>
                    <a:pt x="151" y="1705"/>
                  </a:cubicBezTo>
                </a:path>
              </a:pathLst>
            </a:custGeom>
            <a:solidFill>
              <a:srgbClr val="FCB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6690812" y="2561885"/>
              <a:ext cx="88935" cy="94724"/>
            </a:xfrm>
            <a:custGeom>
              <a:avLst/>
              <a:gdLst/>
              <a:ahLst/>
              <a:cxnLst/>
              <a:rect l="l" t="t" r="r" b="b"/>
              <a:pathLst>
                <a:path w="8096" h="8623" extrusionOk="0">
                  <a:moveTo>
                    <a:pt x="8071" y="1755"/>
                  </a:moveTo>
                  <a:cubicBezTo>
                    <a:pt x="7845" y="3785"/>
                    <a:pt x="7369" y="5916"/>
                    <a:pt x="6041" y="7720"/>
                  </a:cubicBezTo>
                  <a:cubicBezTo>
                    <a:pt x="5364" y="8622"/>
                    <a:pt x="4838" y="8597"/>
                    <a:pt x="4286" y="7620"/>
                  </a:cubicBezTo>
                  <a:cubicBezTo>
                    <a:pt x="4111" y="7319"/>
                    <a:pt x="3961" y="6993"/>
                    <a:pt x="3810" y="6693"/>
                  </a:cubicBezTo>
                  <a:cubicBezTo>
                    <a:pt x="3484" y="5891"/>
                    <a:pt x="2983" y="5364"/>
                    <a:pt x="2031" y="5439"/>
                  </a:cubicBezTo>
                  <a:cubicBezTo>
                    <a:pt x="1780" y="5465"/>
                    <a:pt x="1529" y="5339"/>
                    <a:pt x="1279" y="5239"/>
                  </a:cubicBezTo>
                  <a:cubicBezTo>
                    <a:pt x="51" y="4838"/>
                    <a:pt x="1" y="4512"/>
                    <a:pt x="878" y="3560"/>
                  </a:cubicBezTo>
                  <a:cubicBezTo>
                    <a:pt x="2356" y="1931"/>
                    <a:pt x="4036" y="678"/>
                    <a:pt x="6266" y="302"/>
                  </a:cubicBezTo>
                  <a:cubicBezTo>
                    <a:pt x="6341" y="302"/>
                    <a:pt x="6442" y="251"/>
                    <a:pt x="6517" y="226"/>
                  </a:cubicBezTo>
                  <a:cubicBezTo>
                    <a:pt x="7720" y="1"/>
                    <a:pt x="8096" y="327"/>
                    <a:pt x="8071" y="1755"/>
                  </a:cubicBezTo>
                </a:path>
              </a:pathLst>
            </a:custGeom>
            <a:solidFill>
              <a:srgbClr val="FCB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6373922" y="2816006"/>
              <a:ext cx="52322" cy="51772"/>
            </a:xfrm>
            <a:custGeom>
              <a:avLst/>
              <a:gdLst/>
              <a:ahLst/>
              <a:cxnLst/>
              <a:rect l="l" t="t" r="r" b="b"/>
              <a:pathLst>
                <a:path w="4763" h="4713" extrusionOk="0">
                  <a:moveTo>
                    <a:pt x="4737" y="2357"/>
                  </a:moveTo>
                  <a:cubicBezTo>
                    <a:pt x="4762" y="3635"/>
                    <a:pt x="3785" y="4612"/>
                    <a:pt x="2456" y="4662"/>
                  </a:cubicBezTo>
                  <a:cubicBezTo>
                    <a:pt x="1228" y="4713"/>
                    <a:pt x="0" y="3459"/>
                    <a:pt x="50" y="2206"/>
                  </a:cubicBezTo>
                  <a:cubicBezTo>
                    <a:pt x="76" y="1104"/>
                    <a:pt x="1178" y="1"/>
                    <a:pt x="2281" y="26"/>
                  </a:cubicBezTo>
                  <a:cubicBezTo>
                    <a:pt x="3609" y="26"/>
                    <a:pt x="4737" y="1079"/>
                    <a:pt x="4737" y="235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6660800" y="2816006"/>
              <a:ext cx="49290" cy="46543"/>
            </a:xfrm>
            <a:custGeom>
              <a:avLst/>
              <a:gdLst/>
              <a:ahLst/>
              <a:cxnLst/>
              <a:rect l="l" t="t" r="r" b="b"/>
              <a:pathLst>
                <a:path w="4487" h="4237" extrusionOk="0">
                  <a:moveTo>
                    <a:pt x="2231" y="4236"/>
                  </a:moveTo>
                  <a:cubicBezTo>
                    <a:pt x="953" y="4236"/>
                    <a:pt x="1" y="3384"/>
                    <a:pt x="1" y="2231"/>
                  </a:cubicBezTo>
                  <a:cubicBezTo>
                    <a:pt x="26" y="1129"/>
                    <a:pt x="1154" y="26"/>
                    <a:pt x="2332" y="1"/>
                  </a:cubicBezTo>
                  <a:cubicBezTo>
                    <a:pt x="3535" y="1"/>
                    <a:pt x="4462" y="853"/>
                    <a:pt x="4487" y="1956"/>
                  </a:cubicBezTo>
                  <a:cubicBezTo>
                    <a:pt x="4487" y="3384"/>
                    <a:pt x="3685" y="4236"/>
                    <a:pt x="2231" y="42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6678695" y="2716073"/>
              <a:ext cx="40491" cy="44335"/>
            </a:xfrm>
            <a:custGeom>
              <a:avLst/>
              <a:gdLst/>
              <a:ahLst/>
              <a:cxnLst/>
              <a:rect l="l" t="t" r="r" b="b"/>
              <a:pathLst>
                <a:path w="3686" h="4036" extrusionOk="0">
                  <a:moveTo>
                    <a:pt x="1881" y="4010"/>
                  </a:moveTo>
                  <a:cubicBezTo>
                    <a:pt x="878" y="4035"/>
                    <a:pt x="1" y="3108"/>
                    <a:pt x="1" y="2055"/>
                  </a:cubicBezTo>
                  <a:cubicBezTo>
                    <a:pt x="1" y="977"/>
                    <a:pt x="828" y="50"/>
                    <a:pt x="1830" y="25"/>
                  </a:cubicBezTo>
                  <a:cubicBezTo>
                    <a:pt x="2908" y="0"/>
                    <a:pt x="3685" y="827"/>
                    <a:pt x="3660" y="1980"/>
                  </a:cubicBezTo>
                  <a:cubicBezTo>
                    <a:pt x="3660" y="3133"/>
                    <a:pt x="2908" y="3985"/>
                    <a:pt x="1881" y="401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6378876" y="2716348"/>
              <a:ext cx="40754" cy="44610"/>
            </a:xfrm>
            <a:custGeom>
              <a:avLst/>
              <a:gdLst/>
              <a:ahLst/>
              <a:cxnLst/>
              <a:rect l="l" t="t" r="r" b="b"/>
              <a:pathLst>
                <a:path w="3710" h="4061" extrusionOk="0">
                  <a:moveTo>
                    <a:pt x="3685" y="2105"/>
                  </a:moveTo>
                  <a:cubicBezTo>
                    <a:pt x="3660" y="3183"/>
                    <a:pt x="2732" y="4060"/>
                    <a:pt x="1730" y="3985"/>
                  </a:cubicBezTo>
                  <a:cubicBezTo>
                    <a:pt x="727" y="3910"/>
                    <a:pt x="0" y="3033"/>
                    <a:pt x="26" y="1880"/>
                  </a:cubicBezTo>
                  <a:cubicBezTo>
                    <a:pt x="51" y="802"/>
                    <a:pt x="777" y="0"/>
                    <a:pt x="1805" y="0"/>
                  </a:cubicBezTo>
                  <a:cubicBezTo>
                    <a:pt x="2833" y="0"/>
                    <a:pt x="3710" y="978"/>
                    <a:pt x="3685" y="210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6515982" y="2894199"/>
              <a:ext cx="65811" cy="37459"/>
            </a:xfrm>
            <a:custGeom>
              <a:avLst/>
              <a:gdLst/>
              <a:ahLst/>
              <a:cxnLst/>
              <a:rect l="l" t="t" r="r" b="b"/>
              <a:pathLst>
                <a:path w="5991" h="3410" extrusionOk="0">
                  <a:moveTo>
                    <a:pt x="5991" y="527"/>
                  </a:moveTo>
                  <a:cubicBezTo>
                    <a:pt x="5916" y="627"/>
                    <a:pt x="5865" y="753"/>
                    <a:pt x="5790" y="853"/>
                  </a:cubicBezTo>
                  <a:cubicBezTo>
                    <a:pt x="5114" y="1605"/>
                    <a:pt x="4462" y="2331"/>
                    <a:pt x="3660" y="2983"/>
                  </a:cubicBezTo>
                  <a:cubicBezTo>
                    <a:pt x="3234" y="3334"/>
                    <a:pt x="2858" y="3409"/>
                    <a:pt x="2407" y="3033"/>
                  </a:cubicBezTo>
                  <a:cubicBezTo>
                    <a:pt x="1605" y="2357"/>
                    <a:pt x="878" y="1580"/>
                    <a:pt x="201" y="803"/>
                  </a:cubicBezTo>
                  <a:cubicBezTo>
                    <a:pt x="51" y="602"/>
                    <a:pt x="1" y="427"/>
                    <a:pt x="176" y="201"/>
                  </a:cubicBezTo>
                  <a:cubicBezTo>
                    <a:pt x="377" y="1"/>
                    <a:pt x="552" y="101"/>
                    <a:pt x="753" y="201"/>
                  </a:cubicBezTo>
                  <a:cubicBezTo>
                    <a:pt x="953" y="326"/>
                    <a:pt x="1154" y="402"/>
                    <a:pt x="1329" y="527"/>
                  </a:cubicBezTo>
                  <a:cubicBezTo>
                    <a:pt x="1905" y="903"/>
                    <a:pt x="2457" y="1580"/>
                    <a:pt x="3058" y="1605"/>
                  </a:cubicBezTo>
                  <a:cubicBezTo>
                    <a:pt x="3560" y="1630"/>
                    <a:pt x="4111" y="928"/>
                    <a:pt x="4637" y="552"/>
                  </a:cubicBezTo>
                  <a:cubicBezTo>
                    <a:pt x="4888" y="402"/>
                    <a:pt x="5164" y="226"/>
                    <a:pt x="5439" y="126"/>
                  </a:cubicBezTo>
                  <a:cubicBezTo>
                    <a:pt x="5765" y="1"/>
                    <a:pt x="5916" y="201"/>
                    <a:pt x="5991" y="52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6566646" y="2763694"/>
              <a:ext cx="33867" cy="48191"/>
            </a:xfrm>
            <a:custGeom>
              <a:avLst/>
              <a:gdLst/>
              <a:ahLst/>
              <a:cxnLst/>
              <a:rect l="l" t="t" r="r" b="b"/>
              <a:pathLst>
                <a:path w="3083" h="4387" extrusionOk="0">
                  <a:moveTo>
                    <a:pt x="3083" y="2357"/>
                  </a:moveTo>
                  <a:cubicBezTo>
                    <a:pt x="3058" y="2683"/>
                    <a:pt x="3058" y="2908"/>
                    <a:pt x="3033" y="3109"/>
                  </a:cubicBezTo>
                  <a:cubicBezTo>
                    <a:pt x="2882" y="3785"/>
                    <a:pt x="2431" y="4236"/>
                    <a:pt x="1805" y="4312"/>
                  </a:cubicBezTo>
                  <a:cubicBezTo>
                    <a:pt x="1128" y="4387"/>
                    <a:pt x="502" y="4036"/>
                    <a:pt x="251" y="3334"/>
                  </a:cubicBezTo>
                  <a:cubicBezTo>
                    <a:pt x="0" y="2632"/>
                    <a:pt x="0" y="1881"/>
                    <a:pt x="226" y="1154"/>
                  </a:cubicBezTo>
                  <a:cubicBezTo>
                    <a:pt x="451" y="477"/>
                    <a:pt x="1153" y="1"/>
                    <a:pt x="1730" y="76"/>
                  </a:cubicBezTo>
                  <a:cubicBezTo>
                    <a:pt x="2456" y="151"/>
                    <a:pt x="2807" y="653"/>
                    <a:pt x="2958" y="1279"/>
                  </a:cubicBezTo>
                  <a:cubicBezTo>
                    <a:pt x="3058" y="1655"/>
                    <a:pt x="3058" y="2056"/>
                    <a:pt x="3083" y="2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6497813" y="2763420"/>
              <a:ext cx="32779" cy="48466"/>
            </a:xfrm>
            <a:custGeom>
              <a:avLst/>
              <a:gdLst/>
              <a:ahLst/>
              <a:cxnLst/>
              <a:rect l="l" t="t" r="r" b="b"/>
              <a:pathLst>
                <a:path w="2984" h="4412" extrusionOk="0">
                  <a:moveTo>
                    <a:pt x="2958" y="2532"/>
                  </a:moveTo>
                  <a:cubicBezTo>
                    <a:pt x="2958" y="2457"/>
                    <a:pt x="2983" y="2632"/>
                    <a:pt x="2958" y="2808"/>
                  </a:cubicBezTo>
                  <a:cubicBezTo>
                    <a:pt x="2808" y="3835"/>
                    <a:pt x="2181" y="4412"/>
                    <a:pt x="1329" y="4337"/>
                  </a:cubicBezTo>
                  <a:cubicBezTo>
                    <a:pt x="527" y="4287"/>
                    <a:pt x="26" y="3685"/>
                    <a:pt x="1" y="2657"/>
                  </a:cubicBezTo>
                  <a:cubicBezTo>
                    <a:pt x="1" y="2181"/>
                    <a:pt x="26" y="1705"/>
                    <a:pt x="126" y="1229"/>
                  </a:cubicBezTo>
                  <a:cubicBezTo>
                    <a:pt x="276" y="652"/>
                    <a:pt x="627" y="201"/>
                    <a:pt x="1279" y="101"/>
                  </a:cubicBezTo>
                  <a:cubicBezTo>
                    <a:pt x="1805" y="1"/>
                    <a:pt x="2432" y="427"/>
                    <a:pt x="2757" y="1003"/>
                  </a:cubicBezTo>
                  <a:cubicBezTo>
                    <a:pt x="2983" y="1404"/>
                    <a:pt x="2983" y="1830"/>
                    <a:pt x="2958" y="253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5" name="Google Shape;3245;p35"/>
          <p:cNvGrpSpPr/>
          <p:nvPr/>
        </p:nvGrpSpPr>
        <p:grpSpPr>
          <a:xfrm>
            <a:off x="4662800" y="1943070"/>
            <a:ext cx="505006" cy="395707"/>
            <a:chOff x="7144538" y="1830915"/>
            <a:chExt cx="650026" cy="509341"/>
          </a:xfrm>
        </p:grpSpPr>
        <p:sp>
          <p:nvSpPr>
            <p:cNvPr id="3246" name="Google Shape;3246;p35"/>
            <p:cNvSpPr/>
            <p:nvPr/>
          </p:nvSpPr>
          <p:spPr>
            <a:xfrm>
              <a:off x="7144538" y="1830915"/>
              <a:ext cx="650026" cy="509341"/>
            </a:xfrm>
            <a:custGeom>
              <a:avLst/>
              <a:gdLst/>
              <a:ahLst/>
              <a:cxnLst/>
              <a:rect l="l" t="t" r="r" b="b"/>
              <a:pathLst>
                <a:path w="59174" h="46367" extrusionOk="0">
                  <a:moveTo>
                    <a:pt x="29574" y="46116"/>
                  </a:moveTo>
                  <a:cubicBezTo>
                    <a:pt x="26241" y="46316"/>
                    <a:pt x="22858" y="45840"/>
                    <a:pt x="19574" y="44787"/>
                  </a:cubicBezTo>
                  <a:cubicBezTo>
                    <a:pt x="16316" y="43735"/>
                    <a:pt x="13359" y="42106"/>
                    <a:pt x="10802" y="39825"/>
                  </a:cubicBezTo>
                  <a:cubicBezTo>
                    <a:pt x="8371" y="37695"/>
                    <a:pt x="7193" y="34888"/>
                    <a:pt x="6642" y="31805"/>
                  </a:cubicBezTo>
                  <a:cubicBezTo>
                    <a:pt x="5915" y="27795"/>
                    <a:pt x="6366" y="23835"/>
                    <a:pt x="7244" y="19900"/>
                  </a:cubicBezTo>
                  <a:cubicBezTo>
                    <a:pt x="7444" y="18948"/>
                    <a:pt x="7469" y="18948"/>
                    <a:pt x="6592" y="18572"/>
                  </a:cubicBezTo>
                  <a:cubicBezTo>
                    <a:pt x="3133" y="16993"/>
                    <a:pt x="1103" y="14311"/>
                    <a:pt x="452" y="10577"/>
                  </a:cubicBezTo>
                  <a:cubicBezTo>
                    <a:pt x="0" y="7970"/>
                    <a:pt x="1128" y="5815"/>
                    <a:pt x="2707" y="3935"/>
                  </a:cubicBezTo>
                  <a:cubicBezTo>
                    <a:pt x="5088" y="1128"/>
                    <a:pt x="8171" y="0"/>
                    <a:pt x="11780" y="476"/>
                  </a:cubicBezTo>
                  <a:cubicBezTo>
                    <a:pt x="13710" y="727"/>
                    <a:pt x="15188" y="1830"/>
                    <a:pt x="16341" y="3359"/>
                  </a:cubicBezTo>
                  <a:cubicBezTo>
                    <a:pt x="16692" y="3860"/>
                    <a:pt x="16993" y="4411"/>
                    <a:pt x="17294" y="4938"/>
                  </a:cubicBezTo>
                  <a:cubicBezTo>
                    <a:pt x="17795" y="5790"/>
                    <a:pt x="17795" y="5815"/>
                    <a:pt x="18672" y="5414"/>
                  </a:cubicBezTo>
                  <a:cubicBezTo>
                    <a:pt x="20427" y="4637"/>
                    <a:pt x="22231" y="3935"/>
                    <a:pt x="24161" y="3584"/>
                  </a:cubicBezTo>
                  <a:cubicBezTo>
                    <a:pt x="26943" y="3083"/>
                    <a:pt x="29725" y="3058"/>
                    <a:pt x="32557" y="3233"/>
                  </a:cubicBezTo>
                  <a:cubicBezTo>
                    <a:pt x="35389" y="3434"/>
                    <a:pt x="38071" y="4186"/>
                    <a:pt x="40627" y="5414"/>
                  </a:cubicBezTo>
                  <a:cubicBezTo>
                    <a:pt x="41554" y="5840"/>
                    <a:pt x="41580" y="5815"/>
                    <a:pt x="42106" y="4862"/>
                  </a:cubicBezTo>
                  <a:cubicBezTo>
                    <a:pt x="42732" y="3684"/>
                    <a:pt x="43459" y="2632"/>
                    <a:pt x="44537" y="1805"/>
                  </a:cubicBezTo>
                  <a:cubicBezTo>
                    <a:pt x="46818" y="50"/>
                    <a:pt x="49399" y="25"/>
                    <a:pt x="51956" y="802"/>
                  </a:cubicBezTo>
                  <a:cubicBezTo>
                    <a:pt x="55414" y="1880"/>
                    <a:pt x="57670" y="4336"/>
                    <a:pt x="58748" y="7795"/>
                  </a:cubicBezTo>
                  <a:cubicBezTo>
                    <a:pt x="59174" y="9123"/>
                    <a:pt x="59098" y="10501"/>
                    <a:pt x="58672" y="11805"/>
                  </a:cubicBezTo>
                  <a:cubicBezTo>
                    <a:pt x="57720" y="14787"/>
                    <a:pt x="55966" y="17118"/>
                    <a:pt x="53058" y="18446"/>
                  </a:cubicBezTo>
                  <a:cubicBezTo>
                    <a:pt x="51905" y="18948"/>
                    <a:pt x="51930" y="18948"/>
                    <a:pt x="52206" y="20251"/>
                  </a:cubicBezTo>
                  <a:cubicBezTo>
                    <a:pt x="52933" y="23835"/>
                    <a:pt x="53334" y="27444"/>
                    <a:pt x="52858" y="31103"/>
                  </a:cubicBezTo>
                  <a:cubicBezTo>
                    <a:pt x="52131" y="36592"/>
                    <a:pt x="49048" y="40326"/>
                    <a:pt x="44286" y="42858"/>
                  </a:cubicBezTo>
                  <a:cubicBezTo>
                    <a:pt x="39725" y="45289"/>
                    <a:pt x="34863" y="46366"/>
                    <a:pt x="29574" y="4611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7273659" y="1949303"/>
              <a:ext cx="393988" cy="348829"/>
            </a:xfrm>
            <a:custGeom>
              <a:avLst/>
              <a:gdLst/>
              <a:ahLst/>
              <a:cxnLst/>
              <a:rect l="l" t="t" r="r" b="b"/>
              <a:pathLst>
                <a:path w="35866" h="31755" extrusionOk="0">
                  <a:moveTo>
                    <a:pt x="17896" y="3409"/>
                  </a:moveTo>
                  <a:cubicBezTo>
                    <a:pt x="18798" y="2531"/>
                    <a:pt x="19625" y="1805"/>
                    <a:pt x="20628" y="1328"/>
                  </a:cubicBezTo>
                  <a:cubicBezTo>
                    <a:pt x="22983" y="226"/>
                    <a:pt x="25339" y="151"/>
                    <a:pt x="27720" y="1253"/>
                  </a:cubicBezTo>
                  <a:cubicBezTo>
                    <a:pt x="31906" y="3108"/>
                    <a:pt x="34262" y="6391"/>
                    <a:pt x="35189" y="10777"/>
                  </a:cubicBezTo>
                  <a:cubicBezTo>
                    <a:pt x="35565" y="12481"/>
                    <a:pt x="35866" y="14236"/>
                    <a:pt x="35740" y="15990"/>
                  </a:cubicBezTo>
                  <a:cubicBezTo>
                    <a:pt x="35565" y="18998"/>
                    <a:pt x="34738" y="21805"/>
                    <a:pt x="32908" y="24186"/>
                  </a:cubicBezTo>
                  <a:cubicBezTo>
                    <a:pt x="31505" y="26040"/>
                    <a:pt x="29750" y="27619"/>
                    <a:pt x="27695" y="28772"/>
                  </a:cubicBezTo>
                  <a:cubicBezTo>
                    <a:pt x="25089" y="30251"/>
                    <a:pt x="22307" y="31203"/>
                    <a:pt x="19249" y="31404"/>
                  </a:cubicBezTo>
                  <a:cubicBezTo>
                    <a:pt x="13635" y="31755"/>
                    <a:pt x="8923" y="29900"/>
                    <a:pt x="4763" y="26166"/>
                  </a:cubicBezTo>
                  <a:cubicBezTo>
                    <a:pt x="2131" y="23760"/>
                    <a:pt x="828" y="20727"/>
                    <a:pt x="226" y="17344"/>
                  </a:cubicBezTo>
                  <a:cubicBezTo>
                    <a:pt x="1" y="16166"/>
                    <a:pt x="26" y="14887"/>
                    <a:pt x="176" y="13684"/>
                  </a:cubicBezTo>
                  <a:cubicBezTo>
                    <a:pt x="352" y="12456"/>
                    <a:pt x="527" y="11253"/>
                    <a:pt x="828" y="10075"/>
                  </a:cubicBezTo>
                  <a:cubicBezTo>
                    <a:pt x="1981" y="5589"/>
                    <a:pt x="4688" y="2531"/>
                    <a:pt x="8948" y="902"/>
                  </a:cubicBezTo>
                  <a:cubicBezTo>
                    <a:pt x="11229" y="0"/>
                    <a:pt x="13510" y="376"/>
                    <a:pt x="15640" y="1604"/>
                  </a:cubicBezTo>
                  <a:cubicBezTo>
                    <a:pt x="16417" y="2080"/>
                    <a:pt x="17219" y="2531"/>
                    <a:pt x="17896" y="3409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7632952" y="1873033"/>
              <a:ext cx="114815" cy="130238"/>
            </a:xfrm>
            <a:custGeom>
              <a:avLst/>
              <a:gdLst/>
              <a:ahLst/>
              <a:cxnLst/>
              <a:rect l="l" t="t" r="r" b="b"/>
              <a:pathLst>
                <a:path w="10452" h="11856" extrusionOk="0">
                  <a:moveTo>
                    <a:pt x="10226" y="5214"/>
                  </a:moveTo>
                  <a:cubicBezTo>
                    <a:pt x="10126" y="8271"/>
                    <a:pt x="8748" y="10001"/>
                    <a:pt x="6993" y="11480"/>
                  </a:cubicBezTo>
                  <a:cubicBezTo>
                    <a:pt x="6542" y="11855"/>
                    <a:pt x="6166" y="11580"/>
                    <a:pt x="5891" y="11179"/>
                  </a:cubicBezTo>
                  <a:cubicBezTo>
                    <a:pt x="5214" y="10201"/>
                    <a:pt x="4487" y="9274"/>
                    <a:pt x="3685" y="8397"/>
                  </a:cubicBezTo>
                  <a:cubicBezTo>
                    <a:pt x="2632" y="7244"/>
                    <a:pt x="1805" y="5865"/>
                    <a:pt x="477" y="4938"/>
                  </a:cubicBezTo>
                  <a:cubicBezTo>
                    <a:pt x="1" y="4612"/>
                    <a:pt x="76" y="4161"/>
                    <a:pt x="477" y="3860"/>
                  </a:cubicBezTo>
                  <a:cubicBezTo>
                    <a:pt x="1479" y="3058"/>
                    <a:pt x="2407" y="2206"/>
                    <a:pt x="3560" y="1630"/>
                  </a:cubicBezTo>
                  <a:cubicBezTo>
                    <a:pt x="6893" y="1"/>
                    <a:pt x="10452" y="2256"/>
                    <a:pt x="10226" y="52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7192445" y="1873582"/>
              <a:ext cx="115090" cy="130238"/>
            </a:xfrm>
            <a:custGeom>
              <a:avLst/>
              <a:gdLst/>
              <a:ahLst/>
              <a:cxnLst/>
              <a:rect l="l" t="t" r="r" b="b"/>
              <a:pathLst>
                <a:path w="10477" h="11856" extrusionOk="0">
                  <a:moveTo>
                    <a:pt x="401" y="5690"/>
                  </a:moveTo>
                  <a:cubicBezTo>
                    <a:pt x="0" y="2833"/>
                    <a:pt x="3033" y="1"/>
                    <a:pt x="6517" y="1379"/>
                  </a:cubicBezTo>
                  <a:cubicBezTo>
                    <a:pt x="7920" y="1956"/>
                    <a:pt x="9098" y="2858"/>
                    <a:pt x="10101" y="3986"/>
                  </a:cubicBezTo>
                  <a:cubicBezTo>
                    <a:pt x="10376" y="4312"/>
                    <a:pt x="10477" y="4587"/>
                    <a:pt x="10101" y="4888"/>
                  </a:cubicBezTo>
                  <a:cubicBezTo>
                    <a:pt x="8020" y="6542"/>
                    <a:pt x="6542" y="8723"/>
                    <a:pt x="4938" y="10778"/>
                  </a:cubicBezTo>
                  <a:cubicBezTo>
                    <a:pt x="4111" y="11805"/>
                    <a:pt x="3960" y="11856"/>
                    <a:pt x="3008" y="10953"/>
                  </a:cubicBezTo>
                  <a:cubicBezTo>
                    <a:pt x="2231" y="10176"/>
                    <a:pt x="1454" y="9424"/>
                    <a:pt x="1003" y="8372"/>
                  </a:cubicBezTo>
                  <a:cubicBezTo>
                    <a:pt x="627" y="7470"/>
                    <a:pt x="276" y="6592"/>
                    <a:pt x="401" y="5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7377183" y="2087234"/>
              <a:ext cx="183098" cy="114815"/>
            </a:xfrm>
            <a:custGeom>
              <a:avLst/>
              <a:gdLst/>
              <a:ahLst/>
              <a:cxnLst/>
              <a:rect l="l" t="t" r="r" b="b"/>
              <a:pathLst>
                <a:path w="16668" h="10452" extrusionOk="0">
                  <a:moveTo>
                    <a:pt x="16667" y="7294"/>
                  </a:moveTo>
                  <a:cubicBezTo>
                    <a:pt x="14136" y="10402"/>
                    <a:pt x="2707" y="10452"/>
                    <a:pt x="0" y="7143"/>
                  </a:cubicBezTo>
                  <a:cubicBezTo>
                    <a:pt x="502" y="7018"/>
                    <a:pt x="828" y="7394"/>
                    <a:pt x="1203" y="7469"/>
                  </a:cubicBezTo>
                  <a:cubicBezTo>
                    <a:pt x="3158" y="7920"/>
                    <a:pt x="5138" y="8296"/>
                    <a:pt x="7168" y="8246"/>
                  </a:cubicBezTo>
                  <a:cubicBezTo>
                    <a:pt x="8121" y="8246"/>
                    <a:pt x="8121" y="8221"/>
                    <a:pt x="8121" y="7294"/>
                  </a:cubicBezTo>
                  <a:cubicBezTo>
                    <a:pt x="8121" y="6216"/>
                    <a:pt x="8171" y="5189"/>
                    <a:pt x="7244" y="4286"/>
                  </a:cubicBezTo>
                  <a:cubicBezTo>
                    <a:pt x="6542" y="3610"/>
                    <a:pt x="6116" y="2607"/>
                    <a:pt x="5665" y="1730"/>
                  </a:cubicBezTo>
                  <a:cubicBezTo>
                    <a:pt x="5239" y="853"/>
                    <a:pt x="5564" y="176"/>
                    <a:pt x="6517" y="101"/>
                  </a:cubicBezTo>
                  <a:cubicBezTo>
                    <a:pt x="7820" y="1"/>
                    <a:pt x="9148" y="1"/>
                    <a:pt x="10452" y="101"/>
                  </a:cubicBezTo>
                  <a:cubicBezTo>
                    <a:pt x="11454" y="176"/>
                    <a:pt x="11805" y="878"/>
                    <a:pt x="11304" y="1805"/>
                  </a:cubicBezTo>
                  <a:cubicBezTo>
                    <a:pt x="10803" y="2783"/>
                    <a:pt x="10351" y="3810"/>
                    <a:pt x="9549" y="4562"/>
                  </a:cubicBezTo>
                  <a:cubicBezTo>
                    <a:pt x="8497" y="5590"/>
                    <a:pt x="8998" y="6768"/>
                    <a:pt x="8948" y="7895"/>
                  </a:cubicBezTo>
                  <a:cubicBezTo>
                    <a:pt x="8948" y="8321"/>
                    <a:pt x="9399" y="8246"/>
                    <a:pt x="9675" y="8246"/>
                  </a:cubicBezTo>
                  <a:cubicBezTo>
                    <a:pt x="11103" y="8347"/>
                    <a:pt x="12482" y="8096"/>
                    <a:pt x="13860" y="7870"/>
                  </a:cubicBezTo>
                  <a:cubicBezTo>
                    <a:pt x="14813" y="7745"/>
                    <a:pt x="15740" y="7519"/>
                    <a:pt x="16667" y="729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7356256" y="2035746"/>
              <a:ext cx="46818" cy="46818"/>
            </a:xfrm>
            <a:custGeom>
              <a:avLst/>
              <a:gdLst/>
              <a:ahLst/>
              <a:cxnLst/>
              <a:rect l="l" t="t" r="r" b="b"/>
              <a:pathLst>
                <a:path w="4262" h="4262" extrusionOk="0">
                  <a:moveTo>
                    <a:pt x="4236" y="2081"/>
                  </a:moveTo>
                  <a:cubicBezTo>
                    <a:pt x="4261" y="3259"/>
                    <a:pt x="3284" y="4211"/>
                    <a:pt x="2056" y="4236"/>
                  </a:cubicBezTo>
                  <a:cubicBezTo>
                    <a:pt x="978" y="4262"/>
                    <a:pt x="101" y="3409"/>
                    <a:pt x="51" y="2257"/>
                  </a:cubicBezTo>
                  <a:cubicBezTo>
                    <a:pt x="1" y="1053"/>
                    <a:pt x="953" y="26"/>
                    <a:pt x="2156" y="26"/>
                  </a:cubicBezTo>
                  <a:cubicBezTo>
                    <a:pt x="3284" y="1"/>
                    <a:pt x="4236" y="928"/>
                    <a:pt x="4236" y="20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7537699" y="2035746"/>
              <a:ext cx="46807" cy="47093"/>
            </a:xfrm>
            <a:custGeom>
              <a:avLst/>
              <a:gdLst/>
              <a:ahLst/>
              <a:cxnLst/>
              <a:rect l="l" t="t" r="r" b="b"/>
              <a:pathLst>
                <a:path w="4261" h="4287" extrusionOk="0">
                  <a:moveTo>
                    <a:pt x="4236" y="2106"/>
                  </a:moveTo>
                  <a:cubicBezTo>
                    <a:pt x="4261" y="3259"/>
                    <a:pt x="3434" y="4211"/>
                    <a:pt x="2356" y="4236"/>
                  </a:cubicBezTo>
                  <a:cubicBezTo>
                    <a:pt x="1153" y="4287"/>
                    <a:pt x="100" y="3359"/>
                    <a:pt x="50" y="2206"/>
                  </a:cubicBezTo>
                  <a:cubicBezTo>
                    <a:pt x="0" y="1003"/>
                    <a:pt x="952" y="1"/>
                    <a:pt x="2155" y="26"/>
                  </a:cubicBezTo>
                  <a:cubicBezTo>
                    <a:pt x="3283" y="26"/>
                    <a:pt x="4236" y="978"/>
                    <a:pt x="4236" y="210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7344414" y="2101548"/>
              <a:ext cx="58385" cy="33878"/>
            </a:xfrm>
            <a:custGeom>
              <a:avLst/>
              <a:gdLst/>
              <a:ahLst/>
              <a:cxnLst/>
              <a:rect l="l" t="t" r="r" b="b"/>
              <a:pathLst>
                <a:path w="5315" h="3084" extrusionOk="0">
                  <a:moveTo>
                    <a:pt x="2307" y="101"/>
                  </a:moveTo>
                  <a:cubicBezTo>
                    <a:pt x="3109" y="1"/>
                    <a:pt x="3861" y="226"/>
                    <a:pt x="4587" y="527"/>
                  </a:cubicBezTo>
                  <a:cubicBezTo>
                    <a:pt x="5039" y="728"/>
                    <a:pt x="5314" y="1003"/>
                    <a:pt x="5314" y="1530"/>
                  </a:cubicBezTo>
                  <a:cubicBezTo>
                    <a:pt x="5314" y="2106"/>
                    <a:pt x="4988" y="2407"/>
                    <a:pt x="4512" y="2582"/>
                  </a:cubicBezTo>
                  <a:cubicBezTo>
                    <a:pt x="3284" y="3084"/>
                    <a:pt x="2031" y="3059"/>
                    <a:pt x="803" y="2582"/>
                  </a:cubicBezTo>
                  <a:cubicBezTo>
                    <a:pt x="252" y="2382"/>
                    <a:pt x="1" y="2006"/>
                    <a:pt x="1" y="1379"/>
                  </a:cubicBezTo>
                  <a:cubicBezTo>
                    <a:pt x="26" y="753"/>
                    <a:pt x="352" y="427"/>
                    <a:pt x="878" y="201"/>
                  </a:cubicBezTo>
                  <a:cubicBezTo>
                    <a:pt x="1329" y="26"/>
                    <a:pt x="1831" y="126"/>
                    <a:pt x="2307" y="1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7547333" y="2103207"/>
              <a:ext cx="65262" cy="31395"/>
            </a:xfrm>
            <a:custGeom>
              <a:avLst/>
              <a:gdLst/>
              <a:ahLst/>
              <a:cxnLst/>
              <a:rect l="l" t="t" r="r" b="b"/>
              <a:pathLst>
                <a:path w="5941" h="2858" extrusionOk="0">
                  <a:moveTo>
                    <a:pt x="2582" y="2832"/>
                  </a:moveTo>
                  <a:cubicBezTo>
                    <a:pt x="2005" y="2857"/>
                    <a:pt x="1354" y="2857"/>
                    <a:pt x="727" y="2607"/>
                  </a:cubicBezTo>
                  <a:cubicBezTo>
                    <a:pt x="326" y="2431"/>
                    <a:pt x="50" y="2231"/>
                    <a:pt x="25" y="1780"/>
                  </a:cubicBezTo>
                  <a:cubicBezTo>
                    <a:pt x="0" y="1354"/>
                    <a:pt x="100" y="1028"/>
                    <a:pt x="476" y="777"/>
                  </a:cubicBezTo>
                  <a:cubicBezTo>
                    <a:pt x="1504" y="75"/>
                    <a:pt x="4286" y="0"/>
                    <a:pt x="5288" y="652"/>
                  </a:cubicBezTo>
                  <a:cubicBezTo>
                    <a:pt x="5865" y="1028"/>
                    <a:pt x="5940" y="1504"/>
                    <a:pt x="5439" y="2030"/>
                  </a:cubicBezTo>
                  <a:cubicBezTo>
                    <a:pt x="4662" y="2857"/>
                    <a:pt x="3659" y="2857"/>
                    <a:pt x="2582" y="283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5" name="Google Shape;3255;p35"/>
          <p:cNvGrpSpPr/>
          <p:nvPr/>
        </p:nvGrpSpPr>
        <p:grpSpPr>
          <a:xfrm>
            <a:off x="3998658" y="1962315"/>
            <a:ext cx="391210" cy="389298"/>
            <a:chOff x="6289676" y="1855687"/>
            <a:chExt cx="503552" cy="501092"/>
          </a:xfrm>
        </p:grpSpPr>
        <p:sp>
          <p:nvSpPr>
            <p:cNvPr id="3256" name="Google Shape;3256;p35"/>
            <p:cNvSpPr/>
            <p:nvPr/>
          </p:nvSpPr>
          <p:spPr>
            <a:xfrm>
              <a:off x="6289676" y="1855687"/>
              <a:ext cx="503552" cy="501092"/>
            </a:xfrm>
            <a:custGeom>
              <a:avLst/>
              <a:gdLst/>
              <a:ahLst/>
              <a:cxnLst/>
              <a:rect l="l" t="t" r="r" b="b"/>
              <a:pathLst>
                <a:path w="45840" h="45616" extrusionOk="0">
                  <a:moveTo>
                    <a:pt x="22882" y="45515"/>
                  </a:moveTo>
                  <a:cubicBezTo>
                    <a:pt x="18747" y="45390"/>
                    <a:pt x="14587" y="45289"/>
                    <a:pt x="10602" y="44011"/>
                  </a:cubicBezTo>
                  <a:cubicBezTo>
                    <a:pt x="8471" y="43334"/>
                    <a:pt x="6491" y="42432"/>
                    <a:pt x="4812" y="40928"/>
                  </a:cubicBezTo>
                  <a:cubicBezTo>
                    <a:pt x="1955" y="38347"/>
                    <a:pt x="602" y="35039"/>
                    <a:pt x="326" y="31254"/>
                  </a:cubicBezTo>
                  <a:cubicBezTo>
                    <a:pt x="0" y="26868"/>
                    <a:pt x="977" y="22683"/>
                    <a:pt x="2481" y="18597"/>
                  </a:cubicBezTo>
                  <a:cubicBezTo>
                    <a:pt x="3183" y="16718"/>
                    <a:pt x="4336" y="15089"/>
                    <a:pt x="5639" y="13560"/>
                  </a:cubicBezTo>
                  <a:cubicBezTo>
                    <a:pt x="6040" y="13059"/>
                    <a:pt x="6090" y="12758"/>
                    <a:pt x="5689" y="12206"/>
                  </a:cubicBezTo>
                  <a:cubicBezTo>
                    <a:pt x="2757" y="7971"/>
                    <a:pt x="4561" y="2532"/>
                    <a:pt x="9424" y="878"/>
                  </a:cubicBezTo>
                  <a:cubicBezTo>
                    <a:pt x="11855" y="76"/>
                    <a:pt x="14236" y="853"/>
                    <a:pt x="15664" y="2958"/>
                  </a:cubicBezTo>
                  <a:cubicBezTo>
                    <a:pt x="16391" y="4036"/>
                    <a:pt x="16917" y="5189"/>
                    <a:pt x="17043" y="6517"/>
                  </a:cubicBezTo>
                  <a:cubicBezTo>
                    <a:pt x="17118" y="7169"/>
                    <a:pt x="17369" y="7294"/>
                    <a:pt x="18020" y="7219"/>
                  </a:cubicBezTo>
                  <a:cubicBezTo>
                    <a:pt x="21354" y="6818"/>
                    <a:pt x="24712" y="6818"/>
                    <a:pt x="28070" y="7244"/>
                  </a:cubicBezTo>
                  <a:cubicBezTo>
                    <a:pt x="28572" y="7319"/>
                    <a:pt x="28747" y="7169"/>
                    <a:pt x="28797" y="6718"/>
                  </a:cubicBezTo>
                  <a:cubicBezTo>
                    <a:pt x="28973" y="5540"/>
                    <a:pt x="29349" y="4462"/>
                    <a:pt x="29925" y="3434"/>
                  </a:cubicBezTo>
                  <a:cubicBezTo>
                    <a:pt x="31404" y="928"/>
                    <a:pt x="33910" y="1"/>
                    <a:pt x="36642" y="953"/>
                  </a:cubicBezTo>
                  <a:cubicBezTo>
                    <a:pt x="41379" y="2582"/>
                    <a:pt x="43158" y="8196"/>
                    <a:pt x="40176" y="12231"/>
                  </a:cubicBezTo>
                  <a:cubicBezTo>
                    <a:pt x="39825" y="12733"/>
                    <a:pt x="39775" y="13008"/>
                    <a:pt x="40201" y="13485"/>
                  </a:cubicBezTo>
                  <a:cubicBezTo>
                    <a:pt x="43409" y="16968"/>
                    <a:pt x="44587" y="21304"/>
                    <a:pt x="45339" y="25815"/>
                  </a:cubicBezTo>
                  <a:cubicBezTo>
                    <a:pt x="45740" y="28146"/>
                    <a:pt x="45840" y="30527"/>
                    <a:pt x="45389" y="32858"/>
                  </a:cubicBezTo>
                  <a:cubicBezTo>
                    <a:pt x="44436" y="37971"/>
                    <a:pt x="41679" y="41655"/>
                    <a:pt x="36717" y="43510"/>
                  </a:cubicBezTo>
                  <a:cubicBezTo>
                    <a:pt x="34010" y="44537"/>
                    <a:pt x="31228" y="45089"/>
                    <a:pt x="28346" y="45264"/>
                  </a:cubicBezTo>
                  <a:cubicBezTo>
                    <a:pt x="26542" y="45364"/>
                    <a:pt x="24712" y="45615"/>
                    <a:pt x="22882" y="455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6375020" y="1900847"/>
              <a:ext cx="55353" cy="58649"/>
            </a:xfrm>
            <a:custGeom>
              <a:avLst/>
              <a:gdLst/>
              <a:ahLst/>
              <a:cxnLst/>
              <a:rect l="l" t="t" r="r" b="b"/>
              <a:pathLst>
                <a:path w="5039" h="5339" extrusionOk="0">
                  <a:moveTo>
                    <a:pt x="26" y="2607"/>
                  </a:moveTo>
                  <a:cubicBezTo>
                    <a:pt x="51" y="1103"/>
                    <a:pt x="1178" y="0"/>
                    <a:pt x="2632" y="50"/>
                  </a:cubicBezTo>
                  <a:cubicBezTo>
                    <a:pt x="3985" y="100"/>
                    <a:pt x="5038" y="1379"/>
                    <a:pt x="4963" y="2882"/>
                  </a:cubicBezTo>
                  <a:cubicBezTo>
                    <a:pt x="4913" y="4286"/>
                    <a:pt x="3760" y="5338"/>
                    <a:pt x="2331" y="5288"/>
                  </a:cubicBezTo>
                  <a:cubicBezTo>
                    <a:pt x="978" y="5263"/>
                    <a:pt x="1" y="4110"/>
                    <a:pt x="26" y="2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6654198" y="1901122"/>
              <a:ext cx="54519" cy="58100"/>
            </a:xfrm>
            <a:custGeom>
              <a:avLst/>
              <a:gdLst/>
              <a:ahLst/>
              <a:cxnLst/>
              <a:rect l="l" t="t" r="r" b="b"/>
              <a:pathLst>
                <a:path w="4963" h="5289" extrusionOk="0">
                  <a:moveTo>
                    <a:pt x="2456" y="25"/>
                  </a:moveTo>
                  <a:cubicBezTo>
                    <a:pt x="3860" y="50"/>
                    <a:pt x="4963" y="1228"/>
                    <a:pt x="4938" y="2707"/>
                  </a:cubicBezTo>
                  <a:cubicBezTo>
                    <a:pt x="4887" y="4211"/>
                    <a:pt x="3860" y="5288"/>
                    <a:pt x="2481" y="5263"/>
                  </a:cubicBezTo>
                  <a:cubicBezTo>
                    <a:pt x="1053" y="5238"/>
                    <a:pt x="0" y="4161"/>
                    <a:pt x="0" y="2732"/>
                  </a:cubicBezTo>
                  <a:cubicBezTo>
                    <a:pt x="0" y="1178"/>
                    <a:pt x="1078" y="0"/>
                    <a:pt x="245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6398419" y="2010151"/>
              <a:ext cx="76005" cy="44061"/>
            </a:xfrm>
            <a:custGeom>
              <a:avLst/>
              <a:gdLst/>
              <a:ahLst/>
              <a:cxnLst/>
              <a:rect l="l" t="t" r="r" b="b"/>
              <a:pathLst>
                <a:path w="6919" h="4011" extrusionOk="0">
                  <a:moveTo>
                    <a:pt x="3835" y="75"/>
                  </a:moveTo>
                  <a:cubicBezTo>
                    <a:pt x="4262" y="75"/>
                    <a:pt x="4663" y="50"/>
                    <a:pt x="5089" y="75"/>
                  </a:cubicBezTo>
                  <a:cubicBezTo>
                    <a:pt x="5966" y="175"/>
                    <a:pt x="6693" y="852"/>
                    <a:pt x="6818" y="1629"/>
                  </a:cubicBezTo>
                  <a:cubicBezTo>
                    <a:pt x="6918" y="2331"/>
                    <a:pt x="6442" y="3083"/>
                    <a:pt x="5590" y="3434"/>
                  </a:cubicBezTo>
                  <a:cubicBezTo>
                    <a:pt x="4262" y="3960"/>
                    <a:pt x="2908" y="4010"/>
                    <a:pt x="1580" y="3559"/>
                  </a:cubicBezTo>
                  <a:cubicBezTo>
                    <a:pt x="226" y="3108"/>
                    <a:pt x="1" y="1729"/>
                    <a:pt x="1053" y="752"/>
                  </a:cubicBezTo>
                  <a:cubicBezTo>
                    <a:pt x="1855" y="0"/>
                    <a:pt x="2858" y="50"/>
                    <a:pt x="3835" y="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6609873" y="2009316"/>
              <a:ext cx="74061" cy="43512"/>
            </a:xfrm>
            <a:custGeom>
              <a:avLst/>
              <a:gdLst/>
              <a:ahLst/>
              <a:cxnLst/>
              <a:rect l="l" t="t" r="r" b="b"/>
              <a:pathLst>
                <a:path w="6742" h="3961" extrusionOk="0">
                  <a:moveTo>
                    <a:pt x="3459" y="3860"/>
                  </a:moveTo>
                  <a:cubicBezTo>
                    <a:pt x="2682" y="3961"/>
                    <a:pt x="1980" y="3810"/>
                    <a:pt x="1278" y="3485"/>
                  </a:cubicBezTo>
                  <a:cubicBezTo>
                    <a:pt x="476" y="3134"/>
                    <a:pt x="0" y="2407"/>
                    <a:pt x="50" y="1680"/>
                  </a:cubicBezTo>
                  <a:cubicBezTo>
                    <a:pt x="100" y="1053"/>
                    <a:pt x="777" y="302"/>
                    <a:pt x="1554" y="226"/>
                  </a:cubicBezTo>
                  <a:cubicBezTo>
                    <a:pt x="2682" y="76"/>
                    <a:pt x="3835" y="1"/>
                    <a:pt x="4988" y="327"/>
                  </a:cubicBezTo>
                  <a:cubicBezTo>
                    <a:pt x="5489" y="477"/>
                    <a:pt x="5865" y="778"/>
                    <a:pt x="6166" y="1179"/>
                  </a:cubicBezTo>
                  <a:cubicBezTo>
                    <a:pt x="6742" y="2006"/>
                    <a:pt x="6541" y="2858"/>
                    <a:pt x="5714" y="3409"/>
                  </a:cubicBezTo>
                  <a:cubicBezTo>
                    <a:pt x="5013" y="3886"/>
                    <a:pt x="4236" y="3936"/>
                    <a:pt x="3459" y="38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6502767" y="1995826"/>
              <a:ext cx="77104" cy="49575"/>
            </a:xfrm>
            <a:custGeom>
              <a:avLst/>
              <a:gdLst/>
              <a:ahLst/>
              <a:cxnLst/>
              <a:rect l="l" t="t" r="r" b="b"/>
              <a:pathLst>
                <a:path w="7019" h="4513" extrusionOk="0">
                  <a:moveTo>
                    <a:pt x="7018" y="527"/>
                  </a:moveTo>
                  <a:cubicBezTo>
                    <a:pt x="6993" y="627"/>
                    <a:pt x="6968" y="753"/>
                    <a:pt x="6918" y="853"/>
                  </a:cubicBezTo>
                  <a:cubicBezTo>
                    <a:pt x="6367" y="2206"/>
                    <a:pt x="5339" y="3184"/>
                    <a:pt x="4286" y="4111"/>
                  </a:cubicBezTo>
                  <a:cubicBezTo>
                    <a:pt x="3835" y="4512"/>
                    <a:pt x="3259" y="4512"/>
                    <a:pt x="2808" y="4111"/>
                  </a:cubicBezTo>
                  <a:cubicBezTo>
                    <a:pt x="1780" y="3209"/>
                    <a:pt x="803" y="2231"/>
                    <a:pt x="226" y="953"/>
                  </a:cubicBezTo>
                  <a:cubicBezTo>
                    <a:pt x="126" y="728"/>
                    <a:pt x="1" y="477"/>
                    <a:pt x="201" y="251"/>
                  </a:cubicBezTo>
                  <a:cubicBezTo>
                    <a:pt x="452" y="1"/>
                    <a:pt x="727" y="176"/>
                    <a:pt x="978" y="327"/>
                  </a:cubicBezTo>
                  <a:cubicBezTo>
                    <a:pt x="1780" y="803"/>
                    <a:pt x="2331" y="1530"/>
                    <a:pt x="2983" y="2156"/>
                  </a:cubicBezTo>
                  <a:cubicBezTo>
                    <a:pt x="3560" y="2708"/>
                    <a:pt x="3560" y="2708"/>
                    <a:pt x="4136" y="2156"/>
                  </a:cubicBezTo>
                  <a:cubicBezTo>
                    <a:pt x="4712" y="1605"/>
                    <a:pt x="5264" y="1053"/>
                    <a:pt x="5840" y="527"/>
                  </a:cubicBezTo>
                  <a:cubicBezTo>
                    <a:pt x="6066" y="327"/>
                    <a:pt x="6291" y="151"/>
                    <a:pt x="6617" y="126"/>
                  </a:cubicBezTo>
                  <a:cubicBezTo>
                    <a:pt x="6868" y="126"/>
                    <a:pt x="6993" y="251"/>
                    <a:pt x="7018" y="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6" name="Google Shape;3266;p35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267" name="Google Shape;3267;p35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272" name="Google Shape;3272;p35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3" name="Google Shape;3273;p35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4" name="Google Shape;3274;p35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5" name="Google Shape;3275;p35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6" name="Google Shape;3276;p35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7" name="Google Shape;3277;p35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8" name="Google Shape;3278;p35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9" name="Google Shape;3279;p35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0" name="Google Shape;3280;p35">
            <a:hlinkClick r:id="rId3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1" grpId="0" animBg="1"/>
      <p:bldP spid="3192" grpId="0" animBg="1"/>
      <p:bldP spid="3193" grpId="0" animBg="1"/>
      <p:bldP spid="3194" grpId="0"/>
      <p:bldP spid="32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Một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hoa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văn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cổ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Việt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Nam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r="30899"/>
          <a:stretch/>
        </p:blipFill>
        <p:spPr>
          <a:xfrm>
            <a:off x="5667818" y="1014050"/>
            <a:ext cx="2627909" cy="3146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1" t="3197" r="31910"/>
          <a:stretch/>
        </p:blipFill>
        <p:spPr>
          <a:xfrm>
            <a:off x="590674" y="1118520"/>
            <a:ext cx="2546461" cy="3042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1" r="32138"/>
          <a:stretch/>
        </p:blipFill>
        <p:spPr>
          <a:xfrm>
            <a:off x="3256908" y="1118520"/>
            <a:ext cx="2291137" cy="304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63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Một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hoa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văn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cổ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Việt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Nam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t="5434" r="19775"/>
          <a:stretch/>
        </p:blipFill>
        <p:spPr>
          <a:xfrm>
            <a:off x="1306539" y="1014050"/>
            <a:ext cx="3226085" cy="2360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8" r="29550"/>
          <a:stretch/>
        </p:blipFill>
        <p:spPr>
          <a:xfrm>
            <a:off x="5112938" y="835263"/>
            <a:ext cx="2465798" cy="271812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339101" y="3627056"/>
            <a:ext cx="4931596" cy="998064"/>
          </a:xfrm>
          <a:prstGeom prst="wedgeRoundRectCallout">
            <a:avLst>
              <a:gd name="adj1" fmla="val -60447"/>
              <a:gd name="adj2" fmla="val 347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chemeClr val="tx1"/>
                </a:solidFill>
              </a:rPr>
              <a:t>Em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nhận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xét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gì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về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điểm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liệu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của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các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họa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truyền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thống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61" y="3803214"/>
            <a:ext cx="1000082" cy="13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6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</p:spPr>
        <p:txBody>
          <a:bodyPr/>
          <a:lstStyle/>
          <a:p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Một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họa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tiết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trang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trí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sử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dụng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đời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</a:rPr>
              <a:t>sống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3" r="12697"/>
          <a:stretch/>
        </p:blipFill>
        <p:spPr>
          <a:xfrm>
            <a:off x="1424868" y="1014051"/>
            <a:ext cx="3034117" cy="1869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7" t="5185" r="27978" b="5341"/>
          <a:stretch/>
        </p:blipFill>
        <p:spPr>
          <a:xfrm>
            <a:off x="5195131" y="1031682"/>
            <a:ext cx="1869897" cy="1834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4688" r="14495" b="4844"/>
          <a:stretch/>
        </p:blipFill>
        <p:spPr>
          <a:xfrm>
            <a:off x="1219310" y="2964690"/>
            <a:ext cx="3352615" cy="1965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3446" r="23034" b="3104"/>
          <a:stretch/>
        </p:blipFill>
        <p:spPr>
          <a:xfrm>
            <a:off x="5195131" y="2964690"/>
            <a:ext cx="2446670" cy="19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78930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3481;p37"/>
          <p:cNvSpPr/>
          <p:nvPr/>
        </p:nvSpPr>
        <p:spPr>
          <a:xfrm>
            <a:off x="5890675" y="2925650"/>
            <a:ext cx="2326200" cy="101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/>
              <a:t>Bước</a:t>
            </a:r>
            <a:r>
              <a:rPr lang="en-US" sz="2000" b="1" dirty="0" smtClean="0"/>
              <a:t> 4: </a:t>
            </a:r>
            <a:r>
              <a:rPr lang="en-US" sz="2000" dirty="0" err="1" smtClean="0"/>
              <a:t>Lựa</a:t>
            </a:r>
            <a:r>
              <a:rPr lang="en-US" sz="2000" dirty="0" smtClean="0"/>
              <a:t> </a:t>
            </a:r>
            <a:r>
              <a:rPr lang="en-US" sz="2000" dirty="0" err="1" smtClean="0"/>
              <a:t>chọn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 </a:t>
            </a:r>
            <a:r>
              <a:rPr lang="en-US" sz="2000" dirty="0" err="1" smtClean="0"/>
              <a:t>sắc</a:t>
            </a:r>
            <a:endParaRPr sz="2000" dirty="0"/>
          </a:p>
        </p:txBody>
      </p:sp>
      <p:sp>
        <p:nvSpPr>
          <p:cNvPr id="3482" name="Google Shape;3482;p37"/>
          <p:cNvSpPr/>
          <p:nvPr/>
        </p:nvSpPr>
        <p:spPr>
          <a:xfrm>
            <a:off x="5890675" y="1383737"/>
            <a:ext cx="2326200" cy="1284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ts val="3000"/>
              </a:lnSpc>
            </a:pPr>
            <a:r>
              <a:rPr lang="en-US" sz="2000" b="1" dirty="0" err="1" smtClean="0"/>
              <a:t>Bước</a:t>
            </a:r>
            <a:r>
              <a:rPr lang="en-US" sz="2000" b="1" dirty="0" smtClean="0"/>
              <a:t> 2: </a:t>
            </a:r>
            <a:r>
              <a:rPr lang="en-US" sz="2000" dirty="0" err="1" smtClean="0"/>
              <a:t>Lựa</a:t>
            </a:r>
            <a:r>
              <a:rPr lang="en-US" sz="2000" dirty="0" smtClean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endParaRPr sz="2000" dirty="0"/>
          </a:p>
        </p:txBody>
      </p:sp>
      <p:sp>
        <p:nvSpPr>
          <p:cNvPr id="3483" name="Google Shape;3483;p37"/>
          <p:cNvSpPr/>
          <p:nvPr/>
        </p:nvSpPr>
        <p:spPr>
          <a:xfrm>
            <a:off x="927125" y="2925650"/>
            <a:ext cx="2326200" cy="101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b="1" dirty="0" err="1" smtClean="0"/>
              <a:t>Bước</a:t>
            </a:r>
            <a:r>
              <a:rPr lang="en-US" sz="2000" b="1" dirty="0" smtClean="0"/>
              <a:t> 3: </a:t>
            </a: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sắp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endParaRPr sz="2000" dirty="0"/>
          </a:p>
        </p:txBody>
      </p:sp>
      <p:sp>
        <p:nvSpPr>
          <p:cNvPr id="3484" name="Google Shape;3484;p37"/>
          <p:cNvSpPr/>
          <p:nvPr/>
        </p:nvSpPr>
        <p:spPr>
          <a:xfrm>
            <a:off x="927125" y="1383738"/>
            <a:ext cx="2326200" cy="101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b="1" dirty="0" err="1" smtClean="0"/>
              <a:t>Bước</a:t>
            </a:r>
            <a:r>
              <a:rPr lang="en-US" sz="2000" b="1" dirty="0" smtClean="0"/>
              <a:t> 1: </a:t>
            </a:r>
          </a:p>
          <a:p>
            <a:pPr lvl="0">
              <a:lnSpc>
                <a:spcPct val="150000"/>
              </a:lnSpc>
            </a:pPr>
            <a:r>
              <a:rPr lang="en-US" sz="2000" dirty="0" err="1" smtClean="0"/>
              <a:t>Chọn</a:t>
            </a:r>
            <a:r>
              <a:rPr lang="en-US" sz="2000" dirty="0" smtClean="0"/>
              <a:t> </a:t>
            </a:r>
            <a:r>
              <a:rPr lang="en-US" sz="2000" dirty="0" err="1"/>
              <a:t>họa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endParaRPr sz="2000" dirty="0"/>
          </a:p>
        </p:txBody>
      </p:sp>
      <p:sp>
        <p:nvSpPr>
          <p:cNvPr id="3485" name="Google Shape;3485;p3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2. SÁNG TẠO</a:t>
            </a:r>
            <a:endParaRPr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491" name="Google Shape;3491;p37"/>
          <p:cNvSpPr/>
          <p:nvPr/>
        </p:nvSpPr>
        <p:spPr>
          <a:xfrm rot="-532">
            <a:off x="3601937" y="1394850"/>
            <a:ext cx="1940100" cy="253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3492" name="Google Shape;3492;p37"/>
          <p:cNvGrpSpPr/>
          <p:nvPr/>
        </p:nvGrpSpPr>
        <p:grpSpPr>
          <a:xfrm>
            <a:off x="3408900" y="1173995"/>
            <a:ext cx="2326197" cy="837946"/>
            <a:chOff x="5615063" y="1030172"/>
            <a:chExt cx="2326197" cy="837946"/>
          </a:xfrm>
        </p:grpSpPr>
        <p:sp>
          <p:nvSpPr>
            <p:cNvPr id="3493" name="Google Shape;3493;p37"/>
            <p:cNvSpPr/>
            <p:nvPr/>
          </p:nvSpPr>
          <p:spPr>
            <a:xfrm rot="4965428">
              <a:off x="7186486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sp>
          <p:nvSpPr>
            <p:cNvPr id="3494" name="Google Shape;3494;p37"/>
            <p:cNvSpPr/>
            <p:nvPr/>
          </p:nvSpPr>
          <p:spPr>
            <a:xfrm rot="-4965428" flipH="1">
              <a:off x="5608689" y="1120304"/>
              <a:ext cx="761148" cy="6576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</p:grpSp>
      <p:grpSp>
        <p:nvGrpSpPr>
          <p:cNvPr id="3557" name="Google Shape;3557;p3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558" name="Google Shape;3558;p3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59" name="Google Shape;3559;p3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60" name="Google Shape;3560;p3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61" name="Google Shape;3561;p3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62" name="Google Shape;3562;p3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563" name="Google Shape;3563;p37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564" name="Google Shape;3564;p37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565" name="Google Shape;3565;p37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566" name="Google Shape;3566;p37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567" name="Google Shape;3567;p37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568" name="Google Shape;3568;p3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569" name="Google Shape;3569;p37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0" name="Google Shape;3570;p37">
            <a:hlinkClick r:id="rId9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1" name="Google Shape;3571;p37">
            <a:hlinkClick r:id="rId10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750868" y="2025763"/>
            <a:ext cx="1887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Tìm</a:t>
            </a:r>
            <a:r>
              <a:rPr lang="en-US" sz="2000" b="1" dirty="0" smtClean="0"/>
              <a:t> ý </a:t>
            </a:r>
            <a:r>
              <a:rPr lang="en-US" sz="2000" b="1" dirty="0" err="1" smtClean="0"/>
              <a:t>tưởng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72" y="2597169"/>
            <a:ext cx="1169705" cy="1202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" grpId="0" animBg="1"/>
      <p:bldP spid="3482" grpId="0" animBg="1"/>
      <p:bldP spid="3483" grpId="0" animBg="1"/>
      <p:bldP spid="3484" grpId="0" animBg="1"/>
      <p:bldP spid="3491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29"/>
          <p:cNvSpPr/>
          <p:nvPr/>
        </p:nvSpPr>
        <p:spPr>
          <a:xfrm rot="-272599">
            <a:off x="2143282" y="1013901"/>
            <a:ext cx="4703781" cy="3328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1" name="Google Shape;2331;p29"/>
          <p:cNvSpPr/>
          <p:nvPr/>
        </p:nvSpPr>
        <p:spPr>
          <a:xfrm rot="-535295">
            <a:off x="1764682" y="968501"/>
            <a:ext cx="1088284" cy="94043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2" name="Google Shape;2332;p29"/>
          <p:cNvSpPr/>
          <p:nvPr/>
        </p:nvSpPr>
        <p:spPr>
          <a:xfrm rot="4430286">
            <a:off x="5860303" y="645089"/>
            <a:ext cx="1088253" cy="94036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7" name="Google Shape;2337;p29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29">
            <a:hlinkClick r:id="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0" name="Google Shape;2350;p29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308824" y="1642209"/>
            <a:ext cx="43929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/>
              <a:t>Thực</a:t>
            </a:r>
            <a:r>
              <a:rPr lang="en-US" sz="2400" b="1" dirty="0"/>
              <a:t> </a:t>
            </a:r>
            <a:r>
              <a:rPr lang="en-US" sz="2400" b="1" dirty="0" err="1"/>
              <a:t>hành</a:t>
            </a:r>
            <a:r>
              <a:rPr lang="en-US" sz="2400" b="1" dirty="0"/>
              <a:t>: </a:t>
            </a:r>
            <a:r>
              <a:rPr lang="en-US" sz="2400" dirty="0" err="1" smtClean="0"/>
              <a:t>Sáng</a:t>
            </a:r>
            <a:r>
              <a:rPr lang="en-US" sz="2400" dirty="0" smtClean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 smtClean="0"/>
              <a:t>hoạ</a:t>
            </a:r>
            <a:r>
              <a:rPr lang="en-US" sz="2400" dirty="0" smtClean="0"/>
              <a:t>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lí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xứng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xứng</a:t>
            </a:r>
            <a:r>
              <a:rPr lang="en-US" sz="24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82" y="3003173"/>
            <a:ext cx="1446355" cy="2005956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" name="Google Shape;4648;p50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Trò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chơi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ô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chữ</a:t>
            </a:r>
            <a:endParaRPr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4690" name="Google Shape;4690;p5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691" name="Google Shape;4691;p5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92" name="Google Shape;4692;p5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93" name="Google Shape;4693;p5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94" name="Google Shape;4694;p5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95" name="Google Shape;4695;p5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696" name="Google Shape;4696;p50">
            <a:hlinkClick r:id="" action="ppaction://noaction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697" name="Google Shape;4697;p5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698" name="Google Shape;4698;p50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699" name="Google Shape;4699;p50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00" name="Google Shape;4700;p50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01" name="Google Shape;4701;p50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02" name="Google Shape;4702;p50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03" name="Google Shape;4703;p50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04" name="Google Shape;4704;p50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390476"/>
              </p:ext>
            </p:extLst>
          </p:nvPr>
        </p:nvGraphicFramePr>
        <p:xfrm>
          <a:off x="2550654" y="1382387"/>
          <a:ext cx="4322759" cy="2773680"/>
        </p:xfrm>
        <a:graphic>
          <a:graphicData uri="http://schemas.openxmlformats.org/drawingml/2006/table">
            <a:tbl>
              <a:tblPr firstRow="1" bandRow="1">
                <a:tableStyleId>{B4AB5A40-048F-4E76-8F1A-9C842C039150}</a:tableStyleId>
              </a:tblPr>
              <a:tblGrid>
                <a:gridCol w="617537"/>
                <a:gridCol w="617537"/>
                <a:gridCol w="617537"/>
                <a:gridCol w="617537"/>
                <a:gridCol w="617537"/>
                <a:gridCol w="617537"/>
                <a:gridCol w="61753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C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H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A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N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H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Đ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A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O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H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A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T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D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E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T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R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E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T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R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A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I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K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H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E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T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R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U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C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Oval 2">
            <a:hlinkClick r:id="rId7" action="ppaction://hlinksldjump"/>
          </p:cNvPr>
          <p:cNvSpPr/>
          <p:nvPr/>
        </p:nvSpPr>
        <p:spPr>
          <a:xfrm>
            <a:off x="1152175" y="1257957"/>
            <a:ext cx="378674" cy="3786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89" name="Oval 88">
            <a:hlinkClick r:id="rId8" action="ppaction://hlinksldjump"/>
          </p:cNvPr>
          <p:cNvSpPr/>
          <p:nvPr/>
        </p:nvSpPr>
        <p:spPr>
          <a:xfrm>
            <a:off x="1152175" y="1697590"/>
            <a:ext cx="378674" cy="37867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90" name="Oval 89">
            <a:hlinkClick r:id="rId9" action="ppaction://hlinksldjump"/>
          </p:cNvPr>
          <p:cNvSpPr/>
          <p:nvPr/>
        </p:nvSpPr>
        <p:spPr>
          <a:xfrm>
            <a:off x="1161471" y="2112644"/>
            <a:ext cx="378674" cy="37867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91" name="Oval 90">
            <a:hlinkClick r:id="rId10" action="ppaction://hlinksldjump"/>
          </p:cNvPr>
          <p:cNvSpPr/>
          <p:nvPr/>
        </p:nvSpPr>
        <p:spPr>
          <a:xfrm>
            <a:off x="1161471" y="2527698"/>
            <a:ext cx="378674" cy="3786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92" name="Oval 91">
            <a:hlinkClick r:id="rId11" action="ppaction://hlinksldjump"/>
          </p:cNvPr>
          <p:cNvSpPr/>
          <p:nvPr/>
        </p:nvSpPr>
        <p:spPr>
          <a:xfrm>
            <a:off x="1161471" y="2960942"/>
            <a:ext cx="378674" cy="37867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5</a:t>
            </a:r>
          </a:p>
        </p:txBody>
      </p:sp>
      <p:sp>
        <p:nvSpPr>
          <p:cNvPr id="93" name="Oval 92">
            <a:hlinkClick r:id="rId12" action="ppaction://hlinksldjump"/>
          </p:cNvPr>
          <p:cNvSpPr/>
          <p:nvPr/>
        </p:nvSpPr>
        <p:spPr>
          <a:xfrm>
            <a:off x="1152175" y="3394187"/>
            <a:ext cx="378674" cy="37867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6</a:t>
            </a:r>
          </a:p>
        </p:txBody>
      </p:sp>
      <p:sp>
        <p:nvSpPr>
          <p:cNvPr id="94" name="Oval 93">
            <a:hlinkClick r:id="rId13" action="ppaction://hlinksldjump"/>
          </p:cNvPr>
          <p:cNvSpPr/>
          <p:nvPr/>
        </p:nvSpPr>
        <p:spPr>
          <a:xfrm>
            <a:off x="1152175" y="3845622"/>
            <a:ext cx="378674" cy="378674"/>
          </a:xfrm>
          <a:prstGeom prst="ellipse">
            <a:avLst/>
          </a:prstGeom>
          <a:solidFill>
            <a:schemeClr val="accent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523123"/>
              </p:ext>
            </p:extLst>
          </p:nvPr>
        </p:nvGraphicFramePr>
        <p:xfrm>
          <a:off x="3780890" y="1373378"/>
          <a:ext cx="3092520" cy="397495"/>
        </p:xfrm>
        <a:graphic>
          <a:graphicData uri="http://schemas.openxmlformats.org/drawingml/2006/table">
            <a:tbl>
              <a:tblPr firstRow="1" bandRow="1">
                <a:tableStyleId>{B4AB5A40-048F-4E76-8F1A-9C842C039150}</a:tableStyleId>
              </a:tblPr>
              <a:tblGrid>
                <a:gridCol w="618504"/>
                <a:gridCol w="618504"/>
                <a:gridCol w="618504"/>
                <a:gridCol w="618504"/>
                <a:gridCol w="618504"/>
              </a:tblGrid>
              <a:tr h="397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554164"/>
              </p:ext>
            </p:extLst>
          </p:nvPr>
        </p:nvGraphicFramePr>
        <p:xfrm>
          <a:off x="3164440" y="1773902"/>
          <a:ext cx="1849350" cy="396976"/>
        </p:xfrm>
        <a:graphic>
          <a:graphicData uri="http://schemas.openxmlformats.org/drawingml/2006/table">
            <a:tbl>
              <a:tblPr firstRow="1" bandRow="1">
                <a:tableStyleId>{B4AB5A40-048F-4E76-8F1A-9C842C039150}</a:tableStyleId>
              </a:tblPr>
              <a:tblGrid>
                <a:gridCol w="616450"/>
                <a:gridCol w="616450"/>
                <a:gridCol w="616450"/>
              </a:tblGrid>
              <a:tr h="396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7" name="Table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117509"/>
              </p:ext>
            </p:extLst>
          </p:nvPr>
        </p:nvGraphicFramePr>
        <p:xfrm>
          <a:off x="3780892" y="2175885"/>
          <a:ext cx="3092520" cy="397495"/>
        </p:xfrm>
        <a:graphic>
          <a:graphicData uri="http://schemas.openxmlformats.org/drawingml/2006/table">
            <a:tbl>
              <a:tblPr firstRow="1" bandRow="1">
                <a:tableStyleId>{B4AB5A40-048F-4E76-8F1A-9C842C039150}</a:tableStyleId>
              </a:tblPr>
              <a:tblGrid>
                <a:gridCol w="618504"/>
                <a:gridCol w="618504"/>
                <a:gridCol w="618504"/>
                <a:gridCol w="618504"/>
                <a:gridCol w="618504"/>
              </a:tblGrid>
              <a:tr h="397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8" name="Table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62884"/>
              </p:ext>
            </p:extLst>
          </p:nvPr>
        </p:nvGraphicFramePr>
        <p:xfrm>
          <a:off x="4397341" y="2584106"/>
          <a:ext cx="1849347" cy="376836"/>
        </p:xfrm>
        <a:graphic>
          <a:graphicData uri="http://schemas.openxmlformats.org/drawingml/2006/table">
            <a:tbl>
              <a:tblPr firstRow="1" bandRow="1">
                <a:tableStyleId>{B4AB5A40-048F-4E76-8F1A-9C842C039150}</a:tableStyleId>
              </a:tblPr>
              <a:tblGrid>
                <a:gridCol w="616449"/>
                <a:gridCol w="616449"/>
                <a:gridCol w="616449"/>
              </a:tblGrid>
              <a:tr h="3768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0" name="Table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76360"/>
              </p:ext>
            </p:extLst>
          </p:nvPr>
        </p:nvGraphicFramePr>
        <p:xfrm>
          <a:off x="3174714" y="3364997"/>
          <a:ext cx="1839075" cy="396976"/>
        </p:xfrm>
        <a:graphic>
          <a:graphicData uri="http://schemas.openxmlformats.org/drawingml/2006/table">
            <a:tbl>
              <a:tblPr firstRow="1" bandRow="1">
                <a:tableStyleId>{B4AB5A40-048F-4E76-8F1A-9C842C039150}</a:tableStyleId>
              </a:tblPr>
              <a:tblGrid>
                <a:gridCol w="613025"/>
                <a:gridCol w="613025"/>
                <a:gridCol w="613025"/>
              </a:tblGrid>
              <a:tr h="396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553388"/>
              </p:ext>
            </p:extLst>
          </p:nvPr>
        </p:nvGraphicFramePr>
        <p:xfrm>
          <a:off x="2558265" y="2960942"/>
          <a:ext cx="2455524" cy="392675"/>
        </p:xfrm>
        <a:graphic>
          <a:graphicData uri="http://schemas.openxmlformats.org/drawingml/2006/table">
            <a:tbl>
              <a:tblPr firstRow="1" bandRow="1">
                <a:tableStyleId>{B4AB5A40-048F-4E76-8F1A-9C842C039150}</a:tableStyleId>
              </a:tblPr>
              <a:tblGrid>
                <a:gridCol w="613881"/>
                <a:gridCol w="613881"/>
                <a:gridCol w="613881"/>
                <a:gridCol w="613881"/>
              </a:tblGrid>
              <a:tr h="3926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840050"/>
              </p:ext>
            </p:extLst>
          </p:nvPr>
        </p:nvGraphicFramePr>
        <p:xfrm>
          <a:off x="4405994" y="3760342"/>
          <a:ext cx="2467416" cy="399411"/>
        </p:xfrm>
        <a:graphic>
          <a:graphicData uri="http://schemas.openxmlformats.org/drawingml/2006/table">
            <a:tbl>
              <a:tblPr firstRow="1" bandRow="1">
                <a:tableStyleId>{B4AB5A40-048F-4E76-8F1A-9C842C039150}</a:tableStyleId>
              </a:tblPr>
              <a:tblGrid>
                <a:gridCol w="616854"/>
                <a:gridCol w="616854"/>
                <a:gridCol w="616854"/>
                <a:gridCol w="616854"/>
              </a:tblGrid>
              <a:tr h="3994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2126751" y="4615350"/>
            <a:ext cx="739739" cy="367616"/>
          </a:xfrm>
          <a:prstGeom prst="round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Push</a:t>
            </a:r>
            <a:endParaRPr lang="en-US" dirty="0"/>
          </a:p>
        </p:txBody>
      </p:sp>
      <p:sp>
        <p:nvSpPr>
          <p:cNvPr id="8" name="Pentagon 7"/>
          <p:cNvSpPr/>
          <p:nvPr/>
        </p:nvSpPr>
        <p:spPr>
          <a:xfrm>
            <a:off x="3924728" y="4302797"/>
            <a:ext cx="2434976" cy="625106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Từ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khóa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b="1" dirty="0" smtClean="0">
                <a:solidFill>
                  <a:schemeClr val="tx1"/>
                </a:solidFill>
              </a:rPr>
              <a:t>HỌA TIẾT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9" name="Action Button: Forward or Next 8">
            <a:hlinkClick r:id="rId14" action="ppaction://hlinksldjump" highlightClick="1"/>
          </p:cNvPr>
          <p:cNvSpPr/>
          <p:nvPr/>
        </p:nvSpPr>
        <p:spPr>
          <a:xfrm>
            <a:off x="7524954" y="213980"/>
            <a:ext cx="493160" cy="5137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3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7413" y="476046"/>
            <a:ext cx="6106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solidFill>
                  <a:schemeClr val="accent1">
                    <a:lumMod val="75000"/>
                  </a:schemeClr>
                </a:solidFill>
              </a:rPr>
              <a:t>Các bước sáng tạo họa tiết theo nguyên lí đối xứng: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25" y="1105363"/>
            <a:ext cx="5630401" cy="357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6466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7818" y="537690"/>
            <a:ext cx="6875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solidFill>
                  <a:schemeClr val="accent1">
                    <a:lumMod val="75000"/>
                  </a:schemeClr>
                </a:solidFill>
              </a:rPr>
              <a:t>Các bước sáng tạo họa tiết theo nguyên </a:t>
            </a:r>
            <a:r>
              <a:rPr lang="vi-VN" sz="2000" dirty="0" smtClean="0">
                <a:solidFill>
                  <a:schemeClr val="accent1">
                    <a:lumMod val="75000"/>
                  </a:schemeClr>
                </a:solidFill>
              </a:rPr>
              <a:t>lí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không</a:t>
            </a:r>
            <a:r>
              <a:rPr lang="vi-VN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1">
                    <a:lumMod val="75000"/>
                  </a:schemeClr>
                </a:solidFill>
              </a:rPr>
              <a:t>đối xứng: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11" y="1253449"/>
            <a:ext cx="6352865" cy="284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11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" name="Google Shape;2356;p30"/>
          <p:cNvGrpSpPr/>
          <p:nvPr/>
        </p:nvGrpSpPr>
        <p:grpSpPr>
          <a:xfrm>
            <a:off x="1087239" y="1507209"/>
            <a:ext cx="6356923" cy="3200126"/>
            <a:chOff x="623255" y="927125"/>
            <a:chExt cx="7691377" cy="3871900"/>
          </a:xfrm>
        </p:grpSpPr>
        <p:sp>
          <p:nvSpPr>
            <p:cNvPr id="2357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8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359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77" name="Google Shape;2477;p30"/>
          <p:cNvGrpSpPr/>
          <p:nvPr/>
        </p:nvGrpSpPr>
        <p:grpSpPr>
          <a:xfrm>
            <a:off x="5821785" y="3242158"/>
            <a:ext cx="2493980" cy="942656"/>
            <a:chOff x="1818559" y="1584936"/>
            <a:chExt cx="2401291" cy="907622"/>
          </a:xfrm>
        </p:grpSpPr>
        <p:sp>
          <p:nvSpPr>
            <p:cNvPr id="2478" name="Google Shape;2478;p30"/>
            <p:cNvSpPr/>
            <p:nvPr/>
          </p:nvSpPr>
          <p:spPr>
            <a:xfrm>
              <a:off x="1983742" y="1584936"/>
              <a:ext cx="2236108" cy="907622"/>
            </a:xfrm>
            <a:custGeom>
              <a:avLst/>
              <a:gdLst/>
              <a:ahLst/>
              <a:cxnLst/>
              <a:rect l="l" t="t" r="r" b="b"/>
              <a:pathLst>
                <a:path w="72706" h="40701" extrusionOk="0">
                  <a:moveTo>
                    <a:pt x="36801" y="741"/>
                  </a:moveTo>
                  <a:cubicBezTo>
                    <a:pt x="28821" y="741"/>
                    <a:pt x="20834" y="1018"/>
                    <a:pt x="12884" y="1572"/>
                  </a:cubicBezTo>
                  <a:cubicBezTo>
                    <a:pt x="9240" y="1834"/>
                    <a:pt x="5216" y="2334"/>
                    <a:pt x="2787" y="5049"/>
                  </a:cubicBezTo>
                  <a:cubicBezTo>
                    <a:pt x="667" y="7431"/>
                    <a:pt x="357" y="10884"/>
                    <a:pt x="238" y="14075"/>
                  </a:cubicBezTo>
                  <a:cubicBezTo>
                    <a:pt x="0" y="19552"/>
                    <a:pt x="48" y="25101"/>
                    <a:pt x="1548" y="30364"/>
                  </a:cubicBezTo>
                  <a:cubicBezTo>
                    <a:pt x="2024" y="31959"/>
                    <a:pt x="2644" y="33555"/>
                    <a:pt x="3787" y="34770"/>
                  </a:cubicBezTo>
                  <a:cubicBezTo>
                    <a:pt x="5668" y="36770"/>
                    <a:pt x="8621" y="37318"/>
                    <a:pt x="11360" y="37699"/>
                  </a:cubicBezTo>
                  <a:cubicBezTo>
                    <a:pt x="20727" y="39023"/>
                    <a:pt x="30760" y="40700"/>
                    <a:pt x="40488" y="40700"/>
                  </a:cubicBezTo>
                  <a:cubicBezTo>
                    <a:pt x="47727" y="40700"/>
                    <a:pt x="54797" y="39772"/>
                    <a:pt x="61299" y="37080"/>
                  </a:cubicBezTo>
                  <a:cubicBezTo>
                    <a:pt x="63299" y="36270"/>
                    <a:pt x="66371" y="35055"/>
                    <a:pt x="67991" y="33626"/>
                  </a:cubicBezTo>
                  <a:cubicBezTo>
                    <a:pt x="72706" y="29435"/>
                    <a:pt x="70944" y="19504"/>
                    <a:pt x="70324" y="13217"/>
                  </a:cubicBezTo>
                  <a:cubicBezTo>
                    <a:pt x="70158" y="11384"/>
                    <a:pt x="69896" y="9550"/>
                    <a:pt x="69157" y="7883"/>
                  </a:cubicBezTo>
                  <a:cubicBezTo>
                    <a:pt x="65681" y="0"/>
                    <a:pt x="52773" y="1048"/>
                    <a:pt x="45772" y="858"/>
                  </a:cubicBezTo>
                  <a:cubicBezTo>
                    <a:pt x="42784" y="780"/>
                    <a:pt x="39793" y="741"/>
                    <a:pt x="36801" y="7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</a:rPr>
                <a:t>Cảm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nhận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về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bài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vẽ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của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bạn</a:t>
              </a:r>
              <a:r>
                <a:rPr lang="en-US" sz="1800" dirty="0">
                  <a:solidFill>
                    <a:schemeClr val="dk1"/>
                  </a:solidFill>
                </a:rPr>
                <a:t>.</a:t>
              </a:r>
              <a:endParaRPr sz="1800" dirty="0">
                <a:solidFill>
                  <a:schemeClr val="dk1"/>
                </a:solidFill>
              </a:endParaRPr>
            </a:p>
          </p:txBody>
        </p:sp>
        <p:sp>
          <p:nvSpPr>
            <p:cNvPr id="2479" name="Google Shape;2479;p30"/>
            <p:cNvSpPr/>
            <p:nvPr/>
          </p:nvSpPr>
          <p:spPr>
            <a:xfrm>
              <a:off x="1818559" y="2104439"/>
              <a:ext cx="394697" cy="178862"/>
            </a:xfrm>
            <a:custGeom>
              <a:avLst/>
              <a:gdLst/>
              <a:ahLst/>
              <a:cxnLst/>
              <a:rect l="l" t="t" r="r" b="b"/>
              <a:pathLst>
                <a:path w="23197" h="10512" extrusionOk="0">
                  <a:moveTo>
                    <a:pt x="12370" y="0"/>
                  </a:moveTo>
                  <a:cubicBezTo>
                    <a:pt x="12072" y="0"/>
                    <a:pt x="11782" y="18"/>
                    <a:pt x="11503" y="53"/>
                  </a:cubicBezTo>
                  <a:cubicBezTo>
                    <a:pt x="6644" y="648"/>
                    <a:pt x="4906" y="6530"/>
                    <a:pt x="0" y="7721"/>
                  </a:cubicBezTo>
                  <a:cubicBezTo>
                    <a:pt x="2749" y="9624"/>
                    <a:pt x="6283" y="10512"/>
                    <a:pt x="9770" y="10512"/>
                  </a:cubicBezTo>
                  <a:cubicBezTo>
                    <a:pt x="11782" y="10512"/>
                    <a:pt x="13778" y="10216"/>
                    <a:pt x="15599" y="9650"/>
                  </a:cubicBezTo>
                  <a:cubicBezTo>
                    <a:pt x="16504" y="9364"/>
                    <a:pt x="17409" y="9007"/>
                    <a:pt x="18147" y="8388"/>
                  </a:cubicBezTo>
                  <a:cubicBezTo>
                    <a:pt x="23197" y="3964"/>
                    <a:pt x="16904" y="0"/>
                    <a:pt x="12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0" name="Google Shape;2500;p30"/>
          <p:cNvGrpSpPr/>
          <p:nvPr/>
        </p:nvGrpSpPr>
        <p:grpSpPr>
          <a:xfrm flipH="1">
            <a:off x="903613" y="1032415"/>
            <a:ext cx="3291973" cy="967893"/>
            <a:chOff x="931674" y="1503827"/>
            <a:chExt cx="3824318" cy="1124412"/>
          </a:xfrm>
        </p:grpSpPr>
        <p:sp>
          <p:nvSpPr>
            <p:cNvPr id="2501" name="Google Shape;2501;p30"/>
            <p:cNvSpPr/>
            <p:nvPr/>
          </p:nvSpPr>
          <p:spPr>
            <a:xfrm>
              <a:off x="952896" y="1503827"/>
              <a:ext cx="3803096" cy="1124412"/>
            </a:xfrm>
            <a:custGeom>
              <a:avLst/>
              <a:gdLst/>
              <a:ahLst/>
              <a:cxnLst/>
              <a:rect l="l" t="t" r="r" b="b"/>
              <a:pathLst>
                <a:path w="72706" h="40701" extrusionOk="0">
                  <a:moveTo>
                    <a:pt x="36801" y="741"/>
                  </a:moveTo>
                  <a:cubicBezTo>
                    <a:pt x="28821" y="741"/>
                    <a:pt x="20834" y="1018"/>
                    <a:pt x="12884" y="1572"/>
                  </a:cubicBezTo>
                  <a:cubicBezTo>
                    <a:pt x="9240" y="1834"/>
                    <a:pt x="5216" y="2334"/>
                    <a:pt x="2787" y="5049"/>
                  </a:cubicBezTo>
                  <a:cubicBezTo>
                    <a:pt x="667" y="7431"/>
                    <a:pt x="357" y="10884"/>
                    <a:pt x="238" y="14075"/>
                  </a:cubicBezTo>
                  <a:cubicBezTo>
                    <a:pt x="0" y="19552"/>
                    <a:pt x="48" y="25101"/>
                    <a:pt x="1548" y="30364"/>
                  </a:cubicBezTo>
                  <a:cubicBezTo>
                    <a:pt x="2024" y="31959"/>
                    <a:pt x="2644" y="33555"/>
                    <a:pt x="3787" y="34770"/>
                  </a:cubicBezTo>
                  <a:cubicBezTo>
                    <a:pt x="5668" y="36770"/>
                    <a:pt x="8621" y="37318"/>
                    <a:pt x="11360" y="37699"/>
                  </a:cubicBezTo>
                  <a:cubicBezTo>
                    <a:pt x="20727" y="39023"/>
                    <a:pt x="30760" y="40700"/>
                    <a:pt x="40488" y="40700"/>
                  </a:cubicBezTo>
                  <a:cubicBezTo>
                    <a:pt x="47727" y="40700"/>
                    <a:pt x="54797" y="39772"/>
                    <a:pt x="61299" y="37080"/>
                  </a:cubicBezTo>
                  <a:cubicBezTo>
                    <a:pt x="63299" y="36270"/>
                    <a:pt x="66371" y="35055"/>
                    <a:pt x="67991" y="33626"/>
                  </a:cubicBezTo>
                  <a:cubicBezTo>
                    <a:pt x="72706" y="29435"/>
                    <a:pt x="70944" y="19504"/>
                    <a:pt x="70324" y="13217"/>
                  </a:cubicBezTo>
                  <a:cubicBezTo>
                    <a:pt x="70158" y="11384"/>
                    <a:pt x="69896" y="9550"/>
                    <a:pt x="69157" y="7883"/>
                  </a:cubicBezTo>
                  <a:cubicBezTo>
                    <a:pt x="65681" y="0"/>
                    <a:pt x="52773" y="1048"/>
                    <a:pt x="45772" y="858"/>
                  </a:cubicBezTo>
                  <a:cubicBezTo>
                    <a:pt x="42784" y="780"/>
                    <a:pt x="39793" y="741"/>
                    <a:pt x="36801" y="7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</a:rPr>
                <a:t>Em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đánh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giá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như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thế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nào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về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bài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vẽ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của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mình</a:t>
              </a:r>
              <a:r>
                <a:rPr lang="en-US" sz="1800" dirty="0" smtClean="0">
                  <a:solidFill>
                    <a:schemeClr val="dk1"/>
                  </a:solidFill>
                </a:rPr>
                <a:t>?</a:t>
              </a:r>
              <a:endParaRPr sz="1800" dirty="0">
                <a:solidFill>
                  <a:schemeClr val="dk1"/>
                </a:solidFill>
              </a:endParaRPr>
            </a:p>
          </p:txBody>
        </p:sp>
        <p:sp>
          <p:nvSpPr>
            <p:cNvPr id="2502" name="Google Shape;2502;p30"/>
            <p:cNvSpPr/>
            <p:nvPr/>
          </p:nvSpPr>
          <p:spPr>
            <a:xfrm>
              <a:off x="931674" y="2364373"/>
              <a:ext cx="394697" cy="178862"/>
            </a:xfrm>
            <a:custGeom>
              <a:avLst/>
              <a:gdLst/>
              <a:ahLst/>
              <a:cxnLst/>
              <a:rect l="l" t="t" r="r" b="b"/>
              <a:pathLst>
                <a:path w="23197" h="10512" extrusionOk="0">
                  <a:moveTo>
                    <a:pt x="12370" y="0"/>
                  </a:moveTo>
                  <a:cubicBezTo>
                    <a:pt x="12072" y="0"/>
                    <a:pt x="11782" y="18"/>
                    <a:pt x="11503" y="53"/>
                  </a:cubicBezTo>
                  <a:cubicBezTo>
                    <a:pt x="6644" y="648"/>
                    <a:pt x="4906" y="6530"/>
                    <a:pt x="0" y="7721"/>
                  </a:cubicBezTo>
                  <a:cubicBezTo>
                    <a:pt x="2749" y="9624"/>
                    <a:pt x="6283" y="10512"/>
                    <a:pt x="9770" y="10512"/>
                  </a:cubicBezTo>
                  <a:cubicBezTo>
                    <a:pt x="11782" y="10512"/>
                    <a:pt x="13778" y="10216"/>
                    <a:pt x="15599" y="9650"/>
                  </a:cubicBezTo>
                  <a:cubicBezTo>
                    <a:pt x="16504" y="9364"/>
                    <a:pt x="17409" y="9007"/>
                    <a:pt x="18147" y="8388"/>
                  </a:cubicBezTo>
                  <a:cubicBezTo>
                    <a:pt x="23197" y="3964"/>
                    <a:pt x="16904" y="0"/>
                    <a:pt x="12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3. THẢO LUẬN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8465" y="2256637"/>
            <a:ext cx="4166883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/>
              <a:t>Trưng bày sản phẩm trước lớp và giới thiệu sản phẩm của </a:t>
            </a:r>
            <a:r>
              <a:rPr lang="vi-VN" sz="2000" dirty="0" smtClean="0"/>
              <a:t>mình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grpSp>
        <p:nvGrpSpPr>
          <p:cNvPr id="151" name="Google Shape;2500;p30"/>
          <p:cNvGrpSpPr/>
          <p:nvPr/>
        </p:nvGrpSpPr>
        <p:grpSpPr>
          <a:xfrm flipH="1">
            <a:off x="1054115" y="3700867"/>
            <a:ext cx="3291973" cy="967893"/>
            <a:chOff x="931674" y="1503827"/>
            <a:chExt cx="3824318" cy="1124412"/>
          </a:xfrm>
        </p:grpSpPr>
        <p:sp>
          <p:nvSpPr>
            <p:cNvPr id="152" name="Google Shape;2501;p30"/>
            <p:cNvSpPr/>
            <p:nvPr/>
          </p:nvSpPr>
          <p:spPr>
            <a:xfrm>
              <a:off x="952896" y="1503827"/>
              <a:ext cx="3803096" cy="1124412"/>
            </a:xfrm>
            <a:custGeom>
              <a:avLst/>
              <a:gdLst/>
              <a:ahLst/>
              <a:cxnLst/>
              <a:rect l="l" t="t" r="r" b="b"/>
              <a:pathLst>
                <a:path w="72706" h="40701" extrusionOk="0">
                  <a:moveTo>
                    <a:pt x="36801" y="741"/>
                  </a:moveTo>
                  <a:cubicBezTo>
                    <a:pt x="28821" y="741"/>
                    <a:pt x="20834" y="1018"/>
                    <a:pt x="12884" y="1572"/>
                  </a:cubicBezTo>
                  <a:cubicBezTo>
                    <a:pt x="9240" y="1834"/>
                    <a:pt x="5216" y="2334"/>
                    <a:pt x="2787" y="5049"/>
                  </a:cubicBezTo>
                  <a:cubicBezTo>
                    <a:pt x="667" y="7431"/>
                    <a:pt x="357" y="10884"/>
                    <a:pt x="238" y="14075"/>
                  </a:cubicBezTo>
                  <a:cubicBezTo>
                    <a:pt x="0" y="19552"/>
                    <a:pt x="48" y="25101"/>
                    <a:pt x="1548" y="30364"/>
                  </a:cubicBezTo>
                  <a:cubicBezTo>
                    <a:pt x="2024" y="31959"/>
                    <a:pt x="2644" y="33555"/>
                    <a:pt x="3787" y="34770"/>
                  </a:cubicBezTo>
                  <a:cubicBezTo>
                    <a:pt x="5668" y="36770"/>
                    <a:pt x="8621" y="37318"/>
                    <a:pt x="11360" y="37699"/>
                  </a:cubicBezTo>
                  <a:cubicBezTo>
                    <a:pt x="20727" y="39023"/>
                    <a:pt x="30760" y="40700"/>
                    <a:pt x="40488" y="40700"/>
                  </a:cubicBezTo>
                  <a:cubicBezTo>
                    <a:pt x="47727" y="40700"/>
                    <a:pt x="54797" y="39772"/>
                    <a:pt x="61299" y="37080"/>
                  </a:cubicBezTo>
                  <a:cubicBezTo>
                    <a:pt x="63299" y="36270"/>
                    <a:pt x="66371" y="35055"/>
                    <a:pt x="67991" y="33626"/>
                  </a:cubicBezTo>
                  <a:cubicBezTo>
                    <a:pt x="72706" y="29435"/>
                    <a:pt x="70944" y="19504"/>
                    <a:pt x="70324" y="13217"/>
                  </a:cubicBezTo>
                  <a:cubicBezTo>
                    <a:pt x="70158" y="11384"/>
                    <a:pt x="69896" y="9550"/>
                    <a:pt x="69157" y="7883"/>
                  </a:cubicBezTo>
                  <a:cubicBezTo>
                    <a:pt x="65681" y="0"/>
                    <a:pt x="52773" y="1048"/>
                    <a:pt x="45772" y="858"/>
                  </a:cubicBezTo>
                  <a:cubicBezTo>
                    <a:pt x="42784" y="780"/>
                    <a:pt x="39793" y="741"/>
                    <a:pt x="36801" y="7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</a:rPr>
                <a:t>Em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thích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bài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vẽ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nào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nhất</a:t>
              </a:r>
              <a:r>
                <a:rPr lang="en-US" sz="1800" dirty="0" smtClean="0">
                  <a:solidFill>
                    <a:schemeClr val="dk1"/>
                  </a:solidFill>
                </a:rPr>
                <a:t>? </a:t>
              </a:r>
            </a:p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 smtClean="0">
                  <a:solidFill>
                    <a:schemeClr val="dk1"/>
                  </a:solidFill>
                </a:rPr>
                <a:t>Vì</a:t>
              </a:r>
              <a:r>
                <a:rPr lang="en-US" sz="1800" dirty="0" smtClean="0">
                  <a:solidFill>
                    <a:schemeClr val="dk1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dk1"/>
                  </a:solidFill>
                </a:rPr>
                <a:t>sao</a:t>
              </a:r>
              <a:r>
                <a:rPr lang="en-US" sz="1800" dirty="0" smtClean="0">
                  <a:solidFill>
                    <a:schemeClr val="dk1"/>
                  </a:solidFill>
                </a:rPr>
                <a:t>?</a:t>
              </a:r>
              <a:endParaRPr sz="1800" dirty="0">
                <a:solidFill>
                  <a:schemeClr val="dk1"/>
                </a:solidFill>
              </a:endParaRPr>
            </a:p>
          </p:txBody>
        </p:sp>
        <p:sp>
          <p:nvSpPr>
            <p:cNvPr id="153" name="Google Shape;2502;p30"/>
            <p:cNvSpPr/>
            <p:nvPr/>
          </p:nvSpPr>
          <p:spPr>
            <a:xfrm>
              <a:off x="931674" y="2364373"/>
              <a:ext cx="394697" cy="178862"/>
            </a:xfrm>
            <a:custGeom>
              <a:avLst/>
              <a:gdLst/>
              <a:ahLst/>
              <a:cxnLst/>
              <a:rect l="l" t="t" r="r" b="b"/>
              <a:pathLst>
                <a:path w="23197" h="10512" extrusionOk="0">
                  <a:moveTo>
                    <a:pt x="12370" y="0"/>
                  </a:moveTo>
                  <a:cubicBezTo>
                    <a:pt x="12072" y="0"/>
                    <a:pt x="11782" y="18"/>
                    <a:pt x="11503" y="53"/>
                  </a:cubicBezTo>
                  <a:cubicBezTo>
                    <a:pt x="6644" y="648"/>
                    <a:pt x="4906" y="6530"/>
                    <a:pt x="0" y="7721"/>
                  </a:cubicBezTo>
                  <a:cubicBezTo>
                    <a:pt x="2749" y="9624"/>
                    <a:pt x="6283" y="10512"/>
                    <a:pt x="9770" y="10512"/>
                  </a:cubicBezTo>
                  <a:cubicBezTo>
                    <a:pt x="11782" y="10512"/>
                    <a:pt x="13778" y="10216"/>
                    <a:pt x="15599" y="9650"/>
                  </a:cubicBezTo>
                  <a:cubicBezTo>
                    <a:pt x="16504" y="9364"/>
                    <a:pt x="17409" y="9007"/>
                    <a:pt x="18147" y="8388"/>
                  </a:cubicBezTo>
                  <a:cubicBezTo>
                    <a:pt x="23197" y="3964"/>
                    <a:pt x="16904" y="0"/>
                    <a:pt x="12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5" name="Google Shape;3785;p40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4. ỨNG DỤNG</a:t>
            </a:r>
            <a:endParaRPr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790" name="Google Shape;3790;p40"/>
          <p:cNvGrpSpPr/>
          <p:nvPr/>
        </p:nvGrpSpPr>
        <p:grpSpPr>
          <a:xfrm>
            <a:off x="1126542" y="825411"/>
            <a:ext cx="1189776" cy="1629246"/>
            <a:chOff x="1375763" y="825203"/>
            <a:chExt cx="1189776" cy="1629246"/>
          </a:xfrm>
        </p:grpSpPr>
        <p:sp>
          <p:nvSpPr>
            <p:cNvPr id="3791" name="Google Shape;3791;p40"/>
            <p:cNvSpPr/>
            <p:nvPr/>
          </p:nvSpPr>
          <p:spPr>
            <a:xfrm>
              <a:off x="1430339" y="1319249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0"/>
            <p:cNvSpPr/>
            <p:nvPr/>
          </p:nvSpPr>
          <p:spPr>
            <a:xfrm>
              <a:off x="1375763" y="1277296"/>
              <a:ext cx="1135200" cy="113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40"/>
            <p:cNvGrpSpPr/>
            <p:nvPr/>
          </p:nvGrpSpPr>
          <p:grpSpPr>
            <a:xfrm>
              <a:off x="1521061" y="1475496"/>
              <a:ext cx="844095" cy="810773"/>
              <a:chOff x="5034000" y="1146325"/>
              <a:chExt cx="1066450" cy="1024350"/>
            </a:xfrm>
          </p:grpSpPr>
          <p:sp>
            <p:nvSpPr>
              <p:cNvPr id="3794" name="Google Shape;3794;p40"/>
              <p:cNvSpPr/>
              <p:nvPr/>
            </p:nvSpPr>
            <p:spPr>
              <a:xfrm>
                <a:off x="5034000" y="1146325"/>
                <a:ext cx="1066450" cy="1024350"/>
              </a:xfrm>
              <a:custGeom>
                <a:avLst/>
                <a:gdLst/>
                <a:ahLst/>
                <a:cxnLst/>
                <a:rect l="l" t="t" r="r" b="b"/>
                <a:pathLst>
                  <a:path w="42658" h="40974" extrusionOk="0">
                    <a:moveTo>
                      <a:pt x="21208" y="4831"/>
                    </a:moveTo>
                    <a:cubicBezTo>
                      <a:pt x="25067" y="4831"/>
                      <a:pt x="28940" y="6145"/>
                      <a:pt x="31830" y="8723"/>
                    </a:cubicBezTo>
                    <a:cubicBezTo>
                      <a:pt x="36567" y="12958"/>
                      <a:pt x="38597" y="20101"/>
                      <a:pt x="36141" y="26091"/>
                    </a:cubicBezTo>
                    <a:cubicBezTo>
                      <a:pt x="33754" y="31923"/>
                      <a:pt x="27768" y="35870"/>
                      <a:pt x="21503" y="35870"/>
                    </a:cubicBezTo>
                    <a:cubicBezTo>
                      <a:pt x="21387" y="35870"/>
                      <a:pt x="21270" y="35868"/>
                      <a:pt x="21153" y="35866"/>
                    </a:cubicBezTo>
                    <a:cubicBezTo>
                      <a:pt x="21103" y="35866"/>
                      <a:pt x="21053" y="35866"/>
                      <a:pt x="21028" y="35841"/>
                    </a:cubicBezTo>
                    <a:cubicBezTo>
                      <a:pt x="20898" y="35844"/>
                      <a:pt x="20768" y="35846"/>
                      <a:pt x="20639" y="35846"/>
                    </a:cubicBezTo>
                    <a:cubicBezTo>
                      <a:pt x="13791" y="35846"/>
                      <a:pt x="7387" y="30677"/>
                      <a:pt x="5714" y="24036"/>
                    </a:cubicBezTo>
                    <a:cubicBezTo>
                      <a:pt x="4211" y="17946"/>
                      <a:pt x="7068" y="11329"/>
                      <a:pt x="12030" y="7695"/>
                    </a:cubicBezTo>
                    <a:cubicBezTo>
                      <a:pt x="14675" y="5775"/>
                      <a:pt x="17936" y="4831"/>
                      <a:pt x="21208" y="4831"/>
                    </a:cubicBezTo>
                    <a:close/>
                    <a:moveTo>
                      <a:pt x="24537" y="1"/>
                    </a:moveTo>
                    <a:cubicBezTo>
                      <a:pt x="23233" y="1054"/>
                      <a:pt x="22055" y="2231"/>
                      <a:pt x="21028" y="3560"/>
                    </a:cubicBezTo>
                    <a:cubicBezTo>
                      <a:pt x="20965" y="3635"/>
                      <a:pt x="20865" y="3673"/>
                      <a:pt x="20762" y="3673"/>
                    </a:cubicBezTo>
                    <a:cubicBezTo>
                      <a:pt x="20658" y="3673"/>
                      <a:pt x="20552" y="3635"/>
                      <a:pt x="20476" y="3560"/>
                    </a:cubicBezTo>
                    <a:cubicBezTo>
                      <a:pt x="19474" y="2482"/>
                      <a:pt x="18446" y="1404"/>
                      <a:pt x="17444" y="302"/>
                    </a:cubicBezTo>
                    <a:cubicBezTo>
                      <a:pt x="16416" y="1755"/>
                      <a:pt x="15664" y="3309"/>
                      <a:pt x="15138" y="5013"/>
                    </a:cubicBezTo>
                    <a:cubicBezTo>
                      <a:pt x="15088" y="5164"/>
                      <a:pt x="14988" y="5214"/>
                      <a:pt x="14862" y="5214"/>
                    </a:cubicBezTo>
                    <a:cubicBezTo>
                      <a:pt x="14803" y="5333"/>
                      <a:pt x="14696" y="5405"/>
                      <a:pt x="14568" y="5405"/>
                    </a:cubicBezTo>
                    <a:cubicBezTo>
                      <a:pt x="14534" y="5405"/>
                      <a:pt x="14498" y="5400"/>
                      <a:pt x="14461" y="5389"/>
                    </a:cubicBezTo>
                    <a:cubicBezTo>
                      <a:pt x="13609" y="5039"/>
                      <a:pt x="12757" y="4688"/>
                      <a:pt x="11905" y="4312"/>
                    </a:cubicBezTo>
                    <a:cubicBezTo>
                      <a:pt x="11504" y="4136"/>
                      <a:pt x="11078" y="3961"/>
                      <a:pt x="10652" y="3785"/>
                    </a:cubicBezTo>
                    <a:cubicBezTo>
                      <a:pt x="9925" y="3836"/>
                      <a:pt x="9599" y="4186"/>
                      <a:pt x="9649" y="4863"/>
                    </a:cubicBezTo>
                    <a:cubicBezTo>
                      <a:pt x="9173" y="5891"/>
                      <a:pt x="9499" y="8196"/>
                      <a:pt x="8597" y="8973"/>
                    </a:cubicBezTo>
                    <a:cubicBezTo>
                      <a:pt x="8327" y="9206"/>
                      <a:pt x="7951" y="9271"/>
                      <a:pt x="7557" y="9271"/>
                    </a:cubicBezTo>
                    <a:cubicBezTo>
                      <a:pt x="7144" y="9271"/>
                      <a:pt x="6712" y="9200"/>
                      <a:pt x="6366" y="9174"/>
                    </a:cubicBezTo>
                    <a:cubicBezTo>
                      <a:pt x="6056" y="9160"/>
                      <a:pt x="5751" y="9135"/>
                      <a:pt x="5470" y="9135"/>
                    </a:cubicBezTo>
                    <a:cubicBezTo>
                      <a:pt x="4731" y="9135"/>
                      <a:pt x="4158" y="9310"/>
                      <a:pt x="4085" y="10327"/>
                    </a:cubicBezTo>
                    <a:cubicBezTo>
                      <a:pt x="3985" y="11404"/>
                      <a:pt x="4712" y="12658"/>
                      <a:pt x="5188" y="13560"/>
                    </a:cubicBezTo>
                    <a:cubicBezTo>
                      <a:pt x="5301" y="13729"/>
                      <a:pt x="5118" y="13941"/>
                      <a:pt x="4945" y="13941"/>
                    </a:cubicBezTo>
                    <a:cubicBezTo>
                      <a:pt x="4887" y="13941"/>
                      <a:pt x="4831" y="13917"/>
                      <a:pt x="4787" y="13861"/>
                    </a:cubicBezTo>
                    <a:cubicBezTo>
                      <a:pt x="4787" y="13861"/>
                      <a:pt x="4787" y="13861"/>
                      <a:pt x="4762" y="13836"/>
                    </a:cubicBezTo>
                    <a:lnTo>
                      <a:pt x="4737" y="13861"/>
                    </a:lnTo>
                    <a:cubicBezTo>
                      <a:pt x="4862" y="14011"/>
                      <a:pt x="4862" y="14287"/>
                      <a:pt x="4662" y="14387"/>
                    </a:cubicBezTo>
                    <a:cubicBezTo>
                      <a:pt x="3409" y="15114"/>
                      <a:pt x="2005" y="15590"/>
                      <a:pt x="602" y="15966"/>
                    </a:cubicBezTo>
                    <a:cubicBezTo>
                      <a:pt x="1454" y="17344"/>
                      <a:pt x="2331" y="18748"/>
                      <a:pt x="3158" y="20151"/>
                    </a:cubicBezTo>
                    <a:cubicBezTo>
                      <a:pt x="3484" y="20653"/>
                      <a:pt x="3810" y="21004"/>
                      <a:pt x="3634" y="21580"/>
                    </a:cubicBezTo>
                    <a:cubicBezTo>
                      <a:pt x="3484" y="22031"/>
                      <a:pt x="2707" y="22457"/>
                      <a:pt x="2356" y="22733"/>
                    </a:cubicBezTo>
                    <a:cubicBezTo>
                      <a:pt x="2005" y="23034"/>
                      <a:pt x="426" y="23961"/>
                      <a:pt x="326" y="24387"/>
                    </a:cubicBezTo>
                    <a:cubicBezTo>
                      <a:pt x="0" y="25941"/>
                      <a:pt x="3684" y="27094"/>
                      <a:pt x="4712" y="27395"/>
                    </a:cubicBezTo>
                    <a:cubicBezTo>
                      <a:pt x="4787" y="27420"/>
                      <a:pt x="4837" y="27495"/>
                      <a:pt x="4862" y="27570"/>
                    </a:cubicBezTo>
                    <a:cubicBezTo>
                      <a:pt x="5013" y="27670"/>
                      <a:pt x="5088" y="27871"/>
                      <a:pt x="4963" y="28046"/>
                    </a:cubicBezTo>
                    <a:cubicBezTo>
                      <a:pt x="4186" y="29074"/>
                      <a:pt x="3409" y="30101"/>
                      <a:pt x="2632" y="31104"/>
                    </a:cubicBezTo>
                    <a:cubicBezTo>
                      <a:pt x="4712" y="31530"/>
                      <a:pt x="6792" y="31931"/>
                      <a:pt x="8872" y="32332"/>
                    </a:cubicBezTo>
                    <a:cubicBezTo>
                      <a:pt x="9048" y="32382"/>
                      <a:pt x="9198" y="32608"/>
                      <a:pt x="9123" y="32783"/>
                    </a:cubicBezTo>
                    <a:cubicBezTo>
                      <a:pt x="8572" y="34187"/>
                      <a:pt x="8221" y="35540"/>
                      <a:pt x="8070" y="37019"/>
                    </a:cubicBezTo>
                    <a:cubicBezTo>
                      <a:pt x="9850" y="36568"/>
                      <a:pt x="11629" y="36141"/>
                      <a:pt x="13384" y="35715"/>
                    </a:cubicBezTo>
                    <a:cubicBezTo>
                      <a:pt x="13413" y="35709"/>
                      <a:pt x="13443" y="35706"/>
                      <a:pt x="13473" y="35706"/>
                    </a:cubicBezTo>
                    <a:cubicBezTo>
                      <a:pt x="13675" y="35706"/>
                      <a:pt x="13882" y="35848"/>
                      <a:pt x="13860" y="36066"/>
                    </a:cubicBezTo>
                    <a:cubicBezTo>
                      <a:pt x="13735" y="37244"/>
                      <a:pt x="13609" y="38422"/>
                      <a:pt x="13509" y="39625"/>
                    </a:cubicBezTo>
                    <a:cubicBezTo>
                      <a:pt x="15314" y="39024"/>
                      <a:pt x="17043" y="38297"/>
                      <a:pt x="18747" y="37420"/>
                    </a:cubicBezTo>
                    <a:cubicBezTo>
                      <a:pt x="18800" y="37393"/>
                      <a:pt x="18856" y="37381"/>
                      <a:pt x="18911" y="37381"/>
                    </a:cubicBezTo>
                    <a:cubicBezTo>
                      <a:pt x="19066" y="37381"/>
                      <a:pt x="19211" y="37479"/>
                      <a:pt x="19248" y="37645"/>
                    </a:cubicBezTo>
                    <a:cubicBezTo>
                      <a:pt x="19374" y="38121"/>
                      <a:pt x="19875" y="40828"/>
                      <a:pt x="20351" y="40953"/>
                    </a:cubicBezTo>
                    <a:cubicBezTo>
                      <a:pt x="20401" y="40967"/>
                      <a:pt x="20449" y="40974"/>
                      <a:pt x="20497" y="40974"/>
                    </a:cubicBezTo>
                    <a:cubicBezTo>
                      <a:pt x="21490" y="40974"/>
                      <a:pt x="22112" y="38120"/>
                      <a:pt x="22256" y="37570"/>
                    </a:cubicBezTo>
                    <a:cubicBezTo>
                      <a:pt x="22281" y="37470"/>
                      <a:pt x="22331" y="37420"/>
                      <a:pt x="22406" y="37395"/>
                    </a:cubicBezTo>
                    <a:cubicBezTo>
                      <a:pt x="22426" y="37278"/>
                      <a:pt x="22550" y="37162"/>
                      <a:pt x="22676" y="37162"/>
                    </a:cubicBezTo>
                    <a:cubicBezTo>
                      <a:pt x="22712" y="37162"/>
                      <a:pt x="22748" y="37171"/>
                      <a:pt x="22782" y="37194"/>
                    </a:cubicBezTo>
                    <a:cubicBezTo>
                      <a:pt x="23985" y="37996"/>
                      <a:pt x="25238" y="38898"/>
                      <a:pt x="26567" y="39425"/>
                    </a:cubicBezTo>
                    <a:cubicBezTo>
                      <a:pt x="26857" y="39643"/>
                      <a:pt x="27175" y="39742"/>
                      <a:pt x="27518" y="39742"/>
                    </a:cubicBezTo>
                    <a:cubicBezTo>
                      <a:pt x="27648" y="39742"/>
                      <a:pt x="27782" y="39728"/>
                      <a:pt x="27920" y="39700"/>
                    </a:cubicBezTo>
                    <a:cubicBezTo>
                      <a:pt x="27945" y="39450"/>
                      <a:pt x="27995" y="39224"/>
                      <a:pt x="28045" y="38974"/>
                    </a:cubicBezTo>
                    <a:cubicBezTo>
                      <a:pt x="28396" y="38247"/>
                      <a:pt x="28396" y="36943"/>
                      <a:pt x="28522" y="36141"/>
                    </a:cubicBezTo>
                    <a:cubicBezTo>
                      <a:pt x="28567" y="35961"/>
                      <a:pt x="28754" y="35862"/>
                      <a:pt x="28918" y="35862"/>
                    </a:cubicBezTo>
                    <a:cubicBezTo>
                      <a:pt x="28937" y="35862"/>
                      <a:pt x="28955" y="35863"/>
                      <a:pt x="28973" y="35866"/>
                    </a:cubicBezTo>
                    <a:cubicBezTo>
                      <a:pt x="30652" y="36317"/>
                      <a:pt x="32331" y="36743"/>
                      <a:pt x="34010" y="37194"/>
                    </a:cubicBezTo>
                    <a:cubicBezTo>
                      <a:pt x="34086" y="35640"/>
                      <a:pt x="34061" y="34136"/>
                      <a:pt x="33860" y="32608"/>
                    </a:cubicBezTo>
                    <a:cubicBezTo>
                      <a:pt x="33835" y="32382"/>
                      <a:pt x="34061" y="32207"/>
                      <a:pt x="34261" y="32207"/>
                    </a:cubicBezTo>
                    <a:cubicBezTo>
                      <a:pt x="36116" y="32156"/>
                      <a:pt x="37895" y="31831"/>
                      <a:pt x="39675" y="31254"/>
                    </a:cubicBezTo>
                    <a:cubicBezTo>
                      <a:pt x="39048" y="29801"/>
                      <a:pt x="38446" y="28322"/>
                      <a:pt x="37820" y="26843"/>
                    </a:cubicBezTo>
                    <a:cubicBezTo>
                      <a:pt x="37770" y="26668"/>
                      <a:pt x="37870" y="26467"/>
                      <a:pt x="38020" y="26392"/>
                    </a:cubicBezTo>
                    <a:cubicBezTo>
                      <a:pt x="39399" y="25490"/>
                      <a:pt x="40777" y="24562"/>
                      <a:pt x="42181" y="23660"/>
                    </a:cubicBezTo>
                    <a:cubicBezTo>
                      <a:pt x="41053" y="22858"/>
                      <a:pt x="39900" y="22056"/>
                      <a:pt x="38772" y="21254"/>
                    </a:cubicBezTo>
                    <a:cubicBezTo>
                      <a:pt x="38452" y="20998"/>
                      <a:pt x="38660" y="20504"/>
                      <a:pt x="38976" y="20504"/>
                    </a:cubicBezTo>
                    <a:cubicBezTo>
                      <a:pt x="39031" y="20504"/>
                      <a:pt x="39089" y="20519"/>
                      <a:pt x="39148" y="20552"/>
                    </a:cubicBezTo>
                    <a:cubicBezTo>
                      <a:pt x="40326" y="20026"/>
                      <a:pt x="41504" y="19475"/>
                      <a:pt x="42657" y="18948"/>
                    </a:cubicBezTo>
                    <a:cubicBezTo>
                      <a:pt x="41304" y="18222"/>
                      <a:pt x="39950" y="17470"/>
                      <a:pt x="38597" y="16743"/>
                    </a:cubicBezTo>
                    <a:cubicBezTo>
                      <a:pt x="38371" y="16643"/>
                      <a:pt x="38371" y="16342"/>
                      <a:pt x="38522" y="16166"/>
                    </a:cubicBezTo>
                    <a:cubicBezTo>
                      <a:pt x="39324" y="15289"/>
                      <a:pt x="40151" y="14387"/>
                      <a:pt x="40978" y="13510"/>
                    </a:cubicBezTo>
                    <a:cubicBezTo>
                      <a:pt x="39374" y="12858"/>
                      <a:pt x="37795" y="12206"/>
                      <a:pt x="36191" y="11580"/>
                    </a:cubicBezTo>
                    <a:cubicBezTo>
                      <a:pt x="36015" y="11505"/>
                      <a:pt x="35865" y="11329"/>
                      <a:pt x="35940" y="11129"/>
                    </a:cubicBezTo>
                    <a:cubicBezTo>
                      <a:pt x="36366" y="9951"/>
                      <a:pt x="36767" y="8773"/>
                      <a:pt x="37193" y="7595"/>
                    </a:cubicBezTo>
                    <a:cubicBezTo>
                      <a:pt x="35414" y="7369"/>
                      <a:pt x="33609" y="7119"/>
                      <a:pt x="31805" y="6893"/>
                    </a:cubicBezTo>
                    <a:cubicBezTo>
                      <a:pt x="31554" y="6868"/>
                      <a:pt x="31429" y="6693"/>
                      <a:pt x="31454" y="6442"/>
                    </a:cubicBezTo>
                    <a:cubicBezTo>
                      <a:pt x="31680" y="5114"/>
                      <a:pt x="31880" y="3785"/>
                      <a:pt x="32106" y="2457"/>
                    </a:cubicBezTo>
                    <a:lnTo>
                      <a:pt x="32106" y="2457"/>
                    </a:lnTo>
                    <a:cubicBezTo>
                      <a:pt x="30301" y="2883"/>
                      <a:pt x="28547" y="3434"/>
                      <a:pt x="26842" y="4136"/>
                    </a:cubicBezTo>
                    <a:cubicBezTo>
                      <a:pt x="26811" y="4147"/>
                      <a:pt x="26776" y="4152"/>
                      <a:pt x="26741" y="4152"/>
                    </a:cubicBezTo>
                    <a:cubicBezTo>
                      <a:pt x="26606" y="4152"/>
                      <a:pt x="26456" y="4080"/>
                      <a:pt x="26416" y="3961"/>
                    </a:cubicBezTo>
                    <a:cubicBezTo>
                      <a:pt x="25790" y="2632"/>
                      <a:pt x="25163" y="1329"/>
                      <a:pt x="24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40"/>
              <p:cNvSpPr/>
              <p:nvPr/>
            </p:nvSpPr>
            <p:spPr>
              <a:xfrm>
                <a:off x="5154300" y="1287000"/>
                <a:ext cx="812050" cy="741575"/>
              </a:xfrm>
              <a:custGeom>
                <a:avLst/>
                <a:gdLst/>
                <a:ahLst/>
                <a:cxnLst/>
                <a:rect l="l" t="t" r="r" b="b"/>
                <a:pathLst>
                  <a:path w="32482" h="29663" extrusionOk="0">
                    <a:moveTo>
                      <a:pt x="7291" y="16954"/>
                    </a:moveTo>
                    <a:cubicBezTo>
                      <a:pt x="8354" y="16954"/>
                      <a:pt x="9065" y="18031"/>
                      <a:pt x="8697" y="19036"/>
                    </a:cubicBezTo>
                    <a:cubicBezTo>
                      <a:pt x="8647" y="19111"/>
                      <a:pt x="8622" y="19211"/>
                      <a:pt x="8572" y="19286"/>
                    </a:cubicBezTo>
                    <a:cubicBezTo>
                      <a:pt x="8572" y="19311"/>
                      <a:pt x="8572" y="19336"/>
                      <a:pt x="8547" y="19336"/>
                    </a:cubicBezTo>
                    <a:cubicBezTo>
                      <a:pt x="8336" y="19925"/>
                      <a:pt x="7844" y="20179"/>
                      <a:pt x="7321" y="20179"/>
                    </a:cubicBezTo>
                    <a:cubicBezTo>
                      <a:pt x="6663" y="20179"/>
                      <a:pt x="5955" y="19778"/>
                      <a:pt x="5689" y="19136"/>
                    </a:cubicBezTo>
                    <a:cubicBezTo>
                      <a:pt x="5238" y="18083"/>
                      <a:pt x="6141" y="17031"/>
                      <a:pt x="7218" y="16955"/>
                    </a:cubicBezTo>
                    <a:cubicBezTo>
                      <a:pt x="7243" y="16954"/>
                      <a:pt x="7267" y="16954"/>
                      <a:pt x="7291" y="16954"/>
                    </a:cubicBezTo>
                    <a:close/>
                    <a:moveTo>
                      <a:pt x="27063" y="17272"/>
                    </a:moveTo>
                    <a:cubicBezTo>
                      <a:pt x="27226" y="17272"/>
                      <a:pt x="27397" y="17314"/>
                      <a:pt x="27569" y="17407"/>
                    </a:cubicBezTo>
                    <a:cubicBezTo>
                      <a:pt x="27594" y="17407"/>
                      <a:pt x="27619" y="17432"/>
                      <a:pt x="27644" y="17457"/>
                    </a:cubicBezTo>
                    <a:cubicBezTo>
                      <a:pt x="28346" y="17507"/>
                      <a:pt x="28948" y="18158"/>
                      <a:pt x="28973" y="18885"/>
                    </a:cubicBezTo>
                    <a:cubicBezTo>
                      <a:pt x="28998" y="19788"/>
                      <a:pt x="28246" y="20489"/>
                      <a:pt x="27369" y="20514"/>
                    </a:cubicBezTo>
                    <a:cubicBezTo>
                      <a:pt x="26467" y="20514"/>
                      <a:pt x="25715" y="19838"/>
                      <a:pt x="25715" y="18935"/>
                    </a:cubicBezTo>
                    <a:cubicBezTo>
                      <a:pt x="25694" y="18172"/>
                      <a:pt x="26302" y="17272"/>
                      <a:pt x="27063" y="17272"/>
                    </a:cubicBezTo>
                    <a:close/>
                    <a:moveTo>
                      <a:pt x="7143" y="21517"/>
                    </a:moveTo>
                    <a:cubicBezTo>
                      <a:pt x="7569" y="21542"/>
                      <a:pt x="8020" y="21517"/>
                      <a:pt x="8446" y="21617"/>
                    </a:cubicBezTo>
                    <a:cubicBezTo>
                      <a:pt x="9198" y="21843"/>
                      <a:pt x="8973" y="22870"/>
                      <a:pt x="8271" y="22920"/>
                    </a:cubicBezTo>
                    <a:cubicBezTo>
                      <a:pt x="8202" y="22929"/>
                      <a:pt x="8133" y="22932"/>
                      <a:pt x="8063" y="22932"/>
                    </a:cubicBezTo>
                    <a:cubicBezTo>
                      <a:pt x="7700" y="22932"/>
                      <a:pt x="7325" y="22837"/>
                      <a:pt x="6968" y="22795"/>
                    </a:cubicBezTo>
                    <a:cubicBezTo>
                      <a:pt x="6542" y="22720"/>
                      <a:pt x="6116" y="22645"/>
                      <a:pt x="5689" y="22519"/>
                    </a:cubicBezTo>
                    <a:cubicBezTo>
                      <a:pt x="5113" y="22369"/>
                      <a:pt x="5288" y="21567"/>
                      <a:pt x="5815" y="21542"/>
                    </a:cubicBezTo>
                    <a:cubicBezTo>
                      <a:pt x="6266" y="21517"/>
                      <a:pt x="6692" y="21517"/>
                      <a:pt x="7143" y="21517"/>
                    </a:cubicBezTo>
                    <a:close/>
                    <a:moveTo>
                      <a:pt x="27041" y="21517"/>
                    </a:moveTo>
                    <a:cubicBezTo>
                      <a:pt x="27938" y="21517"/>
                      <a:pt x="27938" y="22946"/>
                      <a:pt x="27041" y="22946"/>
                    </a:cubicBezTo>
                    <a:cubicBezTo>
                      <a:pt x="27033" y="22946"/>
                      <a:pt x="27026" y="22946"/>
                      <a:pt x="27018" y="22945"/>
                    </a:cubicBezTo>
                    <a:cubicBezTo>
                      <a:pt x="26241" y="22920"/>
                      <a:pt x="25414" y="22870"/>
                      <a:pt x="24637" y="22770"/>
                    </a:cubicBezTo>
                    <a:cubicBezTo>
                      <a:pt x="24111" y="22695"/>
                      <a:pt x="24111" y="21793"/>
                      <a:pt x="24637" y="21717"/>
                    </a:cubicBezTo>
                    <a:cubicBezTo>
                      <a:pt x="25414" y="21617"/>
                      <a:pt x="26241" y="21542"/>
                      <a:pt x="27018" y="21517"/>
                    </a:cubicBezTo>
                    <a:cubicBezTo>
                      <a:pt x="27026" y="21517"/>
                      <a:pt x="27033" y="21517"/>
                      <a:pt x="27041" y="21517"/>
                    </a:cubicBezTo>
                    <a:close/>
                    <a:moveTo>
                      <a:pt x="19273" y="20898"/>
                    </a:moveTo>
                    <a:cubicBezTo>
                      <a:pt x="19452" y="20898"/>
                      <a:pt x="19630" y="20995"/>
                      <a:pt x="19700" y="21216"/>
                    </a:cubicBezTo>
                    <a:cubicBezTo>
                      <a:pt x="20326" y="23321"/>
                      <a:pt x="18873" y="25803"/>
                      <a:pt x="16592" y="26028"/>
                    </a:cubicBezTo>
                    <a:cubicBezTo>
                      <a:pt x="16479" y="26040"/>
                      <a:pt x="16367" y="26045"/>
                      <a:pt x="16255" y="26045"/>
                    </a:cubicBezTo>
                    <a:cubicBezTo>
                      <a:pt x="14172" y="26045"/>
                      <a:pt x="12450" y="24088"/>
                      <a:pt x="12807" y="22018"/>
                    </a:cubicBezTo>
                    <a:cubicBezTo>
                      <a:pt x="12832" y="21993"/>
                      <a:pt x="12832" y="21993"/>
                      <a:pt x="12857" y="21968"/>
                    </a:cubicBezTo>
                    <a:cubicBezTo>
                      <a:pt x="12786" y="21778"/>
                      <a:pt x="12895" y="21565"/>
                      <a:pt x="13099" y="21565"/>
                    </a:cubicBezTo>
                    <a:cubicBezTo>
                      <a:pt x="13110" y="21565"/>
                      <a:pt x="13122" y="21566"/>
                      <a:pt x="13133" y="21567"/>
                    </a:cubicBezTo>
                    <a:cubicBezTo>
                      <a:pt x="13747" y="21600"/>
                      <a:pt x="14350" y="21622"/>
                      <a:pt x="14949" y="21622"/>
                    </a:cubicBezTo>
                    <a:cubicBezTo>
                      <a:pt x="16183" y="21622"/>
                      <a:pt x="17398" y="21528"/>
                      <a:pt x="18647" y="21241"/>
                    </a:cubicBezTo>
                    <a:lnTo>
                      <a:pt x="18822" y="21241"/>
                    </a:lnTo>
                    <a:cubicBezTo>
                      <a:pt x="18863" y="21027"/>
                      <a:pt x="19068" y="20898"/>
                      <a:pt x="19273" y="20898"/>
                    </a:cubicBezTo>
                    <a:close/>
                    <a:moveTo>
                      <a:pt x="16551" y="1"/>
                    </a:moveTo>
                    <a:cubicBezTo>
                      <a:pt x="12580" y="1"/>
                      <a:pt x="8619" y="1497"/>
                      <a:pt x="5790" y="4399"/>
                    </a:cubicBezTo>
                    <a:cubicBezTo>
                      <a:pt x="1604" y="8685"/>
                      <a:pt x="0" y="15276"/>
                      <a:pt x="2607" y="20790"/>
                    </a:cubicBezTo>
                    <a:cubicBezTo>
                      <a:pt x="5063" y="25978"/>
                      <a:pt x="10351" y="29311"/>
                      <a:pt x="15990" y="29662"/>
                    </a:cubicBezTo>
                    <a:cubicBezTo>
                      <a:pt x="16040" y="29537"/>
                      <a:pt x="16166" y="29437"/>
                      <a:pt x="16341" y="29437"/>
                    </a:cubicBezTo>
                    <a:cubicBezTo>
                      <a:pt x="16443" y="29439"/>
                      <a:pt x="16546" y="29440"/>
                      <a:pt x="16648" y="29440"/>
                    </a:cubicBezTo>
                    <a:cubicBezTo>
                      <a:pt x="23455" y="29440"/>
                      <a:pt x="29971" y="24523"/>
                      <a:pt x="31329" y="17732"/>
                    </a:cubicBezTo>
                    <a:cubicBezTo>
                      <a:pt x="32482" y="11968"/>
                      <a:pt x="29750" y="5702"/>
                      <a:pt x="24888" y="2469"/>
                    </a:cubicBezTo>
                    <a:cubicBezTo>
                      <a:pt x="22401" y="812"/>
                      <a:pt x="19473" y="1"/>
                      <a:pt x="165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40"/>
              <p:cNvSpPr/>
              <p:nvPr/>
            </p:nvSpPr>
            <p:spPr>
              <a:xfrm>
                <a:off x="5796650" y="1718800"/>
                <a:ext cx="82600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243" extrusionOk="0">
                    <a:moveTo>
                      <a:pt x="1369" y="0"/>
                    </a:moveTo>
                    <a:cubicBezTo>
                      <a:pt x="608" y="0"/>
                      <a:pt x="0" y="900"/>
                      <a:pt x="21" y="1663"/>
                    </a:cubicBezTo>
                    <a:cubicBezTo>
                      <a:pt x="21" y="2566"/>
                      <a:pt x="773" y="3242"/>
                      <a:pt x="1675" y="3242"/>
                    </a:cubicBezTo>
                    <a:cubicBezTo>
                      <a:pt x="2552" y="3217"/>
                      <a:pt x="3304" y="2516"/>
                      <a:pt x="3279" y="1613"/>
                    </a:cubicBezTo>
                    <a:cubicBezTo>
                      <a:pt x="3254" y="886"/>
                      <a:pt x="2652" y="235"/>
                      <a:pt x="1950" y="185"/>
                    </a:cubicBezTo>
                    <a:cubicBezTo>
                      <a:pt x="1925" y="160"/>
                      <a:pt x="1900" y="135"/>
                      <a:pt x="1875" y="135"/>
                    </a:cubicBezTo>
                    <a:cubicBezTo>
                      <a:pt x="1703" y="42"/>
                      <a:pt x="1532" y="0"/>
                      <a:pt x="1369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40"/>
              <p:cNvSpPr/>
              <p:nvPr/>
            </p:nvSpPr>
            <p:spPr>
              <a:xfrm>
                <a:off x="5757050" y="1824900"/>
                <a:ext cx="9570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1430" extrusionOk="0">
                    <a:moveTo>
                      <a:pt x="2931" y="1"/>
                    </a:moveTo>
                    <a:cubicBezTo>
                      <a:pt x="2923" y="1"/>
                      <a:pt x="2916" y="1"/>
                      <a:pt x="2908" y="1"/>
                    </a:cubicBezTo>
                    <a:cubicBezTo>
                      <a:pt x="2131" y="26"/>
                      <a:pt x="1304" y="101"/>
                      <a:pt x="527" y="201"/>
                    </a:cubicBezTo>
                    <a:cubicBezTo>
                      <a:pt x="1" y="277"/>
                      <a:pt x="1" y="1179"/>
                      <a:pt x="527" y="1254"/>
                    </a:cubicBezTo>
                    <a:cubicBezTo>
                      <a:pt x="1304" y="1354"/>
                      <a:pt x="2131" y="1404"/>
                      <a:pt x="2908" y="1429"/>
                    </a:cubicBezTo>
                    <a:cubicBezTo>
                      <a:pt x="2916" y="1430"/>
                      <a:pt x="2923" y="1430"/>
                      <a:pt x="2931" y="1430"/>
                    </a:cubicBezTo>
                    <a:cubicBezTo>
                      <a:pt x="3828" y="1430"/>
                      <a:pt x="3828" y="1"/>
                      <a:pt x="2931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40"/>
              <p:cNvSpPr/>
              <p:nvPr/>
            </p:nvSpPr>
            <p:spPr>
              <a:xfrm>
                <a:off x="5285250" y="1710825"/>
                <a:ext cx="95675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227" extrusionOk="0">
                    <a:moveTo>
                      <a:pt x="2053" y="1"/>
                    </a:moveTo>
                    <a:cubicBezTo>
                      <a:pt x="2029" y="1"/>
                      <a:pt x="2005" y="1"/>
                      <a:pt x="1980" y="2"/>
                    </a:cubicBezTo>
                    <a:cubicBezTo>
                      <a:pt x="903" y="78"/>
                      <a:pt x="0" y="1130"/>
                      <a:pt x="451" y="2183"/>
                    </a:cubicBezTo>
                    <a:cubicBezTo>
                      <a:pt x="717" y="2825"/>
                      <a:pt x="1425" y="3226"/>
                      <a:pt x="2083" y="3226"/>
                    </a:cubicBezTo>
                    <a:cubicBezTo>
                      <a:pt x="2606" y="3226"/>
                      <a:pt x="3098" y="2972"/>
                      <a:pt x="3309" y="2383"/>
                    </a:cubicBezTo>
                    <a:cubicBezTo>
                      <a:pt x="3334" y="2358"/>
                      <a:pt x="3334" y="2358"/>
                      <a:pt x="3334" y="2333"/>
                    </a:cubicBezTo>
                    <a:cubicBezTo>
                      <a:pt x="3384" y="2258"/>
                      <a:pt x="3409" y="2158"/>
                      <a:pt x="3459" y="2083"/>
                    </a:cubicBezTo>
                    <a:cubicBezTo>
                      <a:pt x="3827" y="1078"/>
                      <a:pt x="3116" y="1"/>
                      <a:pt x="205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40"/>
              <p:cNvSpPr/>
              <p:nvPr/>
            </p:nvSpPr>
            <p:spPr>
              <a:xfrm>
                <a:off x="5282125" y="1824900"/>
                <a:ext cx="1021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417" extrusionOk="0">
                    <a:moveTo>
                      <a:pt x="2030" y="1"/>
                    </a:moveTo>
                    <a:cubicBezTo>
                      <a:pt x="1579" y="1"/>
                      <a:pt x="1153" y="1"/>
                      <a:pt x="702" y="26"/>
                    </a:cubicBezTo>
                    <a:cubicBezTo>
                      <a:pt x="175" y="51"/>
                      <a:pt x="0" y="853"/>
                      <a:pt x="576" y="1003"/>
                    </a:cubicBezTo>
                    <a:cubicBezTo>
                      <a:pt x="1003" y="1129"/>
                      <a:pt x="1429" y="1204"/>
                      <a:pt x="1855" y="1279"/>
                    </a:cubicBezTo>
                    <a:cubicBezTo>
                      <a:pt x="2212" y="1321"/>
                      <a:pt x="2587" y="1416"/>
                      <a:pt x="2950" y="1416"/>
                    </a:cubicBezTo>
                    <a:cubicBezTo>
                      <a:pt x="3020" y="1416"/>
                      <a:pt x="3089" y="1413"/>
                      <a:pt x="3158" y="1404"/>
                    </a:cubicBezTo>
                    <a:cubicBezTo>
                      <a:pt x="3860" y="1354"/>
                      <a:pt x="4085" y="327"/>
                      <a:pt x="3333" y="101"/>
                    </a:cubicBezTo>
                    <a:cubicBezTo>
                      <a:pt x="2907" y="1"/>
                      <a:pt x="2456" y="26"/>
                      <a:pt x="2030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40"/>
              <p:cNvSpPr/>
              <p:nvPr/>
            </p:nvSpPr>
            <p:spPr>
              <a:xfrm rot="-4500710">
                <a:off x="5463449" y="1735467"/>
                <a:ext cx="214601" cy="2146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01" name="Google Shape;3801;p40"/>
            <p:cNvSpPr/>
            <p:nvPr/>
          </p:nvSpPr>
          <p:spPr>
            <a:xfrm rot="-2196712" flipH="1">
              <a:off x="1595491" y="973332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</p:grpSp>
      <p:grpSp>
        <p:nvGrpSpPr>
          <p:cNvPr id="3802" name="Google Shape;3802;p40"/>
          <p:cNvGrpSpPr/>
          <p:nvPr/>
        </p:nvGrpSpPr>
        <p:grpSpPr>
          <a:xfrm>
            <a:off x="1129114" y="2454657"/>
            <a:ext cx="1189898" cy="1639467"/>
            <a:chOff x="1079765" y="2679433"/>
            <a:chExt cx="1301716" cy="1793531"/>
          </a:xfrm>
        </p:grpSpPr>
        <p:sp>
          <p:nvSpPr>
            <p:cNvPr id="3803" name="Google Shape;3803;p40"/>
            <p:cNvSpPr/>
            <p:nvPr/>
          </p:nvSpPr>
          <p:spPr>
            <a:xfrm>
              <a:off x="1139481" y="3230964"/>
              <a:ext cx="1242000" cy="12420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0"/>
            <p:cNvSpPr/>
            <p:nvPr/>
          </p:nvSpPr>
          <p:spPr>
            <a:xfrm>
              <a:off x="1079765" y="3185058"/>
              <a:ext cx="1242000" cy="124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05" name="Google Shape;3805;p40"/>
            <p:cNvGrpSpPr/>
            <p:nvPr/>
          </p:nvGrpSpPr>
          <p:grpSpPr>
            <a:xfrm>
              <a:off x="1238987" y="3410701"/>
              <a:ext cx="923538" cy="912386"/>
              <a:chOff x="1421050" y="3826925"/>
              <a:chExt cx="1287700" cy="1272150"/>
            </a:xfrm>
          </p:grpSpPr>
          <p:sp>
            <p:nvSpPr>
              <p:cNvPr id="3806" name="Google Shape;3806;p40"/>
              <p:cNvSpPr/>
              <p:nvPr/>
            </p:nvSpPr>
            <p:spPr>
              <a:xfrm>
                <a:off x="1834725" y="4496900"/>
                <a:ext cx="448025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17921" h="24087" extrusionOk="0">
                    <a:moveTo>
                      <a:pt x="8271" y="1"/>
                    </a:moveTo>
                    <a:cubicBezTo>
                      <a:pt x="7369" y="2482"/>
                      <a:pt x="5239" y="4462"/>
                      <a:pt x="2732" y="5214"/>
                    </a:cubicBezTo>
                    <a:cubicBezTo>
                      <a:pt x="1981" y="7570"/>
                      <a:pt x="1053" y="9850"/>
                      <a:pt x="1" y="12081"/>
                    </a:cubicBezTo>
                    <a:cubicBezTo>
                      <a:pt x="3184" y="11931"/>
                      <a:pt x="6341" y="11780"/>
                      <a:pt x="9524" y="11605"/>
                    </a:cubicBezTo>
                    <a:cubicBezTo>
                      <a:pt x="9535" y="11604"/>
                      <a:pt x="9545" y="11604"/>
                      <a:pt x="9555" y="11604"/>
                    </a:cubicBezTo>
                    <a:cubicBezTo>
                      <a:pt x="9858" y="11604"/>
                      <a:pt x="9972" y="11964"/>
                      <a:pt x="9875" y="12206"/>
                    </a:cubicBezTo>
                    <a:cubicBezTo>
                      <a:pt x="8196" y="16116"/>
                      <a:pt x="6617" y="20076"/>
                      <a:pt x="5163" y="24086"/>
                    </a:cubicBezTo>
                    <a:cubicBezTo>
                      <a:pt x="10251" y="19374"/>
                      <a:pt x="14136" y="13635"/>
                      <a:pt x="17920" y="7871"/>
                    </a:cubicBezTo>
                    <a:lnTo>
                      <a:pt x="17920" y="7871"/>
                    </a:lnTo>
                    <a:cubicBezTo>
                      <a:pt x="15590" y="7896"/>
                      <a:pt x="13259" y="7896"/>
                      <a:pt x="10928" y="7896"/>
                    </a:cubicBezTo>
                    <a:cubicBezTo>
                      <a:pt x="10627" y="7896"/>
                      <a:pt x="10427" y="7570"/>
                      <a:pt x="10577" y="7294"/>
                    </a:cubicBezTo>
                    <a:cubicBezTo>
                      <a:pt x="11354" y="6041"/>
                      <a:pt x="12206" y="4913"/>
                      <a:pt x="13209" y="3860"/>
                    </a:cubicBezTo>
                    <a:cubicBezTo>
                      <a:pt x="11078" y="3510"/>
                      <a:pt x="9249" y="1956"/>
                      <a:pt x="8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40"/>
              <p:cNvSpPr/>
              <p:nvPr/>
            </p:nvSpPr>
            <p:spPr>
              <a:xfrm>
                <a:off x="1421050" y="3826925"/>
                <a:ext cx="1287700" cy="788800"/>
              </a:xfrm>
              <a:custGeom>
                <a:avLst/>
                <a:gdLst/>
                <a:ahLst/>
                <a:cxnLst/>
                <a:rect l="l" t="t" r="r" b="b"/>
                <a:pathLst>
                  <a:path w="51508" h="31552" extrusionOk="0">
                    <a:moveTo>
                      <a:pt x="39169" y="14773"/>
                    </a:moveTo>
                    <a:cubicBezTo>
                      <a:pt x="39507" y="14773"/>
                      <a:pt x="39716" y="15338"/>
                      <a:pt x="39355" y="15496"/>
                    </a:cubicBezTo>
                    <a:cubicBezTo>
                      <a:pt x="38327" y="15948"/>
                      <a:pt x="37350" y="16449"/>
                      <a:pt x="36422" y="17050"/>
                    </a:cubicBezTo>
                    <a:cubicBezTo>
                      <a:pt x="37525" y="16750"/>
                      <a:pt x="38678" y="16449"/>
                      <a:pt x="39806" y="16298"/>
                    </a:cubicBezTo>
                    <a:cubicBezTo>
                      <a:pt x="39822" y="16297"/>
                      <a:pt x="39838" y="16296"/>
                      <a:pt x="39854" y="16296"/>
                    </a:cubicBezTo>
                    <a:cubicBezTo>
                      <a:pt x="40246" y="16296"/>
                      <a:pt x="40415" y="16879"/>
                      <a:pt x="39981" y="16975"/>
                    </a:cubicBezTo>
                    <a:cubicBezTo>
                      <a:pt x="39079" y="17201"/>
                      <a:pt x="38127" y="17326"/>
                      <a:pt x="37199" y="17451"/>
                    </a:cubicBezTo>
                    <a:cubicBezTo>
                      <a:pt x="38503" y="17527"/>
                      <a:pt x="39831" y="17627"/>
                      <a:pt x="41084" y="17928"/>
                    </a:cubicBezTo>
                    <a:cubicBezTo>
                      <a:pt x="41385" y="17978"/>
                      <a:pt x="41285" y="18379"/>
                      <a:pt x="41034" y="18404"/>
                    </a:cubicBezTo>
                    <a:cubicBezTo>
                      <a:pt x="40458" y="18466"/>
                      <a:pt x="39876" y="18490"/>
                      <a:pt x="39292" y="18490"/>
                    </a:cubicBezTo>
                    <a:cubicBezTo>
                      <a:pt x="37743" y="18490"/>
                      <a:pt x="36179" y="18319"/>
                      <a:pt x="34668" y="18228"/>
                    </a:cubicBezTo>
                    <a:cubicBezTo>
                      <a:pt x="34317" y="18203"/>
                      <a:pt x="34041" y="17727"/>
                      <a:pt x="34342" y="17451"/>
                    </a:cubicBezTo>
                    <a:cubicBezTo>
                      <a:pt x="35746" y="16298"/>
                      <a:pt x="37300" y="15346"/>
                      <a:pt x="39054" y="14795"/>
                    </a:cubicBezTo>
                    <a:cubicBezTo>
                      <a:pt x="39094" y="14780"/>
                      <a:pt x="39132" y="14773"/>
                      <a:pt x="39169" y="14773"/>
                    </a:cubicBezTo>
                    <a:close/>
                    <a:moveTo>
                      <a:pt x="10664" y="15516"/>
                    </a:moveTo>
                    <a:cubicBezTo>
                      <a:pt x="10686" y="15516"/>
                      <a:pt x="10709" y="15518"/>
                      <a:pt x="10733" y="15522"/>
                    </a:cubicBezTo>
                    <a:cubicBezTo>
                      <a:pt x="12638" y="15872"/>
                      <a:pt x="14467" y="16524"/>
                      <a:pt x="16222" y="17351"/>
                    </a:cubicBezTo>
                    <a:cubicBezTo>
                      <a:pt x="16548" y="17502"/>
                      <a:pt x="16397" y="17928"/>
                      <a:pt x="16121" y="18053"/>
                    </a:cubicBezTo>
                    <a:cubicBezTo>
                      <a:pt x="14317" y="18780"/>
                      <a:pt x="12387" y="19131"/>
                      <a:pt x="10457" y="19281"/>
                    </a:cubicBezTo>
                    <a:cubicBezTo>
                      <a:pt x="10157" y="19281"/>
                      <a:pt x="10106" y="18805"/>
                      <a:pt x="10382" y="18755"/>
                    </a:cubicBezTo>
                    <a:cubicBezTo>
                      <a:pt x="11735" y="18504"/>
                      <a:pt x="13014" y="18153"/>
                      <a:pt x="14317" y="17777"/>
                    </a:cubicBezTo>
                    <a:cubicBezTo>
                      <a:pt x="13678" y="17740"/>
                      <a:pt x="13032" y="17727"/>
                      <a:pt x="12387" y="17727"/>
                    </a:cubicBezTo>
                    <a:cubicBezTo>
                      <a:pt x="11742" y="17727"/>
                      <a:pt x="11096" y="17740"/>
                      <a:pt x="10457" y="17752"/>
                    </a:cubicBezTo>
                    <a:cubicBezTo>
                      <a:pt x="10031" y="17752"/>
                      <a:pt x="10031" y="17126"/>
                      <a:pt x="10457" y="17101"/>
                    </a:cubicBezTo>
                    <a:cubicBezTo>
                      <a:pt x="10736" y="17079"/>
                      <a:pt x="11017" y="17069"/>
                      <a:pt x="11299" y="17069"/>
                    </a:cubicBezTo>
                    <a:cubicBezTo>
                      <a:pt x="12337" y="17069"/>
                      <a:pt x="13392" y="17204"/>
                      <a:pt x="14417" y="17401"/>
                    </a:cubicBezTo>
                    <a:cubicBezTo>
                      <a:pt x="13164" y="16900"/>
                      <a:pt x="11886" y="16524"/>
                      <a:pt x="10532" y="16248"/>
                    </a:cubicBezTo>
                    <a:cubicBezTo>
                      <a:pt x="10105" y="16130"/>
                      <a:pt x="10263" y="15516"/>
                      <a:pt x="10664" y="15516"/>
                    </a:cubicBezTo>
                    <a:close/>
                    <a:moveTo>
                      <a:pt x="27318" y="19162"/>
                    </a:moveTo>
                    <a:cubicBezTo>
                      <a:pt x="27424" y="19162"/>
                      <a:pt x="27524" y="19212"/>
                      <a:pt x="27575" y="19331"/>
                    </a:cubicBezTo>
                    <a:cubicBezTo>
                      <a:pt x="27976" y="20208"/>
                      <a:pt x="27525" y="21311"/>
                      <a:pt x="26548" y="21587"/>
                    </a:cubicBezTo>
                    <a:cubicBezTo>
                      <a:pt x="26424" y="21618"/>
                      <a:pt x="26303" y="21632"/>
                      <a:pt x="26185" y="21632"/>
                    </a:cubicBezTo>
                    <a:cubicBezTo>
                      <a:pt x="25634" y="21632"/>
                      <a:pt x="25162" y="21314"/>
                      <a:pt x="24893" y="20860"/>
                    </a:cubicBezTo>
                    <a:cubicBezTo>
                      <a:pt x="24643" y="21278"/>
                      <a:pt x="24201" y="21574"/>
                      <a:pt x="23698" y="21574"/>
                    </a:cubicBezTo>
                    <a:cubicBezTo>
                      <a:pt x="23597" y="21574"/>
                      <a:pt x="23494" y="21562"/>
                      <a:pt x="23390" y="21537"/>
                    </a:cubicBezTo>
                    <a:cubicBezTo>
                      <a:pt x="22487" y="21311"/>
                      <a:pt x="22137" y="20283"/>
                      <a:pt x="22538" y="19507"/>
                    </a:cubicBezTo>
                    <a:cubicBezTo>
                      <a:pt x="22581" y="19428"/>
                      <a:pt x="22649" y="19395"/>
                      <a:pt x="22717" y="19395"/>
                    </a:cubicBezTo>
                    <a:cubicBezTo>
                      <a:pt x="22844" y="19395"/>
                      <a:pt x="22971" y="19510"/>
                      <a:pt x="22939" y="19657"/>
                    </a:cubicBezTo>
                    <a:cubicBezTo>
                      <a:pt x="22838" y="20033"/>
                      <a:pt x="22888" y="20534"/>
                      <a:pt x="23214" y="20785"/>
                    </a:cubicBezTo>
                    <a:cubicBezTo>
                      <a:pt x="23407" y="20934"/>
                      <a:pt x="23594" y="20997"/>
                      <a:pt x="23765" y="20997"/>
                    </a:cubicBezTo>
                    <a:cubicBezTo>
                      <a:pt x="24283" y="20997"/>
                      <a:pt x="24655" y="20422"/>
                      <a:pt x="24618" y="19933"/>
                    </a:cubicBezTo>
                    <a:cubicBezTo>
                      <a:pt x="24618" y="19760"/>
                      <a:pt x="24738" y="19679"/>
                      <a:pt x="24864" y="19679"/>
                    </a:cubicBezTo>
                    <a:cubicBezTo>
                      <a:pt x="24995" y="19679"/>
                      <a:pt x="25131" y="19767"/>
                      <a:pt x="25144" y="19933"/>
                    </a:cubicBezTo>
                    <a:cubicBezTo>
                      <a:pt x="25144" y="20507"/>
                      <a:pt x="25596" y="21068"/>
                      <a:pt x="26136" y="21068"/>
                    </a:cubicBezTo>
                    <a:cubicBezTo>
                      <a:pt x="26326" y="21068"/>
                      <a:pt x="26527" y="20998"/>
                      <a:pt x="26723" y="20835"/>
                    </a:cubicBezTo>
                    <a:cubicBezTo>
                      <a:pt x="27099" y="20509"/>
                      <a:pt x="27074" y="20008"/>
                      <a:pt x="26949" y="19582"/>
                    </a:cubicBezTo>
                    <a:cubicBezTo>
                      <a:pt x="26882" y="19350"/>
                      <a:pt x="27111" y="19162"/>
                      <a:pt x="27318" y="19162"/>
                    </a:cubicBezTo>
                    <a:close/>
                    <a:moveTo>
                      <a:pt x="38566" y="20098"/>
                    </a:moveTo>
                    <a:cubicBezTo>
                      <a:pt x="38854" y="20098"/>
                      <a:pt x="39142" y="20119"/>
                      <a:pt x="39430" y="20133"/>
                    </a:cubicBezTo>
                    <a:cubicBezTo>
                      <a:pt x="39956" y="20158"/>
                      <a:pt x="40533" y="20108"/>
                      <a:pt x="41059" y="20258"/>
                    </a:cubicBezTo>
                    <a:cubicBezTo>
                      <a:pt x="41961" y="20509"/>
                      <a:pt x="41660" y="21712"/>
                      <a:pt x="40833" y="21812"/>
                    </a:cubicBezTo>
                    <a:cubicBezTo>
                      <a:pt x="40754" y="21820"/>
                      <a:pt x="40673" y="21824"/>
                      <a:pt x="40592" y="21824"/>
                    </a:cubicBezTo>
                    <a:cubicBezTo>
                      <a:pt x="40166" y="21824"/>
                      <a:pt x="39730" y="21725"/>
                      <a:pt x="39330" y="21662"/>
                    </a:cubicBezTo>
                    <a:cubicBezTo>
                      <a:pt x="38828" y="21612"/>
                      <a:pt x="38302" y="21612"/>
                      <a:pt x="37851" y="21436"/>
                    </a:cubicBezTo>
                    <a:cubicBezTo>
                      <a:pt x="37274" y="21261"/>
                      <a:pt x="37149" y="20283"/>
                      <a:pt x="37851" y="20158"/>
                    </a:cubicBezTo>
                    <a:cubicBezTo>
                      <a:pt x="38089" y="20113"/>
                      <a:pt x="38328" y="20098"/>
                      <a:pt x="38566" y="20098"/>
                    </a:cubicBezTo>
                    <a:close/>
                    <a:moveTo>
                      <a:pt x="12303" y="21260"/>
                    </a:moveTo>
                    <a:cubicBezTo>
                      <a:pt x="12456" y="21260"/>
                      <a:pt x="12615" y="21275"/>
                      <a:pt x="12788" y="21286"/>
                    </a:cubicBezTo>
                    <a:cubicBezTo>
                      <a:pt x="13189" y="21311"/>
                      <a:pt x="13615" y="21311"/>
                      <a:pt x="14016" y="21411"/>
                    </a:cubicBezTo>
                    <a:cubicBezTo>
                      <a:pt x="14853" y="21633"/>
                      <a:pt x="14723" y="22967"/>
                      <a:pt x="13863" y="22967"/>
                    </a:cubicBezTo>
                    <a:cubicBezTo>
                      <a:pt x="13848" y="22967"/>
                      <a:pt x="13832" y="22966"/>
                      <a:pt x="13816" y="22965"/>
                    </a:cubicBezTo>
                    <a:cubicBezTo>
                      <a:pt x="13440" y="22940"/>
                      <a:pt x="13089" y="22815"/>
                      <a:pt x="12738" y="22715"/>
                    </a:cubicBezTo>
                    <a:cubicBezTo>
                      <a:pt x="12437" y="22639"/>
                      <a:pt x="12137" y="22564"/>
                      <a:pt x="11836" y="22464"/>
                    </a:cubicBezTo>
                    <a:cubicBezTo>
                      <a:pt x="11410" y="22288"/>
                      <a:pt x="11184" y="21612"/>
                      <a:pt x="11710" y="21386"/>
                    </a:cubicBezTo>
                    <a:cubicBezTo>
                      <a:pt x="11910" y="21287"/>
                      <a:pt x="12101" y="21260"/>
                      <a:pt x="12303" y="21260"/>
                    </a:cubicBezTo>
                    <a:close/>
                    <a:moveTo>
                      <a:pt x="20352" y="0"/>
                    </a:moveTo>
                    <a:cubicBezTo>
                      <a:pt x="13583" y="0"/>
                      <a:pt x="5748" y="5486"/>
                      <a:pt x="9229" y="12339"/>
                    </a:cubicBezTo>
                    <a:cubicBezTo>
                      <a:pt x="9279" y="12439"/>
                      <a:pt x="9279" y="12539"/>
                      <a:pt x="9279" y="12614"/>
                    </a:cubicBezTo>
                    <a:cubicBezTo>
                      <a:pt x="9380" y="12689"/>
                      <a:pt x="9480" y="12740"/>
                      <a:pt x="9580" y="12840"/>
                    </a:cubicBezTo>
                    <a:cubicBezTo>
                      <a:pt x="9790" y="12987"/>
                      <a:pt x="9683" y="13276"/>
                      <a:pt x="9480" y="13276"/>
                    </a:cubicBezTo>
                    <a:cubicBezTo>
                      <a:pt x="9441" y="13276"/>
                      <a:pt x="9399" y="13265"/>
                      <a:pt x="9355" y="13241"/>
                    </a:cubicBezTo>
                    <a:cubicBezTo>
                      <a:pt x="8292" y="12667"/>
                      <a:pt x="7140" y="12393"/>
                      <a:pt x="6019" y="12393"/>
                    </a:cubicBezTo>
                    <a:cubicBezTo>
                      <a:pt x="2884" y="12393"/>
                      <a:pt x="1" y="14535"/>
                      <a:pt x="56" y="18228"/>
                    </a:cubicBezTo>
                    <a:cubicBezTo>
                      <a:pt x="91" y="21638"/>
                      <a:pt x="2875" y="23754"/>
                      <a:pt x="5815" y="23754"/>
                    </a:cubicBezTo>
                    <a:cubicBezTo>
                      <a:pt x="7067" y="23754"/>
                      <a:pt x="8347" y="23370"/>
                      <a:pt x="9455" y="22539"/>
                    </a:cubicBezTo>
                    <a:cubicBezTo>
                      <a:pt x="9524" y="22491"/>
                      <a:pt x="9592" y="22470"/>
                      <a:pt x="9657" y="22470"/>
                    </a:cubicBezTo>
                    <a:cubicBezTo>
                      <a:pt x="9894" y="22470"/>
                      <a:pt x="10076" y="22754"/>
                      <a:pt x="10056" y="22990"/>
                    </a:cubicBezTo>
                    <a:cubicBezTo>
                      <a:pt x="9505" y="26775"/>
                      <a:pt x="12137" y="30785"/>
                      <a:pt x="15996" y="31461"/>
                    </a:cubicBezTo>
                    <a:cubicBezTo>
                      <a:pt x="16358" y="31523"/>
                      <a:pt x="16719" y="31552"/>
                      <a:pt x="17076" y="31552"/>
                    </a:cubicBezTo>
                    <a:cubicBezTo>
                      <a:pt x="20534" y="31552"/>
                      <a:pt x="23686" y="28806"/>
                      <a:pt x="24367" y="25421"/>
                    </a:cubicBezTo>
                    <a:cubicBezTo>
                      <a:pt x="24416" y="25228"/>
                      <a:pt x="24575" y="25139"/>
                      <a:pt x="24739" y="25139"/>
                    </a:cubicBezTo>
                    <a:cubicBezTo>
                      <a:pt x="24913" y="25139"/>
                      <a:pt x="25092" y="25240"/>
                      <a:pt x="25144" y="25421"/>
                    </a:cubicBezTo>
                    <a:cubicBezTo>
                      <a:pt x="25884" y="27832"/>
                      <a:pt x="28055" y="29924"/>
                      <a:pt x="30663" y="29924"/>
                    </a:cubicBezTo>
                    <a:cubicBezTo>
                      <a:pt x="30794" y="29924"/>
                      <a:pt x="30926" y="29918"/>
                      <a:pt x="31059" y="29908"/>
                    </a:cubicBezTo>
                    <a:cubicBezTo>
                      <a:pt x="33791" y="29682"/>
                      <a:pt x="35821" y="27126"/>
                      <a:pt x="35570" y="24469"/>
                    </a:cubicBezTo>
                    <a:cubicBezTo>
                      <a:pt x="35551" y="24224"/>
                      <a:pt x="35760" y="24064"/>
                      <a:pt x="35971" y="24064"/>
                    </a:cubicBezTo>
                    <a:cubicBezTo>
                      <a:pt x="36040" y="24064"/>
                      <a:pt x="36110" y="24081"/>
                      <a:pt x="36172" y="24118"/>
                    </a:cubicBezTo>
                    <a:cubicBezTo>
                      <a:pt x="38166" y="25228"/>
                      <a:pt x="40387" y="25978"/>
                      <a:pt x="42630" y="25978"/>
                    </a:cubicBezTo>
                    <a:cubicBezTo>
                      <a:pt x="43629" y="25978"/>
                      <a:pt x="44632" y="25829"/>
                      <a:pt x="45620" y="25497"/>
                    </a:cubicBezTo>
                    <a:cubicBezTo>
                      <a:pt x="48352" y="24569"/>
                      <a:pt x="50583" y="22288"/>
                      <a:pt x="50909" y="19356"/>
                    </a:cubicBezTo>
                    <a:cubicBezTo>
                      <a:pt x="51507" y="14012"/>
                      <a:pt x="46975" y="10689"/>
                      <a:pt x="42249" y="10689"/>
                    </a:cubicBezTo>
                    <a:cubicBezTo>
                      <a:pt x="41235" y="10689"/>
                      <a:pt x="40212" y="10842"/>
                      <a:pt x="39229" y="11161"/>
                    </a:cubicBezTo>
                    <a:cubicBezTo>
                      <a:pt x="39188" y="11173"/>
                      <a:pt x="39150" y="11178"/>
                      <a:pt x="39113" y="11178"/>
                    </a:cubicBezTo>
                    <a:cubicBezTo>
                      <a:pt x="38925" y="11178"/>
                      <a:pt x="38795" y="11032"/>
                      <a:pt x="38753" y="10885"/>
                    </a:cubicBezTo>
                    <a:cubicBezTo>
                      <a:pt x="38578" y="10760"/>
                      <a:pt x="38452" y="10559"/>
                      <a:pt x="38578" y="10334"/>
                    </a:cubicBezTo>
                    <a:cubicBezTo>
                      <a:pt x="39706" y="8178"/>
                      <a:pt x="38653" y="5396"/>
                      <a:pt x="36472" y="4344"/>
                    </a:cubicBezTo>
                    <a:cubicBezTo>
                      <a:pt x="35826" y="4033"/>
                      <a:pt x="35154" y="3894"/>
                      <a:pt x="34486" y="3894"/>
                    </a:cubicBezTo>
                    <a:cubicBezTo>
                      <a:pt x="32512" y="3894"/>
                      <a:pt x="30572" y="5108"/>
                      <a:pt x="29430" y="6699"/>
                    </a:cubicBezTo>
                    <a:cubicBezTo>
                      <a:pt x="29346" y="6807"/>
                      <a:pt x="29181" y="6875"/>
                      <a:pt x="29027" y="6875"/>
                    </a:cubicBezTo>
                    <a:cubicBezTo>
                      <a:pt x="28859" y="6875"/>
                      <a:pt x="28704" y="6795"/>
                      <a:pt x="28678" y="6599"/>
                    </a:cubicBezTo>
                    <a:cubicBezTo>
                      <a:pt x="27980" y="1916"/>
                      <a:pt x="24352" y="0"/>
                      <a:pt x="20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40"/>
              <p:cNvSpPr/>
              <p:nvPr/>
            </p:nvSpPr>
            <p:spPr>
              <a:xfrm>
                <a:off x="2349775" y="4329375"/>
                <a:ext cx="1203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726" extrusionOk="0">
                    <a:moveTo>
                      <a:pt x="1417" y="0"/>
                    </a:moveTo>
                    <a:cubicBezTo>
                      <a:pt x="1179" y="0"/>
                      <a:pt x="940" y="15"/>
                      <a:pt x="702" y="60"/>
                    </a:cubicBezTo>
                    <a:cubicBezTo>
                      <a:pt x="0" y="185"/>
                      <a:pt x="125" y="1163"/>
                      <a:pt x="702" y="1338"/>
                    </a:cubicBezTo>
                    <a:cubicBezTo>
                      <a:pt x="1153" y="1514"/>
                      <a:pt x="1679" y="1514"/>
                      <a:pt x="2181" y="1564"/>
                    </a:cubicBezTo>
                    <a:cubicBezTo>
                      <a:pt x="2581" y="1627"/>
                      <a:pt x="3017" y="1726"/>
                      <a:pt x="3443" y="1726"/>
                    </a:cubicBezTo>
                    <a:cubicBezTo>
                      <a:pt x="3524" y="1726"/>
                      <a:pt x="3605" y="1722"/>
                      <a:pt x="3684" y="1714"/>
                    </a:cubicBezTo>
                    <a:cubicBezTo>
                      <a:pt x="4511" y="1614"/>
                      <a:pt x="4812" y="411"/>
                      <a:pt x="3910" y="160"/>
                    </a:cubicBezTo>
                    <a:cubicBezTo>
                      <a:pt x="3384" y="10"/>
                      <a:pt x="2807" y="60"/>
                      <a:pt x="2281" y="35"/>
                    </a:cubicBezTo>
                    <a:cubicBezTo>
                      <a:pt x="1993" y="21"/>
                      <a:pt x="1705" y="0"/>
                      <a:pt x="14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40"/>
              <p:cNvSpPr/>
              <p:nvPr/>
            </p:nvSpPr>
            <p:spPr>
              <a:xfrm>
                <a:off x="2272075" y="4196250"/>
                <a:ext cx="18360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3717" extrusionOk="0">
                    <a:moveTo>
                      <a:pt x="5128" y="0"/>
                    </a:moveTo>
                    <a:cubicBezTo>
                      <a:pt x="5091" y="0"/>
                      <a:pt x="5053" y="7"/>
                      <a:pt x="5013" y="22"/>
                    </a:cubicBezTo>
                    <a:cubicBezTo>
                      <a:pt x="3259" y="573"/>
                      <a:pt x="1705" y="1525"/>
                      <a:pt x="301" y="2678"/>
                    </a:cubicBezTo>
                    <a:cubicBezTo>
                      <a:pt x="0" y="2954"/>
                      <a:pt x="276" y="3430"/>
                      <a:pt x="627" y="3455"/>
                    </a:cubicBezTo>
                    <a:cubicBezTo>
                      <a:pt x="2138" y="3546"/>
                      <a:pt x="3702" y="3717"/>
                      <a:pt x="5251" y="3717"/>
                    </a:cubicBezTo>
                    <a:cubicBezTo>
                      <a:pt x="5835" y="3717"/>
                      <a:pt x="6417" y="3693"/>
                      <a:pt x="6993" y="3631"/>
                    </a:cubicBezTo>
                    <a:cubicBezTo>
                      <a:pt x="7244" y="3606"/>
                      <a:pt x="7344" y="3205"/>
                      <a:pt x="7043" y="3155"/>
                    </a:cubicBezTo>
                    <a:cubicBezTo>
                      <a:pt x="5790" y="2854"/>
                      <a:pt x="4462" y="2754"/>
                      <a:pt x="3158" y="2678"/>
                    </a:cubicBezTo>
                    <a:cubicBezTo>
                      <a:pt x="4086" y="2553"/>
                      <a:pt x="5038" y="2428"/>
                      <a:pt x="5940" y="2202"/>
                    </a:cubicBezTo>
                    <a:cubicBezTo>
                      <a:pt x="6374" y="2106"/>
                      <a:pt x="6205" y="1523"/>
                      <a:pt x="5813" y="1523"/>
                    </a:cubicBezTo>
                    <a:cubicBezTo>
                      <a:pt x="5797" y="1523"/>
                      <a:pt x="5781" y="1524"/>
                      <a:pt x="5765" y="1525"/>
                    </a:cubicBezTo>
                    <a:cubicBezTo>
                      <a:pt x="4637" y="1676"/>
                      <a:pt x="3484" y="1977"/>
                      <a:pt x="2381" y="2277"/>
                    </a:cubicBezTo>
                    <a:cubicBezTo>
                      <a:pt x="3309" y="1676"/>
                      <a:pt x="4286" y="1175"/>
                      <a:pt x="5314" y="723"/>
                    </a:cubicBezTo>
                    <a:cubicBezTo>
                      <a:pt x="5675" y="565"/>
                      <a:pt x="5466" y="0"/>
                      <a:pt x="5128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40"/>
              <p:cNvSpPr/>
              <p:nvPr/>
            </p:nvSpPr>
            <p:spPr>
              <a:xfrm>
                <a:off x="1974450" y="4305975"/>
                <a:ext cx="146025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5841" h="2471" extrusionOk="0">
                    <a:moveTo>
                      <a:pt x="5182" y="0"/>
                    </a:moveTo>
                    <a:cubicBezTo>
                      <a:pt x="4975" y="0"/>
                      <a:pt x="4746" y="188"/>
                      <a:pt x="4813" y="420"/>
                    </a:cubicBezTo>
                    <a:cubicBezTo>
                      <a:pt x="4938" y="846"/>
                      <a:pt x="4963" y="1347"/>
                      <a:pt x="4587" y="1673"/>
                    </a:cubicBezTo>
                    <a:cubicBezTo>
                      <a:pt x="4391" y="1836"/>
                      <a:pt x="4190" y="1906"/>
                      <a:pt x="4000" y="1906"/>
                    </a:cubicBezTo>
                    <a:cubicBezTo>
                      <a:pt x="3460" y="1906"/>
                      <a:pt x="3008" y="1345"/>
                      <a:pt x="3008" y="771"/>
                    </a:cubicBezTo>
                    <a:cubicBezTo>
                      <a:pt x="2995" y="605"/>
                      <a:pt x="2859" y="517"/>
                      <a:pt x="2728" y="517"/>
                    </a:cubicBezTo>
                    <a:cubicBezTo>
                      <a:pt x="2602" y="517"/>
                      <a:pt x="2482" y="598"/>
                      <a:pt x="2482" y="771"/>
                    </a:cubicBezTo>
                    <a:cubicBezTo>
                      <a:pt x="2519" y="1260"/>
                      <a:pt x="2147" y="1835"/>
                      <a:pt x="1629" y="1835"/>
                    </a:cubicBezTo>
                    <a:cubicBezTo>
                      <a:pt x="1458" y="1835"/>
                      <a:pt x="1271" y="1772"/>
                      <a:pt x="1078" y="1623"/>
                    </a:cubicBezTo>
                    <a:cubicBezTo>
                      <a:pt x="752" y="1372"/>
                      <a:pt x="702" y="871"/>
                      <a:pt x="803" y="495"/>
                    </a:cubicBezTo>
                    <a:cubicBezTo>
                      <a:pt x="835" y="348"/>
                      <a:pt x="708" y="233"/>
                      <a:pt x="581" y="233"/>
                    </a:cubicBezTo>
                    <a:cubicBezTo>
                      <a:pt x="513" y="233"/>
                      <a:pt x="445" y="266"/>
                      <a:pt x="402" y="345"/>
                    </a:cubicBezTo>
                    <a:cubicBezTo>
                      <a:pt x="1" y="1121"/>
                      <a:pt x="351" y="2149"/>
                      <a:pt x="1254" y="2375"/>
                    </a:cubicBezTo>
                    <a:cubicBezTo>
                      <a:pt x="1358" y="2400"/>
                      <a:pt x="1461" y="2412"/>
                      <a:pt x="1562" y="2412"/>
                    </a:cubicBezTo>
                    <a:cubicBezTo>
                      <a:pt x="2065" y="2412"/>
                      <a:pt x="2507" y="2116"/>
                      <a:pt x="2757" y="1698"/>
                    </a:cubicBezTo>
                    <a:cubicBezTo>
                      <a:pt x="3026" y="2152"/>
                      <a:pt x="3498" y="2470"/>
                      <a:pt x="4049" y="2470"/>
                    </a:cubicBezTo>
                    <a:cubicBezTo>
                      <a:pt x="4167" y="2470"/>
                      <a:pt x="4288" y="2456"/>
                      <a:pt x="4412" y="2425"/>
                    </a:cubicBezTo>
                    <a:cubicBezTo>
                      <a:pt x="5389" y="2149"/>
                      <a:pt x="5840" y="1046"/>
                      <a:pt x="5439" y="169"/>
                    </a:cubicBezTo>
                    <a:cubicBezTo>
                      <a:pt x="5388" y="50"/>
                      <a:pt x="5288" y="0"/>
                      <a:pt x="5182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40"/>
              <p:cNvSpPr/>
              <p:nvPr/>
            </p:nvSpPr>
            <p:spPr>
              <a:xfrm>
                <a:off x="1700650" y="4358400"/>
                <a:ext cx="91750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708" extrusionOk="0">
                    <a:moveTo>
                      <a:pt x="1119" y="1"/>
                    </a:moveTo>
                    <a:cubicBezTo>
                      <a:pt x="917" y="1"/>
                      <a:pt x="726" y="28"/>
                      <a:pt x="526" y="127"/>
                    </a:cubicBezTo>
                    <a:cubicBezTo>
                      <a:pt x="0" y="353"/>
                      <a:pt x="226" y="1029"/>
                      <a:pt x="652" y="1205"/>
                    </a:cubicBezTo>
                    <a:cubicBezTo>
                      <a:pt x="953" y="1305"/>
                      <a:pt x="1253" y="1380"/>
                      <a:pt x="1554" y="1456"/>
                    </a:cubicBezTo>
                    <a:cubicBezTo>
                      <a:pt x="1905" y="1556"/>
                      <a:pt x="2256" y="1681"/>
                      <a:pt x="2632" y="1706"/>
                    </a:cubicBezTo>
                    <a:cubicBezTo>
                      <a:pt x="2648" y="1707"/>
                      <a:pt x="2664" y="1708"/>
                      <a:pt x="2679" y="1708"/>
                    </a:cubicBezTo>
                    <a:cubicBezTo>
                      <a:pt x="3539" y="1708"/>
                      <a:pt x="3669" y="374"/>
                      <a:pt x="2832" y="152"/>
                    </a:cubicBezTo>
                    <a:cubicBezTo>
                      <a:pt x="2456" y="52"/>
                      <a:pt x="2005" y="52"/>
                      <a:pt x="1604" y="27"/>
                    </a:cubicBezTo>
                    <a:cubicBezTo>
                      <a:pt x="1431" y="16"/>
                      <a:pt x="1272" y="1"/>
                      <a:pt x="1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40"/>
              <p:cNvSpPr/>
              <p:nvPr/>
            </p:nvSpPr>
            <p:spPr>
              <a:xfrm>
                <a:off x="1671825" y="4214800"/>
                <a:ext cx="162925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3766" extrusionOk="0">
                    <a:moveTo>
                      <a:pt x="633" y="1"/>
                    </a:moveTo>
                    <a:cubicBezTo>
                      <a:pt x="232" y="1"/>
                      <a:pt x="74" y="615"/>
                      <a:pt x="501" y="733"/>
                    </a:cubicBezTo>
                    <a:cubicBezTo>
                      <a:pt x="1855" y="1009"/>
                      <a:pt x="3133" y="1385"/>
                      <a:pt x="4386" y="1886"/>
                    </a:cubicBezTo>
                    <a:cubicBezTo>
                      <a:pt x="3361" y="1689"/>
                      <a:pt x="2306" y="1554"/>
                      <a:pt x="1268" y="1554"/>
                    </a:cubicBezTo>
                    <a:cubicBezTo>
                      <a:pt x="986" y="1554"/>
                      <a:pt x="705" y="1564"/>
                      <a:pt x="426" y="1586"/>
                    </a:cubicBezTo>
                    <a:cubicBezTo>
                      <a:pt x="0" y="1611"/>
                      <a:pt x="0" y="2237"/>
                      <a:pt x="426" y="2237"/>
                    </a:cubicBezTo>
                    <a:cubicBezTo>
                      <a:pt x="1065" y="2225"/>
                      <a:pt x="1711" y="2212"/>
                      <a:pt x="2356" y="2212"/>
                    </a:cubicBezTo>
                    <a:cubicBezTo>
                      <a:pt x="3001" y="2212"/>
                      <a:pt x="3647" y="2225"/>
                      <a:pt x="4286" y="2262"/>
                    </a:cubicBezTo>
                    <a:cubicBezTo>
                      <a:pt x="2983" y="2638"/>
                      <a:pt x="1704" y="2989"/>
                      <a:pt x="351" y="3240"/>
                    </a:cubicBezTo>
                    <a:cubicBezTo>
                      <a:pt x="75" y="3290"/>
                      <a:pt x="126" y="3766"/>
                      <a:pt x="426" y="3766"/>
                    </a:cubicBezTo>
                    <a:cubicBezTo>
                      <a:pt x="2356" y="3616"/>
                      <a:pt x="4286" y="3265"/>
                      <a:pt x="6090" y="2538"/>
                    </a:cubicBezTo>
                    <a:cubicBezTo>
                      <a:pt x="6366" y="2413"/>
                      <a:pt x="6517" y="1987"/>
                      <a:pt x="6191" y="1836"/>
                    </a:cubicBezTo>
                    <a:cubicBezTo>
                      <a:pt x="4436" y="1009"/>
                      <a:pt x="2607" y="357"/>
                      <a:pt x="702" y="7"/>
                    </a:cubicBezTo>
                    <a:cubicBezTo>
                      <a:pt x="678" y="3"/>
                      <a:pt x="655" y="1"/>
                      <a:pt x="63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13" name="Google Shape;3813;p40"/>
            <p:cNvSpPr/>
            <p:nvPr/>
          </p:nvSpPr>
          <p:spPr>
            <a:xfrm rot="-2196668" flipH="1">
              <a:off x="1320199" y="2841479"/>
              <a:ext cx="761146" cy="657710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</p:grpSp>
      <p:grpSp>
        <p:nvGrpSpPr>
          <p:cNvPr id="3814" name="Google Shape;3814;p40"/>
          <p:cNvGrpSpPr/>
          <p:nvPr/>
        </p:nvGrpSpPr>
        <p:grpSpPr>
          <a:xfrm>
            <a:off x="2615991" y="825324"/>
            <a:ext cx="1189898" cy="1629395"/>
            <a:chOff x="2865652" y="802019"/>
            <a:chExt cx="1301716" cy="1782513"/>
          </a:xfrm>
        </p:grpSpPr>
        <p:sp>
          <p:nvSpPr>
            <p:cNvPr id="3815" name="Google Shape;3815;p40"/>
            <p:cNvSpPr/>
            <p:nvPr/>
          </p:nvSpPr>
          <p:spPr>
            <a:xfrm>
              <a:off x="2925368" y="1342532"/>
              <a:ext cx="1242000" cy="12420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40"/>
            <p:cNvSpPr/>
            <p:nvPr/>
          </p:nvSpPr>
          <p:spPr>
            <a:xfrm>
              <a:off x="2865652" y="1296625"/>
              <a:ext cx="1242000" cy="124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17" name="Google Shape;3817;p40"/>
            <p:cNvGrpSpPr/>
            <p:nvPr/>
          </p:nvGrpSpPr>
          <p:grpSpPr>
            <a:xfrm>
              <a:off x="2955309" y="1677248"/>
              <a:ext cx="1058995" cy="654940"/>
              <a:chOff x="4889625" y="2419675"/>
              <a:chExt cx="1388300" cy="858600"/>
            </a:xfrm>
          </p:grpSpPr>
          <p:sp>
            <p:nvSpPr>
              <p:cNvPr id="3818" name="Google Shape;3818;p40"/>
              <p:cNvSpPr/>
              <p:nvPr/>
            </p:nvSpPr>
            <p:spPr>
              <a:xfrm>
                <a:off x="4889625" y="2419675"/>
                <a:ext cx="1388300" cy="858600"/>
              </a:xfrm>
              <a:custGeom>
                <a:avLst/>
                <a:gdLst/>
                <a:ahLst/>
                <a:cxnLst/>
                <a:rect l="l" t="t" r="r" b="b"/>
                <a:pathLst>
                  <a:path w="55532" h="34344" extrusionOk="0">
                    <a:moveTo>
                      <a:pt x="40600" y="14480"/>
                    </a:moveTo>
                    <a:cubicBezTo>
                      <a:pt x="40769" y="14480"/>
                      <a:pt x="40938" y="14531"/>
                      <a:pt x="41114" y="14618"/>
                    </a:cubicBezTo>
                    <a:cubicBezTo>
                      <a:pt x="41540" y="14819"/>
                      <a:pt x="41841" y="15220"/>
                      <a:pt x="41991" y="15671"/>
                    </a:cubicBezTo>
                    <a:cubicBezTo>
                      <a:pt x="42267" y="16598"/>
                      <a:pt x="41740" y="17626"/>
                      <a:pt x="40763" y="17826"/>
                    </a:cubicBezTo>
                    <a:cubicBezTo>
                      <a:pt x="40656" y="17845"/>
                      <a:pt x="40548" y="17855"/>
                      <a:pt x="40440" y="17855"/>
                    </a:cubicBezTo>
                    <a:cubicBezTo>
                      <a:pt x="39553" y="17855"/>
                      <a:pt x="38660" y="17233"/>
                      <a:pt x="38683" y="16272"/>
                    </a:cubicBezTo>
                    <a:cubicBezTo>
                      <a:pt x="38683" y="15796"/>
                      <a:pt x="38908" y="15345"/>
                      <a:pt x="39284" y="15044"/>
                    </a:cubicBezTo>
                    <a:cubicBezTo>
                      <a:pt x="39460" y="14894"/>
                      <a:pt x="39660" y="14794"/>
                      <a:pt x="39911" y="14744"/>
                    </a:cubicBezTo>
                    <a:lnTo>
                      <a:pt x="39936" y="14744"/>
                    </a:lnTo>
                    <a:cubicBezTo>
                      <a:pt x="39986" y="14693"/>
                      <a:pt x="40036" y="14668"/>
                      <a:pt x="40086" y="14643"/>
                    </a:cubicBezTo>
                    <a:cubicBezTo>
                      <a:pt x="40262" y="14531"/>
                      <a:pt x="40431" y="14480"/>
                      <a:pt x="40600" y="14480"/>
                    </a:cubicBezTo>
                    <a:close/>
                    <a:moveTo>
                      <a:pt x="15578" y="16402"/>
                    </a:moveTo>
                    <a:cubicBezTo>
                      <a:pt x="15686" y="16402"/>
                      <a:pt x="15796" y="16416"/>
                      <a:pt x="15901" y="16448"/>
                    </a:cubicBezTo>
                    <a:cubicBezTo>
                      <a:pt x="16026" y="16498"/>
                      <a:pt x="16151" y="16573"/>
                      <a:pt x="16251" y="16648"/>
                    </a:cubicBezTo>
                    <a:cubicBezTo>
                      <a:pt x="16276" y="16698"/>
                      <a:pt x="16302" y="16724"/>
                      <a:pt x="16327" y="16774"/>
                    </a:cubicBezTo>
                    <a:cubicBezTo>
                      <a:pt x="16928" y="17049"/>
                      <a:pt x="17229" y="17901"/>
                      <a:pt x="17104" y="18553"/>
                    </a:cubicBezTo>
                    <a:cubicBezTo>
                      <a:pt x="16942" y="19282"/>
                      <a:pt x="16288" y="19766"/>
                      <a:pt x="15581" y="19766"/>
                    </a:cubicBezTo>
                    <a:cubicBezTo>
                      <a:pt x="15413" y="19766"/>
                      <a:pt x="15242" y="19739"/>
                      <a:pt x="15073" y="19681"/>
                    </a:cubicBezTo>
                    <a:cubicBezTo>
                      <a:pt x="14121" y="19330"/>
                      <a:pt x="13570" y="18202"/>
                      <a:pt x="14096" y="17275"/>
                    </a:cubicBezTo>
                    <a:cubicBezTo>
                      <a:pt x="14322" y="16874"/>
                      <a:pt x="14698" y="16598"/>
                      <a:pt x="15149" y="16473"/>
                    </a:cubicBezTo>
                    <a:cubicBezTo>
                      <a:pt x="15280" y="16429"/>
                      <a:pt x="15428" y="16402"/>
                      <a:pt x="15578" y="16402"/>
                    </a:cubicBezTo>
                    <a:close/>
                    <a:moveTo>
                      <a:pt x="30061" y="16498"/>
                    </a:moveTo>
                    <a:cubicBezTo>
                      <a:pt x="30236" y="16498"/>
                      <a:pt x="30412" y="16598"/>
                      <a:pt x="30512" y="16724"/>
                    </a:cubicBezTo>
                    <a:cubicBezTo>
                      <a:pt x="30713" y="16774"/>
                      <a:pt x="30863" y="16899"/>
                      <a:pt x="30938" y="17099"/>
                    </a:cubicBezTo>
                    <a:cubicBezTo>
                      <a:pt x="31515" y="19305"/>
                      <a:pt x="29760" y="21460"/>
                      <a:pt x="27580" y="21661"/>
                    </a:cubicBezTo>
                    <a:cubicBezTo>
                      <a:pt x="27499" y="21669"/>
                      <a:pt x="27416" y="21673"/>
                      <a:pt x="27333" y="21673"/>
                    </a:cubicBezTo>
                    <a:cubicBezTo>
                      <a:pt x="26355" y="21673"/>
                      <a:pt x="25221" y="21145"/>
                      <a:pt x="24597" y="20383"/>
                    </a:cubicBezTo>
                    <a:cubicBezTo>
                      <a:pt x="23745" y="19606"/>
                      <a:pt x="23470" y="18102"/>
                      <a:pt x="24071" y="17150"/>
                    </a:cubicBezTo>
                    <a:cubicBezTo>
                      <a:pt x="24128" y="17050"/>
                      <a:pt x="24226" y="17007"/>
                      <a:pt x="24323" y="17007"/>
                    </a:cubicBezTo>
                    <a:cubicBezTo>
                      <a:pt x="24396" y="17007"/>
                      <a:pt x="24468" y="17031"/>
                      <a:pt x="24522" y="17074"/>
                    </a:cubicBezTo>
                    <a:cubicBezTo>
                      <a:pt x="26126" y="16373"/>
                      <a:pt x="28332" y="16573"/>
                      <a:pt x="30061" y="16498"/>
                    </a:cubicBezTo>
                    <a:close/>
                    <a:moveTo>
                      <a:pt x="42166" y="19706"/>
                    </a:moveTo>
                    <a:cubicBezTo>
                      <a:pt x="43319" y="19756"/>
                      <a:pt x="43946" y="20934"/>
                      <a:pt x="43695" y="21987"/>
                    </a:cubicBezTo>
                    <a:cubicBezTo>
                      <a:pt x="43507" y="22867"/>
                      <a:pt x="42722" y="23432"/>
                      <a:pt x="41869" y="23432"/>
                    </a:cubicBezTo>
                    <a:cubicBezTo>
                      <a:pt x="41702" y="23432"/>
                      <a:pt x="41532" y="23410"/>
                      <a:pt x="41364" y="23365"/>
                    </a:cubicBezTo>
                    <a:cubicBezTo>
                      <a:pt x="40312" y="23089"/>
                      <a:pt x="39610" y="21962"/>
                      <a:pt x="40061" y="20934"/>
                    </a:cubicBezTo>
                    <a:cubicBezTo>
                      <a:pt x="40287" y="20433"/>
                      <a:pt x="40813" y="20007"/>
                      <a:pt x="41364" y="19881"/>
                    </a:cubicBezTo>
                    <a:cubicBezTo>
                      <a:pt x="41615" y="19756"/>
                      <a:pt x="41891" y="19706"/>
                      <a:pt x="42166" y="19706"/>
                    </a:cubicBezTo>
                    <a:close/>
                    <a:moveTo>
                      <a:pt x="15875" y="21636"/>
                    </a:moveTo>
                    <a:cubicBezTo>
                      <a:pt x="16140" y="21636"/>
                      <a:pt x="16402" y="21703"/>
                      <a:pt x="16652" y="21836"/>
                    </a:cubicBezTo>
                    <a:cubicBezTo>
                      <a:pt x="18006" y="22613"/>
                      <a:pt x="17906" y="24568"/>
                      <a:pt x="16552" y="25295"/>
                    </a:cubicBezTo>
                    <a:cubicBezTo>
                      <a:pt x="16244" y="25461"/>
                      <a:pt x="15922" y="25536"/>
                      <a:pt x="15610" y="25536"/>
                    </a:cubicBezTo>
                    <a:cubicBezTo>
                      <a:pt x="14552" y="25536"/>
                      <a:pt x="13600" y="24665"/>
                      <a:pt x="13620" y="23465"/>
                    </a:cubicBezTo>
                    <a:cubicBezTo>
                      <a:pt x="13620" y="22478"/>
                      <a:pt x="14543" y="21685"/>
                      <a:pt x="15433" y="21685"/>
                    </a:cubicBezTo>
                    <a:cubicBezTo>
                      <a:pt x="15447" y="21685"/>
                      <a:pt x="15461" y="21686"/>
                      <a:pt x="15474" y="21686"/>
                    </a:cubicBezTo>
                    <a:cubicBezTo>
                      <a:pt x="15608" y="21653"/>
                      <a:pt x="15742" y="21636"/>
                      <a:pt x="15875" y="21636"/>
                    </a:cubicBezTo>
                    <a:close/>
                    <a:moveTo>
                      <a:pt x="27443" y="1"/>
                    </a:moveTo>
                    <a:cubicBezTo>
                      <a:pt x="27356" y="1"/>
                      <a:pt x="27268" y="3"/>
                      <a:pt x="27179" y="7"/>
                    </a:cubicBezTo>
                    <a:cubicBezTo>
                      <a:pt x="23845" y="132"/>
                      <a:pt x="21916" y="2914"/>
                      <a:pt x="21740" y="5947"/>
                    </a:cubicBezTo>
                    <a:cubicBezTo>
                      <a:pt x="21815" y="6097"/>
                      <a:pt x="21891" y="6272"/>
                      <a:pt x="21966" y="6423"/>
                    </a:cubicBezTo>
                    <a:cubicBezTo>
                      <a:pt x="22087" y="6726"/>
                      <a:pt x="21851" y="6919"/>
                      <a:pt x="21601" y="6919"/>
                    </a:cubicBezTo>
                    <a:cubicBezTo>
                      <a:pt x="21437" y="6919"/>
                      <a:pt x="21268" y="6836"/>
                      <a:pt x="21189" y="6648"/>
                    </a:cubicBezTo>
                    <a:cubicBezTo>
                      <a:pt x="19981" y="3701"/>
                      <a:pt x="17136" y="1757"/>
                      <a:pt x="14072" y="1757"/>
                    </a:cubicBezTo>
                    <a:cubicBezTo>
                      <a:pt x="13384" y="1757"/>
                      <a:pt x="12685" y="1855"/>
                      <a:pt x="11991" y="2062"/>
                    </a:cubicBezTo>
                    <a:cubicBezTo>
                      <a:pt x="10136" y="2638"/>
                      <a:pt x="8432" y="3967"/>
                      <a:pt x="7830" y="5871"/>
                    </a:cubicBezTo>
                    <a:cubicBezTo>
                      <a:pt x="7179" y="7926"/>
                      <a:pt x="8031" y="9606"/>
                      <a:pt x="8557" y="11510"/>
                    </a:cubicBezTo>
                    <a:cubicBezTo>
                      <a:pt x="8582" y="11561"/>
                      <a:pt x="8582" y="11586"/>
                      <a:pt x="8582" y="11611"/>
                    </a:cubicBezTo>
                    <a:cubicBezTo>
                      <a:pt x="8607" y="11661"/>
                      <a:pt x="8607" y="11711"/>
                      <a:pt x="8632" y="11736"/>
                    </a:cubicBezTo>
                    <a:cubicBezTo>
                      <a:pt x="8650" y="11879"/>
                      <a:pt x="8528" y="12009"/>
                      <a:pt x="8412" y="12009"/>
                    </a:cubicBezTo>
                    <a:cubicBezTo>
                      <a:pt x="8364" y="12009"/>
                      <a:pt x="8318" y="11987"/>
                      <a:pt x="8281" y="11937"/>
                    </a:cubicBezTo>
                    <a:cubicBezTo>
                      <a:pt x="8256" y="11937"/>
                      <a:pt x="8256" y="11937"/>
                      <a:pt x="8256" y="11911"/>
                    </a:cubicBezTo>
                    <a:lnTo>
                      <a:pt x="8231" y="11911"/>
                    </a:lnTo>
                    <a:cubicBezTo>
                      <a:pt x="7665" y="11790"/>
                      <a:pt x="7094" y="11730"/>
                      <a:pt x="6531" y="11730"/>
                    </a:cubicBezTo>
                    <a:cubicBezTo>
                      <a:pt x="3165" y="11730"/>
                      <a:pt x="104" y="13875"/>
                      <a:pt x="61" y="17676"/>
                    </a:cubicBezTo>
                    <a:cubicBezTo>
                      <a:pt x="1" y="21505"/>
                      <a:pt x="2842" y="23169"/>
                      <a:pt x="5970" y="23169"/>
                    </a:cubicBezTo>
                    <a:cubicBezTo>
                      <a:pt x="6753" y="23169"/>
                      <a:pt x="7554" y="23065"/>
                      <a:pt x="8332" y="22864"/>
                    </a:cubicBezTo>
                    <a:cubicBezTo>
                      <a:pt x="8332" y="22839"/>
                      <a:pt x="8357" y="22814"/>
                      <a:pt x="8382" y="22789"/>
                    </a:cubicBezTo>
                    <a:cubicBezTo>
                      <a:pt x="8432" y="22714"/>
                      <a:pt x="8501" y="22682"/>
                      <a:pt x="8570" y="22682"/>
                    </a:cubicBezTo>
                    <a:cubicBezTo>
                      <a:pt x="8639" y="22682"/>
                      <a:pt x="8708" y="22714"/>
                      <a:pt x="8758" y="22764"/>
                    </a:cubicBezTo>
                    <a:cubicBezTo>
                      <a:pt x="9134" y="22789"/>
                      <a:pt x="9259" y="23415"/>
                      <a:pt x="8833" y="23541"/>
                    </a:cubicBezTo>
                    <a:cubicBezTo>
                      <a:pt x="8758" y="23566"/>
                      <a:pt x="8708" y="23591"/>
                      <a:pt x="8657" y="23591"/>
                    </a:cubicBezTo>
                    <a:cubicBezTo>
                      <a:pt x="6477" y="29230"/>
                      <a:pt x="13094" y="33541"/>
                      <a:pt x="17981" y="34217"/>
                    </a:cubicBezTo>
                    <a:cubicBezTo>
                      <a:pt x="18603" y="34301"/>
                      <a:pt x="19230" y="34343"/>
                      <a:pt x="19855" y="34343"/>
                    </a:cubicBezTo>
                    <a:cubicBezTo>
                      <a:pt x="25023" y="34343"/>
                      <a:pt x="30037" y="31486"/>
                      <a:pt x="30663" y="25897"/>
                    </a:cubicBezTo>
                    <a:cubicBezTo>
                      <a:pt x="30688" y="25655"/>
                      <a:pt x="30887" y="25530"/>
                      <a:pt x="31074" y="25530"/>
                    </a:cubicBezTo>
                    <a:cubicBezTo>
                      <a:pt x="31256" y="25530"/>
                      <a:pt x="31427" y="25649"/>
                      <a:pt x="31414" y="25897"/>
                    </a:cubicBezTo>
                    <a:cubicBezTo>
                      <a:pt x="31414" y="26047"/>
                      <a:pt x="31389" y="26197"/>
                      <a:pt x="31389" y="26348"/>
                    </a:cubicBezTo>
                    <a:cubicBezTo>
                      <a:pt x="33018" y="29054"/>
                      <a:pt x="35725" y="30684"/>
                      <a:pt x="38908" y="30959"/>
                    </a:cubicBezTo>
                    <a:cubicBezTo>
                      <a:pt x="39182" y="30984"/>
                      <a:pt x="39446" y="30997"/>
                      <a:pt x="39702" y="30997"/>
                    </a:cubicBezTo>
                    <a:cubicBezTo>
                      <a:pt x="43262" y="30997"/>
                      <a:pt x="45086" y="28599"/>
                      <a:pt x="45600" y="25044"/>
                    </a:cubicBezTo>
                    <a:cubicBezTo>
                      <a:pt x="45622" y="24842"/>
                      <a:pt x="45761" y="24756"/>
                      <a:pt x="45915" y="24756"/>
                    </a:cubicBezTo>
                    <a:cubicBezTo>
                      <a:pt x="46106" y="24756"/>
                      <a:pt x="46322" y="24887"/>
                      <a:pt x="46377" y="25094"/>
                    </a:cubicBezTo>
                    <a:cubicBezTo>
                      <a:pt x="46775" y="25131"/>
                      <a:pt x="47175" y="25151"/>
                      <a:pt x="47573" y="25151"/>
                    </a:cubicBezTo>
                    <a:cubicBezTo>
                      <a:pt x="50184" y="25151"/>
                      <a:pt x="52710" y="24299"/>
                      <a:pt x="53971" y="21711"/>
                    </a:cubicBezTo>
                    <a:cubicBezTo>
                      <a:pt x="55532" y="18497"/>
                      <a:pt x="53390" y="13399"/>
                      <a:pt x="49640" y="13399"/>
                    </a:cubicBezTo>
                    <a:cubicBezTo>
                      <a:pt x="49355" y="13399"/>
                      <a:pt x="49061" y="13428"/>
                      <a:pt x="48758" y="13490"/>
                    </a:cubicBezTo>
                    <a:cubicBezTo>
                      <a:pt x="48735" y="13494"/>
                      <a:pt x="48714" y="13495"/>
                      <a:pt x="48694" y="13495"/>
                    </a:cubicBezTo>
                    <a:cubicBezTo>
                      <a:pt x="48557" y="13495"/>
                      <a:pt x="48476" y="13424"/>
                      <a:pt x="48432" y="13315"/>
                    </a:cubicBezTo>
                    <a:cubicBezTo>
                      <a:pt x="48383" y="13334"/>
                      <a:pt x="48332" y="13342"/>
                      <a:pt x="48282" y="13342"/>
                    </a:cubicBezTo>
                    <a:cubicBezTo>
                      <a:pt x="47994" y="13342"/>
                      <a:pt x="47718" y="13062"/>
                      <a:pt x="47931" y="12764"/>
                    </a:cubicBezTo>
                    <a:cubicBezTo>
                      <a:pt x="50713" y="8829"/>
                      <a:pt x="49861" y="3215"/>
                      <a:pt x="44798" y="1786"/>
                    </a:cubicBezTo>
                    <a:cubicBezTo>
                      <a:pt x="44060" y="1580"/>
                      <a:pt x="43347" y="1486"/>
                      <a:pt x="42659" y="1486"/>
                    </a:cubicBezTo>
                    <a:cubicBezTo>
                      <a:pt x="39167" y="1486"/>
                      <a:pt x="36308" y="3914"/>
                      <a:pt x="33921" y="6448"/>
                    </a:cubicBezTo>
                    <a:cubicBezTo>
                      <a:pt x="33858" y="6511"/>
                      <a:pt x="33786" y="6539"/>
                      <a:pt x="33716" y="6539"/>
                    </a:cubicBezTo>
                    <a:cubicBezTo>
                      <a:pt x="33620" y="6539"/>
                      <a:pt x="33528" y="6485"/>
                      <a:pt x="33470" y="6398"/>
                    </a:cubicBezTo>
                    <a:cubicBezTo>
                      <a:pt x="33269" y="6398"/>
                      <a:pt x="33094" y="6272"/>
                      <a:pt x="33094" y="6022"/>
                    </a:cubicBezTo>
                    <a:cubicBezTo>
                      <a:pt x="33118" y="2750"/>
                      <a:pt x="30763" y="1"/>
                      <a:pt x="274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40"/>
              <p:cNvSpPr/>
              <p:nvPr/>
            </p:nvSpPr>
            <p:spPr>
              <a:xfrm>
                <a:off x="5879850" y="2912300"/>
                <a:ext cx="10842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3727" extrusionOk="0">
                    <a:moveTo>
                      <a:pt x="2557" y="1"/>
                    </a:moveTo>
                    <a:cubicBezTo>
                      <a:pt x="2282" y="1"/>
                      <a:pt x="2006" y="51"/>
                      <a:pt x="1755" y="176"/>
                    </a:cubicBezTo>
                    <a:cubicBezTo>
                      <a:pt x="1204" y="302"/>
                      <a:pt x="678" y="728"/>
                      <a:pt x="452" y="1229"/>
                    </a:cubicBezTo>
                    <a:cubicBezTo>
                      <a:pt x="1" y="2257"/>
                      <a:pt x="703" y="3384"/>
                      <a:pt x="1755" y="3660"/>
                    </a:cubicBezTo>
                    <a:cubicBezTo>
                      <a:pt x="1923" y="3705"/>
                      <a:pt x="2093" y="3727"/>
                      <a:pt x="2260" y="3727"/>
                    </a:cubicBezTo>
                    <a:cubicBezTo>
                      <a:pt x="3113" y="3727"/>
                      <a:pt x="3898" y="3162"/>
                      <a:pt x="4086" y="2282"/>
                    </a:cubicBezTo>
                    <a:cubicBezTo>
                      <a:pt x="4337" y="1229"/>
                      <a:pt x="3710" y="51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40"/>
              <p:cNvSpPr/>
              <p:nvPr/>
            </p:nvSpPr>
            <p:spPr>
              <a:xfrm>
                <a:off x="5856125" y="2781675"/>
                <a:ext cx="9017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3375" extrusionOk="0">
                    <a:moveTo>
                      <a:pt x="1940" y="0"/>
                    </a:moveTo>
                    <a:cubicBezTo>
                      <a:pt x="1771" y="0"/>
                      <a:pt x="1602" y="51"/>
                      <a:pt x="1426" y="163"/>
                    </a:cubicBezTo>
                    <a:cubicBezTo>
                      <a:pt x="1376" y="188"/>
                      <a:pt x="1326" y="213"/>
                      <a:pt x="1276" y="264"/>
                    </a:cubicBezTo>
                    <a:lnTo>
                      <a:pt x="1251" y="264"/>
                    </a:lnTo>
                    <a:cubicBezTo>
                      <a:pt x="1000" y="314"/>
                      <a:pt x="800" y="414"/>
                      <a:pt x="624" y="564"/>
                    </a:cubicBezTo>
                    <a:cubicBezTo>
                      <a:pt x="248" y="865"/>
                      <a:pt x="23" y="1316"/>
                      <a:pt x="23" y="1792"/>
                    </a:cubicBezTo>
                    <a:cubicBezTo>
                      <a:pt x="0" y="2753"/>
                      <a:pt x="893" y="3375"/>
                      <a:pt x="1780" y="3375"/>
                    </a:cubicBezTo>
                    <a:cubicBezTo>
                      <a:pt x="1888" y="3375"/>
                      <a:pt x="1996" y="3365"/>
                      <a:pt x="2103" y="3346"/>
                    </a:cubicBezTo>
                    <a:cubicBezTo>
                      <a:pt x="3080" y="3146"/>
                      <a:pt x="3607" y="2118"/>
                      <a:pt x="3331" y="1191"/>
                    </a:cubicBezTo>
                    <a:cubicBezTo>
                      <a:pt x="3181" y="740"/>
                      <a:pt x="2880" y="339"/>
                      <a:pt x="2454" y="138"/>
                    </a:cubicBezTo>
                    <a:cubicBezTo>
                      <a:pt x="2278" y="51"/>
                      <a:pt x="2109" y="0"/>
                      <a:pt x="1940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40"/>
              <p:cNvSpPr/>
              <p:nvPr/>
            </p:nvSpPr>
            <p:spPr>
              <a:xfrm>
                <a:off x="5476350" y="2828975"/>
                <a:ext cx="201150" cy="132525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5301" extrusionOk="0">
                    <a:moveTo>
                      <a:pt x="6592" y="126"/>
                    </a:moveTo>
                    <a:cubicBezTo>
                      <a:pt x="4863" y="201"/>
                      <a:pt x="2657" y="1"/>
                      <a:pt x="1053" y="702"/>
                    </a:cubicBezTo>
                    <a:cubicBezTo>
                      <a:pt x="999" y="659"/>
                      <a:pt x="927" y="635"/>
                      <a:pt x="854" y="635"/>
                    </a:cubicBezTo>
                    <a:cubicBezTo>
                      <a:pt x="757" y="635"/>
                      <a:pt x="659" y="678"/>
                      <a:pt x="602" y="778"/>
                    </a:cubicBezTo>
                    <a:cubicBezTo>
                      <a:pt x="1" y="1730"/>
                      <a:pt x="276" y="3234"/>
                      <a:pt x="1128" y="4011"/>
                    </a:cubicBezTo>
                    <a:cubicBezTo>
                      <a:pt x="1752" y="4773"/>
                      <a:pt x="2886" y="5301"/>
                      <a:pt x="3864" y="5301"/>
                    </a:cubicBezTo>
                    <a:cubicBezTo>
                      <a:pt x="3947" y="5301"/>
                      <a:pt x="4030" y="5297"/>
                      <a:pt x="4111" y="5289"/>
                    </a:cubicBezTo>
                    <a:cubicBezTo>
                      <a:pt x="6291" y="5088"/>
                      <a:pt x="8046" y="2933"/>
                      <a:pt x="7469" y="727"/>
                    </a:cubicBezTo>
                    <a:cubicBezTo>
                      <a:pt x="7394" y="527"/>
                      <a:pt x="7244" y="402"/>
                      <a:pt x="7043" y="352"/>
                    </a:cubicBezTo>
                    <a:cubicBezTo>
                      <a:pt x="6943" y="226"/>
                      <a:pt x="6767" y="126"/>
                      <a:pt x="6592" y="126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40"/>
              <p:cNvSpPr/>
              <p:nvPr/>
            </p:nvSpPr>
            <p:spPr>
              <a:xfrm>
                <a:off x="5228850" y="2829725"/>
                <a:ext cx="91500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3364" extrusionOk="0">
                    <a:moveTo>
                      <a:pt x="2009" y="0"/>
                    </a:moveTo>
                    <a:cubicBezTo>
                      <a:pt x="1859" y="0"/>
                      <a:pt x="1711" y="27"/>
                      <a:pt x="1580" y="71"/>
                    </a:cubicBezTo>
                    <a:cubicBezTo>
                      <a:pt x="1129" y="196"/>
                      <a:pt x="753" y="472"/>
                      <a:pt x="527" y="873"/>
                    </a:cubicBezTo>
                    <a:cubicBezTo>
                      <a:pt x="1" y="1800"/>
                      <a:pt x="552" y="2928"/>
                      <a:pt x="1504" y="3279"/>
                    </a:cubicBezTo>
                    <a:cubicBezTo>
                      <a:pt x="1673" y="3337"/>
                      <a:pt x="1844" y="3364"/>
                      <a:pt x="2012" y="3364"/>
                    </a:cubicBezTo>
                    <a:cubicBezTo>
                      <a:pt x="2719" y="3364"/>
                      <a:pt x="3373" y="2880"/>
                      <a:pt x="3535" y="2151"/>
                    </a:cubicBezTo>
                    <a:cubicBezTo>
                      <a:pt x="3660" y="1499"/>
                      <a:pt x="3359" y="647"/>
                      <a:pt x="2758" y="372"/>
                    </a:cubicBezTo>
                    <a:cubicBezTo>
                      <a:pt x="2733" y="322"/>
                      <a:pt x="2707" y="296"/>
                      <a:pt x="2682" y="246"/>
                    </a:cubicBezTo>
                    <a:cubicBezTo>
                      <a:pt x="2582" y="171"/>
                      <a:pt x="2457" y="96"/>
                      <a:pt x="2332" y="46"/>
                    </a:cubicBezTo>
                    <a:cubicBezTo>
                      <a:pt x="2227" y="14"/>
                      <a:pt x="2117" y="0"/>
                      <a:pt x="2009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40"/>
              <p:cNvSpPr/>
              <p:nvPr/>
            </p:nvSpPr>
            <p:spPr>
              <a:xfrm>
                <a:off x="5229625" y="2960550"/>
                <a:ext cx="110150" cy="97550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3902" extrusionOk="0">
                    <a:moveTo>
                      <a:pt x="2275" y="1"/>
                    </a:moveTo>
                    <a:cubicBezTo>
                      <a:pt x="2142" y="1"/>
                      <a:pt x="2008" y="18"/>
                      <a:pt x="1874" y="51"/>
                    </a:cubicBezTo>
                    <a:cubicBezTo>
                      <a:pt x="1861" y="51"/>
                      <a:pt x="1847" y="50"/>
                      <a:pt x="1833" y="50"/>
                    </a:cubicBezTo>
                    <a:cubicBezTo>
                      <a:pt x="943" y="50"/>
                      <a:pt x="20" y="843"/>
                      <a:pt x="20" y="1830"/>
                    </a:cubicBezTo>
                    <a:cubicBezTo>
                      <a:pt x="0" y="3030"/>
                      <a:pt x="952" y="3901"/>
                      <a:pt x="2010" y="3901"/>
                    </a:cubicBezTo>
                    <a:cubicBezTo>
                      <a:pt x="2322" y="3901"/>
                      <a:pt x="2644" y="3826"/>
                      <a:pt x="2952" y="3660"/>
                    </a:cubicBezTo>
                    <a:cubicBezTo>
                      <a:pt x="4306" y="2933"/>
                      <a:pt x="4406" y="978"/>
                      <a:pt x="3052" y="201"/>
                    </a:cubicBezTo>
                    <a:cubicBezTo>
                      <a:pt x="2802" y="68"/>
                      <a:pt x="2540" y="1"/>
                      <a:pt x="2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24" name="Google Shape;3824;p40"/>
            <p:cNvSpPr/>
            <p:nvPr/>
          </p:nvSpPr>
          <p:spPr>
            <a:xfrm rot="-2196668" flipH="1">
              <a:off x="3104237" y="964064"/>
              <a:ext cx="761146" cy="657710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</p:grpSp>
      <p:grpSp>
        <p:nvGrpSpPr>
          <p:cNvPr id="3825" name="Google Shape;3825;p40"/>
          <p:cNvGrpSpPr/>
          <p:nvPr/>
        </p:nvGrpSpPr>
        <p:grpSpPr>
          <a:xfrm>
            <a:off x="2626587" y="2470095"/>
            <a:ext cx="1189898" cy="1639480"/>
            <a:chOff x="2865640" y="2679419"/>
            <a:chExt cx="1301716" cy="1793546"/>
          </a:xfrm>
        </p:grpSpPr>
        <p:sp>
          <p:nvSpPr>
            <p:cNvPr id="3826" name="Google Shape;3826;p40"/>
            <p:cNvSpPr/>
            <p:nvPr/>
          </p:nvSpPr>
          <p:spPr>
            <a:xfrm>
              <a:off x="2925356" y="3230964"/>
              <a:ext cx="1242000" cy="12420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40"/>
            <p:cNvSpPr/>
            <p:nvPr/>
          </p:nvSpPr>
          <p:spPr>
            <a:xfrm>
              <a:off x="2865640" y="3185058"/>
              <a:ext cx="1242000" cy="124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28" name="Google Shape;3828;p40"/>
            <p:cNvGrpSpPr/>
            <p:nvPr/>
          </p:nvGrpSpPr>
          <p:grpSpPr>
            <a:xfrm>
              <a:off x="2971738" y="3300453"/>
              <a:ext cx="1003372" cy="1066664"/>
              <a:chOff x="2897151" y="3136668"/>
              <a:chExt cx="1089320" cy="1158032"/>
            </a:xfrm>
          </p:grpSpPr>
          <p:sp>
            <p:nvSpPr>
              <p:cNvPr id="3829" name="Google Shape;3829;p40"/>
              <p:cNvSpPr/>
              <p:nvPr/>
            </p:nvSpPr>
            <p:spPr>
              <a:xfrm rot="8100000">
                <a:off x="3562511" y="3915140"/>
                <a:ext cx="118370" cy="118370"/>
              </a:xfrm>
              <a:prstGeom prst="teardrop">
                <a:avLst>
                  <a:gd name="adj" fmla="val 10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40"/>
              <p:cNvSpPr/>
              <p:nvPr/>
            </p:nvSpPr>
            <p:spPr>
              <a:xfrm rot="8100000">
                <a:off x="3147736" y="3949778"/>
                <a:ext cx="118370" cy="118370"/>
              </a:xfrm>
              <a:prstGeom prst="teardrop">
                <a:avLst>
                  <a:gd name="adj" fmla="val 10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40"/>
              <p:cNvSpPr/>
              <p:nvPr/>
            </p:nvSpPr>
            <p:spPr>
              <a:xfrm rot="8100000">
                <a:off x="3315136" y="4151815"/>
                <a:ext cx="118370" cy="118370"/>
              </a:xfrm>
              <a:prstGeom prst="teardrop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40"/>
              <p:cNvSpPr/>
              <p:nvPr/>
            </p:nvSpPr>
            <p:spPr>
              <a:xfrm rot="8100000">
                <a:off x="3843586" y="4082540"/>
                <a:ext cx="118370" cy="118370"/>
              </a:xfrm>
              <a:prstGeom prst="teardrop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33" name="Google Shape;3833;p40"/>
              <p:cNvGrpSpPr/>
              <p:nvPr/>
            </p:nvGrpSpPr>
            <p:grpSpPr>
              <a:xfrm>
                <a:off x="2897151" y="3136668"/>
                <a:ext cx="1068768" cy="877068"/>
                <a:chOff x="2897151" y="3136668"/>
                <a:chExt cx="1068768" cy="877068"/>
              </a:xfrm>
            </p:grpSpPr>
            <p:sp>
              <p:nvSpPr>
                <p:cNvPr id="3834" name="Google Shape;3834;p40"/>
                <p:cNvSpPr/>
                <p:nvPr/>
              </p:nvSpPr>
              <p:spPr>
                <a:xfrm rot="475792">
                  <a:off x="2944223" y="3200311"/>
                  <a:ext cx="974624" cy="749781"/>
                </a:xfrm>
                <a:prstGeom prst="cloud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5" name="Google Shape;3835;p40"/>
                <p:cNvSpPr/>
                <p:nvPr/>
              </p:nvSpPr>
              <p:spPr>
                <a:xfrm>
                  <a:off x="3651890" y="3588922"/>
                  <a:ext cx="82707" cy="7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3727" extrusionOk="0">
                      <a:moveTo>
                        <a:pt x="2557" y="1"/>
                      </a:moveTo>
                      <a:cubicBezTo>
                        <a:pt x="2282" y="1"/>
                        <a:pt x="2006" y="51"/>
                        <a:pt x="1755" y="176"/>
                      </a:cubicBezTo>
                      <a:cubicBezTo>
                        <a:pt x="1204" y="302"/>
                        <a:pt x="678" y="728"/>
                        <a:pt x="452" y="1229"/>
                      </a:cubicBezTo>
                      <a:cubicBezTo>
                        <a:pt x="1" y="2257"/>
                        <a:pt x="703" y="3384"/>
                        <a:pt x="1755" y="3660"/>
                      </a:cubicBezTo>
                      <a:cubicBezTo>
                        <a:pt x="1923" y="3705"/>
                        <a:pt x="2093" y="3727"/>
                        <a:pt x="2260" y="3727"/>
                      </a:cubicBezTo>
                      <a:cubicBezTo>
                        <a:pt x="3113" y="3727"/>
                        <a:pt x="3898" y="3162"/>
                        <a:pt x="4086" y="2282"/>
                      </a:cubicBezTo>
                      <a:cubicBezTo>
                        <a:pt x="4337" y="1229"/>
                        <a:pt x="3710" y="51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6" name="Google Shape;3836;p40"/>
                <p:cNvSpPr/>
                <p:nvPr/>
              </p:nvSpPr>
              <p:spPr>
                <a:xfrm>
                  <a:off x="3189586" y="3610140"/>
                  <a:ext cx="84022" cy="74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6" h="3902" extrusionOk="0">
                      <a:moveTo>
                        <a:pt x="2275" y="1"/>
                      </a:moveTo>
                      <a:cubicBezTo>
                        <a:pt x="2142" y="1"/>
                        <a:pt x="2008" y="18"/>
                        <a:pt x="1874" y="51"/>
                      </a:cubicBezTo>
                      <a:cubicBezTo>
                        <a:pt x="1861" y="51"/>
                        <a:pt x="1847" y="50"/>
                        <a:pt x="1833" y="50"/>
                      </a:cubicBezTo>
                      <a:cubicBezTo>
                        <a:pt x="943" y="50"/>
                        <a:pt x="20" y="843"/>
                        <a:pt x="20" y="1830"/>
                      </a:cubicBezTo>
                      <a:cubicBezTo>
                        <a:pt x="0" y="3030"/>
                        <a:pt x="952" y="3901"/>
                        <a:pt x="2010" y="3901"/>
                      </a:cubicBezTo>
                      <a:cubicBezTo>
                        <a:pt x="2322" y="3901"/>
                        <a:pt x="2644" y="3826"/>
                        <a:pt x="2952" y="3660"/>
                      </a:cubicBezTo>
                      <a:cubicBezTo>
                        <a:pt x="4306" y="2933"/>
                        <a:pt x="4406" y="978"/>
                        <a:pt x="3052" y="201"/>
                      </a:cubicBezTo>
                      <a:cubicBezTo>
                        <a:pt x="2802" y="68"/>
                        <a:pt x="2540" y="1"/>
                        <a:pt x="22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7" name="Google Shape;3837;p40"/>
                <p:cNvSpPr/>
                <p:nvPr/>
              </p:nvSpPr>
              <p:spPr>
                <a:xfrm rot="-1408708">
                  <a:off x="3172223" y="3433364"/>
                  <a:ext cx="118724" cy="90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9" h="3606" extrusionOk="0">
                      <a:moveTo>
                        <a:pt x="2211" y="1"/>
                      </a:moveTo>
                      <a:cubicBezTo>
                        <a:pt x="1147" y="1"/>
                        <a:pt x="1" y="791"/>
                        <a:pt x="62" y="1923"/>
                      </a:cubicBezTo>
                      <a:cubicBezTo>
                        <a:pt x="77" y="2047"/>
                        <a:pt x="188" y="2132"/>
                        <a:pt x="295" y="2132"/>
                      </a:cubicBezTo>
                      <a:cubicBezTo>
                        <a:pt x="360" y="2132"/>
                        <a:pt x="424" y="2100"/>
                        <a:pt x="463" y="2023"/>
                      </a:cubicBezTo>
                      <a:cubicBezTo>
                        <a:pt x="782" y="1405"/>
                        <a:pt x="1402" y="787"/>
                        <a:pt x="2121" y="787"/>
                      </a:cubicBezTo>
                      <a:cubicBezTo>
                        <a:pt x="2307" y="787"/>
                        <a:pt x="2498" y="828"/>
                        <a:pt x="2693" y="920"/>
                      </a:cubicBezTo>
                      <a:cubicBezTo>
                        <a:pt x="3545" y="1346"/>
                        <a:pt x="3545" y="2324"/>
                        <a:pt x="3245" y="3101"/>
                      </a:cubicBezTo>
                      <a:cubicBezTo>
                        <a:pt x="3136" y="3353"/>
                        <a:pt x="3405" y="3606"/>
                        <a:pt x="3648" y="3606"/>
                      </a:cubicBezTo>
                      <a:cubicBezTo>
                        <a:pt x="3742" y="3606"/>
                        <a:pt x="3833" y="3568"/>
                        <a:pt x="3896" y="3477"/>
                      </a:cubicBezTo>
                      <a:cubicBezTo>
                        <a:pt x="4748" y="2399"/>
                        <a:pt x="4172" y="670"/>
                        <a:pt x="2944" y="143"/>
                      </a:cubicBezTo>
                      <a:cubicBezTo>
                        <a:pt x="2716" y="46"/>
                        <a:pt x="2466" y="1"/>
                        <a:pt x="2211" y="1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8" name="Google Shape;3838;p40"/>
                <p:cNvSpPr/>
                <p:nvPr/>
              </p:nvSpPr>
              <p:spPr>
                <a:xfrm rot="-1069461">
                  <a:off x="3604931" y="3433368"/>
                  <a:ext cx="118725" cy="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9" h="3606" extrusionOk="0">
                      <a:moveTo>
                        <a:pt x="2211" y="1"/>
                      </a:moveTo>
                      <a:cubicBezTo>
                        <a:pt x="1147" y="1"/>
                        <a:pt x="1" y="791"/>
                        <a:pt x="62" y="1923"/>
                      </a:cubicBezTo>
                      <a:cubicBezTo>
                        <a:pt x="77" y="2047"/>
                        <a:pt x="188" y="2132"/>
                        <a:pt x="295" y="2132"/>
                      </a:cubicBezTo>
                      <a:cubicBezTo>
                        <a:pt x="360" y="2132"/>
                        <a:pt x="424" y="2100"/>
                        <a:pt x="463" y="2023"/>
                      </a:cubicBezTo>
                      <a:cubicBezTo>
                        <a:pt x="782" y="1405"/>
                        <a:pt x="1402" y="787"/>
                        <a:pt x="2121" y="787"/>
                      </a:cubicBezTo>
                      <a:cubicBezTo>
                        <a:pt x="2307" y="787"/>
                        <a:pt x="2498" y="828"/>
                        <a:pt x="2693" y="920"/>
                      </a:cubicBezTo>
                      <a:cubicBezTo>
                        <a:pt x="3545" y="1346"/>
                        <a:pt x="3545" y="2324"/>
                        <a:pt x="3245" y="3101"/>
                      </a:cubicBezTo>
                      <a:cubicBezTo>
                        <a:pt x="3136" y="3353"/>
                        <a:pt x="3405" y="3606"/>
                        <a:pt x="3648" y="3606"/>
                      </a:cubicBezTo>
                      <a:cubicBezTo>
                        <a:pt x="3742" y="3606"/>
                        <a:pt x="3833" y="3568"/>
                        <a:pt x="3896" y="3477"/>
                      </a:cubicBezTo>
                      <a:cubicBezTo>
                        <a:pt x="4748" y="2399"/>
                        <a:pt x="4172" y="670"/>
                        <a:pt x="2944" y="143"/>
                      </a:cubicBezTo>
                      <a:cubicBezTo>
                        <a:pt x="2716" y="46"/>
                        <a:pt x="2466" y="1"/>
                        <a:pt x="2211" y="1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9" name="Google Shape;3839;p40"/>
                <p:cNvSpPr/>
                <p:nvPr/>
              </p:nvSpPr>
              <p:spPr>
                <a:xfrm rot="-1505956">
                  <a:off x="3407750" y="3658584"/>
                  <a:ext cx="120803" cy="7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2" h="2858" extrusionOk="0">
                      <a:moveTo>
                        <a:pt x="155" y="1"/>
                      </a:moveTo>
                      <a:cubicBezTo>
                        <a:pt x="81" y="1"/>
                        <a:pt x="0" y="77"/>
                        <a:pt x="19" y="152"/>
                      </a:cubicBezTo>
                      <a:cubicBezTo>
                        <a:pt x="377" y="1784"/>
                        <a:pt x="2229" y="2857"/>
                        <a:pt x="3870" y="2857"/>
                      </a:cubicBezTo>
                      <a:cubicBezTo>
                        <a:pt x="4069" y="2857"/>
                        <a:pt x="4265" y="2842"/>
                        <a:pt x="4455" y="2809"/>
                      </a:cubicBezTo>
                      <a:cubicBezTo>
                        <a:pt x="4831" y="2759"/>
                        <a:pt x="4731" y="2157"/>
                        <a:pt x="4355" y="2157"/>
                      </a:cubicBezTo>
                      <a:cubicBezTo>
                        <a:pt x="2525" y="2107"/>
                        <a:pt x="1423" y="1355"/>
                        <a:pt x="220" y="27"/>
                      </a:cubicBezTo>
                      <a:cubicBezTo>
                        <a:pt x="201" y="9"/>
                        <a:pt x="178" y="1"/>
                        <a:pt x="155" y="1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840" name="Google Shape;3840;p40"/>
            <p:cNvSpPr/>
            <p:nvPr/>
          </p:nvSpPr>
          <p:spPr>
            <a:xfrm rot="-2196668" flipH="1">
              <a:off x="3104237" y="2841464"/>
              <a:ext cx="761146" cy="657710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</p:grpSp>
      <p:grpSp>
        <p:nvGrpSpPr>
          <p:cNvPr id="3846" name="Google Shape;3846;p4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847" name="Google Shape;3847;p4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48" name="Google Shape;3848;p4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49" name="Google Shape;3849;p4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50" name="Google Shape;3850;p4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51" name="Google Shape;3851;p4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852" name="Google Shape;3852;p40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853" name="Google Shape;3853;p40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854" name="Google Shape;3854;p40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855" name="Google Shape;3855;p4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856" name="Google Shape;3856;p4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857" name="Google Shape;3857;p40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858" name="Google Shape;3858;p4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40">
            <a:hlinkClick r:id="rId6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0" name="Google Shape;3860;p4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4020132" y="1488215"/>
            <a:ext cx="40629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/>
              <a:t>Hoạt tiết em dùng để trang trí đồ vật giúp cuộc sống đẹp </a:t>
            </a:r>
            <a:r>
              <a:rPr lang="vi-VN" sz="2000" dirty="0" smtClean="0"/>
              <a:t>hơn</a:t>
            </a:r>
            <a:r>
              <a:rPr lang="en-US" sz="2000" dirty="0" smtClean="0"/>
              <a:t>.</a:t>
            </a:r>
            <a:endParaRPr lang="vi-VN" sz="20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Em </a:t>
            </a:r>
            <a:r>
              <a:rPr lang="vi-VN" sz="2000" dirty="0"/>
              <a:t>có thể sử dụng hoạt tiết để trang trí nhật kí, thời khóa biểu hay những đồ dùng khác.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Google Shape;3164;p34"/>
          <p:cNvSpPr/>
          <p:nvPr/>
        </p:nvSpPr>
        <p:spPr>
          <a:xfrm rot="126755">
            <a:off x="1300415" y="990312"/>
            <a:ext cx="6389121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5" name="Google Shape;3165;p34"/>
          <p:cNvSpPr/>
          <p:nvPr/>
        </p:nvSpPr>
        <p:spPr>
          <a:xfrm rot="-135875">
            <a:off x="1014521" y="54492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6" name="Google Shape;3166;p34"/>
          <p:cNvSpPr/>
          <p:nvPr/>
        </p:nvSpPr>
        <p:spPr>
          <a:xfrm rot="4829593">
            <a:off x="6984725" y="792249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3171" name="Google Shape;3171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172" name="Google Shape;3172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3" name="Google Shape;3173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4" name="Google Shape;3174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5" name="Google Shape;3175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6" name="Google Shape;3176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177" name="Google Shape;3177;p34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8" name="Google Shape;3178;p34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9" name="Google Shape;3179;p34">
            <a:hlinkClick r:id="rId3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0" name="Google Shape;3180;p34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1" name="Google Shape;3181;p34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2" name="Google Shape;3182;p34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3" name="Google Shape;3183;p34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4" name="Google Shape;3184;p34">
            <a:hlinkClick r:id="rId8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34">
            <a:hlinkClick r:id="rId9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ounded Rectangle 4"/>
          <p:cNvSpPr/>
          <p:nvPr/>
        </p:nvSpPr>
        <p:spPr>
          <a:xfrm rot="198489">
            <a:off x="3627937" y="645778"/>
            <a:ext cx="1859622" cy="62465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GHI NHỚ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69437" y="1505677"/>
            <a:ext cx="56250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 smtClean="0"/>
              <a:t>Muốn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họa</a:t>
            </a:r>
            <a:r>
              <a:rPr lang="en-US" sz="2000" dirty="0" smtClean="0"/>
              <a:t> </a:t>
            </a:r>
            <a:r>
              <a:rPr lang="en-US" sz="2000" dirty="0" err="1" smtClean="0"/>
              <a:t>tiết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trí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hoa</a:t>
            </a:r>
            <a:r>
              <a:rPr lang="en-US" sz="2000" dirty="0" smtClean="0"/>
              <a:t>, </a:t>
            </a:r>
            <a:r>
              <a:rPr lang="en-US" sz="2000" dirty="0" err="1" smtClean="0"/>
              <a:t>lá</a:t>
            </a:r>
            <a:r>
              <a:rPr lang="en-US" sz="2000" dirty="0" smtClean="0"/>
              <a:t> hay con </a:t>
            </a:r>
            <a:r>
              <a:rPr lang="en-US" sz="2000" dirty="0" err="1" smtClean="0"/>
              <a:t>vật</a:t>
            </a:r>
            <a:r>
              <a:rPr lang="en-US" sz="2000" dirty="0" smtClean="0"/>
              <a:t>, ta </a:t>
            </a:r>
            <a:r>
              <a:rPr lang="en-US" sz="2000" dirty="0" err="1" smtClean="0"/>
              <a:t>cần</a:t>
            </a:r>
            <a:r>
              <a:rPr lang="en-US" sz="2000" dirty="0" smtClean="0"/>
              <a:t> </a:t>
            </a:r>
            <a:r>
              <a:rPr lang="en-US" sz="2000" dirty="0" err="1" smtClean="0"/>
              <a:t>quan</a:t>
            </a:r>
            <a:r>
              <a:rPr lang="en-US" sz="2000" dirty="0" smtClean="0"/>
              <a:t> </a:t>
            </a:r>
            <a:r>
              <a:rPr lang="en-US" sz="2000" dirty="0" err="1" smtClean="0"/>
              <a:t>sát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chi </a:t>
            </a:r>
            <a:r>
              <a:rPr lang="en-US" sz="2000" dirty="0" err="1" smtClean="0"/>
              <a:t>tiết</a:t>
            </a:r>
            <a:r>
              <a:rPr lang="en-US" sz="2000" dirty="0" smtClean="0"/>
              <a:t> </a:t>
            </a:r>
            <a:r>
              <a:rPr lang="en-US" sz="2000" dirty="0" err="1" smtClean="0"/>
              <a:t>đặc</a:t>
            </a:r>
            <a:r>
              <a:rPr lang="en-US" sz="2000" dirty="0" smtClean="0"/>
              <a:t> </a:t>
            </a:r>
            <a:r>
              <a:rPr lang="en-US" sz="2000" dirty="0" err="1" smtClean="0"/>
              <a:t>trưng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sự</a:t>
            </a:r>
            <a:r>
              <a:rPr lang="en-US" sz="2000" dirty="0" smtClean="0"/>
              <a:t> </a:t>
            </a:r>
            <a:r>
              <a:rPr lang="en-US" sz="2000" dirty="0" err="1" smtClean="0"/>
              <a:t>vật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họa</a:t>
            </a:r>
            <a:r>
              <a:rPr lang="en-US" sz="2000" dirty="0" smtClean="0"/>
              <a:t> </a:t>
            </a:r>
            <a:r>
              <a:rPr lang="en-US" sz="2000" dirty="0" err="1" smtClean="0"/>
              <a:t>tiết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sinh</a:t>
            </a:r>
            <a:r>
              <a:rPr lang="en-US" sz="2000" dirty="0" smtClean="0"/>
              <a:t> </a:t>
            </a:r>
            <a:r>
              <a:rPr lang="en-US" sz="2000" dirty="0" err="1" smtClean="0"/>
              <a:t>động</a:t>
            </a:r>
            <a:r>
              <a:rPr lang="en-US" sz="20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 smtClean="0"/>
              <a:t>Khi</a:t>
            </a:r>
            <a:r>
              <a:rPr lang="en-US" sz="2000" dirty="0" smtClean="0"/>
              <a:t> </a:t>
            </a:r>
            <a:r>
              <a:rPr lang="en-US" sz="2000" dirty="0" err="1" smtClean="0"/>
              <a:t>vẽ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bất</a:t>
            </a:r>
            <a:r>
              <a:rPr lang="en-US" sz="2000" dirty="0" smtClean="0"/>
              <a:t> </a:t>
            </a:r>
            <a:r>
              <a:rPr lang="en-US" sz="2000" dirty="0" err="1" smtClean="0"/>
              <a:t>kỳ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nguyên</a:t>
            </a:r>
            <a:r>
              <a:rPr lang="en-US" sz="2000" dirty="0" smtClean="0"/>
              <a:t> </a:t>
            </a:r>
            <a:r>
              <a:rPr lang="en-US" sz="2000" dirty="0" err="1" smtClean="0"/>
              <a:t>lí</a:t>
            </a:r>
            <a:r>
              <a:rPr lang="en-US" sz="2000" dirty="0" smtClean="0"/>
              <a:t> </a:t>
            </a:r>
            <a:r>
              <a:rPr lang="en-US" sz="2000" dirty="0" err="1" smtClean="0"/>
              <a:t>cân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đối</a:t>
            </a:r>
            <a:r>
              <a:rPr lang="en-US" sz="2000" dirty="0" smtClean="0"/>
              <a:t> </a:t>
            </a:r>
            <a:r>
              <a:rPr lang="en-US" sz="2000" dirty="0" err="1" smtClean="0"/>
              <a:t>xứng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ra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họa</a:t>
            </a:r>
            <a:r>
              <a:rPr lang="en-US" sz="2000" dirty="0" smtClean="0"/>
              <a:t> </a:t>
            </a:r>
            <a:r>
              <a:rPr lang="en-US" sz="2000" dirty="0" err="1" smtClean="0"/>
              <a:t>tiết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trí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2" name="Google Shape;3992;p42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HƯỚNG DẪN VỀ NHÀ</a:t>
            </a:r>
            <a:endParaRPr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017" name="Google Shape;4017;p42"/>
          <p:cNvGrpSpPr/>
          <p:nvPr/>
        </p:nvGrpSpPr>
        <p:grpSpPr>
          <a:xfrm>
            <a:off x="4779686" y="2326393"/>
            <a:ext cx="1189776" cy="1629246"/>
            <a:chOff x="4392726" y="2761588"/>
            <a:chExt cx="1189776" cy="1629246"/>
          </a:xfrm>
        </p:grpSpPr>
        <p:sp>
          <p:nvSpPr>
            <p:cNvPr id="4018" name="Google Shape;4018;p42"/>
            <p:cNvSpPr/>
            <p:nvPr/>
          </p:nvSpPr>
          <p:spPr>
            <a:xfrm>
              <a:off x="4447301" y="3255634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2"/>
            <p:cNvSpPr/>
            <p:nvPr/>
          </p:nvSpPr>
          <p:spPr>
            <a:xfrm>
              <a:off x="4392726" y="3213681"/>
              <a:ext cx="1135200" cy="1135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2"/>
            <p:cNvSpPr/>
            <p:nvPr/>
          </p:nvSpPr>
          <p:spPr>
            <a:xfrm rot="-2196712" flipH="1">
              <a:off x="4612454" y="2909717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grpSp>
          <p:nvGrpSpPr>
            <p:cNvPr id="4021" name="Google Shape;4021;p42"/>
            <p:cNvGrpSpPr/>
            <p:nvPr/>
          </p:nvGrpSpPr>
          <p:grpSpPr>
            <a:xfrm>
              <a:off x="4528486" y="3426171"/>
              <a:ext cx="844095" cy="810773"/>
              <a:chOff x="5034000" y="1146325"/>
              <a:chExt cx="1066450" cy="1024350"/>
            </a:xfrm>
          </p:grpSpPr>
          <p:sp>
            <p:nvSpPr>
              <p:cNvPr id="4022" name="Google Shape;4022;p42"/>
              <p:cNvSpPr/>
              <p:nvPr/>
            </p:nvSpPr>
            <p:spPr>
              <a:xfrm>
                <a:off x="5034000" y="1146325"/>
                <a:ext cx="1066450" cy="1024350"/>
              </a:xfrm>
              <a:custGeom>
                <a:avLst/>
                <a:gdLst/>
                <a:ahLst/>
                <a:cxnLst/>
                <a:rect l="l" t="t" r="r" b="b"/>
                <a:pathLst>
                  <a:path w="42658" h="40974" extrusionOk="0">
                    <a:moveTo>
                      <a:pt x="21208" y="4831"/>
                    </a:moveTo>
                    <a:cubicBezTo>
                      <a:pt x="25067" y="4831"/>
                      <a:pt x="28940" y="6145"/>
                      <a:pt x="31830" y="8723"/>
                    </a:cubicBezTo>
                    <a:cubicBezTo>
                      <a:pt x="36567" y="12958"/>
                      <a:pt x="38597" y="20101"/>
                      <a:pt x="36141" y="26091"/>
                    </a:cubicBezTo>
                    <a:cubicBezTo>
                      <a:pt x="33754" y="31923"/>
                      <a:pt x="27768" y="35870"/>
                      <a:pt x="21503" y="35870"/>
                    </a:cubicBezTo>
                    <a:cubicBezTo>
                      <a:pt x="21387" y="35870"/>
                      <a:pt x="21270" y="35868"/>
                      <a:pt x="21153" y="35866"/>
                    </a:cubicBezTo>
                    <a:cubicBezTo>
                      <a:pt x="21103" y="35866"/>
                      <a:pt x="21053" y="35866"/>
                      <a:pt x="21028" y="35841"/>
                    </a:cubicBezTo>
                    <a:cubicBezTo>
                      <a:pt x="20898" y="35844"/>
                      <a:pt x="20768" y="35846"/>
                      <a:pt x="20639" y="35846"/>
                    </a:cubicBezTo>
                    <a:cubicBezTo>
                      <a:pt x="13791" y="35846"/>
                      <a:pt x="7387" y="30677"/>
                      <a:pt x="5714" y="24036"/>
                    </a:cubicBezTo>
                    <a:cubicBezTo>
                      <a:pt x="4211" y="17946"/>
                      <a:pt x="7068" y="11329"/>
                      <a:pt x="12030" y="7695"/>
                    </a:cubicBezTo>
                    <a:cubicBezTo>
                      <a:pt x="14675" y="5775"/>
                      <a:pt x="17936" y="4831"/>
                      <a:pt x="21208" y="4831"/>
                    </a:cubicBezTo>
                    <a:close/>
                    <a:moveTo>
                      <a:pt x="24537" y="1"/>
                    </a:moveTo>
                    <a:cubicBezTo>
                      <a:pt x="23233" y="1054"/>
                      <a:pt x="22055" y="2231"/>
                      <a:pt x="21028" y="3560"/>
                    </a:cubicBezTo>
                    <a:cubicBezTo>
                      <a:pt x="20965" y="3635"/>
                      <a:pt x="20865" y="3673"/>
                      <a:pt x="20762" y="3673"/>
                    </a:cubicBezTo>
                    <a:cubicBezTo>
                      <a:pt x="20658" y="3673"/>
                      <a:pt x="20552" y="3635"/>
                      <a:pt x="20476" y="3560"/>
                    </a:cubicBezTo>
                    <a:cubicBezTo>
                      <a:pt x="19474" y="2482"/>
                      <a:pt x="18446" y="1404"/>
                      <a:pt x="17444" y="302"/>
                    </a:cubicBezTo>
                    <a:cubicBezTo>
                      <a:pt x="16416" y="1755"/>
                      <a:pt x="15664" y="3309"/>
                      <a:pt x="15138" y="5013"/>
                    </a:cubicBezTo>
                    <a:cubicBezTo>
                      <a:pt x="15088" y="5164"/>
                      <a:pt x="14988" y="5214"/>
                      <a:pt x="14862" y="5214"/>
                    </a:cubicBezTo>
                    <a:cubicBezTo>
                      <a:pt x="14803" y="5333"/>
                      <a:pt x="14696" y="5405"/>
                      <a:pt x="14568" y="5405"/>
                    </a:cubicBezTo>
                    <a:cubicBezTo>
                      <a:pt x="14534" y="5405"/>
                      <a:pt x="14498" y="5400"/>
                      <a:pt x="14461" y="5389"/>
                    </a:cubicBezTo>
                    <a:cubicBezTo>
                      <a:pt x="13609" y="5039"/>
                      <a:pt x="12757" y="4688"/>
                      <a:pt x="11905" y="4312"/>
                    </a:cubicBezTo>
                    <a:cubicBezTo>
                      <a:pt x="11504" y="4136"/>
                      <a:pt x="11078" y="3961"/>
                      <a:pt x="10652" y="3785"/>
                    </a:cubicBezTo>
                    <a:cubicBezTo>
                      <a:pt x="9925" y="3836"/>
                      <a:pt x="9599" y="4186"/>
                      <a:pt x="9649" y="4863"/>
                    </a:cubicBezTo>
                    <a:cubicBezTo>
                      <a:pt x="9173" y="5891"/>
                      <a:pt x="9499" y="8196"/>
                      <a:pt x="8597" y="8973"/>
                    </a:cubicBezTo>
                    <a:cubicBezTo>
                      <a:pt x="8327" y="9206"/>
                      <a:pt x="7951" y="9271"/>
                      <a:pt x="7557" y="9271"/>
                    </a:cubicBezTo>
                    <a:cubicBezTo>
                      <a:pt x="7144" y="9271"/>
                      <a:pt x="6712" y="9200"/>
                      <a:pt x="6366" y="9174"/>
                    </a:cubicBezTo>
                    <a:cubicBezTo>
                      <a:pt x="6056" y="9160"/>
                      <a:pt x="5751" y="9135"/>
                      <a:pt x="5470" y="9135"/>
                    </a:cubicBezTo>
                    <a:cubicBezTo>
                      <a:pt x="4731" y="9135"/>
                      <a:pt x="4158" y="9310"/>
                      <a:pt x="4085" y="10327"/>
                    </a:cubicBezTo>
                    <a:cubicBezTo>
                      <a:pt x="3985" y="11404"/>
                      <a:pt x="4712" y="12658"/>
                      <a:pt x="5188" y="13560"/>
                    </a:cubicBezTo>
                    <a:cubicBezTo>
                      <a:pt x="5301" y="13729"/>
                      <a:pt x="5118" y="13941"/>
                      <a:pt x="4945" y="13941"/>
                    </a:cubicBezTo>
                    <a:cubicBezTo>
                      <a:pt x="4887" y="13941"/>
                      <a:pt x="4831" y="13917"/>
                      <a:pt x="4787" y="13861"/>
                    </a:cubicBezTo>
                    <a:cubicBezTo>
                      <a:pt x="4787" y="13861"/>
                      <a:pt x="4787" y="13861"/>
                      <a:pt x="4762" y="13836"/>
                    </a:cubicBezTo>
                    <a:lnTo>
                      <a:pt x="4737" y="13861"/>
                    </a:lnTo>
                    <a:cubicBezTo>
                      <a:pt x="4862" y="14011"/>
                      <a:pt x="4862" y="14287"/>
                      <a:pt x="4662" y="14387"/>
                    </a:cubicBezTo>
                    <a:cubicBezTo>
                      <a:pt x="3409" y="15114"/>
                      <a:pt x="2005" y="15590"/>
                      <a:pt x="602" y="15966"/>
                    </a:cubicBezTo>
                    <a:cubicBezTo>
                      <a:pt x="1454" y="17344"/>
                      <a:pt x="2331" y="18748"/>
                      <a:pt x="3158" y="20151"/>
                    </a:cubicBezTo>
                    <a:cubicBezTo>
                      <a:pt x="3484" y="20653"/>
                      <a:pt x="3810" y="21004"/>
                      <a:pt x="3634" y="21580"/>
                    </a:cubicBezTo>
                    <a:cubicBezTo>
                      <a:pt x="3484" y="22031"/>
                      <a:pt x="2707" y="22457"/>
                      <a:pt x="2356" y="22733"/>
                    </a:cubicBezTo>
                    <a:cubicBezTo>
                      <a:pt x="2005" y="23034"/>
                      <a:pt x="426" y="23961"/>
                      <a:pt x="326" y="24387"/>
                    </a:cubicBezTo>
                    <a:cubicBezTo>
                      <a:pt x="0" y="25941"/>
                      <a:pt x="3684" y="27094"/>
                      <a:pt x="4712" y="27395"/>
                    </a:cubicBezTo>
                    <a:cubicBezTo>
                      <a:pt x="4787" y="27420"/>
                      <a:pt x="4837" y="27495"/>
                      <a:pt x="4862" y="27570"/>
                    </a:cubicBezTo>
                    <a:cubicBezTo>
                      <a:pt x="5013" y="27670"/>
                      <a:pt x="5088" y="27871"/>
                      <a:pt x="4963" y="28046"/>
                    </a:cubicBezTo>
                    <a:cubicBezTo>
                      <a:pt x="4186" y="29074"/>
                      <a:pt x="3409" y="30101"/>
                      <a:pt x="2632" y="31104"/>
                    </a:cubicBezTo>
                    <a:cubicBezTo>
                      <a:pt x="4712" y="31530"/>
                      <a:pt x="6792" y="31931"/>
                      <a:pt x="8872" y="32332"/>
                    </a:cubicBezTo>
                    <a:cubicBezTo>
                      <a:pt x="9048" y="32382"/>
                      <a:pt x="9198" y="32608"/>
                      <a:pt x="9123" y="32783"/>
                    </a:cubicBezTo>
                    <a:cubicBezTo>
                      <a:pt x="8572" y="34187"/>
                      <a:pt x="8221" y="35540"/>
                      <a:pt x="8070" y="37019"/>
                    </a:cubicBezTo>
                    <a:cubicBezTo>
                      <a:pt x="9850" y="36568"/>
                      <a:pt x="11629" y="36141"/>
                      <a:pt x="13384" y="35715"/>
                    </a:cubicBezTo>
                    <a:cubicBezTo>
                      <a:pt x="13413" y="35709"/>
                      <a:pt x="13443" y="35706"/>
                      <a:pt x="13473" y="35706"/>
                    </a:cubicBezTo>
                    <a:cubicBezTo>
                      <a:pt x="13675" y="35706"/>
                      <a:pt x="13882" y="35848"/>
                      <a:pt x="13860" y="36066"/>
                    </a:cubicBezTo>
                    <a:cubicBezTo>
                      <a:pt x="13735" y="37244"/>
                      <a:pt x="13609" y="38422"/>
                      <a:pt x="13509" y="39625"/>
                    </a:cubicBezTo>
                    <a:cubicBezTo>
                      <a:pt x="15314" y="39024"/>
                      <a:pt x="17043" y="38297"/>
                      <a:pt x="18747" y="37420"/>
                    </a:cubicBezTo>
                    <a:cubicBezTo>
                      <a:pt x="18800" y="37393"/>
                      <a:pt x="18856" y="37381"/>
                      <a:pt x="18911" y="37381"/>
                    </a:cubicBezTo>
                    <a:cubicBezTo>
                      <a:pt x="19066" y="37381"/>
                      <a:pt x="19211" y="37479"/>
                      <a:pt x="19248" y="37645"/>
                    </a:cubicBezTo>
                    <a:cubicBezTo>
                      <a:pt x="19374" y="38121"/>
                      <a:pt x="19875" y="40828"/>
                      <a:pt x="20351" y="40953"/>
                    </a:cubicBezTo>
                    <a:cubicBezTo>
                      <a:pt x="20401" y="40967"/>
                      <a:pt x="20449" y="40974"/>
                      <a:pt x="20497" y="40974"/>
                    </a:cubicBezTo>
                    <a:cubicBezTo>
                      <a:pt x="21490" y="40974"/>
                      <a:pt x="22112" y="38120"/>
                      <a:pt x="22256" y="37570"/>
                    </a:cubicBezTo>
                    <a:cubicBezTo>
                      <a:pt x="22281" y="37470"/>
                      <a:pt x="22331" y="37420"/>
                      <a:pt x="22406" y="37395"/>
                    </a:cubicBezTo>
                    <a:cubicBezTo>
                      <a:pt x="22426" y="37278"/>
                      <a:pt x="22550" y="37162"/>
                      <a:pt x="22676" y="37162"/>
                    </a:cubicBezTo>
                    <a:cubicBezTo>
                      <a:pt x="22712" y="37162"/>
                      <a:pt x="22748" y="37171"/>
                      <a:pt x="22782" y="37194"/>
                    </a:cubicBezTo>
                    <a:cubicBezTo>
                      <a:pt x="23985" y="37996"/>
                      <a:pt x="25238" y="38898"/>
                      <a:pt x="26567" y="39425"/>
                    </a:cubicBezTo>
                    <a:cubicBezTo>
                      <a:pt x="26857" y="39643"/>
                      <a:pt x="27175" y="39742"/>
                      <a:pt x="27518" y="39742"/>
                    </a:cubicBezTo>
                    <a:cubicBezTo>
                      <a:pt x="27648" y="39742"/>
                      <a:pt x="27782" y="39728"/>
                      <a:pt x="27920" y="39700"/>
                    </a:cubicBezTo>
                    <a:cubicBezTo>
                      <a:pt x="27945" y="39450"/>
                      <a:pt x="27995" y="39224"/>
                      <a:pt x="28045" y="38974"/>
                    </a:cubicBezTo>
                    <a:cubicBezTo>
                      <a:pt x="28396" y="38247"/>
                      <a:pt x="28396" y="36943"/>
                      <a:pt x="28522" y="36141"/>
                    </a:cubicBezTo>
                    <a:cubicBezTo>
                      <a:pt x="28567" y="35961"/>
                      <a:pt x="28754" y="35862"/>
                      <a:pt x="28918" y="35862"/>
                    </a:cubicBezTo>
                    <a:cubicBezTo>
                      <a:pt x="28937" y="35862"/>
                      <a:pt x="28955" y="35863"/>
                      <a:pt x="28973" y="35866"/>
                    </a:cubicBezTo>
                    <a:cubicBezTo>
                      <a:pt x="30652" y="36317"/>
                      <a:pt x="32331" y="36743"/>
                      <a:pt x="34010" y="37194"/>
                    </a:cubicBezTo>
                    <a:cubicBezTo>
                      <a:pt x="34086" y="35640"/>
                      <a:pt x="34061" y="34136"/>
                      <a:pt x="33860" y="32608"/>
                    </a:cubicBezTo>
                    <a:cubicBezTo>
                      <a:pt x="33835" y="32382"/>
                      <a:pt x="34061" y="32207"/>
                      <a:pt x="34261" y="32207"/>
                    </a:cubicBezTo>
                    <a:cubicBezTo>
                      <a:pt x="36116" y="32156"/>
                      <a:pt x="37895" y="31831"/>
                      <a:pt x="39675" y="31254"/>
                    </a:cubicBezTo>
                    <a:cubicBezTo>
                      <a:pt x="39048" y="29801"/>
                      <a:pt x="38446" y="28322"/>
                      <a:pt x="37820" y="26843"/>
                    </a:cubicBezTo>
                    <a:cubicBezTo>
                      <a:pt x="37770" y="26668"/>
                      <a:pt x="37870" y="26467"/>
                      <a:pt x="38020" y="26392"/>
                    </a:cubicBezTo>
                    <a:cubicBezTo>
                      <a:pt x="39399" y="25490"/>
                      <a:pt x="40777" y="24562"/>
                      <a:pt x="42181" y="23660"/>
                    </a:cubicBezTo>
                    <a:cubicBezTo>
                      <a:pt x="41053" y="22858"/>
                      <a:pt x="39900" y="22056"/>
                      <a:pt x="38772" y="21254"/>
                    </a:cubicBezTo>
                    <a:cubicBezTo>
                      <a:pt x="38452" y="20998"/>
                      <a:pt x="38660" y="20504"/>
                      <a:pt x="38976" y="20504"/>
                    </a:cubicBezTo>
                    <a:cubicBezTo>
                      <a:pt x="39031" y="20504"/>
                      <a:pt x="39089" y="20519"/>
                      <a:pt x="39148" y="20552"/>
                    </a:cubicBezTo>
                    <a:cubicBezTo>
                      <a:pt x="40326" y="20026"/>
                      <a:pt x="41504" y="19475"/>
                      <a:pt x="42657" y="18948"/>
                    </a:cubicBezTo>
                    <a:cubicBezTo>
                      <a:pt x="41304" y="18222"/>
                      <a:pt x="39950" y="17470"/>
                      <a:pt x="38597" y="16743"/>
                    </a:cubicBezTo>
                    <a:cubicBezTo>
                      <a:pt x="38371" y="16643"/>
                      <a:pt x="38371" y="16342"/>
                      <a:pt x="38522" y="16166"/>
                    </a:cubicBezTo>
                    <a:cubicBezTo>
                      <a:pt x="39324" y="15289"/>
                      <a:pt x="40151" y="14387"/>
                      <a:pt x="40978" y="13510"/>
                    </a:cubicBezTo>
                    <a:cubicBezTo>
                      <a:pt x="39374" y="12858"/>
                      <a:pt x="37795" y="12206"/>
                      <a:pt x="36191" y="11580"/>
                    </a:cubicBezTo>
                    <a:cubicBezTo>
                      <a:pt x="36015" y="11505"/>
                      <a:pt x="35865" y="11329"/>
                      <a:pt x="35940" y="11129"/>
                    </a:cubicBezTo>
                    <a:cubicBezTo>
                      <a:pt x="36366" y="9951"/>
                      <a:pt x="36767" y="8773"/>
                      <a:pt x="37193" y="7595"/>
                    </a:cubicBezTo>
                    <a:cubicBezTo>
                      <a:pt x="35414" y="7369"/>
                      <a:pt x="33609" y="7119"/>
                      <a:pt x="31805" y="6893"/>
                    </a:cubicBezTo>
                    <a:cubicBezTo>
                      <a:pt x="31554" y="6868"/>
                      <a:pt x="31429" y="6693"/>
                      <a:pt x="31454" y="6442"/>
                    </a:cubicBezTo>
                    <a:cubicBezTo>
                      <a:pt x="31680" y="5114"/>
                      <a:pt x="31880" y="3785"/>
                      <a:pt x="32106" y="2457"/>
                    </a:cubicBezTo>
                    <a:lnTo>
                      <a:pt x="32106" y="2457"/>
                    </a:lnTo>
                    <a:cubicBezTo>
                      <a:pt x="30301" y="2883"/>
                      <a:pt x="28547" y="3434"/>
                      <a:pt x="26842" y="4136"/>
                    </a:cubicBezTo>
                    <a:cubicBezTo>
                      <a:pt x="26811" y="4147"/>
                      <a:pt x="26776" y="4152"/>
                      <a:pt x="26741" y="4152"/>
                    </a:cubicBezTo>
                    <a:cubicBezTo>
                      <a:pt x="26606" y="4152"/>
                      <a:pt x="26456" y="4080"/>
                      <a:pt x="26416" y="3961"/>
                    </a:cubicBezTo>
                    <a:cubicBezTo>
                      <a:pt x="25790" y="2632"/>
                      <a:pt x="25163" y="1329"/>
                      <a:pt x="24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42"/>
              <p:cNvSpPr/>
              <p:nvPr/>
            </p:nvSpPr>
            <p:spPr>
              <a:xfrm>
                <a:off x="5154300" y="1287000"/>
                <a:ext cx="812050" cy="741575"/>
              </a:xfrm>
              <a:custGeom>
                <a:avLst/>
                <a:gdLst/>
                <a:ahLst/>
                <a:cxnLst/>
                <a:rect l="l" t="t" r="r" b="b"/>
                <a:pathLst>
                  <a:path w="32482" h="29663" extrusionOk="0">
                    <a:moveTo>
                      <a:pt x="7291" y="16954"/>
                    </a:moveTo>
                    <a:cubicBezTo>
                      <a:pt x="8354" y="16954"/>
                      <a:pt x="9065" y="18031"/>
                      <a:pt x="8697" y="19036"/>
                    </a:cubicBezTo>
                    <a:cubicBezTo>
                      <a:pt x="8647" y="19111"/>
                      <a:pt x="8622" y="19211"/>
                      <a:pt x="8572" y="19286"/>
                    </a:cubicBezTo>
                    <a:cubicBezTo>
                      <a:pt x="8572" y="19311"/>
                      <a:pt x="8572" y="19336"/>
                      <a:pt x="8547" y="19336"/>
                    </a:cubicBezTo>
                    <a:cubicBezTo>
                      <a:pt x="8336" y="19925"/>
                      <a:pt x="7844" y="20179"/>
                      <a:pt x="7321" y="20179"/>
                    </a:cubicBezTo>
                    <a:cubicBezTo>
                      <a:pt x="6663" y="20179"/>
                      <a:pt x="5955" y="19778"/>
                      <a:pt x="5689" y="19136"/>
                    </a:cubicBezTo>
                    <a:cubicBezTo>
                      <a:pt x="5238" y="18083"/>
                      <a:pt x="6141" y="17031"/>
                      <a:pt x="7218" y="16955"/>
                    </a:cubicBezTo>
                    <a:cubicBezTo>
                      <a:pt x="7243" y="16954"/>
                      <a:pt x="7267" y="16954"/>
                      <a:pt x="7291" y="16954"/>
                    </a:cubicBezTo>
                    <a:close/>
                    <a:moveTo>
                      <a:pt x="27063" y="17272"/>
                    </a:moveTo>
                    <a:cubicBezTo>
                      <a:pt x="27226" y="17272"/>
                      <a:pt x="27397" y="17314"/>
                      <a:pt x="27569" y="17407"/>
                    </a:cubicBezTo>
                    <a:cubicBezTo>
                      <a:pt x="27594" y="17407"/>
                      <a:pt x="27619" y="17432"/>
                      <a:pt x="27644" y="17457"/>
                    </a:cubicBezTo>
                    <a:cubicBezTo>
                      <a:pt x="28346" y="17507"/>
                      <a:pt x="28948" y="18158"/>
                      <a:pt x="28973" y="18885"/>
                    </a:cubicBezTo>
                    <a:cubicBezTo>
                      <a:pt x="28998" y="19788"/>
                      <a:pt x="28246" y="20489"/>
                      <a:pt x="27369" y="20514"/>
                    </a:cubicBezTo>
                    <a:cubicBezTo>
                      <a:pt x="26467" y="20514"/>
                      <a:pt x="25715" y="19838"/>
                      <a:pt x="25715" y="18935"/>
                    </a:cubicBezTo>
                    <a:cubicBezTo>
                      <a:pt x="25694" y="18172"/>
                      <a:pt x="26302" y="17272"/>
                      <a:pt x="27063" y="17272"/>
                    </a:cubicBezTo>
                    <a:close/>
                    <a:moveTo>
                      <a:pt x="7143" y="21517"/>
                    </a:moveTo>
                    <a:cubicBezTo>
                      <a:pt x="7569" y="21542"/>
                      <a:pt x="8020" y="21517"/>
                      <a:pt x="8446" y="21617"/>
                    </a:cubicBezTo>
                    <a:cubicBezTo>
                      <a:pt x="9198" y="21843"/>
                      <a:pt x="8973" y="22870"/>
                      <a:pt x="8271" y="22920"/>
                    </a:cubicBezTo>
                    <a:cubicBezTo>
                      <a:pt x="8202" y="22929"/>
                      <a:pt x="8133" y="22932"/>
                      <a:pt x="8063" y="22932"/>
                    </a:cubicBezTo>
                    <a:cubicBezTo>
                      <a:pt x="7700" y="22932"/>
                      <a:pt x="7325" y="22837"/>
                      <a:pt x="6968" y="22795"/>
                    </a:cubicBezTo>
                    <a:cubicBezTo>
                      <a:pt x="6542" y="22720"/>
                      <a:pt x="6116" y="22645"/>
                      <a:pt x="5689" y="22519"/>
                    </a:cubicBezTo>
                    <a:cubicBezTo>
                      <a:pt x="5113" y="22369"/>
                      <a:pt x="5288" y="21567"/>
                      <a:pt x="5815" y="21542"/>
                    </a:cubicBezTo>
                    <a:cubicBezTo>
                      <a:pt x="6266" y="21517"/>
                      <a:pt x="6692" y="21517"/>
                      <a:pt x="7143" y="21517"/>
                    </a:cubicBezTo>
                    <a:close/>
                    <a:moveTo>
                      <a:pt x="27041" y="21517"/>
                    </a:moveTo>
                    <a:cubicBezTo>
                      <a:pt x="27938" y="21517"/>
                      <a:pt x="27938" y="22946"/>
                      <a:pt x="27041" y="22946"/>
                    </a:cubicBezTo>
                    <a:cubicBezTo>
                      <a:pt x="27033" y="22946"/>
                      <a:pt x="27026" y="22946"/>
                      <a:pt x="27018" y="22945"/>
                    </a:cubicBezTo>
                    <a:cubicBezTo>
                      <a:pt x="26241" y="22920"/>
                      <a:pt x="25414" y="22870"/>
                      <a:pt x="24637" y="22770"/>
                    </a:cubicBezTo>
                    <a:cubicBezTo>
                      <a:pt x="24111" y="22695"/>
                      <a:pt x="24111" y="21793"/>
                      <a:pt x="24637" y="21717"/>
                    </a:cubicBezTo>
                    <a:cubicBezTo>
                      <a:pt x="25414" y="21617"/>
                      <a:pt x="26241" y="21542"/>
                      <a:pt x="27018" y="21517"/>
                    </a:cubicBezTo>
                    <a:cubicBezTo>
                      <a:pt x="27026" y="21517"/>
                      <a:pt x="27033" y="21517"/>
                      <a:pt x="27041" y="21517"/>
                    </a:cubicBezTo>
                    <a:close/>
                    <a:moveTo>
                      <a:pt x="19273" y="20898"/>
                    </a:moveTo>
                    <a:cubicBezTo>
                      <a:pt x="19452" y="20898"/>
                      <a:pt x="19630" y="20995"/>
                      <a:pt x="19700" y="21216"/>
                    </a:cubicBezTo>
                    <a:cubicBezTo>
                      <a:pt x="20326" y="23321"/>
                      <a:pt x="18873" y="25803"/>
                      <a:pt x="16592" y="26028"/>
                    </a:cubicBezTo>
                    <a:cubicBezTo>
                      <a:pt x="16479" y="26040"/>
                      <a:pt x="16367" y="26045"/>
                      <a:pt x="16255" y="26045"/>
                    </a:cubicBezTo>
                    <a:cubicBezTo>
                      <a:pt x="14172" y="26045"/>
                      <a:pt x="12450" y="24088"/>
                      <a:pt x="12807" y="22018"/>
                    </a:cubicBezTo>
                    <a:cubicBezTo>
                      <a:pt x="12832" y="21993"/>
                      <a:pt x="12832" y="21993"/>
                      <a:pt x="12857" y="21968"/>
                    </a:cubicBezTo>
                    <a:cubicBezTo>
                      <a:pt x="12786" y="21778"/>
                      <a:pt x="12895" y="21565"/>
                      <a:pt x="13099" y="21565"/>
                    </a:cubicBezTo>
                    <a:cubicBezTo>
                      <a:pt x="13110" y="21565"/>
                      <a:pt x="13122" y="21566"/>
                      <a:pt x="13133" y="21567"/>
                    </a:cubicBezTo>
                    <a:cubicBezTo>
                      <a:pt x="13747" y="21600"/>
                      <a:pt x="14350" y="21622"/>
                      <a:pt x="14949" y="21622"/>
                    </a:cubicBezTo>
                    <a:cubicBezTo>
                      <a:pt x="16183" y="21622"/>
                      <a:pt x="17398" y="21528"/>
                      <a:pt x="18647" y="21241"/>
                    </a:cubicBezTo>
                    <a:lnTo>
                      <a:pt x="18822" y="21241"/>
                    </a:lnTo>
                    <a:cubicBezTo>
                      <a:pt x="18863" y="21027"/>
                      <a:pt x="19068" y="20898"/>
                      <a:pt x="19273" y="20898"/>
                    </a:cubicBezTo>
                    <a:close/>
                    <a:moveTo>
                      <a:pt x="16551" y="1"/>
                    </a:moveTo>
                    <a:cubicBezTo>
                      <a:pt x="12580" y="1"/>
                      <a:pt x="8619" y="1497"/>
                      <a:pt x="5790" y="4399"/>
                    </a:cubicBezTo>
                    <a:cubicBezTo>
                      <a:pt x="1604" y="8685"/>
                      <a:pt x="0" y="15276"/>
                      <a:pt x="2607" y="20790"/>
                    </a:cubicBezTo>
                    <a:cubicBezTo>
                      <a:pt x="5063" y="25978"/>
                      <a:pt x="10351" y="29311"/>
                      <a:pt x="15990" y="29662"/>
                    </a:cubicBezTo>
                    <a:cubicBezTo>
                      <a:pt x="16040" y="29537"/>
                      <a:pt x="16166" y="29437"/>
                      <a:pt x="16341" y="29437"/>
                    </a:cubicBezTo>
                    <a:cubicBezTo>
                      <a:pt x="16443" y="29439"/>
                      <a:pt x="16546" y="29440"/>
                      <a:pt x="16648" y="29440"/>
                    </a:cubicBezTo>
                    <a:cubicBezTo>
                      <a:pt x="23455" y="29440"/>
                      <a:pt x="29971" y="24523"/>
                      <a:pt x="31329" y="17732"/>
                    </a:cubicBezTo>
                    <a:cubicBezTo>
                      <a:pt x="32482" y="11968"/>
                      <a:pt x="29750" y="5702"/>
                      <a:pt x="24888" y="2469"/>
                    </a:cubicBezTo>
                    <a:cubicBezTo>
                      <a:pt x="22401" y="812"/>
                      <a:pt x="19473" y="1"/>
                      <a:pt x="165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42"/>
              <p:cNvSpPr/>
              <p:nvPr/>
            </p:nvSpPr>
            <p:spPr>
              <a:xfrm>
                <a:off x="5796650" y="1718800"/>
                <a:ext cx="82600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243" extrusionOk="0">
                    <a:moveTo>
                      <a:pt x="1369" y="0"/>
                    </a:moveTo>
                    <a:cubicBezTo>
                      <a:pt x="608" y="0"/>
                      <a:pt x="0" y="900"/>
                      <a:pt x="21" y="1663"/>
                    </a:cubicBezTo>
                    <a:cubicBezTo>
                      <a:pt x="21" y="2566"/>
                      <a:pt x="773" y="3242"/>
                      <a:pt x="1675" y="3242"/>
                    </a:cubicBezTo>
                    <a:cubicBezTo>
                      <a:pt x="2552" y="3217"/>
                      <a:pt x="3304" y="2516"/>
                      <a:pt x="3279" y="1613"/>
                    </a:cubicBezTo>
                    <a:cubicBezTo>
                      <a:pt x="3254" y="886"/>
                      <a:pt x="2652" y="235"/>
                      <a:pt x="1950" y="185"/>
                    </a:cubicBezTo>
                    <a:cubicBezTo>
                      <a:pt x="1925" y="160"/>
                      <a:pt x="1900" y="135"/>
                      <a:pt x="1875" y="135"/>
                    </a:cubicBezTo>
                    <a:cubicBezTo>
                      <a:pt x="1703" y="42"/>
                      <a:pt x="1532" y="0"/>
                      <a:pt x="1369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42"/>
              <p:cNvSpPr/>
              <p:nvPr/>
            </p:nvSpPr>
            <p:spPr>
              <a:xfrm>
                <a:off x="5757050" y="1824900"/>
                <a:ext cx="9570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1430" extrusionOk="0">
                    <a:moveTo>
                      <a:pt x="2931" y="1"/>
                    </a:moveTo>
                    <a:cubicBezTo>
                      <a:pt x="2923" y="1"/>
                      <a:pt x="2916" y="1"/>
                      <a:pt x="2908" y="1"/>
                    </a:cubicBezTo>
                    <a:cubicBezTo>
                      <a:pt x="2131" y="26"/>
                      <a:pt x="1304" y="101"/>
                      <a:pt x="527" y="201"/>
                    </a:cubicBezTo>
                    <a:cubicBezTo>
                      <a:pt x="1" y="277"/>
                      <a:pt x="1" y="1179"/>
                      <a:pt x="527" y="1254"/>
                    </a:cubicBezTo>
                    <a:cubicBezTo>
                      <a:pt x="1304" y="1354"/>
                      <a:pt x="2131" y="1404"/>
                      <a:pt x="2908" y="1429"/>
                    </a:cubicBezTo>
                    <a:cubicBezTo>
                      <a:pt x="2916" y="1430"/>
                      <a:pt x="2923" y="1430"/>
                      <a:pt x="2931" y="1430"/>
                    </a:cubicBezTo>
                    <a:cubicBezTo>
                      <a:pt x="3828" y="1430"/>
                      <a:pt x="3828" y="1"/>
                      <a:pt x="2931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42"/>
              <p:cNvSpPr/>
              <p:nvPr/>
            </p:nvSpPr>
            <p:spPr>
              <a:xfrm>
                <a:off x="5285250" y="1710825"/>
                <a:ext cx="95675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227" extrusionOk="0">
                    <a:moveTo>
                      <a:pt x="2053" y="1"/>
                    </a:moveTo>
                    <a:cubicBezTo>
                      <a:pt x="2029" y="1"/>
                      <a:pt x="2005" y="1"/>
                      <a:pt x="1980" y="2"/>
                    </a:cubicBezTo>
                    <a:cubicBezTo>
                      <a:pt x="903" y="78"/>
                      <a:pt x="0" y="1130"/>
                      <a:pt x="451" y="2183"/>
                    </a:cubicBezTo>
                    <a:cubicBezTo>
                      <a:pt x="717" y="2825"/>
                      <a:pt x="1425" y="3226"/>
                      <a:pt x="2083" y="3226"/>
                    </a:cubicBezTo>
                    <a:cubicBezTo>
                      <a:pt x="2606" y="3226"/>
                      <a:pt x="3098" y="2972"/>
                      <a:pt x="3309" y="2383"/>
                    </a:cubicBezTo>
                    <a:cubicBezTo>
                      <a:pt x="3334" y="2358"/>
                      <a:pt x="3334" y="2358"/>
                      <a:pt x="3334" y="2333"/>
                    </a:cubicBezTo>
                    <a:cubicBezTo>
                      <a:pt x="3384" y="2258"/>
                      <a:pt x="3409" y="2158"/>
                      <a:pt x="3459" y="2083"/>
                    </a:cubicBezTo>
                    <a:cubicBezTo>
                      <a:pt x="3827" y="1078"/>
                      <a:pt x="3116" y="1"/>
                      <a:pt x="205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42"/>
              <p:cNvSpPr/>
              <p:nvPr/>
            </p:nvSpPr>
            <p:spPr>
              <a:xfrm>
                <a:off x="5282125" y="1824900"/>
                <a:ext cx="1021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417" extrusionOk="0">
                    <a:moveTo>
                      <a:pt x="2030" y="1"/>
                    </a:moveTo>
                    <a:cubicBezTo>
                      <a:pt x="1579" y="1"/>
                      <a:pt x="1153" y="1"/>
                      <a:pt x="702" y="26"/>
                    </a:cubicBezTo>
                    <a:cubicBezTo>
                      <a:pt x="175" y="51"/>
                      <a:pt x="0" y="853"/>
                      <a:pt x="576" y="1003"/>
                    </a:cubicBezTo>
                    <a:cubicBezTo>
                      <a:pt x="1003" y="1129"/>
                      <a:pt x="1429" y="1204"/>
                      <a:pt x="1855" y="1279"/>
                    </a:cubicBezTo>
                    <a:cubicBezTo>
                      <a:pt x="2212" y="1321"/>
                      <a:pt x="2587" y="1416"/>
                      <a:pt x="2950" y="1416"/>
                    </a:cubicBezTo>
                    <a:cubicBezTo>
                      <a:pt x="3020" y="1416"/>
                      <a:pt x="3089" y="1413"/>
                      <a:pt x="3158" y="1404"/>
                    </a:cubicBezTo>
                    <a:cubicBezTo>
                      <a:pt x="3860" y="1354"/>
                      <a:pt x="4085" y="327"/>
                      <a:pt x="3333" y="101"/>
                    </a:cubicBezTo>
                    <a:cubicBezTo>
                      <a:pt x="2907" y="1"/>
                      <a:pt x="2456" y="26"/>
                      <a:pt x="2030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42"/>
              <p:cNvSpPr/>
              <p:nvPr/>
            </p:nvSpPr>
            <p:spPr>
              <a:xfrm rot="-4500710">
                <a:off x="5463449" y="1735467"/>
                <a:ext cx="214601" cy="2146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29" name="Google Shape;4029;p42"/>
          <p:cNvGrpSpPr/>
          <p:nvPr/>
        </p:nvGrpSpPr>
        <p:grpSpPr>
          <a:xfrm>
            <a:off x="1245294" y="660053"/>
            <a:ext cx="1189776" cy="1629246"/>
            <a:chOff x="4392726" y="825203"/>
            <a:chExt cx="1189776" cy="1629246"/>
          </a:xfrm>
        </p:grpSpPr>
        <p:sp>
          <p:nvSpPr>
            <p:cNvPr id="4030" name="Google Shape;4030;p42"/>
            <p:cNvSpPr/>
            <p:nvPr/>
          </p:nvSpPr>
          <p:spPr>
            <a:xfrm>
              <a:off x="4447301" y="1319249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2"/>
            <p:cNvSpPr/>
            <p:nvPr/>
          </p:nvSpPr>
          <p:spPr>
            <a:xfrm>
              <a:off x="4392726" y="1277296"/>
              <a:ext cx="1135200" cy="1135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2"/>
            <p:cNvSpPr/>
            <p:nvPr/>
          </p:nvSpPr>
          <p:spPr>
            <a:xfrm rot="-2196712" flipH="1">
              <a:off x="4612454" y="973332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grpSp>
          <p:nvGrpSpPr>
            <p:cNvPr id="4033" name="Google Shape;4033;p42"/>
            <p:cNvGrpSpPr/>
            <p:nvPr/>
          </p:nvGrpSpPr>
          <p:grpSpPr>
            <a:xfrm>
              <a:off x="4400090" y="1535631"/>
              <a:ext cx="1112178" cy="704385"/>
              <a:chOff x="2928725" y="1101625"/>
              <a:chExt cx="1757550" cy="1113125"/>
            </a:xfrm>
          </p:grpSpPr>
          <p:sp>
            <p:nvSpPr>
              <p:cNvPr id="4034" name="Google Shape;4034;p42"/>
              <p:cNvSpPr/>
              <p:nvPr/>
            </p:nvSpPr>
            <p:spPr>
              <a:xfrm>
                <a:off x="2928725" y="1760300"/>
                <a:ext cx="743125" cy="454450"/>
              </a:xfrm>
              <a:custGeom>
                <a:avLst/>
                <a:gdLst/>
                <a:ahLst/>
                <a:cxnLst/>
                <a:rect l="l" t="t" r="r" b="b"/>
                <a:pathLst>
                  <a:path w="29725" h="18178" extrusionOk="0">
                    <a:moveTo>
                      <a:pt x="22826" y="6640"/>
                    </a:moveTo>
                    <a:cubicBezTo>
                      <a:pt x="22862" y="6640"/>
                      <a:pt x="22898" y="6642"/>
                      <a:pt x="22933" y="6645"/>
                    </a:cubicBezTo>
                    <a:cubicBezTo>
                      <a:pt x="23960" y="6745"/>
                      <a:pt x="24436" y="7848"/>
                      <a:pt x="23985" y="8725"/>
                    </a:cubicBezTo>
                    <a:cubicBezTo>
                      <a:pt x="23728" y="9211"/>
                      <a:pt x="23222" y="9503"/>
                      <a:pt x="22719" y="9503"/>
                    </a:cubicBezTo>
                    <a:cubicBezTo>
                      <a:pt x="22390" y="9503"/>
                      <a:pt x="22062" y="9378"/>
                      <a:pt x="21805" y="9101"/>
                    </a:cubicBezTo>
                    <a:cubicBezTo>
                      <a:pt x="21680" y="8926"/>
                      <a:pt x="21579" y="8750"/>
                      <a:pt x="21504" y="8550"/>
                    </a:cubicBezTo>
                    <a:cubicBezTo>
                      <a:pt x="21454" y="8475"/>
                      <a:pt x="21379" y="8399"/>
                      <a:pt x="21354" y="8274"/>
                    </a:cubicBezTo>
                    <a:cubicBezTo>
                      <a:pt x="21018" y="7411"/>
                      <a:pt x="22035" y="6640"/>
                      <a:pt x="22826" y="6640"/>
                    </a:cubicBezTo>
                    <a:close/>
                    <a:moveTo>
                      <a:pt x="7256" y="7121"/>
                    </a:moveTo>
                    <a:cubicBezTo>
                      <a:pt x="8238" y="7121"/>
                      <a:pt x="8894" y="8086"/>
                      <a:pt x="8597" y="9026"/>
                    </a:cubicBezTo>
                    <a:cubicBezTo>
                      <a:pt x="8395" y="9700"/>
                      <a:pt x="7785" y="10147"/>
                      <a:pt x="7147" y="10147"/>
                    </a:cubicBezTo>
                    <a:cubicBezTo>
                      <a:pt x="6837" y="10147"/>
                      <a:pt x="6520" y="10041"/>
                      <a:pt x="6241" y="9803"/>
                    </a:cubicBezTo>
                    <a:cubicBezTo>
                      <a:pt x="5965" y="9552"/>
                      <a:pt x="5790" y="9227"/>
                      <a:pt x="5790" y="8876"/>
                    </a:cubicBezTo>
                    <a:cubicBezTo>
                      <a:pt x="5364" y="8024"/>
                      <a:pt x="6391" y="7146"/>
                      <a:pt x="7218" y="7121"/>
                    </a:cubicBezTo>
                    <a:cubicBezTo>
                      <a:pt x="7231" y="7121"/>
                      <a:pt x="7243" y="7121"/>
                      <a:pt x="7256" y="7121"/>
                    </a:cubicBezTo>
                    <a:close/>
                    <a:moveTo>
                      <a:pt x="24612" y="10116"/>
                    </a:moveTo>
                    <a:cubicBezTo>
                      <a:pt x="24750" y="10116"/>
                      <a:pt x="24884" y="10120"/>
                      <a:pt x="25013" y="10129"/>
                    </a:cubicBezTo>
                    <a:cubicBezTo>
                      <a:pt x="25815" y="10204"/>
                      <a:pt x="25815" y="11307"/>
                      <a:pt x="25013" y="11382"/>
                    </a:cubicBezTo>
                    <a:cubicBezTo>
                      <a:pt x="24884" y="11391"/>
                      <a:pt x="24750" y="11395"/>
                      <a:pt x="24612" y="11395"/>
                    </a:cubicBezTo>
                    <a:cubicBezTo>
                      <a:pt x="23972" y="11395"/>
                      <a:pt x="23255" y="11305"/>
                      <a:pt x="22657" y="11181"/>
                    </a:cubicBezTo>
                    <a:cubicBezTo>
                      <a:pt x="22231" y="11081"/>
                      <a:pt x="22231" y="10404"/>
                      <a:pt x="22657" y="10329"/>
                    </a:cubicBezTo>
                    <a:cubicBezTo>
                      <a:pt x="23255" y="10206"/>
                      <a:pt x="23972" y="10116"/>
                      <a:pt x="24612" y="10116"/>
                    </a:cubicBezTo>
                    <a:close/>
                    <a:moveTo>
                      <a:pt x="6442" y="10847"/>
                    </a:moveTo>
                    <a:cubicBezTo>
                      <a:pt x="6751" y="10847"/>
                      <a:pt x="7046" y="10898"/>
                      <a:pt x="7293" y="11031"/>
                    </a:cubicBezTo>
                    <a:cubicBezTo>
                      <a:pt x="7720" y="11257"/>
                      <a:pt x="7594" y="11908"/>
                      <a:pt x="7168" y="12034"/>
                    </a:cubicBezTo>
                    <a:cubicBezTo>
                      <a:pt x="7028" y="12074"/>
                      <a:pt x="6887" y="12086"/>
                      <a:pt x="6747" y="12086"/>
                    </a:cubicBezTo>
                    <a:cubicBezTo>
                      <a:pt x="6537" y="12086"/>
                      <a:pt x="6326" y="12059"/>
                      <a:pt x="6116" y="12059"/>
                    </a:cubicBezTo>
                    <a:cubicBezTo>
                      <a:pt x="5765" y="12059"/>
                      <a:pt x="5414" y="12084"/>
                      <a:pt x="5063" y="12159"/>
                    </a:cubicBezTo>
                    <a:cubicBezTo>
                      <a:pt x="5015" y="12170"/>
                      <a:pt x="4970" y="12176"/>
                      <a:pt x="4926" y="12176"/>
                    </a:cubicBezTo>
                    <a:cubicBezTo>
                      <a:pt x="4403" y="12176"/>
                      <a:pt x="4233" y="11390"/>
                      <a:pt x="4812" y="11181"/>
                    </a:cubicBezTo>
                    <a:cubicBezTo>
                      <a:pt x="5266" y="11019"/>
                      <a:pt x="5877" y="10847"/>
                      <a:pt x="6442" y="10847"/>
                    </a:cubicBezTo>
                    <a:close/>
                    <a:moveTo>
                      <a:pt x="17750" y="9520"/>
                    </a:moveTo>
                    <a:cubicBezTo>
                      <a:pt x="17952" y="9520"/>
                      <a:pt x="18170" y="9697"/>
                      <a:pt x="18070" y="9928"/>
                    </a:cubicBezTo>
                    <a:cubicBezTo>
                      <a:pt x="17424" y="11552"/>
                      <a:pt x="15870" y="12466"/>
                      <a:pt x="14335" y="12466"/>
                    </a:cubicBezTo>
                    <a:cubicBezTo>
                      <a:pt x="13074" y="12466"/>
                      <a:pt x="11826" y="11850"/>
                      <a:pt x="11103" y="10505"/>
                    </a:cubicBezTo>
                    <a:cubicBezTo>
                      <a:pt x="10998" y="10312"/>
                      <a:pt x="11149" y="10157"/>
                      <a:pt x="11318" y="10157"/>
                    </a:cubicBezTo>
                    <a:cubicBezTo>
                      <a:pt x="11392" y="10157"/>
                      <a:pt x="11468" y="10186"/>
                      <a:pt x="11529" y="10254"/>
                    </a:cubicBezTo>
                    <a:cubicBezTo>
                      <a:pt x="12313" y="11292"/>
                      <a:pt x="13390" y="11810"/>
                      <a:pt x="14438" y="11810"/>
                    </a:cubicBezTo>
                    <a:cubicBezTo>
                      <a:pt x="15668" y="11810"/>
                      <a:pt x="16858" y="11098"/>
                      <a:pt x="17494" y="9678"/>
                    </a:cubicBezTo>
                    <a:cubicBezTo>
                      <a:pt x="17545" y="9567"/>
                      <a:pt x="17646" y="9520"/>
                      <a:pt x="17750" y="9520"/>
                    </a:cubicBezTo>
                    <a:close/>
                    <a:moveTo>
                      <a:pt x="13790" y="0"/>
                    </a:moveTo>
                    <a:cubicBezTo>
                      <a:pt x="13730" y="0"/>
                      <a:pt x="13670" y="1"/>
                      <a:pt x="13609" y="3"/>
                    </a:cubicBezTo>
                    <a:cubicBezTo>
                      <a:pt x="10802" y="104"/>
                      <a:pt x="9048" y="2460"/>
                      <a:pt x="8547" y="4991"/>
                    </a:cubicBezTo>
                    <a:cubicBezTo>
                      <a:pt x="8522" y="5116"/>
                      <a:pt x="8421" y="5173"/>
                      <a:pt x="8318" y="5173"/>
                    </a:cubicBezTo>
                    <a:cubicBezTo>
                      <a:pt x="8215" y="5173"/>
                      <a:pt x="8108" y="5116"/>
                      <a:pt x="8070" y="5016"/>
                    </a:cubicBezTo>
                    <a:cubicBezTo>
                      <a:pt x="8022" y="5065"/>
                      <a:pt x="7952" y="5092"/>
                      <a:pt x="7876" y="5092"/>
                    </a:cubicBezTo>
                    <a:cubicBezTo>
                      <a:pt x="7833" y="5092"/>
                      <a:pt x="7789" y="5084"/>
                      <a:pt x="7745" y="5066"/>
                    </a:cubicBezTo>
                    <a:cubicBezTo>
                      <a:pt x="6648" y="4601"/>
                      <a:pt x="5336" y="4171"/>
                      <a:pt x="4072" y="4171"/>
                    </a:cubicBezTo>
                    <a:cubicBezTo>
                      <a:pt x="3227" y="4171"/>
                      <a:pt x="2403" y="4363"/>
                      <a:pt x="1679" y="4866"/>
                    </a:cubicBezTo>
                    <a:cubicBezTo>
                      <a:pt x="376" y="5768"/>
                      <a:pt x="0" y="7623"/>
                      <a:pt x="1429" y="8625"/>
                    </a:cubicBezTo>
                    <a:cubicBezTo>
                      <a:pt x="2055" y="9051"/>
                      <a:pt x="2832" y="9176"/>
                      <a:pt x="3559" y="9302"/>
                    </a:cubicBezTo>
                    <a:cubicBezTo>
                      <a:pt x="3985" y="9352"/>
                      <a:pt x="3885" y="10029"/>
                      <a:pt x="3459" y="10029"/>
                    </a:cubicBezTo>
                    <a:cubicBezTo>
                      <a:pt x="3384" y="10003"/>
                      <a:pt x="3308" y="10003"/>
                      <a:pt x="3233" y="10003"/>
                    </a:cubicBezTo>
                    <a:cubicBezTo>
                      <a:pt x="1329" y="11457"/>
                      <a:pt x="1228" y="14189"/>
                      <a:pt x="3584" y="15417"/>
                    </a:cubicBezTo>
                    <a:cubicBezTo>
                      <a:pt x="4130" y="15699"/>
                      <a:pt x="4681" y="15825"/>
                      <a:pt x="5219" y="15825"/>
                    </a:cubicBezTo>
                    <a:cubicBezTo>
                      <a:pt x="6830" y="15825"/>
                      <a:pt x="8328" y="14702"/>
                      <a:pt x="9248" y="13312"/>
                    </a:cubicBezTo>
                    <a:cubicBezTo>
                      <a:pt x="9331" y="13191"/>
                      <a:pt x="9448" y="13141"/>
                      <a:pt x="9564" y="13141"/>
                    </a:cubicBezTo>
                    <a:cubicBezTo>
                      <a:pt x="9834" y="13141"/>
                      <a:pt x="10100" y="13415"/>
                      <a:pt x="9925" y="13713"/>
                    </a:cubicBezTo>
                    <a:cubicBezTo>
                      <a:pt x="9800" y="13913"/>
                      <a:pt x="9674" y="14089"/>
                      <a:pt x="9549" y="14264"/>
                    </a:cubicBezTo>
                    <a:cubicBezTo>
                      <a:pt x="9330" y="17010"/>
                      <a:pt x="12716" y="18177"/>
                      <a:pt x="15139" y="18177"/>
                    </a:cubicBezTo>
                    <a:cubicBezTo>
                      <a:pt x="15215" y="18177"/>
                      <a:pt x="15290" y="18176"/>
                      <a:pt x="15364" y="18174"/>
                    </a:cubicBezTo>
                    <a:cubicBezTo>
                      <a:pt x="18196" y="18099"/>
                      <a:pt x="20602" y="16044"/>
                      <a:pt x="20852" y="13186"/>
                    </a:cubicBezTo>
                    <a:cubicBezTo>
                      <a:pt x="20877" y="13011"/>
                      <a:pt x="20978" y="12911"/>
                      <a:pt x="21103" y="12861"/>
                    </a:cubicBezTo>
                    <a:cubicBezTo>
                      <a:pt x="21128" y="12811"/>
                      <a:pt x="21178" y="12735"/>
                      <a:pt x="21228" y="12685"/>
                    </a:cubicBezTo>
                    <a:cubicBezTo>
                      <a:pt x="21290" y="12597"/>
                      <a:pt x="21373" y="12559"/>
                      <a:pt x="21453" y="12559"/>
                    </a:cubicBezTo>
                    <a:cubicBezTo>
                      <a:pt x="21601" y="12559"/>
                      <a:pt x="21737" y="12691"/>
                      <a:pt x="21705" y="12886"/>
                    </a:cubicBezTo>
                    <a:cubicBezTo>
                      <a:pt x="21589" y="13553"/>
                      <a:pt x="22757" y="13716"/>
                      <a:pt x="23854" y="13716"/>
                    </a:cubicBezTo>
                    <a:cubicBezTo>
                      <a:pt x="24652" y="13716"/>
                      <a:pt x="25414" y="13630"/>
                      <a:pt x="25614" y="13587"/>
                    </a:cubicBezTo>
                    <a:cubicBezTo>
                      <a:pt x="26466" y="13362"/>
                      <a:pt x="27269" y="12936"/>
                      <a:pt x="27920" y="12334"/>
                    </a:cubicBezTo>
                    <a:cubicBezTo>
                      <a:pt x="29499" y="10831"/>
                      <a:pt x="29725" y="8475"/>
                      <a:pt x="28672" y="6620"/>
                    </a:cubicBezTo>
                    <a:cubicBezTo>
                      <a:pt x="27526" y="4610"/>
                      <a:pt x="25475" y="3683"/>
                      <a:pt x="23370" y="3683"/>
                    </a:cubicBezTo>
                    <a:cubicBezTo>
                      <a:pt x="22114" y="3683"/>
                      <a:pt x="20839" y="4013"/>
                      <a:pt x="19725" y="4640"/>
                    </a:cubicBezTo>
                    <a:cubicBezTo>
                      <a:pt x="19700" y="4665"/>
                      <a:pt x="19649" y="4665"/>
                      <a:pt x="19599" y="4665"/>
                    </a:cubicBezTo>
                    <a:cubicBezTo>
                      <a:pt x="19533" y="4824"/>
                      <a:pt x="19362" y="4920"/>
                      <a:pt x="19209" y="4920"/>
                    </a:cubicBezTo>
                    <a:cubicBezTo>
                      <a:pt x="19071" y="4920"/>
                      <a:pt x="18946" y="4843"/>
                      <a:pt x="18923" y="4665"/>
                    </a:cubicBezTo>
                    <a:cubicBezTo>
                      <a:pt x="18506" y="2141"/>
                      <a:pt x="16436" y="0"/>
                      <a:pt x="137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42"/>
              <p:cNvSpPr/>
              <p:nvPr/>
            </p:nvSpPr>
            <p:spPr>
              <a:xfrm>
                <a:off x="3878600" y="1462075"/>
                <a:ext cx="807675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32307" h="18286" extrusionOk="0">
                    <a:moveTo>
                      <a:pt x="23372" y="7030"/>
                    </a:moveTo>
                    <a:cubicBezTo>
                      <a:pt x="23642" y="7030"/>
                      <a:pt x="23835" y="7426"/>
                      <a:pt x="23610" y="7672"/>
                    </a:cubicBezTo>
                    <a:cubicBezTo>
                      <a:pt x="23209" y="8123"/>
                      <a:pt x="22732" y="8474"/>
                      <a:pt x="22181" y="8800"/>
                    </a:cubicBezTo>
                    <a:cubicBezTo>
                      <a:pt x="22933" y="8850"/>
                      <a:pt x="23685" y="8975"/>
                      <a:pt x="24437" y="9125"/>
                    </a:cubicBezTo>
                    <a:cubicBezTo>
                      <a:pt x="24705" y="9199"/>
                      <a:pt x="24641" y="9628"/>
                      <a:pt x="24383" y="9628"/>
                    </a:cubicBezTo>
                    <a:cubicBezTo>
                      <a:pt x="24376" y="9628"/>
                      <a:pt x="24369" y="9627"/>
                      <a:pt x="24361" y="9627"/>
                    </a:cubicBezTo>
                    <a:cubicBezTo>
                      <a:pt x="23503" y="9579"/>
                      <a:pt x="22655" y="9562"/>
                      <a:pt x="21805" y="9562"/>
                    </a:cubicBezTo>
                    <a:cubicBezTo>
                      <a:pt x="21314" y="9562"/>
                      <a:pt x="20822" y="9567"/>
                      <a:pt x="20326" y="9577"/>
                    </a:cubicBezTo>
                    <a:cubicBezTo>
                      <a:pt x="19825" y="9577"/>
                      <a:pt x="19775" y="8900"/>
                      <a:pt x="20226" y="8749"/>
                    </a:cubicBezTo>
                    <a:cubicBezTo>
                      <a:pt x="21354" y="8374"/>
                      <a:pt x="22206" y="7772"/>
                      <a:pt x="23183" y="7095"/>
                    </a:cubicBezTo>
                    <a:cubicBezTo>
                      <a:pt x="23248" y="7049"/>
                      <a:pt x="23312" y="7030"/>
                      <a:pt x="23372" y="7030"/>
                    </a:cubicBezTo>
                    <a:close/>
                    <a:moveTo>
                      <a:pt x="7512" y="9043"/>
                    </a:moveTo>
                    <a:cubicBezTo>
                      <a:pt x="8762" y="9043"/>
                      <a:pt x="9955" y="9246"/>
                      <a:pt x="11128" y="9652"/>
                    </a:cubicBezTo>
                    <a:cubicBezTo>
                      <a:pt x="11429" y="9752"/>
                      <a:pt x="11429" y="10153"/>
                      <a:pt x="11128" y="10253"/>
                    </a:cubicBezTo>
                    <a:cubicBezTo>
                      <a:pt x="9950" y="10679"/>
                      <a:pt x="8772" y="11181"/>
                      <a:pt x="7544" y="11481"/>
                    </a:cubicBezTo>
                    <a:cubicBezTo>
                      <a:pt x="7523" y="11488"/>
                      <a:pt x="7502" y="11492"/>
                      <a:pt x="7482" y="11492"/>
                    </a:cubicBezTo>
                    <a:cubicBezTo>
                      <a:pt x="7294" y="11492"/>
                      <a:pt x="7190" y="11194"/>
                      <a:pt x="7394" y="11080"/>
                    </a:cubicBezTo>
                    <a:cubicBezTo>
                      <a:pt x="8246" y="10654"/>
                      <a:pt x="9148" y="10328"/>
                      <a:pt x="10051" y="10003"/>
                    </a:cubicBezTo>
                    <a:cubicBezTo>
                      <a:pt x="9257" y="9794"/>
                      <a:pt x="8446" y="9689"/>
                      <a:pt x="7603" y="9689"/>
                    </a:cubicBezTo>
                    <a:cubicBezTo>
                      <a:pt x="7434" y="9689"/>
                      <a:pt x="7264" y="9693"/>
                      <a:pt x="7093" y="9702"/>
                    </a:cubicBezTo>
                    <a:cubicBezTo>
                      <a:pt x="6692" y="9702"/>
                      <a:pt x="6692" y="9075"/>
                      <a:pt x="7093" y="9050"/>
                    </a:cubicBezTo>
                    <a:cubicBezTo>
                      <a:pt x="7234" y="9045"/>
                      <a:pt x="7373" y="9043"/>
                      <a:pt x="7512" y="9043"/>
                    </a:cubicBezTo>
                    <a:close/>
                    <a:moveTo>
                      <a:pt x="24895" y="10366"/>
                    </a:moveTo>
                    <a:cubicBezTo>
                      <a:pt x="25806" y="10366"/>
                      <a:pt x="25812" y="11723"/>
                      <a:pt x="24915" y="11723"/>
                    </a:cubicBezTo>
                    <a:cubicBezTo>
                      <a:pt x="24860" y="11723"/>
                      <a:pt x="24800" y="11718"/>
                      <a:pt x="24737" y="11707"/>
                    </a:cubicBezTo>
                    <a:cubicBezTo>
                      <a:pt x="23960" y="11582"/>
                      <a:pt x="23158" y="11657"/>
                      <a:pt x="22381" y="11456"/>
                    </a:cubicBezTo>
                    <a:cubicBezTo>
                      <a:pt x="21980" y="11356"/>
                      <a:pt x="21980" y="10729"/>
                      <a:pt x="22381" y="10629"/>
                    </a:cubicBezTo>
                    <a:cubicBezTo>
                      <a:pt x="23158" y="10454"/>
                      <a:pt x="23960" y="10529"/>
                      <a:pt x="24737" y="10379"/>
                    </a:cubicBezTo>
                    <a:cubicBezTo>
                      <a:pt x="24793" y="10370"/>
                      <a:pt x="24845" y="10366"/>
                      <a:pt x="24895" y="10366"/>
                    </a:cubicBezTo>
                    <a:close/>
                    <a:moveTo>
                      <a:pt x="16354" y="9566"/>
                    </a:moveTo>
                    <a:cubicBezTo>
                      <a:pt x="16451" y="9566"/>
                      <a:pt x="16552" y="9606"/>
                      <a:pt x="16642" y="9702"/>
                    </a:cubicBezTo>
                    <a:cubicBezTo>
                      <a:pt x="17394" y="10404"/>
                      <a:pt x="16943" y="11707"/>
                      <a:pt x="16041" y="12058"/>
                    </a:cubicBezTo>
                    <a:cubicBezTo>
                      <a:pt x="15859" y="12129"/>
                      <a:pt x="15678" y="12161"/>
                      <a:pt x="15503" y="12161"/>
                    </a:cubicBezTo>
                    <a:cubicBezTo>
                      <a:pt x="14565" y="12161"/>
                      <a:pt x="13769" y="11232"/>
                      <a:pt x="13685" y="10303"/>
                    </a:cubicBezTo>
                    <a:cubicBezTo>
                      <a:pt x="13671" y="10112"/>
                      <a:pt x="13829" y="10010"/>
                      <a:pt x="13988" y="10010"/>
                    </a:cubicBezTo>
                    <a:cubicBezTo>
                      <a:pt x="14120" y="10010"/>
                      <a:pt x="14252" y="10080"/>
                      <a:pt x="14286" y="10228"/>
                    </a:cubicBezTo>
                    <a:cubicBezTo>
                      <a:pt x="14439" y="10708"/>
                      <a:pt x="14839" y="11378"/>
                      <a:pt x="15403" y="11378"/>
                    </a:cubicBezTo>
                    <a:cubicBezTo>
                      <a:pt x="15486" y="11378"/>
                      <a:pt x="15574" y="11363"/>
                      <a:pt x="15665" y="11331"/>
                    </a:cubicBezTo>
                    <a:cubicBezTo>
                      <a:pt x="16066" y="11206"/>
                      <a:pt x="16366" y="10629"/>
                      <a:pt x="16041" y="10278"/>
                    </a:cubicBezTo>
                    <a:cubicBezTo>
                      <a:pt x="15773" y="9973"/>
                      <a:pt x="16044" y="9566"/>
                      <a:pt x="16354" y="9566"/>
                    </a:cubicBezTo>
                    <a:close/>
                    <a:moveTo>
                      <a:pt x="9533" y="12472"/>
                    </a:moveTo>
                    <a:cubicBezTo>
                      <a:pt x="9665" y="12472"/>
                      <a:pt x="9796" y="12476"/>
                      <a:pt x="9925" y="12484"/>
                    </a:cubicBezTo>
                    <a:cubicBezTo>
                      <a:pt x="10727" y="12559"/>
                      <a:pt x="10727" y="13662"/>
                      <a:pt x="9925" y="13737"/>
                    </a:cubicBezTo>
                    <a:cubicBezTo>
                      <a:pt x="9751" y="13753"/>
                      <a:pt x="9575" y="13760"/>
                      <a:pt x="9397" y="13760"/>
                    </a:cubicBezTo>
                    <a:cubicBezTo>
                      <a:pt x="8756" y="13760"/>
                      <a:pt x="8097" y="13671"/>
                      <a:pt x="7469" y="13612"/>
                    </a:cubicBezTo>
                    <a:cubicBezTo>
                      <a:pt x="6843" y="13536"/>
                      <a:pt x="6843" y="12684"/>
                      <a:pt x="7469" y="12609"/>
                    </a:cubicBezTo>
                    <a:cubicBezTo>
                      <a:pt x="8142" y="12567"/>
                      <a:pt x="8849" y="12472"/>
                      <a:pt x="9533" y="12472"/>
                    </a:cubicBezTo>
                    <a:close/>
                    <a:moveTo>
                      <a:pt x="21560" y="0"/>
                    </a:moveTo>
                    <a:cubicBezTo>
                      <a:pt x="19318" y="0"/>
                      <a:pt x="17438" y="1704"/>
                      <a:pt x="17168" y="3912"/>
                    </a:cubicBezTo>
                    <a:cubicBezTo>
                      <a:pt x="17244" y="4238"/>
                      <a:pt x="17294" y="4539"/>
                      <a:pt x="17319" y="4865"/>
                    </a:cubicBezTo>
                    <a:cubicBezTo>
                      <a:pt x="17331" y="5115"/>
                      <a:pt x="17137" y="5241"/>
                      <a:pt x="16937" y="5241"/>
                    </a:cubicBezTo>
                    <a:cubicBezTo>
                      <a:pt x="16736" y="5241"/>
                      <a:pt x="16529" y="5115"/>
                      <a:pt x="16517" y="4865"/>
                    </a:cubicBezTo>
                    <a:cubicBezTo>
                      <a:pt x="16363" y="2295"/>
                      <a:pt x="14227" y="225"/>
                      <a:pt x="11727" y="225"/>
                    </a:cubicBezTo>
                    <a:cubicBezTo>
                      <a:pt x="11374" y="225"/>
                      <a:pt x="11015" y="267"/>
                      <a:pt x="10652" y="353"/>
                    </a:cubicBezTo>
                    <a:cubicBezTo>
                      <a:pt x="7845" y="1030"/>
                      <a:pt x="5614" y="3486"/>
                      <a:pt x="6617" y="6318"/>
                    </a:cubicBezTo>
                    <a:cubicBezTo>
                      <a:pt x="6868" y="6494"/>
                      <a:pt x="7093" y="6669"/>
                      <a:pt x="7319" y="6895"/>
                    </a:cubicBezTo>
                    <a:cubicBezTo>
                      <a:pt x="7503" y="7059"/>
                      <a:pt x="7336" y="7373"/>
                      <a:pt x="7118" y="7373"/>
                    </a:cubicBezTo>
                    <a:cubicBezTo>
                      <a:pt x="7069" y="7373"/>
                      <a:pt x="7018" y="7358"/>
                      <a:pt x="6968" y="7321"/>
                    </a:cubicBezTo>
                    <a:cubicBezTo>
                      <a:pt x="6918" y="7296"/>
                      <a:pt x="6868" y="7246"/>
                      <a:pt x="6817" y="7221"/>
                    </a:cubicBezTo>
                    <a:cubicBezTo>
                      <a:pt x="6765" y="7274"/>
                      <a:pt x="6698" y="7305"/>
                      <a:pt x="6632" y="7305"/>
                    </a:cubicBezTo>
                    <a:cubicBezTo>
                      <a:pt x="6573" y="7305"/>
                      <a:pt x="6514" y="7280"/>
                      <a:pt x="6467" y="7221"/>
                    </a:cubicBezTo>
                    <a:cubicBezTo>
                      <a:pt x="6366" y="7095"/>
                      <a:pt x="6266" y="6970"/>
                      <a:pt x="6166" y="6845"/>
                    </a:cubicBezTo>
                    <a:cubicBezTo>
                      <a:pt x="5364" y="6430"/>
                      <a:pt x="4439" y="6187"/>
                      <a:pt x="3559" y="6187"/>
                    </a:cubicBezTo>
                    <a:cubicBezTo>
                      <a:pt x="1993" y="6187"/>
                      <a:pt x="572" y="6958"/>
                      <a:pt x="251" y="8900"/>
                    </a:cubicBezTo>
                    <a:cubicBezTo>
                      <a:pt x="0" y="10504"/>
                      <a:pt x="978" y="11732"/>
                      <a:pt x="2507" y="12083"/>
                    </a:cubicBezTo>
                    <a:cubicBezTo>
                      <a:pt x="2853" y="12161"/>
                      <a:pt x="3202" y="12191"/>
                      <a:pt x="3551" y="12191"/>
                    </a:cubicBezTo>
                    <a:cubicBezTo>
                      <a:pt x="4438" y="12191"/>
                      <a:pt x="5327" y="11997"/>
                      <a:pt x="6191" y="11907"/>
                    </a:cubicBezTo>
                    <a:cubicBezTo>
                      <a:pt x="6207" y="11906"/>
                      <a:pt x="6222" y="11905"/>
                      <a:pt x="6237" y="11905"/>
                    </a:cubicBezTo>
                    <a:cubicBezTo>
                      <a:pt x="6620" y="11905"/>
                      <a:pt x="6653" y="12514"/>
                      <a:pt x="6291" y="12634"/>
                    </a:cubicBezTo>
                    <a:cubicBezTo>
                      <a:pt x="6216" y="12659"/>
                      <a:pt x="6116" y="12684"/>
                      <a:pt x="6041" y="12709"/>
                    </a:cubicBezTo>
                    <a:cubicBezTo>
                      <a:pt x="4938" y="15491"/>
                      <a:pt x="8046" y="17948"/>
                      <a:pt x="10577" y="18248"/>
                    </a:cubicBezTo>
                    <a:cubicBezTo>
                      <a:pt x="10792" y="18274"/>
                      <a:pt x="11006" y="18286"/>
                      <a:pt x="11217" y="18286"/>
                    </a:cubicBezTo>
                    <a:cubicBezTo>
                      <a:pt x="13730" y="18286"/>
                      <a:pt x="15879" y="16542"/>
                      <a:pt x="16642" y="14138"/>
                    </a:cubicBezTo>
                    <a:cubicBezTo>
                      <a:pt x="16708" y="13940"/>
                      <a:pt x="16871" y="13858"/>
                      <a:pt x="17029" y="13858"/>
                    </a:cubicBezTo>
                    <a:cubicBezTo>
                      <a:pt x="17050" y="13858"/>
                      <a:pt x="17072" y="13859"/>
                      <a:pt x="17093" y="13862"/>
                    </a:cubicBezTo>
                    <a:cubicBezTo>
                      <a:pt x="17124" y="13839"/>
                      <a:pt x="17165" y="13828"/>
                      <a:pt x="17207" y="13828"/>
                    </a:cubicBezTo>
                    <a:cubicBezTo>
                      <a:pt x="17301" y="13828"/>
                      <a:pt x="17402" y="13884"/>
                      <a:pt x="17419" y="13988"/>
                    </a:cubicBezTo>
                    <a:cubicBezTo>
                      <a:pt x="17752" y="15809"/>
                      <a:pt x="19296" y="16651"/>
                      <a:pt x="20880" y="16651"/>
                    </a:cubicBezTo>
                    <a:cubicBezTo>
                      <a:pt x="22869" y="16651"/>
                      <a:pt x="24922" y="15321"/>
                      <a:pt x="24712" y="12935"/>
                    </a:cubicBezTo>
                    <a:cubicBezTo>
                      <a:pt x="24686" y="12684"/>
                      <a:pt x="24862" y="12558"/>
                      <a:pt x="25056" y="12558"/>
                    </a:cubicBezTo>
                    <a:cubicBezTo>
                      <a:pt x="25230" y="12558"/>
                      <a:pt x="25418" y="12659"/>
                      <a:pt x="25489" y="12860"/>
                    </a:cubicBezTo>
                    <a:cubicBezTo>
                      <a:pt x="26247" y="13287"/>
                      <a:pt x="27099" y="13530"/>
                      <a:pt x="27917" y="13530"/>
                    </a:cubicBezTo>
                    <a:cubicBezTo>
                      <a:pt x="29208" y="13530"/>
                      <a:pt x="30414" y="12924"/>
                      <a:pt x="31028" y="11481"/>
                    </a:cubicBezTo>
                    <a:cubicBezTo>
                      <a:pt x="32306" y="8474"/>
                      <a:pt x="28823" y="7346"/>
                      <a:pt x="26567" y="7070"/>
                    </a:cubicBezTo>
                    <a:cubicBezTo>
                      <a:pt x="26476" y="7215"/>
                      <a:pt x="26330" y="7278"/>
                      <a:pt x="26188" y="7278"/>
                    </a:cubicBezTo>
                    <a:cubicBezTo>
                      <a:pt x="25938" y="7278"/>
                      <a:pt x="25703" y="7082"/>
                      <a:pt x="25815" y="6795"/>
                    </a:cubicBezTo>
                    <a:cubicBezTo>
                      <a:pt x="26918" y="3988"/>
                      <a:pt x="25589" y="754"/>
                      <a:pt x="22482" y="103"/>
                    </a:cubicBezTo>
                    <a:cubicBezTo>
                      <a:pt x="22381" y="78"/>
                      <a:pt x="22281" y="53"/>
                      <a:pt x="22181" y="53"/>
                    </a:cubicBezTo>
                    <a:cubicBezTo>
                      <a:pt x="22115" y="85"/>
                      <a:pt x="22040" y="104"/>
                      <a:pt x="21966" y="104"/>
                    </a:cubicBezTo>
                    <a:cubicBezTo>
                      <a:pt x="21870" y="104"/>
                      <a:pt x="21775" y="73"/>
                      <a:pt x="21705" y="3"/>
                    </a:cubicBezTo>
                    <a:cubicBezTo>
                      <a:pt x="21656" y="1"/>
                      <a:pt x="21608" y="0"/>
                      <a:pt x="21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42"/>
              <p:cNvSpPr/>
              <p:nvPr/>
            </p:nvSpPr>
            <p:spPr>
              <a:xfrm>
                <a:off x="3061550" y="1101625"/>
                <a:ext cx="1350275" cy="773425"/>
              </a:xfrm>
              <a:custGeom>
                <a:avLst/>
                <a:gdLst/>
                <a:ahLst/>
                <a:cxnLst/>
                <a:rect l="l" t="t" r="r" b="b"/>
                <a:pathLst>
                  <a:path w="54011" h="30937" extrusionOk="0">
                    <a:moveTo>
                      <a:pt x="29267" y="1"/>
                    </a:moveTo>
                    <a:cubicBezTo>
                      <a:pt x="26206" y="1"/>
                      <a:pt x="23206" y="376"/>
                      <a:pt x="20477" y="1087"/>
                    </a:cubicBezTo>
                    <a:cubicBezTo>
                      <a:pt x="14512" y="2666"/>
                      <a:pt x="8772" y="5874"/>
                      <a:pt x="5113" y="10937"/>
                    </a:cubicBezTo>
                    <a:cubicBezTo>
                      <a:pt x="1053" y="16551"/>
                      <a:pt x="402" y="23167"/>
                      <a:pt x="0" y="29859"/>
                    </a:cubicBezTo>
                    <a:cubicBezTo>
                      <a:pt x="1003" y="30035"/>
                      <a:pt x="1955" y="30386"/>
                      <a:pt x="2732" y="30912"/>
                    </a:cubicBezTo>
                    <a:cubicBezTo>
                      <a:pt x="2732" y="30912"/>
                      <a:pt x="2757" y="30937"/>
                      <a:pt x="2757" y="30937"/>
                    </a:cubicBezTo>
                    <a:cubicBezTo>
                      <a:pt x="2833" y="29609"/>
                      <a:pt x="3459" y="28355"/>
                      <a:pt x="4386" y="27428"/>
                    </a:cubicBezTo>
                    <a:cubicBezTo>
                      <a:pt x="3534" y="22340"/>
                      <a:pt x="5865" y="16676"/>
                      <a:pt x="8923" y="12741"/>
                    </a:cubicBezTo>
                    <a:cubicBezTo>
                      <a:pt x="12432" y="8255"/>
                      <a:pt x="17595" y="5248"/>
                      <a:pt x="23058" y="3869"/>
                    </a:cubicBezTo>
                    <a:cubicBezTo>
                      <a:pt x="25181" y="3332"/>
                      <a:pt x="27400" y="3060"/>
                      <a:pt x="29617" y="3060"/>
                    </a:cubicBezTo>
                    <a:cubicBezTo>
                      <a:pt x="38363" y="3060"/>
                      <a:pt x="47081" y="7292"/>
                      <a:pt x="49800" y="16150"/>
                    </a:cubicBezTo>
                    <a:cubicBezTo>
                      <a:pt x="50627" y="14721"/>
                      <a:pt x="52256" y="13719"/>
                      <a:pt x="54011" y="13619"/>
                    </a:cubicBezTo>
                    <a:cubicBezTo>
                      <a:pt x="50126" y="4080"/>
                      <a:pt x="39364" y="1"/>
                      <a:pt x="292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42"/>
              <p:cNvSpPr/>
              <p:nvPr/>
            </p:nvSpPr>
            <p:spPr>
              <a:xfrm>
                <a:off x="3292125" y="1319550"/>
                <a:ext cx="815825" cy="465900"/>
              </a:xfrm>
              <a:custGeom>
                <a:avLst/>
                <a:gdLst/>
                <a:ahLst/>
                <a:cxnLst/>
                <a:rect l="l" t="t" r="r" b="b"/>
                <a:pathLst>
                  <a:path w="32633" h="18636" extrusionOk="0">
                    <a:moveTo>
                      <a:pt x="20146" y="0"/>
                    </a:moveTo>
                    <a:cubicBezTo>
                      <a:pt x="17942" y="0"/>
                      <a:pt x="15751" y="320"/>
                      <a:pt x="13785" y="866"/>
                    </a:cubicBezTo>
                    <a:cubicBezTo>
                      <a:pt x="6091" y="3022"/>
                      <a:pt x="878" y="9062"/>
                      <a:pt x="1" y="16957"/>
                    </a:cubicBezTo>
                    <a:cubicBezTo>
                      <a:pt x="1254" y="17132"/>
                      <a:pt x="2407" y="17759"/>
                      <a:pt x="3309" y="18636"/>
                    </a:cubicBezTo>
                    <a:cubicBezTo>
                      <a:pt x="3484" y="12721"/>
                      <a:pt x="7469" y="7082"/>
                      <a:pt x="12833" y="4676"/>
                    </a:cubicBezTo>
                    <a:cubicBezTo>
                      <a:pt x="14884" y="3755"/>
                      <a:pt x="17161" y="3302"/>
                      <a:pt x="19448" y="3302"/>
                    </a:cubicBezTo>
                    <a:cubicBezTo>
                      <a:pt x="23447" y="3302"/>
                      <a:pt x="27475" y="4688"/>
                      <a:pt x="30377" y="7383"/>
                    </a:cubicBezTo>
                    <a:cubicBezTo>
                      <a:pt x="31028" y="6706"/>
                      <a:pt x="31805" y="6130"/>
                      <a:pt x="32632" y="5729"/>
                    </a:cubicBezTo>
                    <a:cubicBezTo>
                      <a:pt x="29957" y="1568"/>
                      <a:pt x="25022" y="0"/>
                      <a:pt x="201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42"/>
              <p:cNvSpPr/>
              <p:nvPr/>
            </p:nvSpPr>
            <p:spPr>
              <a:xfrm>
                <a:off x="3181850" y="1197375"/>
                <a:ext cx="1106550" cy="579950"/>
              </a:xfrm>
              <a:custGeom>
                <a:avLst/>
                <a:gdLst/>
                <a:ahLst/>
                <a:cxnLst/>
                <a:rect l="l" t="t" r="r" b="b"/>
                <a:pathLst>
                  <a:path w="44262" h="23198" extrusionOk="0">
                    <a:moveTo>
                      <a:pt x="24778" y="0"/>
                    </a:moveTo>
                    <a:cubicBezTo>
                      <a:pt x="22539" y="0"/>
                      <a:pt x="20300" y="284"/>
                      <a:pt x="18171" y="841"/>
                    </a:cubicBezTo>
                    <a:cubicBezTo>
                      <a:pt x="13108" y="2144"/>
                      <a:pt x="8372" y="4901"/>
                      <a:pt x="5013" y="8961"/>
                    </a:cubicBezTo>
                    <a:cubicBezTo>
                      <a:pt x="1479" y="13147"/>
                      <a:pt x="326" y="17884"/>
                      <a:pt x="1" y="23197"/>
                    </a:cubicBezTo>
                    <a:cubicBezTo>
                      <a:pt x="903" y="22420"/>
                      <a:pt x="2056" y="21919"/>
                      <a:pt x="3234" y="21819"/>
                    </a:cubicBezTo>
                    <a:cubicBezTo>
                      <a:pt x="3359" y="21806"/>
                      <a:pt x="3484" y="21800"/>
                      <a:pt x="3610" y="21800"/>
                    </a:cubicBezTo>
                    <a:cubicBezTo>
                      <a:pt x="3735" y="21800"/>
                      <a:pt x="3860" y="21806"/>
                      <a:pt x="3986" y="21819"/>
                    </a:cubicBezTo>
                    <a:cubicBezTo>
                      <a:pt x="3635" y="13673"/>
                      <a:pt x="10627" y="7082"/>
                      <a:pt x="17996" y="5027"/>
                    </a:cubicBezTo>
                    <a:cubicBezTo>
                      <a:pt x="20027" y="4456"/>
                      <a:pt x="22276" y="4128"/>
                      <a:pt x="24536" y="4128"/>
                    </a:cubicBezTo>
                    <a:cubicBezTo>
                      <a:pt x="29719" y="4128"/>
                      <a:pt x="34960" y="5854"/>
                      <a:pt x="37770" y="10340"/>
                    </a:cubicBezTo>
                    <a:cubicBezTo>
                      <a:pt x="37870" y="10290"/>
                      <a:pt x="37971" y="10265"/>
                      <a:pt x="38046" y="10240"/>
                    </a:cubicBezTo>
                    <a:cubicBezTo>
                      <a:pt x="38560" y="10096"/>
                      <a:pt x="39070" y="10028"/>
                      <a:pt x="39568" y="10028"/>
                    </a:cubicBezTo>
                    <a:cubicBezTo>
                      <a:pt x="41500" y="10028"/>
                      <a:pt x="43245" y="11052"/>
                      <a:pt x="44261" y="12646"/>
                    </a:cubicBezTo>
                    <a:cubicBezTo>
                      <a:pt x="41667" y="4030"/>
                      <a:pt x="33218" y="0"/>
                      <a:pt x="24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42"/>
              <p:cNvSpPr/>
              <p:nvPr/>
            </p:nvSpPr>
            <p:spPr>
              <a:xfrm>
                <a:off x="4428100" y="1721200"/>
                <a:ext cx="95825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1359" extrusionOk="0">
                    <a:moveTo>
                      <a:pt x="2915" y="1"/>
                    </a:moveTo>
                    <a:cubicBezTo>
                      <a:pt x="2865" y="1"/>
                      <a:pt x="2813" y="5"/>
                      <a:pt x="2757" y="14"/>
                    </a:cubicBezTo>
                    <a:cubicBezTo>
                      <a:pt x="1980" y="164"/>
                      <a:pt x="1178" y="89"/>
                      <a:pt x="401" y="264"/>
                    </a:cubicBezTo>
                    <a:cubicBezTo>
                      <a:pt x="0" y="364"/>
                      <a:pt x="0" y="991"/>
                      <a:pt x="401" y="1091"/>
                    </a:cubicBezTo>
                    <a:cubicBezTo>
                      <a:pt x="1178" y="1292"/>
                      <a:pt x="1980" y="1217"/>
                      <a:pt x="2757" y="1342"/>
                    </a:cubicBezTo>
                    <a:cubicBezTo>
                      <a:pt x="2820" y="1353"/>
                      <a:pt x="2880" y="1358"/>
                      <a:pt x="2935" y="1358"/>
                    </a:cubicBezTo>
                    <a:cubicBezTo>
                      <a:pt x="3832" y="1358"/>
                      <a:pt x="3826" y="1"/>
                      <a:pt x="2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42"/>
              <p:cNvSpPr/>
              <p:nvPr/>
            </p:nvSpPr>
            <p:spPr>
              <a:xfrm>
                <a:off x="4372950" y="1637800"/>
                <a:ext cx="123275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99" extrusionOk="0">
                    <a:moveTo>
                      <a:pt x="3598" y="1"/>
                    </a:moveTo>
                    <a:cubicBezTo>
                      <a:pt x="3538" y="1"/>
                      <a:pt x="3474" y="20"/>
                      <a:pt x="3409" y="66"/>
                    </a:cubicBezTo>
                    <a:cubicBezTo>
                      <a:pt x="2432" y="743"/>
                      <a:pt x="1580" y="1345"/>
                      <a:pt x="452" y="1720"/>
                    </a:cubicBezTo>
                    <a:cubicBezTo>
                      <a:pt x="1" y="1871"/>
                      <a:pt x="51" y="2548"/>
                      <a:pt x="552" y="2548"/>
                    </a:cubicBezTo>
                    <a:cubicBezTo>
                      <a:pt x="1048" y="2538"/>
                      <a:pt x="1540" y="2533"/>
                      <a:pt x="2031" y="2533"/>
                    </a:cubicBezTo>
                    <a:cubicBezTo>
                      <a:pt x="2881" y="2533"/>
                      <a:pt x="3729" y="2550"/>
                      <a:pt x="4587" y="2598"/>
                    </a:cubicBezTo>
                    <a:cubicBezTo>
                      <a:pt x="4595" y="2598"/>
                      <a:pt x="4602" y="2599"/>
                      <a:pt x="4609" y="2599"/>
                    </a:cubicBezTo>
                    <a:cubicBezTo>
                      <a:pt x="4867" y="2599"/>
                      <a:pt x="4931" y="2170"/>
                      <a:pt x="4663" y="2096"/>
                    </a:cubicBezTo>
                    <a:cubicBezTo>
                      <a:pt x="3911" y="1946"/>
                      <a:pt x="3159" y="1821"/>
                      <a:pt x="2407" y="1771"/>
                    </a:cubicBezTo>
                    <a:cubicBezTo>
                      <a:pt x="2933" y="1445"/>
                      <a:pt x="3435" y="1094"/>
                      <a:pt x="3836" y="643"/>
                    </a:cubicBezTo>
                    <a:cubicBezTo>
                      <a:pt x="4061" y="397"/>
                      <a:pt x="3868" y="1"/>
                      <a:pt x="3598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42"/>
              <p:cNvSpPr/>
              <p:nvPr/>
            </p:nvSpPr>
            <p:spPr>
              <a:xfrm>
                <a:off x="4220350" y="1701225"/>
                <a:ext cx="9310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2596" extrusionOk="0">
                    <a:moveTo>
                      <a:pt x="2684" y="0"/>
                    </a:moveTo>
                    <a:cubicBezTo>
                      <a:pt x="2374" y="0"/>
                      <a:pt x="2103" y="407"/>
                      <a:pt x="2371" y="712"/>
                    </a:cubicBezTo>
                    <a:cubicBezTo>
                      <a:pt x="2696" y="1063"/>
                      <a:pt x="2396" y="1640"/>
                      <a:pt x="1995" y="1765"/>
                    </a:cubicBezTo>
                    <a:cubicBezTo>
                      <a:pt x="1904" y="1797"/>
                      <a:pt x="1816" y="1812"/>
                      <a:pt x="1733" y="1812"/>
                    </a:cubicBezTo>
                    <a:cubicBezTo>
                      <a:pt x="1169" y="1812"/>
                      <a:pt x="772" y="1142"/>
                      <a:pt x="641" y="662"/>
                    </a:cubicBezTo>
                    <a:cubicBezTo>
                      <a:pt x="596" y="514"/>
                      <a:pt x="457" y="444"/>
                      <a:pt x="322" y="444"/>
                    </a:cubicBezTo>
                    <a:cubicBezTo>
                      <a:pt x="159" y="444"/>
                      <a:pt x="1" y="546"/>
                      <a:pt x="15" y="737"/>
                    </a:cubicBezTo>
                    <a:cubicBezTo>
                      <a:pt x="99" y="1666"/>
                      <a:pt x="895" y="2595"/>
                      <a:pt x="1833" y="2595"/>
                    </a:cubicBezTo>
                    <a:cubicBezTo>
                      <a:pt x="2008" y="2595"/>
                      <a:pt x="2189" y="2563"/>
                      <a:pt x="2371" y="2492"/>
                    </a:cubicBezTo>
                    <a:cubicBezTo>
                      <a:pt x="3273" y="2141"/>
                      <a:pt x="3724" y="838"/>
                      <a:pt x="2972" y="136"/>
                    </a:cubicBezTo>
                    <a:cubicBezTo>
                      <a:pt x="2882" y="40"/>
                      <a:pt x="2781" y="0"/>
                      <a:pt x="2684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42"/>
              <p:cNvSpPr/>
              <p:nvPr/>
            </p:nvSpPr>
            <p:spPr>
              <a:xfrm>
                <a:off x="4049650" y="1773875"/>
                <a:ext cx="971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1289" extrusionOk="0">
                    <a:moveTo>
                      <a:pt x="2691" y="0"/>
                    </a:moveTo>
                    <a:cubicBezTo>
                      <a:pt x="2007" y="0"/>
                      <a:pt x="1300" y="95"/>
                      <a:pt x="627" y="137"/>
                    </a:cubicBezTo>
                    <a:cubicBezTo>
                      <a:pt x="1" y="212"/>
                      <a:pt x="1" y="1064"/>
                      <a:pt x="627" y="1140"/>
                    </a:cubicBezTo>
                    <a:cubicBezTo>
                      <a:pt x="1255" y="1199"/>
                      <a:pt x="1914" y="1288"/>
                      <a:pt x="2555" y="1288"/>
                    </a:cubicBezTo>
                    <a:cubicBezTo>
                      <a:pt x="2733" y="1288"/>
                      <a:pt x="2909" y="1281"/>
                      <a:pt x="3083" y="1265"/>
                    </a:cubicBezTo>
                    <a:cubicBezTo>
                      <a:pt x="3885" y="1190"/>
                      <a:pt x="3885" y="87"/>
                      <a:pt x="3083" y="12"/>
                    </a:cubicBezTo>
                    <a:cubicBezTo>
                      <a:pt x="2954" y="4"/>
                      <a:pt x="2823" y="0"/>
                      <a:pt x="26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42"/>
              <p:cNvSpPr/>
              <p:nvPr/>
            </p:nvSpPr>
            <p:spPr>
              <a:xfrm>
                <a:off x="4045900" y="1688125"/>
                <a:ext cx="118450" cy="612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450" extrusionOk="0">
                    <a:moveTo>
                      <a:pt x="820" y="1"/>
                    </a:moveTo>
                    <a:cubicBezTo>
                      <a:pt x="681" y="1"/>
                      <a:pt x="542" y="3"/>
                      <a:pt x="401" y="8"/>
                    </a:cubicBezTo>
                    <a:cubicBezTo>
                      <a:pt x="0" y="33"/>
                      <a:pt x="0" y="660"/>
                      <a:pt x="401" y="660"/>
                    </a:cubicBezTo>
                    <a:cubicBezTo>
                      <a:pt x="572" y="651"/>
                      <a:pt x="742" y="647"/>
                      <a:pt x="911" y="647"/>
                    </a:cubicBezTo>
                    <a:cubicBezTo>
                      <a:pt x="1754" y="647"/>
                      <a:pt x="2565" y="752"/>
                      <a:pt x="3359" y="961"/>
                    </a:cubicBezTo>
                    <a:cubicBezTo>
                      <a:pt x="2456" y="1286"/>
                      <a:pt x="1554" y="1612"/>
                      <a:pt x="702" y="2038"/>
                    </a:cubicBezTo>
                    <a:cubicBezTo>
                      <a:pt x="498" y="2152"/>
                      <a:pt x="602" y="2450"/>
                      <a:pt x="790" y="2450"/>
                    </a:cubicBezTo>
                    <a:cubicBezTo>
                      <a:pt x="810" y="2450"/>
                      <a:pt x="831" y="2446"/>
                      <a:pt x="852" y="2439"/>
                    </a:cubicBezTo>
                    <a:cubicBezTo>
                      <a:pt x="2080" y="2139"/>
                      <a:pt x="3258" y="1637"/>
                      <a:pt x="4436" y="1211"/>
                    </a:cubicBezTo>
                    <a:cubicBezTo>
                      <a:pt x="4737" y="1111"/>
                      <a:pt x="4737" y="710"/>
                      <a:pt x="4436" y="610"/>
                    </a:cubicBezTo>
                    <a:cubicBezTo>
                      <a:pt x="3263" y="204"/>
                      <a:pt x="2070" y="1"/>
                      <a:pt x="820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42"/>
              <p:cNvSpPr/>
              <p:nvPr/>
            </p:nvSpPr>
            <p:spPr>
              <a:xfrm>
                <a:off x="3484475" y="2013175"/>
                <a:ext cx="896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280" extrusionOk="0">
                    <a:moveTo>
                      <a:pt x="2382" y="1"/>
                    </a:moveTo>
                    <a:cubicBezTo>
                      <a:pt x="1742" y="1"/>
                      <a:pt x="1025" y="91"/>
                      <a:pt x="427" y="214"/>
                    </a:cubicBezTo>
                    <a:cubicBezTo>
                      <a:pt x="1" y="289"/>
                      <a:pt x="1" y="966"/>
                      <a:pt x="427" y="1066"/>
                    </a:cubicBezTo>
                    <a:cubicBezTo>
                      <a:pt x="1025" y="1190"/>
                      <a:pt x="1742" y="1280"/>
                      <a:pt x="2382" y="1280"/>
                    </a:cubicBezTo>
                    <a:cubicBezTo>
                      <a:pt x="2520" y="1280"/>
                      <a:pt x="2654" y="1276"/>
                      <a:pt x="2783" y="1267"/>
                    </a:cubicBezTo>
                    <a:cubicBezTo>
                      <a:pt x="3585" y="1192"/>
                      <a:pt x="3585" y="89"/>
                      <a:pt x="2783" y="14"/>
                    </a:cubicBezTo>
                    <a:cubicBezTo>
                      <a:pt x="2654" y="5"/>
                      <a:pt x="2520" y="1"/>
                      <a:pt x="23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42"/>
              <p:cNvSpPr/>
              <p:nvPr/>
            </p:nvSpPr>
            <p:spPr>
              <a:xfrm>
                <a:off x="3454175" y="1926300"/>
                <a:ext cx="85475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864" extrusionOk="0">
                    <a:moveTo>
                      <a:pt x="1808" y="0"/>
                    </a:moveTo>
                    <a:cubicBezTo>
                      <a:pt x="1017" y="0"/>
                      <a:pt x="0" y="771"/>
                      <a:pt x="336" y="1634"/>
                    </a:cubicBezTo>
                    <a:cubicBezTo>
                      <a:pt x="361" y="1759"/>
                      <a:pt x="436" y="1835"/>
                      <a:pt x="486" y="1910"/>
                    </a:cubicBezTo>
                    <a:cubicBezTo>
                      <a:pt x="561" y="2110"/>
                      <a:pt x="662" y="2286"/>
                      <a:pt x="787" y="2461"/>
                    </a:cubicBezTo>
                    <a:cubicBezTo>
                      <a:pt x="1044" y="2738"/>
                      <a:pt x="1372" y="2863"/>
                      <a:pt x="1701" y="2863"/>
                    </a:cubicBezTo>
                    <a:cubicBezTo>
                      <a:pt x="2204" y="2863"/>
                      <a:pt x="2710" y="2571"/>
                      <a:pt x="2967" y="2085"/>
                    </a:cubicBezTo>
                    <a:cubicBezTo>
                      <a:pt x="3418" y="1208"/>
                      <a:pt x="2942" y="105"/>
                      <a:pt x="1915" y="5"/>
                    </a:cubicBezTo>
                    <a:cubicBezTo>
                      <a:pt x="1880" y="2"/>
                      <a:pt x="1844" y="0"/>
                      <a:pt x="1808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42"/>
              <p:cNvSpPr/>
              <p:nvPr/>
            </p:nvSpPr>
            <p:spPr>
              <a:xfrm>
                <a:off x="3203675" y="1998275"/>
                <a:ext cx="179300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7172" h="2947" extrusionOk="0">
                    <a:moveTo>
                      <a:pt x="6752" y="1"/>
                    </a:moveTo>
                    <a:cubicBezTo>
                      <a:pt x="6648" y="1"/>
                      <a:pt x="6547" y="48"/>
                      <a:pt x="6496" y="159"/>
                    </a:cubicBezTo>
                    <a:cubicBezTo>
                      <a:pt x="5860" y="1579"/>
                      <a:pt x="4670" y="2291"/>
                      <a:pt x="3440" y="2291"/>
                    </a:cubicBezTo>
                    <a:cubicBezTo>
                      <a:pt x="2392" y="2291"/>
                      <a:pt x="1315" y="1773"/>
                      <a:pt x="531" y="735"/>
                    </a:cubicBezTo>
                    <a:cubicBezTo>
                      <a:pt x="470" y="667"/>
                      <a:pt x="394" y="638"/>
                      <a:pt x="320" y="638"/>
                    </a:cubicBezTo>
                    <a:cubicBezTo>
                      <a:pt x="151" y="638"/>
                      <a:pt x="0" y="793"/>
                      <a:pt x="105" y="986"/>
                    </a:cubicBezTo>
                    <a:cubicBezTo>
                      <a:pt x="828" y="2331"/>
                      <a:pt x="2076" y="2947"/>
                      <a:pt x="3337" y="2947"/>
                    </a:cubicBezTo>
                    <a:cubicBezTo>
                      <a:pt x="4872" y="2947"/>
                      <a:pt x="6426" y="2033"/>
                      <a:pt x="7072" y="409"/>
                    </a:cubicBezTo>
                    <a:cubicBezTo>
                      <a:pt x="7172" y="178"/>
                      <a:pt x="6954" y="1"/>
                      <a:pt x="6752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42"/>
              <p:cNvSpPr/>
              <p:nvPr/>
            </p:nvSpPr>
            <p:spPr>
              <a:xfrm>
                <a:off x="3062800" y="1938300"/>
                <a:ext cx="882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028" extrusionOk="0">
                    <a:moveTo>
                      <a:pt x="1893" y="1"/>
                    </a:moveTo>
                    <a:cubicBezTo>
                      <a:pt x="1880" y="1"/>
                      <a:pt x="1868" y="1"/>
                      <a:pt x="1855" y="1"/>
                    </a:cubicBezTo>
                    <a:cubicBezTo>
                      <a:pt x="1028" y="26"/>
                      <a:pt x="1" y="904"/>
                      <a:pt x="427" y="1756"/>
                    </a:cubicBezTo>
                    <a:cubicBezTo>
                      <a:pt x="427" y="2107"/>
                      <a:pt x="602" y="2432"/>
                      <a:pt x="878" y="2683"/>
                    </a:cubicBezTo>
                    <a:cubicBezTo>
                      <a:pt x="1157" y="2921"/>
                      <a:pt x="1474" y="3027"/>
                      <a:pt x="1784" y="3027"/>
                    </a:cubicBezTo>
                    <a:cubicBezTo>
                      <a:pt x="2422" y="3027"/>
                      <a:pt x="3032" y="2580"/>
                      <a:pt x="3234" y="1906"/>
                    </a:cubicBezTo>
                    <a:cubicBezTo>
                      <a:pt x="3531" y="966"/>
                      <a:pt x="2875" y="1"/>
                      <a:pt x="189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42"/>
              <p:cNvSpPr/>
              <p:nvPr/>
            </p:nvSpPr>
            <p:spPr>
              <a:xfrm>
                <a:off x="3034550" y="2031450"/>
                <a:ext cx="871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1330" extrusionOk="0">
                    <a:moveTo>
                      <a:pt x="2209" y="1"/>
                    </a:moveTo>
                    <a:cubicBezTo>
                      <a:pt x="1644" y="1"/>
                      <a:pt x="1033" y="173"/>
                      <a:pt x="579" y="335"/>
                    </a:cubicBezTo>
                    <a:cubicBezTo>
                      <a:pt x="0" y="544"/>
                      <a:pt x="170" y="1330"/>
                      <a:pt x="693" y="1330"/>
                    </a:cubicBezTo>
                    <a:cubicBezTo>
                      <a:pt x="737" y="1330"/>
                      <a:pt x="782" y="1324"/>
                      <a:pt x="830" y="1313"/>
                    </a:cubicBezTo>
                    <a:cubicBezTo>
                      <a:pt x="1181" y="1238"/>
                      <a:pt x="1532" y="1213"/>
                      <a:pt x="1883" y="1213"/>
                    </a:cubicBezTo>
                    <a:cubicBezTo>
                      <a:pt x="2093" y="1213"/>
                      <a:pt x="2304" y="1240"/>
                      <a:pt x="2514" y="1240"/>
                    </a:cubicBezTo>
                    <a:cubicBezTo>
                      <a:pt x="2654" y="1240"/>
                      <a:pt x="2795" y="1228"/>
                      <a:pt x="2935" y="1188"/>
                    </a:cubicBezTo>
                    <a:cubicBezTo>
                      <a:pt x="3361" y="1062"/>
                      <a:pt x="3487" y="411"/>
                      <a:pt x="3060" y="185"/>
                    </a:cubicBezTo>
                    <a:cubicBezTo>
                      <a:pt x="2813" y="52"/>
                      <a:pt x="2518" y="1"/>
                      <a:pt x="2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53" name="Google Shape;4053;p42"/>
          <p:cNvSpPr/>
          <p:nvPr/>
        </p:nvSpPr>
        <p:spPr>
          <a:xfrm>
            <a:off x="2895944" y="1260005"/>
            <a:ext cx="1625319" cy="1752686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6" name="Google Shape;4056;p42"/>
          <p:cNvSpPr/>
          <p:nvPr/>
        </p:nvSpPr>
        <p:spPr>
          <a:xfrm>
            <a:off x="6241456" y="3000749"/>
            <a:ext cx="1793649" cy="173078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8" name="Google Shape;4058;p42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059" name="Google Shape;4059;p42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60" name="Google Shape;4060;p42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61" name="Google Shape;4061;p42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62" name="Google Shape;4062;p42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63" name="Google Shape;4063;p42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064" name="Google Shape;4064;p42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65" name="Google Shape;4065;p42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66" name="Google Shape;4066;p42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67" name="Google Shape;4067;p42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68" name="Google Shape;4068;p42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69" name="Google Shape;4069;p42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070" name="Google Shape;4070;p42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1" name="Google Shape;4071;p42">
            <a:hlinkClick r:id="rId4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2" name="Google Shape;4072;p42">
            <a:hlinkClick r:id="rId9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3018573" y="1354448"/>
            <a:ext cx="1638964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/>
              <a:t>Xem trước bài </a:t>
            </a:r>
            <a:r>
              <a:rPr lang="vi-VN" sz="2000" dirty="0" smtClean="0"/>
              <a:t>6, </a:t>
            </a:r>
            <a:r>
              <a:rPr lang="vi-VN" sz="2000" dirty="0"/>
              <a:t>SGK Mĩ thuật </a:t>
            </a:r>
            <a:r>
              <a:rPr lang="vi-VN" sz="2000" dirty="0" smtClean="0"/>
              <a:t>6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6296031" y="3127479"/>
            <a:ext cx="17541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6.</a:t>
            </a:r>
          </a:p>
        </p:txBody>
      </p:sp>
      <p:grpSp>
        <p:nvGrpSpPr>
          <p:cNvPr id="85" name="Google Shape;5257;p55"/>
          <p:cNvGrpSpPr/>
          <p:nvPr/>
        </p:nvGrpSpPr>
        <p:grpSpPr>
          <a:xfrm>
            <a:off x="1772801" y="3563485"/>
            <a:ext cx="653309" cy="1298977"/>
            <a:chOff x="2203410" y="2891304"/>
            <a:chExt cx="516654" cy="1027265"/>
          </a:xfrm>
        </p:grpSpPr>
        <p:sp>
          <p:nvSpPr>
            <p:cNvPr id="86" name="Google Shape;5258;p55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259;p55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260;p55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261;p55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262;p55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263;p55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264;p55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265;p55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266;p55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267;p55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268;p55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269;p55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270;p55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271;p55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3" grpId="0" animBg="1"/>
      <p:bldP spid="4056" grpId="0" animBg="1"/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6" name="Google Shape;4926;p54"/>
          <p:cNvSpPr txBox="1">
            <a:spLocks noGrp="1"/>
          </p:cNvSpPr>
          <p:nvPr>
            <p:ph type="subTitle" idx="4294967295"/>
          </p:nvPr>
        </p:nvSpPr>
        <p:spPr>
          <a:xfrm>
            <a:off x="2671500" y="4217750"/>
            <a:ext cx="3804600" cy="3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Please keep this slide for attribution</a:t>
            </a:r>
            <a:endParaRPr sz="1200">
              <a:solidFill>
                <a:schemeClr val="dk1"/>
              </a:solidFill>
            </a:endParaRPr>
          </a:p>
        </p:txBody>
      </p:sp>
      <p:grpSp>
        <p:nvGrpSpPr>
          <p:cNvPr id="4939" name="Google Shape;4939;p5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940" name="Google Shape;4940;p5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41" name="Google Shape;4941;p5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42" name="Google Shape;4942;p5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43" name="Google Shape;4943;p5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44" name="Google Shape;4944;p5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945" name="Google Shape;4945;p54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6" name="Google Shape;4946;p54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7" name="Google Shape;4947;p54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8" name="Google Shape;4948;p54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9" name="Google Shape;4949;p54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50" name="Google Shape;4950;p54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51" name="Google Shape;4951;p54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671500" y="3396535"/>
            <a:ext cx="4068347" cy="1271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00027" y="1341814"/>
            <a:ext cx="597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ĐÃ LẮNG NGHE BÀI GIẢNG!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34" y="2911474"/>
            <a:ext cx="2352785" cy="1921441"/>
          </a:xfrm>
          <a:prstGeom prst="rect">
            <a:avLst/>
          </a:prstGeom>
        </p:spPr>
      </p:pic>
      <p:sp>
        <p:nvSpPr>
          <p:cNvPr id="35" name="Google Shape;4970;p55"/>
          <p:cNvSpPr/>
          <p:nvPr/>
        </p:nvSpPr>
        <p:spPr>
          <a:xfrm>
            <a:off x="2341824" y="1373863"/>
            <a:ext cx="468874" cy="567208"/>
          </a:xfrm>
          <a:custGeom>
            <a:avLst/>
            <a:gdLst/>
            <a:ahLst/>
            <a:cxnLst/>
            <a:rect l="l" t="t" r="r" b="b"/>
            <a:pathLst>
              <a:path w="16741" h="20252" extrusionOk="0">
                <a:moveTo>
                  <a:pt x="10847" y="4013"/>
                </a:moveTo>
                <a:cubicBezTo>
                  <a:pt x="11756" y="3496"/>
                  <a:pt x="12336" y="2806"/>
                  <a:pt x="12916" y="2085"/>
                </a:cubicBezTo>
                <a:cubicBezTo>
                  <a:pt x="13402" y="1505"/>
                  <a:pt x="13919" y="941"/>
                  <a:pt x="14499" y="471"/>
                </a:cubicBezTo>
                <a:cubicBezTo>
                  <a:pt x="14781" y="220"/>
                  <a:pt x="15189" y="48"/>
                  <a:pt x="15628" y="48"/>
                </a:cubicBezTo>
                <a:cubicBezTo>
                  <a:pt x="16505" y="1"/>
                  <a:pt x="16740" y="612"/>
                  <a:pt x="16380" y="1160"/>
                </a:cubicBezTo>
                <a:cubicBezTo>
                  <a:pt x="15972" y="1772"/>
                  <a:pt x="15534" y="2336"/>
                  <a:pt x="14781" y="2571"/>
                </a:cubicBezTo>
                <a:cubicBezTo>
                  <a:pt x="13590" y="2947"/>
                  <a:pt x="12665" y="3747"/>
                  <a:pt x="11756" y="4750"/>
                </a:cubicBezTo>
                <a:cubicBezTo>
                  <a:pt x="13041" y="4483"/>
                  <a:pt x="15455" y="4342"/>
                  <a:pt x="15204" y="5440"/>
                </a:cubicBezTo>
                <a:cubicBezTo>
                  <a:pt x="14985" y="6521"/>
                  <a:pt x="12054" y="6067"/>
                  <a:pt x="10377" y="5847"/>
                </a:cubicBezTo>
                <a:cubicBezTo>
                  <a:pt x="9812" y="6443"/>
                  <a:pt x="9217" y="7070"/>
                  <a:pt x="8464" y="7885"/>
                </a:cubicBezTo>
                <a:cubicBezTo>
                  <a:pt x="9342" y="7806"/>
                  <a:pt x="9969" y="7712"/>
                  <a:pt x="10596" y="7712"/>
                </a:cubicBezTo>
                <a:cubicBezTo>
                  <a:pt x="11066" y="7712"/>
                  <a:pt x="11568" y="7775"/>
                  <a:pt x="12007" y="7947"/>
                </a:cubicBezTo>
                <a:cubicBezTo>
                  <a:pt x="12242" y="8026"/>
                  <a:pt x="12477" y="8355"/>
                  <a:pt x="12508" y="8606"/>
                </a:cubicBezTo>
                <a:cubicBezTo>
                  <a:pt x="12540" y="8778"/>
                  <a:pt x="12226" y="9107"/>
                  <a:pt x="12007" y="9154"/>
                </a:cubicBezTo>
                <a:cubicBezTo>
                  <a:pt x="11521" y="9264"/>
                  <a:pt x="10988" y="9327"/>
                  <a:pt x="10486" y="9280"/>
                </a:cubicBezTo>
                <a:cubicBezTo>
                  <a:pt x="9812" y="9217"/>
                  <a:pt x="9123" y="9060"/>
                  <a:pt x="8464" y="8888"/>
                </a:cubicBezTo>
                <a:cubicBezTo>
                  <a:pt x="7994" y="8747"/>
                  <a:pt x="7681" y="8841"/>
                  <a:pt x="7430" y="9280"/>
                </a:cubicBezTo>
                <a:cubicBezTo>
                  <a:pt x="7069" y="9938"/>
                  <a:pt x="6678" y="10581"/>
                  <a:pt x="6223" y="11364"/>
                </a:cubicBezTo>
                <a:cubicBezTo>
                  <a:pt x="7681" y="11192"/>
                  <a:pt x="10095" y="10706"/>
                  <a:pt x="10314" y="11741"/>
                </a:cubicBezTo>
                <a:cubicBezTo>
                  <a:pt x="10455" y="12618"/>
                  <a:pt x="9374" y="12775"/>
                  <a:pt x="8653" y="12697"/>
                </a:cubicBezTo>
                <a:cubicBezTo>
                  <a:pt x="7743" y="12618"/>
                  <a:pt x="6819" y="12493"/>
                  <a:pt x="5753" y="12383"/>
                </a:cubicBezTo>
                <a:cubicBezTo>
                  <a:pt x="5377" y="13151"/>
                  <a:pt x="4906" y="14280"/>
                  <a:pt x="4530" y="15048"/>
                </a:cubicBezTo>
                <a:cubicBezTo>
                  <a:pt x="5612" y="14844"/>
                  <a:pt x="6646" y="14750"/>
                  <a:pt x="7634" y="14750"/>
                </a:cubicBezTo>
                <a:cubicBezTo>
                  <a:pt x="7806" y="14750"/>
                  <a:pt x="8010" y="14719"/>
                  <a:pt x="8135" y="14797"/>
                </a:cubicBezTo>
                <a:cubicBezTo>
                  <a:pt x="8339" y="14923"/>
                  <a:pt x="8590" y="15095"/>
                  <a:pt x="8606" y="15267"/>
                </a:cubicBezTo>
                <a:cubicBezTo>
                  <a:pt x="8637" y="15502"/>
                  <a:pt x="8496" y="15832"/>
                  <a:pt x="8323" y="15957"/>
                </a:cubicBezTo>
                <a:cubicBezTo>
                  <a:pt x="7775" y="16333"/>
                  <a:pt x="7132" y="16474"/>
                  <a:pt x="6458" y="16333"/>
                </a:cubicBezTo>
                <a:cubicBezTo>
                  <a:pt x="5721" y="16192"/>
                  <a:pt x="4969" y="16098"/>
                  <a:pt x="4091" y="15957"/>
                </a:cubicBezTo>
                <a:cubicBezTo>
                  <a:pt x="3793" y="17148"/>
                  <a:pt x="3496" y="18261"/>
                  <a:pt x="3214" y="19390"/>
                </a:cubicBezTo>
                <a:cubicBezTo>
                  <a:pt x="3088" y="19860"/>
                  <a:pt x="2947" y="20252"/>
                  <a:pt x="2226" y="20048"/>
                </a:cubicBezTo>
                <a:cubicBezTo>
                  <a:pt x="2398" y="18590"/>
                  <a:pt x="2853" y="17211"/>
                  <a:pt x="3496" y="15753"/>
                </a:cubicBezTo>
                <a:cubicBezTo>
                  <a:pt x="2916" y="15628"/>
                  <a:pt x="2430" y="15550"/>
                  <a:pt x="1960" y="15377"/>
                </a:cubicBezTo>
                <a:cubicBezTo>
                  <a:pt x="1474" y="15220"/>
                  <a:pt x="1003" y="15017"/>
                  <a:pt x="580" y="14734"/>
                </a:cubicBezTo>
                <a:cubicBezTo>
                  <a:pt x="345" y="14562"/>
                  <a:pt x="0" y="14186"/>
                  <a:pt x="0" y="13841"/>
                </a:cubicBezTo>
                <a:cubicBezTo>
                  <a:pt x="298" y="12916"/>
                  <a:pt x="2540" y="14343"/>
                  <a:pt x="3684" y="14923"/>
                </a:cubicBezTo>
                <a:cubicBezTo>
                  <a:pt x="4060" y="13982"/>
                  <a:pt x="4452" y="13042"/>
                  <a:pt x="4859" y="12038"/>
                </a:cubicBezTo>
                <a:cubicBezTo>
                  <a:pt x="4420" y="11803"/>
                  <a:pt x="3966" y="11584"/>
                  <a:pt x="3543" y="11302"/>
                </a:cubicBezTo>
                <a:cubicBezTo>
                  <a:pt x="3151" y="11035"/>
                  <a:pt x="2806" y="10706"/>
                  <a:pt x="2461" y="10361"/>
                </a:cubicBezTo>
                <a:cubicBezTo>
                  <a:pt x="2148" y="10048"/>
                  <a:pt x="2132" y="9672"/>
                  <a:pt x="2414" y="9342"/>
                </a:cubicBezTo>
                <a:cubicBezTo>
                  <a:pt x="2696" y="9029"/>
                  <a:pt x="3072" y="9123"/>
                  <a:pt x="3355" y="9327"/>
                </a:cubicBezTo>
                <a:cubicBezTo>
                  <a:pt x="3919" y="9734"/>
                  <a:pt x="4436" y="10189"/>
                  <a:pt x="4969" y="10628"/>
                </a:cubicBezTo>
                <a:cubicBezTo>
                  <a:pt x="5126" y="10753"/>
                  <a:pt x="5251" y="10910"/>
                  <a:pt x="5439" y="11082"/>
                </a:cubicBezTo>
                <a:cubicBezTo>
                  <a:pt x="5941" y="10189"/>
                  <a:pt x="6411" y="9358"/>
                  <a:pt x="6897" y="8480"/>
                </a:cubicBezTo>
                <a:cubicBezTo>
                  <a:pt x="6364" y="7916"/>
                  <a:pt x="5800" y="7383"/>
                  <a:pt x="5298" y="6803"/>
                </a:cubicBezTo>
                <a:cubicBezTo>
                  <a:pt x="5079" y="6552"/>
                  <a:pt x="4922" y="6223"/>
                  <a:pt x="4781" y="5910"/>
                </a:cubicBezTo>
                <a:cubicBezTo>
                  <a:pt x="4577" y="5471"/>
                  <a:pt x="4781" y="5095"/>
                  <a:pt x="5079" y="4797"/>
                </a:cubicBezTo>
                <a:cubicBezTo>
                  <a:pt x="5408" y="4468"/>
                  <a:pt x="5831" y="4577"/>
                  <a:pt x="6113" y="4860"/>
                </a:cubicBezTo>
                <a:cubicBezTo>
                  <a:pt x="6568" y="5314"/>
                  <a:pt x="6991" y="5800"/>
                  <a:pt x="7399" y="6317"/>
                </a:cubicBezTo>
                <a:cubicBezTo>
                  <a:pt x="7571" y="6552"/>
                  <a:pt x="7665" y="6866"/>
                  <a:pt x="7884" y="7289"/>
                </a:cubicBezTo>
                <a:cubicBezTo>
                  <a:pt x="8496" y="6599"/>
                  <a:pt x="9060" y="5988"/>
                  <a:pt x="9577" y="5330"/>
                </a:cubicBezTo>
                <a:cubicBezTo>
                  <a:pt x="9687" y="5189"/>
                  <a:pt x="9656" y="4875"/>
                  <a:pt x="9609" y="4656"/>
                </a:cubicBezTo>
                <a:cubicBezTo>
                  <a:pt x="9530" y="4186"/>
                  <a:pt x="9327" y="3731"/>
                  <a:pt x="9295" y="3245"/>
                </a:cubicBezTo>
                <a:cubicBezTo>
                  <a:pt x="9264" y="2744"/>
                  <a:pt x="9280" y="2226"/>
                  <a:pt x="9389" y="1740"/>
                </a:cubicBezTo>
                <a:cubicBezTo>
                  <a:pt x="9530" y="1176"/>
                  <a:pt x="9938" y="1113"/>
                  <a:pt x="10251" y="1599"/>
                </a:cubicBezTo>
                <a:cubicBezTo>
                  <a:pt x="10486" y="1960"/>
                  <a:pt x="10612" y="2399"/>
                  <a:pt x="10722" y="2822"/>
                </a:cubicBezTo>
                <a:cubicBezTo>
                  <a:pt x="10816" y="3182"/>
                  <a:pt x="10800" y="3574"/>
                  <a:pt x="10847" y="40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5127;p55"/>
          <p:cNvGrpSpPr/>
          <p:nvPr/>
        </p:nvGrpSpPr>
        <p:grpSpPr>
          <a:xfrm>
            <a:off x="6393637" y="1390580"/>
            <a:ext cx="318767" cy="653144"/>
            <a:chOff x="1701548" y="3416733"/>
            <a:chExt cx="252089" cy="516523"/>
          </a:xfrm>
        </p:grpSpPr>
        <p:sp>
          <p:nvSpPr>
            <p:cNvPr id="37" name="Google Shape;5128;p55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29;p55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30;p55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31;p55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32;p55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33;p55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34;p55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35;p55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36;p55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37;p55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38;p55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39;p55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40;p55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41;p55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2" name="Google Shape;4732;p51"/>
          <p:cNvSpPr/>
          <p:nvPr/>
        </p:nvSpPr>
        <p:spPr>
          <a:xfrm>
            <a:off x="4342175" y="2399775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33" name="Google Shape;4733;p51"/>
          <p:cNvSpPr/>
          <p:nvPr/>
        </p:nvSpPr>
        <p:spPr>
          <a:xfrm>
            <a:off x="4760363" y="2399775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34" name="Google Shape;4734;p51"/>
          <p:cNvSpPr/>
          <p:nvPr/>
        </p:nvSpPr>
        <p:spPr>
          <a:xfrm>
            <a:off x="5178550" y="2399775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35" name="Google Shape;4735;p51"/>
          <p:cNvSpPr/>
          <p:nvPr/>
        </p:nvSpPr>
        <p:spPr>
          <a:xfrm>
            <a:off x="5596738" y="2399775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36" name="Google Shape;4736;p51"/>
          <p:cNvSpPr/>
          <p:nvPr/>
        </p:nvSpPr>
        <p:spPr>
          <a:xfrm>
            <a:off x="6014925" y="2399775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57" name="Google Shape;4757;p51">
            <a:hlinkClick r:id="" action="ppaction://noaction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58" name="Google Shape;4758;p51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59" name="Google Shape;4759;p51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0" name="Google Shape;4760;p51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1" name="Google Shape;4761;p51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2" name="Google Shape;4762;p51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4" name="Google Shape;4764;p51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65" name="Google Shape;4765;p51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850" y="849290"/>
            <a:ext cx="7691400" cy="5727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Ô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số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1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0946" y="1524063"/>
            <a:ext cx="6038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chua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 smtClean="0"/>
              <a:t>khát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06" y="2026246"/>
            <a:ext cx="3049353" cy="3049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Action Button: Home 4">
            <a:hlinkClick r:id="rId8" action="ppaction://hlinksldjump" highlightClick="1"/>
          </p:cNvPr>
          <p:cNvSpPr/>
          <p:nvPr/>
        </p:nvSpPr>
        <p:spPr>
          <a:xfrm>
            <a:off x="7395066" y="4249169"/>
            <a:ext cx="865754" cy="732362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76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0" name="Google Shape;4770;p52"/>
          <p:cNvSpPr/>
          <p:nvPr/>
        </p:nvSpPr>
        <p:spPr>
          <a:xfrm>
            <a:off x="4944011" y="1767219"/>
            <a:ext cx="2553198" cy="24112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71" name="Google Shape;4771;p52"/>
          <p:cNvSpPr txBox="1">
            <a:spLocks noGrp="1"/>
          </p:cNvSpPr>
          <p:nvPr>
            <p:ph type="title"/>
          </p:nvPr>
        </p:nvSpPr>
        <p:spPr>
          <a:xfrm>
            <a:off x="724850" y="624133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Ô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số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2</a:t>
            </a:r>
            <a:endParaRPr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4772" name="Google Shape;4772;p52"/>
          <p:cNvGrpSpPr/>
          <p:nvPr/>
        </p:nvGrpSpPr>
        <p:grpSpPr>
          <a:xfrm>
            <a:off x="5700863" y="2091997"/>
            <a:ext cx="1255020" cy="1871015"/>
            <a:chOff x="5797400" y="1777550"/>
            <a:chExt cx="1612981" cy="2358931"/>
          </a:xfrm>
        </p:grpSpPr>
        <p:sp>
          <p:nvSpPr>
            <p:cNvPr id="4773" name="Google Shape;4773;p52"/>
            <p:cNvSpPr/>
            <p:nvPr/>
          </p:nvSpPr>
          <p:spPr>
            <a:xfrm>
              <a:off x="5850207" y="3860889"/>
              <a:ext cx="1223071" cy="275592"/>
            </a:xfrm>
            <a:custGeom>
              <a:avLst/>
              <a:gdLst/>
              <a:ahLst/>
              <a:cxnLst/>
              <a:rect l="l" t="t" r="r" b="b"/>
              <a:pathLst>
                <a:path w="20752" h="4676" extrusionOk="0">
                  <a:moveTo>
                    <a:pt x="10947" y="1"/>
                  </a:moveTo>
                  <a:cubicBezTo>
                    <a:pt x="6142" y="1"/>
                    <a:pt x="0" y="481"/>
                    <a:pt x="5374" y="3839"/>
                  </a:cubicBezTo>
                  <a:cubicBezTo>
                    <a:pt x="6308" y="4434"/>
                    <a:pt x="7502" y="4675"/>
                    <a:pt x="8771" y="4675"/>
                  </a:cubicBezTo>
                  <a:cubicBezTo>
                    <a:pt x="14099" y="4675"/>
                    <a:pt x="20752" y="416"/>
                    <a:pt x="15025" y="78"/>
                  </a:cubicBezTo>
                  <a:lnTo>
                    <a:pt x="15249" y="78"/>
                  </a:lnTo>
                  <a:cubicBezTo>
                    <a:pt x="15171" y="78"/>
                    <a:pt x="15079" y="77"/>
                    <a:pt x="14974" y="75"/>
                  </a:cubicBezTo>
                  <a:lnTo>
                    <a:pt x="14974" y="75"/>
                  </a:lnTo>
                  <a:cubicBezTo>
                    <a:pt x="14751" y="63"/>
                    <a:pt x="14510" y="56"/>
                    <a:pt x="14250" y="56"/>
                  </a:cubicBezTo>
                  <a:cubicBezTo>
                    <a:pt x="14238" y="56"/>
                    <a:pt x="14226" y="56"/>
                    <a:pt x="14214" y="56"/>
                  </a:cubicBezTo>
                  <a:lnTo>
                    <a:pt x="14214" y="56"/>
                  </a:lnTo>
                  <a:cubicBezTo>
                    <a:pt x="13370" y="34"/>
                    <a:pt x="12204" y="1"/>
                    <a:pt x="10947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4" name="Google Shape;4774;p52"/>
            <p:cNvSpPr/>
            <p:nvPr/>
          </p:nvSpPr>
          <p:spPr>
            <a:xfrm>
              <a:off x="6000613" y="2197059"/>
              <a:ext cx="983962" cy="1783920"/>
            </a:xfrm>
            <a:custGeom>
              <a:avLst/>
              <a:gdLst/>
              <a:ahLst/>
              <a:cxnLst/>
              <a:rect l="l" t="t" r="r" b="b"/>
              <a:pathLst>
                <a:path w="16695" h="30268" extrusionOk="0">
                  <a:moveTo>
                    <a:pt x="7979" y="21694"/>
                  </a:moveTo>
                  <a:cubicBezTo>
                    <a:pt x="8888" y="18920"/>
                    <a:pt x="10518" y="16710"/>
                    <a:pt x="12478" y="14641"/>
                  </a:cubicBezTo>
                  <a:cubicBezTo>
                    <a:pt x="12305" y="14358"/>
                    <a:pt x="12149" y="14123"/>
                    <a:pt x="12008" y="13873"/>
                  </a:cubicBezTo>
                  <a:cubicBezTo>
                    <a:pt x="11819" y="13512"/>
                    <a:pt x="11616" y="13152"/>
                    <a:pt x="11475" y="12760"/>
                  </a:cubicBezTo>
                  <a:cubicBezTo>
                    <a:pt x="11349" y="12415"/>
                    <a:pt x="11208" y="11945"/>
                    <a:pt x="11647" y="11772"/>
                  </a:cubicBezTo>
                  <a:cubicBezTo>
                    <a:pt x="11866" y="11694"/>
                    <a:pt x="12305" y="11882"/>
                    <a:pt x="12525" y="12070"/>
                  </a:cubicBezTo>
                  <a:cubicBezTo>
                    <a:pt x="12964" y="12509"/>
                    <a:pt x="13324" y="13026"/>
                    <a:pt x="13794" y="13606"/>
                  </a:cubicBezTo>
                  <a:cubicBezTo>
                    <a:pt x="14703" y="13246"/>
                    <a:pt x="15409" y="12242"/>
                    <a:pt x="16694" y="12274"/>
                  </a:cubicBezTo>
                  <a:cubicBezTo>
                    <a:pt x="16459" y="12509"/>
                    <a:pt x="16271" y="12791"/>
                    <a:pt x="16004" y="12979"/>
                  </a:cubicBezTo>
                  <a:cubicBezTo>
                    <a:pt x="15017" y="13716"/>
                    <a:pt x="13998" y="14421"/>
                    <a:pt x="13011" y="15173"/>
                  </a:cubicBezTo>
                  <a:cubicBezTo>
                    <a:pt x="11866" y="16067"/>
                    <a:pt x="11083" y="17258"/>
                    <a:pt x="10362" y="18496"/>
                  </a:cubicBezTo>
                  <a:cubicBezTo>
                    <a:pt x="9437" y="20111"/>
                    <a:pt x="8888" y="21866"/>
                    <a:pt x="8418" y="23638"/>
                  </a:cubicBezTo>
                  <a:cubicBezTo>
                    <a:pt x="8324" y="23951"/>
                    <a:pt x="8308" y="24296"/>
                    <a:pt x="8261" y="24609"/>
                  </a:cubicBezTo>
                  <a:cubicBezTo>
                    <a:pt x="9076" y="23246"/>
                    <a:pt x="9891" y="21882"/>
                    <a:pt x="10691" y="20518"/>
                  </a:cubicBezTo>
                  <a:cubicBezTo>
                    <a:pt x="11537" y="19061"/>
                    <a:pt x="12713" y="18026"/>
                    <a:pt x="14359" y="17556"/>
                  </a:cubicBezTo>
                  <a:cubicBezTo>
                    <a:pt x="14829" y="17415"/>
                    <a:pt x="15268" y="17305"/>
                    <a:pt x="15597" y="17713"/>
                  </a:cubicBezTo>
                  <a:cubicBezTo>
                    <a:pt x="15973" y="18152"/>
                    <a:pt x="15801" y="18622"/>
                    <a:pt x="15487" y="19045"/>
                  </a:cubicBezTo>
                  <a:cubicBezTo>
                    <a:pt x="14735" y="20064"/>
                    <a:pt x="14029" y="21161"/>
                    <a:pt x="13183" y="22086"/>
                  </a:cubicBezTo>
                  <a:cubicBezTo>
                    <a:pt x="11224" y="24218"/>
                    <a:pt x="9907" y="26757"/>
                    <a:pt x="8449" y="29202"/>
                  </a:cubicBezTo>
                  <a:cubicBezTo>
                    <a:pt x="8261" y="29500"/>
                    <a:pt x="8011" y="29766"/>
                    <a:pt x="7728" y="29986"/>
                  </a:cubicBezTo>
                  <a:cubicBezTo>
                    <a:pt x="7337" y="30268"/>
                    <a:pt x="6976" y="30189"/>
                    <a:pt x="6647" y="29813"/>
                  </a:cubicBezTo>
                  <a:cubicBezTo>
                    <a:pt x="5675" y="28716"/>
                    <a:pt x="4703" y="27635"/>
                    <a:pt x="3700" y="26569"/>
                  </a:cubicBezTo>
                  <a:cubicBezTo>
                    <a:pt x="3136" y="25973"/>
                    <a:pt x="2493" y="25440"/>
                    <a:pt x="1929" y="24829"/>
                  </a:cubicBezTo>
                  <a:cubicBezTo>
                    <a:pt x="1145" y="23982"/>
                    <a:pt x="252" y="23199"/>
                    <a:pt x="48" y="21960"/>
                  </a:cubicBezTo>
                  <a:cubicBezTo>
                    <a:pt x="1" y="21663"/>
                    <a:pt x="17" y="21130"/>
                    <a:pt x="158" y="21067"/>
                  </a:cubicBezTo>
                  <a:cubicBezTo>
                    <a:pt x="471" y="20848"/>
                    <a:pt x="910" y="20942"/>
                    <a:pt x="1177" y="21098"/>
                  </a:cubicBezTo>
                  <a:cubicBezTo>
                    <a:pt x="2948" y="22164"/>
                    <a:pt x="4343" y="23622"/>
                    <a:pt x="5424" y="25377"/>
                  </a:cubicBezTo>
                  <a:cubicBezTo>
                    <a:pt x="5706" y="25848"/>
                    <a:pt x="5957" y="26349"/>
                    <a:pt x="6380" y="26788"/>
                  </a:cubicBezTo>
                  <a:cubicBezTo>
                    <a:pt x="6318" y="26584"/>
                    <a:pt x="6255" y="26365"/>
                    <a:pt x="6161" y="26177"/>
                  </a:cubicBezTo>
                  <a:cubicBezTo>
                    <a:pt x="5393" y="24562"/>
                    <a:pt x="4641" y="22917"/>
                    <a:pt x="3810" y="21318"/>
                  </a:cubicBezTo>
                  <a:cubicBezTo>
                    <a:pt x="3387" y="20487"/>
                    <a:pt x="2791" y="19750"/>
                    <a:pt x="2321" y="18935"/>
                  </a:cubicBezTo>
                  <a:cubicBezTo>
                    <a:pt x="2086" y="18512"/>
                    <a:pt x="1913" y="18042"/>
                    <a:pt x="1819" y="17572"/>
                  </a:cubicBezTo>
                  <a:cubicBezTo>
                    <a:pt x="1678" y="16851"/>
                    <a:pt x="2180" y="16365"/>
                    <a:pt x="2869" y="16616"/>
                  </a:cubicBezTo>
                  <a:cubicBezTo>
                    <a:pt x="3402" y="16819"/>
                    <a:pt x="3967" y="17148"/>
                    <a:pt x="4311" y="17587"/>
                  </a:cubicBezTo>
                  <a:cubicBezTo>
                    <a:pt x="4829" y="18261"/>
                    <a:pt x="5221" y="19061"/>
                    <a:pt x="5550" y="19844"/>
                  </a:cubicBezTo>
                  <a:cubicBezTo>
                    <a:pt x="6083" y="21067"/>
                    <a:pt x="6521" y="22337"/>
                    <a:pt x="6976" y="23528"/>
                  </a:cubicBezTo>
                  <a:cubicBezTo>
                    <a:pt x="7791" y="20644"/>
                    <a:pt x="6427" y="14029"/>
                    <a:pt x="4123" y="9907"/>
                  </a:cubicBezTo>
                  <a:cubicBezTo>
                    <a:pt x="3622" y="9985"/>
                    <a:pt x="3120" y="10095"/>
                    <a:pt x="2603" y="10126"/>
                  </a:cubicBezTo>
                  <a:cubicBezTo>
                    <a:pt x="2086" y="10158"/>
                    <a:pt x="1412" y="10299"/>
                    <a:pt x="1035" y="10126"/>
                  </a:cubicBezTo>
                  <a:cubicBezTo>
                    <a:pt x="471" y="9515"/>
                    <a:pt x="1192" y="9311"/>
                    <a:pt x="3590" y="8637"/>
                  </a:cubicBezTo>
                  <a:cubicBezTo>
                    <a:pt x="3261" y="8230"/>
                    <a:pt x="2979" y="7854"/>
                    <a:pt x="2650" y="7524"/>
                  </a:cubicBezTo>
                  <a:cubicBezTo>
                    <a:pt x="2336" y="7180"/>
                    <a:pt x="1804" y="6992"/>
                    <a:pt x="1898" y="6396"/>
                  </a:cubicBezTo>
                  <a:cubicBezTo>
                    <a:pt x="2321" y="6129"/>
                    <a:pt x="2634" y="6302"/>
                    <a:pt x="2885" y="6615"/>
                  </a:cubicBezTo>
                  <a:cubicBezTo>
                    <a:pt x="3371" y="7242"/>
                    <a:pt x="3935" y="7822"/>
                    <a:pt x="4280" y="8512"/>
                  </a:cubicBezTo>
                  <a:cubicBezTo>
                    <a:pt x="5456" y="10847"/>
                    <a:pt x="6631" y="13199"/>
                    <a:pt x="7274" y="16020"/>
                  </a:cubicBezTo>
                  <a:cubicBezTo>
                    <a:pt x="7822" y="13120"/>
                    <a:pt x="8277" y="10456"/>
                    <a:pt x="8841" y="7822"/>
                  </a:cubicBezTo>
                  <a:cubicBezTo>
                    <a:pt x="9406" y="5205"/>
                    <a:pt x="9923" y="2587"/>
                    <a:pt x="10754" y="1"/>
                  </a:cubicBezTo>
                  <a:cubicBezTo>
                    <a:pt x="11224" y="252"/>
                    <a:pt x="11114" y="596"/>
                    <a:pt x="11051" y="926"/>
                  </a:cubicBezTo>
                  <a:cubicBezTo>
                    <a:pt x="10816" y="2148"/>
                    <a:pt x="10581" y="3355"/>
                    <a:pt x="10362" y="4578"/>
                  </a:cubicBezTo>
                  <a:cubicBezTo>
                    <a:pt x="10315" y="4813"/>
                    <a:pt x="10315" y="5079"/>
                    <a:pt x="10283" y="5377"/>
                  </a:cubicBezTo>
                  <a:cubicBezTo>
                    <a:pt x="11177" y="5173"/>
                    <a:pt x="12729" y="4452"/>
                    <a:pt x="12885" y="5393"/>
                  </a:cubicBezTo>
                  <a:cubicBezTo>
                    <a:pt x="13011" y="6082"/>
                    <a:pt x="11741" y="6302"/>
                    <a:pt x="11083" y="6365"/>
                  </a:cubicBezTo>
                  <a:cubicBezTo>
                    <a:pt x="10080" y="6474"/>
                    <a:pt x="9750" y="7007"/>
                    <a:pt x="9515" y="7916"/>
                  </a:cubicBezTo>
                  <a:cubicBezTo>
                    <a:pt x="8591" y="11835"/>
                    <a:pt x="8042" y="15800"/>
                    <a:pt x="7854" y="19813"/>
                  </a:cubicBezTo>
                  <a:cubicBezTo>
                    <a:pt x="7822" y="20440"/>
                    <a:pt x="7932" y="21067"/>
                    <a:pt x="7979" y="21694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5" name="Google Shape;4775;p52"/>
            <p:cNvSpPr/>
            <p:nvPr/>
          </p:nvSpPr>
          <p:spPr>
            <a:xfrm>
              <a:off x="5895353" y="3126425"/>
              <a:ext cx="269757" cy="334470"/>
            </a:xfrm>
            <a:custGeom>
              <a:avLst/>
              <a:gdLst/>
              <a:ahLst/>
              <a:cxnLst/>
              <a:rect l="l" t="t" r="r" b="b"/>
              <a:pathLst>
                <a:path w="4577" h="5675" extrusionOk="0">
                  <a:moveTo>
                    <a:pt x="4577" y="5674"/>
                  </a:moveTo>
                  <a:cubicBezTo>
                    <a:pt x="3950" y="4969"/>
                    <a:pt x="2994" y="3887"/>
                    <a:pt x="2367" y="3182"/>
                  </a:cubicBezTo>
                  <a:cubicBezTo>
                    <a:pt x="1787" y="2539"/>
                    <a:pt x="1191" y="1897"/>
                    <a:pt x="643" y="1238"/>
                  </a:cubicBezTo>
                  <a:cubicBezTo>
                    <a:pt x="376" y="941"/>
                    <a:pt x="0" y="658"/>
                    <a:pt x="204" y="126"/>
                  </a:cubicBezTo>
                  <a:cubicBezTo>
                    <a:pt x="596" y="0"/>
                    <a:pt x="894" y="251"/>
                    <a:pt x="1176" y="439"/>
                  </a:cubicBezTo>
                  <a:cubicBezTo>
                    <a:pt x="1379" y="580"/>
                    <a:pt x="1536" y="752"/>
                    <a:pt x="1693" y="941"/>
                  </a:cubicBezTo>
                  <a:cubicBezTo>
                    <a:pt x="2665" y="2179"/>
                    <a:pt x="3527" y="3495"/>
                    <a:pt x="4279" y="487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6" name="Google Shape;4776;p52"/>
            <p:cNvSpPr/>
            <p:nvPr/>
          </p:nvSpPr>
          <p:spPr>
            <a:xfrm>
              <a:off x="6639898" y="3496839"/>
              <a:ext cx="340953" cy="314137"/>
            </a:xfrm>
            <a:custGeom>
              <a:avLst/>
              <a:gdLst/>
              <a:ahLst/>
              <a:cxnLst/>
              <a:rect l="l" t="t" r="r" b="b"/>
              <a:pathLst>
                <a:path w="5785" h="5330" extrusionOk="0">
                  <a:moveTo>
                    <a:pt x="1" y="5330"/>
                  </a:moveTo>
                  <a:cubicBezTo>
                    <a:pt x="847" y="4327"/>
                    <a:pt x="1913" y="3606"/>
                    <a:pt x="2963" y="2869"/>
                  </a:cubicBezTo>
                  <a:cubicBezTo>
                    <a:pt x="3731" y="2336"/>
                    <a:pt x="4468" y="1740"/>
                    <a:pt x="5220" y="1192"/>
                  </a:cubicBezTo>
                  <a:cubicBezTo>
                    <a:pt x="5471" y="988"/>
                    <a:pt x="5675" y="753"/>
                    <a:pt x="5722" y="424"/>
                  </a:cubicBezTo>
                  <a:cubicBezTo>
                    <a:pt x="5784" y="126"/>
                    <a:pt x="5690" y="1"/>
                    <a:pt x="5377" y="48"/>
                  </a:cubicBezTo>
                  <a:cubicBezTo>
                    <a:pt x="5032" y="110"/>
                    <a:pt x="4687" y="173"/>
                    <a:pt x="4358" y="298"/>
                  </a:cubicBezTo>
                  <a:cubicBezTo>
                    <a:pt x="3182" y="753"/>
                    <a:pt x="2211" y="1505"/>
                    <a:pt x="1443" y="2493"/>
                  </a:cubicBezTo>
                  <a:cubicBezTo>
                    <a:pt x="800" y="3355"/>
                    <a:pt x="298" y="4280"/>
                    <a:pt x="1" y="533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7" name="Google Shape;4777;p52"/>
            <p:cNvSpPr/>
            <p:nvPr/>
          </p:nvSpPr>
          <p:spPr>
            <a:xfrm>
              <a:off x="6582494" y="1777550"/>
              <a:ext cx="196026" cy="339539"/>
            </a:xfrm>
            <a:custGeom>
              <a:avLst/>
              <a:gdLst/>
              <a:ahLst/>
              <a:cxnLst/>
              <a:rect l="l" t="t" r="r" b="b"/>
              <a:pathLst>
                <a:path w="3326" h="5761" extrusionOk="0">
                  <a:moveTo>
                    <a:pt x="1812" y="0"/>
                  </a:moveTo>
                  <a:cubicBezTo>
                    <a:pt x="1041" y="0"/>
                    <a:pt x="469" y="595"/>
                    <a:pt x="363" y="1335"/>
                  </a:cubicBezTo>
                  <a:cubicBezTo>
                    <a:pt x="238" y="2307"/>
                    <a:pt x="113" y="3294"/>
                    <a:pt x="50" y="4282"/>
                  </a:cubicBezTo>
                  <a:cubicBezTo>
                    <a:pt x="0" y="5247"/>
                    <a:pt x="768" y="5761"/>
                    <a:pt x="1519" y="5761"/>
                  </a:cubicBezTo>
                  <a:cubicBezTo>
                    <a:pt x="2195" y="5761"/>
                    <a:pt x="2858" y="5346"/>
                    <a:pt x="2903" y="4470"/>
                  </a:cubicBezTo>
                  <a:cubicBezTo>
                    <a:pt x="2965" y="3482"/>
                    <a:pt x="3091" y="2511"/>
                    <a:pt x="3216" y="1539"/>
                  </a:cubicBezTo>
                  <a:cubicBezTo>
                    <a:pt x="3326" y="755"/>
                    <a:pt x="2636" y="50"/>
                    <a:pt x="1899" y="3"/>
                  </a:cubicBezTo>
                  <a:cubicBezTo>
                    <a:pt x="1870" y="1"/>
                    <a:pt x="1841" y="0"/>
                    <a:pt x="1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8" name="Google Shape;4778;p52"/>
            <p:cNvSpPr/>
            <p:nvPr/>
          </p:nvSpPr>
          <p:spPr>
            <a:xfrm>
              <a:off x="6582611" y="1944634"/>
              <a:ext cx="373310" cy="175221"/>
            </a:xfrm>
            <a:custGeom>
              <a:avLst/>
              <a:gdLst/>
              <a:ahLst/>
              <a:cxnLst/>
              <a:rect l="l" t="t" r="r" b="b"/>
              <a:pathLst>
                <a:path w="6334" h="2973" extrusionOk="0">
                  <a:moveTo>
                    <a:pt x="4670" y="0"/>
                  </a:moveTo>
                  <a:cubicBezTo>
                    <a:pt x="4624" y="0"/>
                    <a:pt x="4577" y="2"/>
                    <a:pt x="4531" y="5"/>
                  </a:cubicBezTo>
                  <a:cubicBezTo>
                    <a:pt x="3645" y="58"/>
                    <a:pt x="2938" y="122"/>
                    <a:pt x="2071" y="122"/>
                  </a:cubicBezTo>
                  <a:cubicBezTo>
                    <a:pt x="1910" y="122"/>
                    <a:pt x="1743" y="119"/>
                    <a:pt x="1568" y="114"/>
                  </a:cubicBezTo>
                  <a:cubicBezTo>
                    <a:pt x="1557" y="114"/>
                    <a:pt x="1546" y="114"/>
                    <a:pt x="1535" y="114"/>
                  </a:cubicBezTo>
                  <a:cubicBezTo>
                    <a:pt x="781" y="114"/>
                    <a:pt x="110" y="643"/>
                    <a:pt x="48" y="1447"/>
                  </a:cubicBezTo>
                  <a:cubicBezTo>
                    <a:pt x="1" y="2199"/>
                    <a:pt x="596" y="2951"/>
                    <a:pt x="1380" y="2967"/>
                  </a:cubicBezTo>
                  <a:cubicBezTo>
                    <a:pt x="1527" y="2971"/>
                    <a:pt x="1674" y="2973"/>
                    <a:pt x="1821" y="2973"/>
                  </a:cubicBezTo>
                  <a:cubicBezTo>
                    <a:pt x="2899" y="2973"/>
                    <a:pt x="3988" y="2879"/>
                    <a:pt x="5064" y="2810"/>
                  </a:cubicBezTo>
                  <a:cubicBezTo>
                    <a:pt x="5847" y="2763"/>
                    <a:pt x="6333" y="1839"/>
                    <a:pt x="6208" y="1133"/>
                  </a:cubicBezTo>
                  <a:cubicBezTo>
                    <a:pt x="6046" y="352"/>
                    <a:pt x="5398" y="0"/>
                    <a:pt x="4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9" name="Google Shape;4779;p52"/>
            <p:cNvSpPr/>
            <p:nvPr/>
          </p:nvSpPr>
          <p:spPr>
            <a:xfrm>
              <a:off x="6397845" y="1876917"/>
              <a:ext cx="390284" cy="225082"/>
            </a:xfrm>
            <a:custGeom>
              <a:avLst/>
              <a:gdLst/>
              <a:ahLst/>
              <a:cxnLst/>
              <a:rect l="l" t="t" r="r" b="b"/>
              <a:pathLst>
                <a:path w="6622" h="3819" extrusionOk="0">
                  <a:moveTo>
                    <a:pt x="1546" y="0"/>
                  </a:moveTo>
                  <a:cubicBezTo>
                    <a:pt x="1109" y="0"/>
                    <a:pt x="693" y="188"/>
                    <a:pt x="408" y="605"/>
                  </a:cubicBezTo>
                  <a:cubicBezTo>
                    <a:pt x="1" y="1201"/>
                    <a:pt x="111" y="2220"/>
                    <a:pt x="785" y="2596"/>
                  </a:cubicBezTo>
                  <a:cubicBezTo>
                    <a:pt x="1929" y="3223"/>
                    <a:pt x="3261" y="3803"/>
                    <a:pt x="4578" y="3818"/>
                  </a:cubicBezTo>
                  <a:cubicBezTo>
                    <a:pt x="4588" y="3818"/>
                    <a:pt x="4598" y="3819"/>
                    <a:pt x="4608" y="3819"/>
                  </a:cubicBezTo>
                  <a:cubicBezTo>
                    <a:pt x="6430" y="3819"/>
                    <a:pt x="6621" y="997"/>
                    <a:pt x="4782" y="966"/>
                  </a:cubicBezTo>
                  <a:cubicBezTo>
                    <a:pt x="4296" y="950"/>
                    <a:pt x="4045" y="872"/>
                    <a:pt x="3559" y="715"/>
                  </a:cubicBezTo>
                  <a:cubicBezTo>
                    <a:pt x="3340" y="652"/>
                    <a:pt x="3120" y="558"/>
                    <a:pt x="2901" y="464"/>
                  </a:cubicBezTo>
                  <a:cubicBezTo>
                    <a:pt x="2791" y="417"/>
                    <a:pt x="2697" y="386"/>
                    <a:pt x="2587" y="339"/>
                  </a:cubicBezTo>
                  <a:cubicBezTo>
                    <a:pt x="2560" y="326"/>
                    <a:pt x="2536" y="315"/>
                    <a:pt x="2516" y="306"/>
                  </a:cubicBezTo>
                  <a:lnTo>
                    <a:pt x="2516" y="306"/>
                  </a:lnTo>
                  <a:cubicBezTo>
                    <a:pt x="2521" y="307"/>
                    <a:pt x="2525" y="308"/>
                    <a:pt x="2526" y="308"/>
                  </a:cubicBezTo>
                  <a:cubicBezTo>
                    <a:pt x="2534" y="308"/>
                    <a:pt x="2507" y="290"/>
                    <a:pt x="2399" y="229"/>
                  </a:cubicBezTo>
                  <a:cubicBezTo>
                    <a:pt x="2127" y="80"/>
                    <a:pt x="1832" y="0"/>
                    <a:pt x="15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0" name="Google Shape;4780;p52"/>
            <p:cNvSpPr/>
            <p:nvPr/>
          </p:nvSpPr>
          <p:spPr>
            <a:xfrm>
              <a:off x="6442225" y="1942807"/>
              <a:ext cx="335001" cy="317319"/>
            </a:xfrm>
            <a:custGeom>
              <a:avLst/>
              <a:gdLst/>
              <a:ahLst/>
              <a:cxnLst/>
              <a:rect l="l" t="t" r="r" b="b"/>
              <a:pathLst>
                <a:path w="5684" h="5384" extrusionOk="0">
                  <a:moveTo>
                    <a:pt x="3693" y="1"/>
                  </a:moveTo>
                  <a:cubicBezTo>
                    <a:pt x="3291" y="1"/>
                    <a:pt x="2891" y="185"/>
                    <a:pt x="2602" y="631"/>
                  </a:cubicBezTo>
                  <a:cubicBezTo>
                    <a:pt x="2054" y="1446"/>
                    <a:pt x="1395" y="2152"/>
                    <a:pt x="706" y="2857"/>
                  </a:cubicBezTo>
                  <a:cubicBezTo>
                    <a:pt x="173" y="3421"/>
                    <a:pt x="0" y="4236"/>
                    <a:pt x="549" y="4879"/>
                  </a:cubicBezTo>
                  <a:cubicBezTo>
                    <a:pt x="818" y="5193"/>
                    <a:pt x="1262" y="5384"/>
                    <a:pt x="1692" y="5384"/>
                  </a:cubicBezTo>
                  <a:cubicBezTo>
                    <a:pt x="2013" y="5384"/>
                    <a:pt x="2327" y="5277"/>
                    <a:pt x="2555" y="5036"/>
                  </a:cubicBezTo>
                  <a:cubicBezTo>
                    <a:pt x="3417" y="4158"/>
                    <a:pt x="4295" y="3265"/>
                    <a:pt x="4969" y="2230"/>
                  </a:cubicBezTo>
                  <a:cubicBezTo>
                    <a:pt x="5684" y="1135"/>
                    <a:pt x="4687" y="1"/>
                    <a:pt x="3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1" name="Google Shape;4781;p52"/>
            <p:cNvSpPr/>
            <p:nvPr/>
          </p:nvSpPr>
          <p:spPr>
            <a:xfrm>
              <a:off x="6568349" y="1961313"/>
              <a:ext cx="303528" cy="334824"/>
            </a:xfrm>
            <a:custGeom>
              <a:avLst/>
              <a:gdLst/>
              <a:ahLst/>
              <a:cxnLst/>
              <a:rect l="l" t="t" r="r" b="b"/>
              <a:pathLst>
                <a:path w="5150" h="5681" extrusionOk="0">
                  <a:moveTo>
                    <a:pt x="1885" y="0"/>
                  </a:moveTo>
                  <a:cubicBezTo>
                    <a:pt x="965" y="0"/>
                    <a:pt x="1" y="921"/>
                    <a:pt x="478" y="2041"/>
                  </a:cubicBezTo>
                  <a:cubicBezTo>
                    <a:pt x="948" y="3123"/>
                    <a:pt x="1324" y="4236"/>
                    <a:pt x="2092" y="5176"/>
                  </a:cubicBezTo>
                  <a:cubicBezTo>
                    <a:pt x="2389" y="5533"/>
                    <a:pt x="2750" y="5681"/>
                    <a:pt x="3105" y="5681"/>
                  </a:cubicBezTo>
                  <a:cubicBezTo>
                    <a:pt x="4154" y="5681"/>
                    <a:pt x="5150" y="4381"/>
                    <a:pt x="4271" y="3327"/>
                  </a:cubicBezTo>
                  <a:cubicBezTo>
                    <a:pt x="3691" y="2621"/>
                    <a:pt x="3425" y="1650"/>
                    <a:pt x="3064" y="819"/>
                  </a:cubicBezTo>
                  <a:cubicBezTo>
                    <a:pt x="2815" y="241"/>
                    <a:pt x="2356" y="0"/>
                    <a:pt x="1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2" name="Google Shape;4782;p52"/>
            <p:cNvSpPr/>
            <p:nvPr/>
          </p:nvSpPr>
          <p:spPr>
            <a:xfrm>
              <a:off x="6485602" y="1788630"/>
              <a:ext cx="287674" cy="320561"/>
            </a:xfrm>
            <a:custGeom>
              <a:avLst/>
              <a:gdLst/>
              <a:ahLst/>
              <a:cxnLst/>
              <a:rect l="l" t="t" r="r" b="b"/>
              <a:pathLst>
                <a:path w="4881" h="5439" extrusionOk="0">
                  <a:moveTo>
                    <a:pt x="1591" y="1"/>
                  </a:moveTo>
                  <a:cubicBezTo>
                    <a:pt x="1335" y="1"/>
                    <a:pt x="1080" y="64"/>
                    <a:pt x="863" y="191"/>
                  </a:cubicBezTo>
                  <a:cubicBezTo>
                    <a:pt x="158" y="598"/>
                    <a:pt x="1" y="1445"/>
                    <a:pt x="362" y="2150"/>
                  </a:cubicBezTo>
                  <a:cubicBezTo>
                    <a:pt x="800" y="3028"/>
                    <a:pt x="1239" y="3906"/>
                    <a:pt x="1741" y="4752"/>
                  </a:cubicBezTo>
                  <a:cubicBezTo>
                    <a:pt x="2034" y="5237"/>
                    <a:pt x="2470" y="5438"/>
                    <a:pt x="2906" y="5438"/>
                  </a:cubicBezTo>
                  <a:cubicBezTo>
                    <a:pt x="3892" y="5438"/>
                    <a:pt x="4881" y="4408"/>
                    <a:pt x="4217" y="3310"/>
                  </a:cubicBezTo>
                  <a:cubicBezTo>
                    <a:pt x="3700" y="2464"/>
                    <a:pt x="3261" y="1586"/>
                    <a:pt x="2822" y="708"/>
                  </a:cubicBezTo>
                  <a:cubicBezTo>
                    <a:pt x="2594" y="241"/>
                    <a:pt x="2091" y="1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3" name="Google Shape;4783;p52"/>
            <p:cNvSpPr/>
            <p:nvPr/>
          </p:nvSpPr>
          <p:spPr>
            <a:xfrm>
              <a:off x="6565048" y="1826114"/>
              <a:ext cx="349264" cy="284727"/>
            </a:xfrm>
            <a:custGeom>
              <a:avLst/>
              <a:gdLst/>
              <a:ahLst/>
              <a:cxnLst/>
              <a:rect l="l" t="t" r="r" b="b"/>
              <a:pathLst>
                <a:path w="5926" h="4831" extrusionOk="0">
                  <a:moveTo>
                    <a:pt x="4371" y="0"/>
                  </a:moveTo>
                  <a:cubicBezTo>
                    <a:pt x="3997" y="0"/>
                    <a:pt x="3616" y="152"/>
                    <a:pt x="3293" y="401"/>
                  </a:cubicBezTo>
                  <a:cubicBezTo>
                    <a:pt x="2462" y="1060"/>
                    <a:pt x="1835" y="1561"/>
                    <a:pt x="910" y="2157"/>
                  </a:cubicBezTo>
                  <a:cubicBezTo>
                    <a:pt x="267" y="2580"/>
                    <a:pt x="1" y="3426"/>
                    <a:pt x="393" y="4116"/>
                  </a:cubicBezTo>
                  <a:cubicBezTo>
                    <a:pt x="659" y="4553"/>
                    <a:pt x="1165" y="4830"/>
                    <a:pt x="1668" y="4830"/>
                  </a:cubicBezTo>
                  <a:cubicBezTo>
                    <a:pt x="1905" y="4830"/>
                    <a:pt x="2141" y="4769"/>
                    <a:pt x="2352" y="4633"/>
                  </a:cubicBezTo>
                  <a:cubicBezTo>
                    <a:pt x="3387" y="3959"/>
                    <a:pt x="4343" y="3176"/>
                    <a:pt x="5315" y="2423"/>
                  </a:cubicBezTo>
                  <a:cubicBezTo>
                    <a:pt x="5926" y="1953"/>
                    <a:pt x="5816" y="903"/>
                    <a:pt x="5315" y="401"/>
                  </a:cubicBezTo>
                  <a:cubicBezTo>
                    <a:pt x="5034" y="121"/>
                    <a:pt x="4705" y="0"/>
                    <a:pt x="43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4" name="Google Shape;4784;p52"/>
            <p:cNvSpPr/>
            <p:nvPr/>
          </p:nvSpPr>
          <p:spPr>
            <a:xfrm>
              <a:off x="6387708" y="1922356"/>
              <a:ext cx="385098" cy="226143"/>
            </a:xfrm>
            <a:custGeom>
              <a:avLst/>
              <a:gdLst/>
              <a:ahLst/>
              <a:cxnLst/>
              <a:rect l="l" t="t" r="r" b="b"/>
              <a:pathLst>
                <a:path w="6534" h="3837" extrusionOk="0">
                  <a:moveTo>
                    <a:pt x="4555" y="1"/>
                  </a:moveTo>
                  <a:cubicBezTo>
                    <a:pt x="4318" y="1"/>
                    <a:pt x="4065" y="73"/>
                    <a:pt x="3809" y="242"/>
                  </a:cubicBezTo>
                  <a:cubicBezTo>
                    <a:pt x="3402" y="508"/>
                    <a:pt x="3151" y="586"/>
                    <a:pt x="2665" y="727"/>
                  </a:cubicBezTo>
                  <a:cubicBezTo>
                    <a:pt x="2446" y="790"/>
                    <a:pt x="2211" y="837"/>
                    <a:pt x="1975" y="884"/>
                  </a:cubicBezTo>
                  <a:cubicBezTo>
                    <a:pt x="1866" y="916"/>
                    <a:pt x="1756" y="931"/>
                    <a:pt x="1646" y="947"/>
                  </a:cubicBezTo>
                  <a:cubicBezTo>
                    <a:pt x="1600" y="956"/>
                    <a:pt x="1565" y="962"/>
                    <a:pt x="1538" y="968"/>
                  </a:cubicBezTo>
                  <a:lnTo>
                    <a:pt x="1538" y="968"/>
                  </a:lnTo>
                  <a:cubicBezTo>
                    <a:pt x="1514" y="970"/>
                    <a:pt x="1478" y="973"/>
                    <a:pt x="1427" y="978"/>
                  </a:cubicBezTo>
                  <a:cubicBezTo>
                    <a:pt x="659" y="1041"/>
                    <a:pt x="1" y="1574"/>
                    <a:pt x="1" y="2405"/>
                  </a:cubicBezTo>
                  <a:cubicBezTo>
                    <a:pt x="1" y="3092"/>
                    <a:pt x="585" y="3836"/>
                    <a:pt x="1318" y="3836"/>
                  </a:cubicBezTo>
                  <a:cubicBezTo>
                    <a:pt x="1354" y="3836"/>
                    <a:pt x="1390" y="3835"/>
                    <a:pt x="1427" y="3831"/>
                  </a:cubicBezTo>
                  <a:cubicBezTo>
                    <a:pt x="2728" y="3721"/>
                    <a:pt x="4154" y="3439"/>
                    <a:pt x="5251" y="2718"/>
                  </a:cubicBezTo>
                  <a:cubicBezTo>
                    <a:pt x="6534" y="1867"/>
                    <a:pt x="5751" y="1"/>
                    <a:pt x="45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5" name="Google Shape;4785;p52"/>
            <p:cNvSpPr/>
            <p:nvPr/>
          </p:nvSpPr>
          <p:spPr>
            <a:xfrm>
              <a:off x="6542888" y="1940509"/>
              <a:ext cx="195908" cy="359106"/>
            </a:xfrm>
            <a:custGeom>
              <a:avLst/>
              <a:gdLst/>
              <a:ahLst/>
              <a:cxnLst/>
              <a:rect l="l" t="t" r="r" b="b"/>
              <a:pathLst>
                <a:path w="3324" h="6093" extrusionOk="0">
                  <a:moveTo>
                    <a:pt x="1843" y="0"/>
                  </a:moveTo>
                  <a:cubicBezTo>
                    <a:pt x="1129" y="0"/>
                    <a:pt x="424" y="459"/>
                    <a:pt x="440" y="1376"/>
                  </a:cubicBezTo>
                  <a:cubicBezTo>
                    <a:pt x="455" y="2363"/>
                    <a:pt x="299" y="3319"/>
                    <a:pt x="126" y="4291"/>
                  </a:cubicBezTo>
                  <a:cubicBezTo>
                    <a:pt x="1" y="5059"/>
                    <a:pt x="330" y="5827"/>
                    <a:pt x="1129" y="6047"/>
                  </a:cubicBezTo>
                  <a:cubicBezTo>
                    <a:pt x="1242" y="6077"/>
                    <a:pt x="1361" y="6092"/>
                    <a:pt x="1481" y="6092"/>
                  </a:cubicBezTo>
                  <a:cubicBezTo>
                    <a:pt x="2104" y="6092"/>
                    <a:pt x="2780" y="5700"/>
                    <a:pt x="2885" y="5043"/>
                  </a:cubicBezTo>
                  <a:cubicBezTo>
                    <a:pt x="3104" y="3837"/>
                    <a:pt x="3324" y="2614"/>
                    <a:pt x="3292" y="1376"/>
                  </a:cubicBezTo>
                  <a:cubicBezTo>
                    <a:pt x="3277" y="459"/>
                    <a:pt x="2556" y="0"/>
                    <a:pt x="1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6" name="Google Shape;4786;p52"/>
            <p:cNvSpPr/>
            <p:nvPr/>
          </p:nvSpPr>
          <p:spPr>
            <a:xfrm>
              <a:off x="6550255" y="1946226"/>
              <a:ext cx="399537" cy="262095"/>
            </a:xfrm>
            <a:custGeom>
              <a:avLst/>
              <a:gdLst/>
              <a:ahLst/>
              <a:cxnLst/>
              <a:rect l="l" t="t" r="r" b="b"/>
              <a:pathLst>
                <a:path w="6779" h="4447" extrusionOk="0">
                  <a:moveTo>
                    <a:pt x="2015" y="0"/>
                  </a:moveTo>
                  <a:cubicBezTo>
                    <a:pt x="806" y="0"/>
                    <a:pt x="0" y="1877"/>
                    <a:pt x="1302" y="2705"/>
                  </a:cubicBezTo>
                  <a:cubicBezTo>
                    <a:pt x="2305" y="3332"/>
                    <a:pt x="3246" y="4037"/>
                    <a:pt x="4406" y="4382"/>
                  </a:cubicBezTo>
                  <a:cubicBezTo>
                    <a:pt x="4556" y="4426"/>
                    <a:pt x="4700" y="4446"/>
                    <a:pt x="4835" y="4446"/>
                  </a:cubicBezTo>
                  <a:cubicBezTo>
                    <a:pt x="6287" y="4446"/>
                    <a:pt x="6779" y="2097"/>
                    <a:pt x="5158" y="1623"/>
                  </a:cubicBezTo>
                  <a:cubicBezTo>
                    <a:pt x="4280" y="1373"/>
                    <a:pt x="3528" y="730"/>
                    <a:pt x="2744" y="228"/>
                  </a:cubicBezTo>
                  <a:cubicBezTo>
                    <a:pt x="2494" y="69"/>
                    <a:pt x="2247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7" name="Google Shape;4787;p52"/>
            <p:cNvSpPr/>
            <p:nvPr/>
          </p:nvSpPr>
          <p:spPr>
            <a:xfrm>
              <a:off x="6560451" y="1960606"/>
              <a:ext cx="202391" cy="143218"/>
            </a:xfrm>
            <a:custGeom>
              <a:avLst/>
              <a:gdLst/>
              <a:ahLst/>
              <a:cxnLst/>
              <a:rect l="l" t="t" r="r" b="b"/>
              <a:pathLst>
                <a:path w="3434" h="2430" extrusionOk="0">
                  <a:moveTo>
                    <a:pt x="1709" y="0"/>
                  </a:moveTo>
                  <a:cubicBezTo>
                    <a:pt x="1" y="0"/>
                    <a:pt x="1" y="2430"/>
                    <a:pt x="1709" y="2430"/>
                  </a:cubicBezTo>
                  <a:cubicBezTo>
                    <a:pt x="3433" y="2430"/>
                    <a:pt x="3433" y="0"/>
                    <a:pt x="1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8" name="Google Shape;4788;p52"/>
            <p:cNvSpPr/>
            <p:nvPr/>
          </p:nvSpPr>
          <p:spPr>
            <a:xfrm>
              <a:off x="7021394" y="2562581"/>
              <a:ext cx="294805" cy="318675"/>
            </a:xfrm>
            <a:custGeom>
              <a:avLst/>
              <a:gdLst/>
              <a:ahLst/>
              <a:cxnLst/>
              <a:rect l="l" t="t" r="r" b="b"/>
              <a:pathLst>
                <a:path w="5002" h="5407" extrusionOk="0">
                  <a:moveTo>
                    <a:pt x="3352" y="1"/>
                  </a:moveTo>
                  <a:cubicBezTo>
                    <a:pt x="2839" y="1"/>
                    <a:pt x="2353" y="294"/>
                    <a:pt x="2054" y="758"/>
                  </a:cubicBezTo>
                  <a:cubicBezTo>
                    <a:pt x="1537" y="1589"/>
                    <a:pt x="1020" y="2435"/>
                    <a:pt x="565" y="3313"/>
                  </a:cubicBezTo>
                  <a:cubicBezTo>
                    <a:pt x="1" y="4421"/>
                    <a:pt x="986" y="5406"/>
                    <a:pt x="1941" y="5406"/>
                  </a:cubicBezTo>
                  <a:cubicBezTo>
                    <a:pt x="2391" y="5406"/>
                    <a:pt x="2834" y="5188"/>
                    <a:pt x="3105" y="4661"/>
                  </a:cubicBezTo>
                  <a:cubicBezTo>
                    <a:pt x="3543" y="3783"/>
                    <a:pt x="4061" y="2937"/>
                    <a:pt x="4578" y="2106"/>
                  </a:cubicBezTo>
                  <a:cubicBezTo>
                    <a:pt x="5001" y="1432"/>
                    <a:pt x="4641" y="507"/>
                    <a:pt x="3998" y="163"/>
                  </a:cubicBezTo>
                  <a:cubicBezTo>
                    <a:pt x="3786" y="52"/>
                    <a:pt x="3567" y="1"/>
                    <a:pt x="3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9" name="Google Shape;4789;p52"/>
            <p:cNvSpPr/>
            <p:nvPr/>
          </p:nvSpPr>
          <p:spPr>
            <a:xfrm>
              <a:off x="7034360" y="2713871"/>
              <a:ext cx="370481" cy="241938"/>
            </a:xfrm>
            <a:custGeom>
              <a:avLst/>
              <a:gdLst/>
              <a:ahLst/>
              <a:cxnLst/>
              <a:rect l="l" t="t" r="r" b="b"/>
              <a:pathLst>
                <a:path w="6286" h="4105" extrusionOk="0">
                  <a:moveTo>
                    <a:pt x="1620" y="1"/>
                  </a:moveTo>
                  <a:cubicBezTo>
                    <a:pt x="1109" y="1"/>
                    <a:pt x="618" y="256"/>
                    <a:pt x="345" y="746"/>
                  </a:cubicBezTo>
                  <a:cubicBezTo>
                    <a:pt x="1" y="1404"/>
                    <a:pt x="236" y="2345"/>
                    <a:pt x="941" y="2674"/>
                  </a:cubicBezTo>
                  <a:cubicBezTo>
                    <a:pt x="2054" y="3207"/>
                    <a:pt x="3214" y="3614"/>
                    <a:pt x="4374" y="4038"/>
                  </a:cubicBezTo>
                  <a:cubicBezTo>
                    <a:pt x="4491" y="4084"/>
                    <a:pt x="4612" y="4105"/>
                    <a:pt x="4732" y="4105"/>
                  </a:cubicBezTo>
                  <a:cubicBezTo>
                    <a:pt x="5348" y="4105"/>
                    <a:pt x="5954" y="3552"/>
                    <a:pt x="6098" y="2987"/>
                  </a:cubicBezTo>
                  <a:cubicBezTo>
                    <a:pt x="6286" y="2157"/>
                    <a:pt x="5753" y="1530"/>
                    <a:pt x="5032" y="1263"/>
                  </a:cubicBezTo>
                  <a:cubicBezTo>
                    <a:pt x="4045" y="887"/>
                    <a:pt x="3276" y="621"/>
                    <a:pt x="2289" y="150"/>
                  </a:cubicBezTo>
                  <a:cubicBezTo>
                    <a:pt x="2074" y="50"/>
                    <a:pt x="1845" y="1"/>
                    <a:pt x="1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0" name="Google Shape;4790;p52"/>
            <p:cNvSpPr/>
            <p:nvPr/>
          </p:nvSpPr>
          <p:spPr>
            <a:xfrm>
              <a:off x="6898575" y="2624476"/>
              <a:ext cx="367652" cy="241922"/>
            </a:xfrm>
            <a:custGeom>
              <a:avLst/>
              <a:gdLst/>
              <a:ahLst/>
              <a:cxnLst/>
              <a:rect l="l" t="t" r="r" b="b"/>
              <a:pathLst>
                <a:path w="6238" h="5002" extrusionOk="0">
                  <a:moveTo>
                    <a:pt x="1653" y="1"/>
                  </a:moveTo>
                  <a:cubicBezTo>
                    <a:pt x="1413" y="1"/>
                    <a:pt x="1166" y="67"/>
                    <a:pt x="925" y="213"/>
                  </a:cubicBezTo>
                  <a:cubicBezTo>
                    <a:pt x="314" y="589"/>
                    <a:pt x="0" y="1561"/>
                    <a:pt x="471" y="2188"/>
                  </a:cubicBezTo>
                  <a:cubicBezTo>
                    <a:pt x="1254" y="3223"/>
                    <a:pt x="2242" y="4289"/>
                    <a:pt x="3433" y="4853"/>
                  </a:cubicBezTo>
                  <a:cubicBezTo>
                    <a:pt x="3652" y="4956"/>
                    <a:pt x="3866" y="5002"/>
                    <a:pt x="4068" y="5002"/>
                  </a:cubicBezTo>
                  <a:cubicBezTo>
                    <a:pt x="5401" y="5002"/>
                    <a:pt x="6237" y="3010"/>
                    <a:pt x="4781" y="2329"/>
                  </a:cubicBezTo>
                  <a:cubicBezTo>
                    <a:pt x="4327" y="2126"/>
                    <a:pt x="4138" y="1937"/>
                    <a:pt x="3762" y="1608"/>
                  </a:cubicBezTo>
                  <a:cubicBezTo>
                    <a:pt x="3590" y="1452"/>
                    <a:pt x="3417" y="1279"/>
                    <a:pt x="3261" y="1107"/>
                  </a:cubicBezTo>
                  <a:cubicBezTo>
                    <a:pt x="3182" y="1028"/>
                    <a:pt x="3104" y="934"/>
                    <a:pt x="3041" y="856"/>
                  </a:cubicBezTo>
                  <a:cubicBezTo>
                    <a:pt x="3010" y="821"/>
                    <a:pt x="2985" y="795"/>
                    <a:pt x="2966" y="775"/>
                  </a:cubicBezTo>
                  <a:lnTo>
                    <a:pt x="2966" y="775"/>
                  </a:lnTo>
                  <a:cubicBezTo>
                    <a:pt x="2952" y="755"/>
                    <a:pt x="2931" y="725"/>
                    <a:pt x="2900" y="684"/>
                  </a:cubicBezTo>
                  <a:cubicBezTo>
                    <a:pt x="2587" y="266"/>
                    <a:pt x="2134" y="1"/>
                    <a:pt x="1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1" name="Google Shape;4791;p52"/>
            <p:cNvSpPr/>
            <p:nvPr/>
          </p:nvSpPr>
          <p:spPr>
            <a:xfrm>
              <a:off x="6857904" y="2702260"/>
              <a:ext cx="391463" cy="255258"/>
            </a:xfrm>
            <a:custGeom>
              <a:avLst/>
              <a:gdLst/>
              <a:ahLst/>
              <a:cxnLst/>
              <a:rect l="l" t="t" r="r" b="b"/>
              <a:pathLst>
                <a:path w="6642" h="4331" extrusionOk="0">
                  <a:moveTo>
                    <a:pt x="4591" y="1"/>
                  </a:moveTo>
                  <a:cubicBezTo>
                    <a:pt x="4351" y="1"/>
                    <a:pt x="4097" y="72"/>
                    <a:pt x="3841" y="238"/>
                  </a:cubicBezTo>
                  <a:cubicBezTo>
                    <a:pt x="3010" y="771"/>
                    <a:pt x="2117" y="1147"/>
                    <a:pt x="1208" y="1507"/>
                  </a:cubicBezTo>
                  <a:cubicBezTo>
                    <a:pt x="487" y="1789"/>
                    <a:pt x="1" y="2479"/>
                    <a:pt x="236" y="3279"/>
                  </a:cubicBezTo>
                  <a:cubicBezTo>
                    <a:pt x="402" y="3841"/>
                    <a:pt x="996" y="4330"/>
                    <a:pt x="1600" y="4330"/>
                  </a:cubicBezTo>
                  <a:cubicBezTo>
                    <a:pt x="1737" y="4330"/>
                    <a:pt x="1874" y="4305"/>
                    <a:pt x="2007" y="4250"/>
                  </a:cubicBezTo>
                  <a:cubicBezTo>
                    <a:pt x="3151" y="3796"/>
                    <a:pt x="4311" y="3341"/>
                    <a:pt x="5346" y="2667"/>
                  </a:cubicBezTo>
                  <a:cubicBezTo>
                    <a:pt x="6642" y="1842"/>
                    <a:pt x="5806" y="1"/>
                    <a:pt x="4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2" name="Google Shape;4792;p52"/>
            <p:cNvSpPr/>
            <p:nvPr/>
          </p:nvSpPr>
          <p:spPr>
            <a:xfrm>
              <a:off x="7037130" y="2726247"/>
              <a:ext cx="198148" cy="349794"/>
            </a:xfrm>
            <a:custGeom>
              <a:avLst/>
              <a:gdLst/>
              <a:ahLst/>
              <a:cxnLst/>
              <a:rect l="l" t="t" r="r" b="b"/>
              <a:pathLst>
                <a:path w="3362" h="5935" extrusionOk="0">
                  <a:moveTo>
                    <a:pt x="1611" y="1"/>
                  </a:moveTo>
                  <a:cubicBezTo>
                    <a:pt x="883" y="1"/>
                    <a:pt x="134" y="479"/>
                    <a:pt x="126" y="1414"/>
                  </a:cubicBezTo>
                  <a:cubicBezTo>
                    <a:pt x="110" y="2605"/>
                    <a:pt x="1" y="3781"/>
                    <a:pt x="314" y="4941"/>
                  </a:cubicBezTo>
                  <a:cubicBezTo>
                    <a:pt x="511" y="5636"/>
                    <a:pt x="1053" y="5935"/>
                    <a:pt x="1608" y="5935"/>
                  </a:cubicBezTo>
                  <a:cubicBezTo>
                    <a:pt x="2469" y="5935"/>
                    <a:pt x="3362" y="5217"/>
                    <a:pt x="3057" y="4141"/>
                  </a:cubicBezTo>
                  <a:cubicBezTo>
                    <a:pt x="2822" y="3263"/>
                    <a:pt x="2963" y="2260"/>
                    <a:pt x="2979" y="1351"/>
                  </a:cubicBezTo>
                  <a:cubicBezTo>
                    <a:pt x="2994" y="444"/>
                    <a:pt x="231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3" name="Google Shape;4793;p52"/>
            <p:cNvSpPr/>
            <p:nvPr/>
          </p:nvSpPr>
          <p:spPr>
            <a:xfrm>
              <a:off x="7027877" y="2527337"/>
              <a:ext cx="189071" cy="339893"/>
            </a:xfrm>
            <a:custGeom>
              <a:avLst/>
              <a:gdLst/>
              <a:ahLst/>
              <a:cxnLst/>
              <a:rect l="l" t="t" r="r" b="b"/>
              <a:pathLst>
                <a:path w="3208" h="5767" extrusionOk="0">
                  <a:moveTo>
                    <a:pt x="1440" y="1"/>
                  </a:moveTo>
                  <a:cubicBezTo>
                    <a:pt x="1394" y="1"/>
                    <a:pt x="1348" y="3"/>
                    <a:pt x="1302" y="8"/>
                  </a:cubicBezTo>
                  <a:cubicBezTo>
                    <a:pt x="487" y="102"/>
                    <a:pt x="1" y="808"/>
                    <a:pt x="32" y="1591"/>
                  </a:cubicBezTo>
                  <a:cubicBezTo>
                    <a:pt x="64" y="2579"/>
                    <a:pt x="111" y="3566"/>
                    <a:pt x="236" y="4538"/>
                  </a:cubicBezTo>
                  <a:cubicBezTo>
                    <a:pt x="344" y="5377"/>
                    <a:pt x="996" y="5767"/>
                    <a:pt x="1651" y="5767"/>
                  </a:cubicBezTo>
                  <a:cubicBezTo>
                    <a:pt x="2427" y="5767"/>
                    <a:pt x="3208" y="5219"/>
                    <a:pt x="3089" y="4225"/>
                  </a:cubicBezTo>
                  <a:cubicBezTo>
                    <a:pt x="2963" y="3253"/>
                    <a:pt x="2916" y="2265"/>
                    <a:pt x="2869" y="1278"/>
                  </a:cubicBezTo>
                  <a:cubicBezTo>
                    <a:pt x="2840" y="543"/>
                    <a:pt x="2135" y="1"/>
                    <a:pt x="1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4" name="Google Shape;4794;p52"/>
            <p:cNvSpPr/>
            <p:nvPr/>
          </p:nvSpPr>
          <p:spPr>
            <a:xfrm>
              <a:off x="7037130" y="2661182"/>
              <a:ext cx="373251" cy="209228"/>
            </a:xfrm>
            <a:custGeom>
              <a:avLst/>
              <a:gdLst/>
              <a:ahLst/>
              <a:cxnLst/>
              <a:rect l="l" t="t" r="r" b="b"/>
              <a:pathLst>
                <a:path w="6333" h="3550" extrusionOk="0">
                  <a:moveTo>
                    <a:pt x="4727" y="0"/>
                  </a:moveTo>
                  <a:cubicBezTo>
                    <a:pt x="4565" y="0"/>
                    <a:pt x="4398" y="20"/>
                    <a:pt x="4233" y="57"/>
                  </a:cubicBezTo>
                  <a:cubicBezTo>
                    <a:pt x="3214" y="308"/>
                    <a:pt x="2430" y="527"/>
                    <a:pt x="1349" y="684"/>
                  </a:cubicBezTo>
                  <a:cubicBezTo>
                    <a:pt x="581" y="809"/>
                    <a:pt x="1" y="1468"/>
                    <a:pt x="79" y="2267"/>
                  </a:cubicBezTo>
                  <a:cubicBezTo>
                    <a:pt x="151" y="2962"/>
                    <a:pt x="785" y="3549"/>
                    <a:pt x="1486" y="3549"/>
                  </a:cubicBezTo>
                  <a:cubicBezTo>
                    <a:pt x="1544" y="3549"/>
                    <a:pt x="1603" y="3545"/>
                    <a:pt x="1662" y="3537"/>
                  </a:cubicBezTo>
                  <a:cubicBezTo>
                    <a:pt x="2869" y="3349"/>
                    <a:pt x="4060" y="3019"/>
                    <a:pt x="5251" y="2737"/>
                  </a:cubicBezTo>
                  <a:cubicBezTo>
                    <a:pt x="6020" y="2549"/>
                    <a:pt x="6333" y="1546"/>
                    <a:pt x="6082" y="888"/>
                  </a:cubicBezTo>
                  <a:cubicBezTo>
                    <a:pt x="5849" y="261"/>
                    <a:pt x="5316" y="0"/>
                    <a:pt x="4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5" name="Google Shape;4795;p52"/>
            <p:cNvSpPr/>
            <p:nvPr/>
          </p:nvSpPr>
          <p:spPr>
            <a:xfrm>
              <a:off x="6843111" y="2660357"/>
              <a:ext cx="394763" cy="194965"/>
            </a:xfrm>
            <a:custGeom>
              <a:avLst/>
              <a:gdLst/>
              <a:ahLst/>
              <a:cxnLst/>
              <a:rect l="l" t="t" r="r" b="b"/>
              <a:pathLst>
                <a:path w="6698" h="3308" extrusionOk="0">
                  <a:moveTo>
                    <a:pt x="1583" y="1"/>
                  </a:moveTo>
                  <a:cubicBezTo>
                    <a:pt x="1042" y="1"/>
                    <a:pt x="540" y="261"/>
                    <a:pt x="299" y="823"/>
                  </a:cubicBezTo>
                  <a:cubicBezTo>
                    <a:pt x="1" y="1482"/>
                    <a:pt x="267" y="2453"/>
                    <a:pt x="1020" y="2704"/>
                  </a:cubicBezTo>
                  <a:cubicBezTo>
                    <a:pt x="1973" y="3034"/>
                    <a:pt x="3051" y="3307"/>
                    <a:pt x="4096" y="3307"/>
                  </a:cubicBezTo>
                  <a:cubicBezTo>
                    <a:pt x="4391" y="3307"/>
                    <a:pt x="4683" y="3285"/>
                    <a:pt x="4970" y="3237"/>
                  </a:cubicBezTo>
                  <a:cubicBezTo>
                    <a:pt x="6698" y="2969"/>
                    <a:pt x="6514" y="378"/>
                    <a:pt x="4917" y="378"/>
                  </a:cubicBezTo>
                  <a:cubicBezTo>
                    <a:pt x="4834" y="378"/>
                    <a:pt x="4747" y="385"/>
                    <a:pt x="4656" y="400"/>
                  </a:cubicBezTo>
                  <a:cubicBezTo>
                    <a:pt x="4460" y="432"/>
                    <a:pt x="4302" y="446"/>
                    <a:pt x="4151" y="446"/>
                  </a:cubicBezTo>
                  <a:cubicBezTo>
                    <a:pt x="3927" y="446"/>
                    <a:pt x="3717" y="416"/>
                    <a:pt x="3418" y="369"/>
                  </a:cubicBezTo>
                  <a:cubicBezTo>
                    <a:pt x="3183" y="337"/>
                    <a:pt x="2948" y="290"/>
                    <a:pt x="2713" y="243"/>
                  </a:cubicBezTo>
                  <a:cubicBezTo>
                    <a:pt x="2603" y="212"/>
                    <a:pt x="2493" y="196"/>
                    <a:pt x="2383" y="165"/>
                  </a:cubicBezTo>
                  <a:cubicBezTo>
                    <a:pt x="2349" y="156"/>
                    <a:pt x="2321" y="149"/>
                    <a:pt x="2297" y="143"/>
                  </a:cubicBezTo>
                  <a:lnTo>
                    <a:pt x="2297" y="143"/>
                  </a:lnTo>
                  <a:cubicBezTo>
                    <a:pt x="2276" y="135"/>
                    <a:pt x="2239" y="122"/>
                    <a:pt x="2180" y="102"/>
                  </a:cubicBezTo>
                  <a:cubicBezTo>
                    <a:pt x="1983" y="35"/>
                    <a:pt x="1780" y="1"/>
                    <a:pt x="15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6" name="Google Shape;4796;p52"/>
            <p:cNvSpPr/>
            <p:nvPr/>
          </p:nvSpPr>
          <p:spPr>
            <a:xfrm>
              <a:off x="6929983" y="2695129"/>
              <a:ext cx="294864" cy="335590"/>
            </a:xfrm>
            <a:custGeom>
              <a:avLst/>
              <a:gdLst/>
              <a:ahLst/>
              <a:cxnLst/>
              <a:rect l="l" t="t" r="r" b="b"/>
              <a:pathLst>
                <a:path w="5003" h="5694" extrusionOk="0">
                  <a:moveTo>
                    <a:pt x="3122" y="0"/>
                  </a:moveTo>
                  <a:cubicBezTo>
                    <a:pt x="2636" y="0"/>
                    <a:pt x="2161" y="245"/>
                    <a:pt x="1913" y="829"/>
                  </a:cubicBezTo>
                  <a:cubicBezTo>
                    <a:pt x="1536" y="1738"/>
                    <a:pt x="988" y="2553"/>
                    <a:pt x="455" y="3353"/>
                  </a:cubicBezTo>
                  <a:cubicBezTo>
                    <a:pt x="16" y="4011"/>
                    <a:pt x="0" y="4842"/>
                    <a:pt x="643" y="5375"/>
                  </a:cubicBezTo>
                  <a:cubicBezTo>
                    <a:pt x="892" y="5581"/>
                    <a:pt x="1241" y="5693"/>
                    <a:pt x="1588" y="5693"/>
                  </a:cubicBezTo>
                  <a:cubicBezTo>
                    <a:pt x="2005" y="5693"/>
                    <a:pt x="2418" y="5530"/>
                    <a:pt x="2649" y="5171"/>
                  </a:cubicBezTo>
                  <a:cubicBezTo>
                    <a:pt x="3339" y="4152"/>
                    <a:pt x="4044" y="3133"/>
                    <a:pt x="4530" y="1989"/>
                  </a:cubicBezTo>
                  <a:cubicBezTo>
                    <a:pt x="5002" y="880"/>
                    <a:pt x="4043" y="0"/>
                    <a:pt x="3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7" name="Google Shape;4797;p52"/>
            <p:cNvSpPr/>
            <p:nvPr/>
          </p:nvSpPr>
          <p:spPr>
            <a:xfrm>
              <a:off x="7019567" y="2709804"/>
              <a:ext cx="341955" cy="319500"/>
            </a:xfrm>
            <a:custGeom>
              <a:avLst/>
              <a:gdLst/>
              <a:ahLst/>
              <a:cxnLst/>
              <a:rect l="l" t="t" r="r" b="b"/>
              <a:pathLst>
                <a:path w="5802" h="5421" extrusionOk="0">
                  <a:moveTo>
                    <a:pt x="1985" y="0"/>
                  </a:moveTo>
                  <a:cubicBezTo>
                    <a:pt x="988" y="0"/>
                    <a:pt x="1" y="1169"/>
                    <a:pt x="722" y="2273"/>
                  </a:cubicBezTo>
                  <a:cubicBezTo>
                    <a:pt x="1380" y="3260"/>
                    <a:pt x="1944" y="4295"/>
                    <a:pt x="2869" y="5078"/>
                  </a:cubicBezTo>
                  <a:cubicBezTo>
                    <a:pt x="3153" y="5319"/>
                    <a:pt x="3454" y="5420"/>
                    <a:pt x="3740" y="5420"/>
                  </a:cubicBezTo>
                  <a:cubicBezTo>
                    <a:pt x="4876" y="5420"/>
                    <a:pt x="5801" y="3820"/>
                    <a:pt x="4687" y="2868"/>
                  </a:cubicBezTo>
                  <a:cubicBezTo>
                    <a:pt x="3982" y="2273"/>
                    <a:pt x="3559" y="1379"/>
                    <a:pt x="3057" y="611"/>
                  </a:cubicBezTo>
                  <a:cubicBezTo>
                    <a:pt x="2766" y="179"/>
                    <a:pt x="2375" y="0"/>
                    <a:pt x="19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8" name="Google Shape;4798;p52"/>
            <p:cNvSpPr/>
            <p:nvPr/>
          </p:nvSpPr>
          <p:spPr>
            <a:xfrm>
              <a:off x="7014263" y="2718350"/>
              <a:ext cx="218422" cy="146401"/>
            </a:xfrm>
            <a:custGeom>
              <a:avLst/>
              <a:gdLst/>
              <a:ahLst/>
              <a:cxnLst/>
              <a:rect l="l" t="t" r="r" b="b"/>
              <a:pathLst>
                <a:path w="3706" h="2484" extrusionOk="0">
                  <a:moveTo>
                    <a:pt x="1754" y="1"/>
                  </a:moveTo>
                  <a:cubicBezTo>
                    <a:pt x="561" y="1"/>
                    <a:pt x="1" y="1750"/>
                    <a:pt x="1345" y="2347"/>
                  </a:cubicBezTo>
                  <a:cubicBezTo>
                    <a:pt x="1555" y="2442"/>
                    <a:pt x="1755" y="2484"/>
                    <a:pt x="1940" y="2484"/>
                  </a:cubicBezTo>
                  <a:cubicBezTo>
                    <a:pt x="3135" y="2484"/>
                    <a:pt x="3705" y="734"/>
                    <a:pt x="2348" y="137"/>
                  </a:cubicBezTo>
                  <a:cubicBezTo>
                    <a:pt x="2138" y="43"/>
                    <a:pt x="1938" y="1"/>
                    <a:pt x="1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9" name="Google Shape;4799;p52"/>
            <p:cNvSpPr/>
            <p:nvPr/>
          </p:nvSpPr>
          <p:spPr>
            <a:xfrm>
              <a:off x="5972795" y="2168298"/>
              <a:ext cx="176636" cy="304943"/>
            </a:xfrm>
            <a:custGeom>
              <a:avLst/>
              <a:gdLst/>
              <a:ahLst/>
              <a:cxnLst/>
              <a:rect l="l" t="t" r="r" b="b"/>
              <a:pathLst>
                <a:path w="2997" h="5174" extrusionOk="0">
                  <a:moveTo>
                    <a:pt x="1624" y="0"/>
                  </a:moveTo>
                  <a:cubicBezTo>
                    <a:pt x="931" y="0"/>
                    <a:pt x="422" y="532"/>
                    <a:pt x="332" y="1194"/>
                  </a:cubicBezTo>
                  <a:cubicBezTo>
                    <a:pt x="207" y="2072"/>
                    <a:pt x="97" y="2950"/>
                    <a:pt x="50" y="3843"/>
                  </a:cubicBezTo>
                  <a:cubicBezTo>
                    <a:pt x="0" y="4711"/>
                    <a:pt x="691" y="5173"/>
                    <a:pt x="1369" y="5173"/>
                  </a:cubicBezTo>
                  <a:cubicBezTo>
                    <a:pt x="1978" y="5173"/>
                    <a:pt x="2576" y="4801"/>
                    <a:pt x="2620" y="4015"/>
                  </a:cubicBezTo>
                  <a:cubicBezTo>
                    <a:pt x="2667" y="3138"/>
                    <a:pt x="2777" y="2244"/>
                    <a:pt x="2902" y="1367"/>
                  </a:cubicBezTo>
                  <a:cubicBezTo>
                    <a:pt x="2997" y="677"/>
                    <a:pt x="2370" y="50"/>
                    <a:pt x="1711" y="3"/>
                  </a:cubicBezTo>
                  <a:cubicBezTo>
                    <a:pt x="1682" y="1"/>
                    <a:pt x="1652" y="0"/>
                    <a:pt x="1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0" name="Google Shape;4800;p52"/>
            <p:cNvSpPr/>
            <p:nvPr/>
          </p:nvSpPr>
          <p:spPr>
            <a:xfrm>
              <a:off x="5972913" y="2317937"/>
              <a:ext cx="336356" cy="157599"/>
            </a:xfrm>
            <a:custGeom>
              <a:avLst/>
              <a:gdLst/>
              <a:ahLst/>
              <a:cxnLst/>
              <a:rect l="l" t="t" r="r" b="b"/>
              <a:pathLst>
                <a:path w="5707" h="2674" extrusionOk="0">
                  <a:moveTo>
                    <a:pt x="4175" y="1"/>
                  </a:moveTo>
                  <a:cubicBezTo>
                    <a:pt x="4142" y="1"/>
                    <a:pt x="4109" y="2"/>
                    <a:pt x="4076" y="3"/>
                  </a:cubicBezTo>
                  <a:cubicBezTo>
                    <a:pt x="3235" y="59"/>
                    <a:pt x="2569" y="115"/>
                    <a:pt x="1732" y="115"/>
                  </a:cubicBezTo>
                  <a:cubicBezTo>
                    <a:pt x="1633" y="115"/>
                    <a:pt x="1531" y="114"/>
                    <a:pt x="1427" y="113"/>
                  </a:cubicBezTo>
                  <a:cubicBezTo>
                    <a:pt x="1416" y="113"/>
                    <a:pt x="1405" y="112"/>
                    <a:pt x="1394" y="112"/>
                  </a:cubicBezTo>
                  <a:cubicBezTo>
                    <a:pt x="702" y="112"/>
                    <a:pt x="94" y="594"/>
                    <a:pt x="48" y="1304"/>
                  </a:cubicBezTo>
                  <a:cubicBezTo>
                    <a:pt x="1" y="1978"/>
                    <a:pt x="549" y="2652"/>
                    <a:pt x="1239" y="2668"/>
                  </a:cubicBezTo>
                  <a:cubicBezTo>
                    <a:pt x="1391" y="2672"/>
                    <a:pt x="1543" y="2674"/>
                    <a:pt x="1695" y="2674"/>
                  </a:cubicBezTo>
                  <a:cubicBezTo>
                    <a:pt x="2652" y="2674"/>
                    <a:pt x="3601" y="2596"/>
                    <a:pt x="4562" y="2542"/>
                  </a:cubicBezTo>
                  <a:cubicBezTo>
                    <a:pt x="5267" y="2495"/>
                    <a:pt x="5706" y="1649"/>
                    <a:pt x="5581" y="1038"/>
                  </a:cubicBezTo>
                  <a:cubicBezTo>
                    <a:pt x="5446" y="306"/>
                    <a:pt x="4842" y="1"/>
                    <a:pt x="41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1" name="Google Shape;4801;p52"/>
            <p:cNvSpPr/>
            <p:nvPr/>
          </p:nvSpPr>
          <p:spPr>
            <a:xfrm>
              <a:off x="5806653" y="2257232"/>
              <a:ext cx="351444" cy="202274"/>
            </a:xfrm>
            <a:custGeom>
              <a:avLst/>
              <a:gdLst/>
              <a:ahLst/>
              <a:cxnLst/>
              <a:rect l="l" t="t" r="r" b="b"/>
              <a:pathLst>
                <a:path w="5963" h="3432" extrusionOk="0">
                  <a:moveTo>
                    <a:pt x="1402" y="1"/>
                  </a:moveTo>
                  <a:cubicBezTo>
                    <a:pt x="1009" y="1"/>
                    <a:pt x="633" y="168"/>
                    <a:pt x="377" y="547"/>
                  </a:cubicBezTo>
                  <a:cubicBezTo>
                    <a:pt x="0" y="1080"/>
                    <a:pt x="94" y="1989"/>
                    <a:pt x="706" y="2334"/>
                  </a:cubicBezTo>
                  <a:cubicBezTo>
                    <a:pt x="1740" y="2898"/>
                    <a:pt x="2947" y="3416"/>
                    <a:pt x="4138" y="3431"/>
                  </a:cubicBezTo>
                  <a:cubicBezTo>
                    <a:pt x="4148" y="3431"/>
                    <a:pt x="4158" y="3432"/>
                    <a:pt x="4168" y="3432"/>
                  </a:cubicBezTo>
                  <a:cubicBezTo>
                    <a:pt x="5786" y="3432"/>
                    <a:pt x="5962" y="892"/>
                    <a:pt x="4311" y="876"/>
                  </a:cubicBezTo>
                  <a:cubicBezTo>
                    <a:pt x="3872" y="861"/>
                    <a:pt x="3637" y="782"/>
                    <a:pt x="3214" y="641"/>
                  </a:cubicBezTo>
                  <a:cubicBezTo>
                    <a:pt x="3010" y="579"/>
                    <a:pt x="2806" y="500"/>
                    <a:pt x="2618" y="422"/>
                  </a:cubicBezTo>
                  <a:cubicBezTo>
                    <a:pt x="2524" y="375"/>
                    <a:pt x="2430" y="343"/>
                    <a:pt x="2336" y="296"/>
                  </a:cubicBezTo>
                  <a:cubicBezTo>
                    <a:pt x="2307" y="284"/>
                    <a:pt x="2283" y="273"/>
                    <a:pt x="2263" y="264"/>
                  </a:cubicBezTo>
                  <a:lnTo>
                    <a:pt x="2263" y="264"/>
                  </a:lnTo>
                  <a:cubicBezTo>
                    <a:pt x="2247" y="253"/>
                    <a:pt x="2217" y="234"/>
                    <a:pt x="2163" y="202"/>
                  </a:cubicBezTo>
                  <a:cubicBezTo>
                    <a:pt x="1922" y="72"/>
                    <a:pt x="1658" y="1"/>
                    <a:pt x="1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2" name="Google Shape;4802;p52"/>
            <p:cNvSpPr/>
            <p:nvPr/>
          </p:nvSpPr>
          <p:spPr>
            <a:xfrm>
              <a:off x="5847319" y="2316581"/>
              <a:ext cx="300640" cy="285729"/>
            </a:xfrm>
            <a:custGeom>
              <a:avLst/>
              <a:gdLst/>
              <a:ahLst/>
              <a:cxnLst/>
              <a:rect l="l" t="t" r="r" b="b"/>
              <a:pathLst>
                <a:path w="5101" h="4848" extrusionOk="0">
                  <a:moveTo>
                    <a:pt x="3313" y="1"/>
                  </a:moveTo>
                  <a:cubicBezTo>
                    <a:pt x="2954" y="1"/>
                    <a:pt x="2596" y="164"/>
                    <a:pt x="2336" y="559"/>
                  </a:cubicBezTo>
                  <a:cubicBezTo>
                    <a:pt x="1850" y="1311"/>
                    <a:pt x="1238" y="1938"/>
                    <a:pt x="627" y="2565"/>
                  </a:cubicBezTo>
                  <a:cubicBezTo>
                    <a:pt x="141" y="3083"/>
                    <a:pt x="0" y="3819"/>
                    <a:pt x="486" y="4384"/>
                  </a:cubicBezTo>
                  <a:cubicBezTo>
                    <a:pt x="730" y="4673"/>
                    <a:pt x="1130" y="4847"/>
                    <a:pt x="1518" y="4847"/>
                  </a:cubicBezTo>
                  <a:cubicBezTo>
                    <a:pt x="1804" y="4847"/>
                    <a:pt x="2083" y="4753"/>
                    <a:pt x="2288" y="4540"/>
                  </a:cubicBezTo>
                  <a:cubicBezTo>
                    <a:pt x="3057" y="3741"/>
                    <a:pt x="3856" y="2942"/>
                    <a:pt x="4452" y="2017"/>
                  </a:cubicBezTo>
                  <a:cubicBezTo>
                    <a:pt x="5101" y="1021"/>
                    <a:pt x="4208" y="1"/>
                    <a:pt x="3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3" name="Google Shape;4803;p52"/>
            <p:cNvSpPr/>
            <p:nvPr/>
          </p:nvSpPr>
          <p:spPr>
            <a:xfrm>
              <a:off x="5960124" y="2333083"/>
              <a:ext cx="273411" cy="301406"/>
            </a:xfrm>
            <a:custGeom>
              <a:avLst/>
              <a:gdLst/>
              <a:ahLst/>
              <a:cxnLst/>
              <a:rect l="l" t="t" r="r" b="b"/>
              <a:pathLst>
                <a:path w="4639" h="5114" extrusionOk="0">
                  <a:moveTo>
                    <a:pt x="1703" y="1"/>
                  </a:moveTo>
                  <a:cubicBezTo>
                    <a:pt x="873" y="1"/>
                    <a:pt x="1" y="833"/>
                    <a:pt x="437" y="1831"/>
                  </a:cubicBezTo>
                  <a:cubicBezTo>
                    <a:pt x="860" y="2818"/>
                    <a:pt x="1205" y="3821"/>
                    <a:pt x="1895" y="4652"/>
                  </a:cubicBezTo>
                  <a:cubicBezTo>
                    <a:pt x="2161" y="4978"/>
                    <a:pt x="2486" y="5113"/>
                    <a:pt x="2805" y="5113"/>
                  </a:cubicBezTo>
                  <a:cubicBezTo>
                    <a:pt x="3745" y="5113"/>
                    <a:pt x="4638" y="3938"/>
                    <a:pt x="3854" y="2991"/>
                  </a:cubicBezTo>
                  <a:cubicBezTo>
                    <a:pt x="3321" y="2364"/>
                    <a:pt x="3086" y="1486"/>
                    <a:pt x="2757" y="734"/>
                  </a:cubicBezTo>
                  <a:cubicBezTo>
                    <a:pt x="2535" y="216"/>
                    <a:pt x="2125" y="1"/>
                    <a:pt x="17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4" name="Google Shape;4804;p52"/>
            <p:cNvSpPr/>
            <p:nvPr/>
          </p:nvSpPr>
          <p:spPr>
            <a:xfrm>
              <a:off x="5886099" y="2177963"/>
              <a:ext cx="258854" cy="288381"/>
            </a:xfrm>
            <a:custGeom>
              <a:avLst/>
              <a:gdLst/>
              <a:ahLst/>
              <a:cxnLst/>
              <a:rect l="l" t="t" r="r" b="b"/>
              <a:pathLst>
                <a:path w="4392" h="4893" extrusionOk="0">
                  <a:moveTo>
                    <a:pt x="1431" y="0"/>
                  </a:moveTo>
                  <a:cubicBezTo>
                    <a:pt x="1198" y="0"/>
                    <a:pt x="966" y="56"/>
                    <a:pt x="768" y="168"/>
                  </a:cubicBezTo>
                  <a:cubicBezTo>
                    <a:pt x="141" y="544"/>
                    <a:pt x="0" y="1297"/>
                    <a:pt x="314" y="1924"/>
                  </a:cubicBezTo>
                  <a:cubicBezTo>
                    <a:pt x="706" y="2723"/>
                    <a:pt x="1113" y="3522"/>
                    <a:pt x="1568" y="4275"/>
                  </a:cubicBezTo>
                  <a:cubicBezTo>
                    <a:pt x="1832" y="4711"/>
                    <a:pt x="2224" y="4893"/>
                    <a:pt x="2616" y="4893"/>
                  </a:cubicBezTo>
                  <a:cubicBezTo>
                    <a:pt x="3503" y="4893"/>
                    <a:pt x="4392" y="3963"/>
                    <a:pt x="3794" y="2974"/>
                  </a:cubicBezTo>
                  <a:cubicBezTo>
                    <a:pt x="3323" y="2221"/>
                    <a:pt x="2931" y="1422"/>
                    <a:pt x="2540" y="623"/>
                  </a:cubicBezTo>
                  <a:cubicBezTo>
                    <a:pt x="2333" y="209"/>
                    <a:pt x="1881" y="0"/>
                    <a:pt x="1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5" name="Google Shape;4805;p52"/>
            <p:cNvSpPr/>
            <p:nvPr/>
          </p:nvSpPr>
          <p:spPr>
            <a:xfrm>
              <a:off x="5957236" y="2211557"/>
              <a:ext cx="315080" cy="256083"/>
            </a:xfrm>
            <a:custGeom>
              <a:avLst/>
              <a:gdLst/>
              <a:ahLst/>
              <a:cxnLst/>
              <a:rect l="l" t="t" r="r" b="b"/>
              <a:pathLst>
                <a:path w="5346" h="4345" extrusionOk="0">
                  <a:moveTo>
                    <a:pt x="3944" y="0"/>
                  </a:moveTo>
                  <a:cubicBezTo>
                    <a:pt x="3607" y="0"/>
                    <a:pt x="3263" y="141"/>
                    <a:pt x="2963" y="366"/>
                  </a:cubicBezTo>
                  <a:cubicBezTo>
                    <a:pt x="2210" y="946"/>
                    <a:pt x="1662" y="1401"/>
                    <a:pt x="831" y="1949"/>
                  </a:cubicBezTo>
                  <a:cubicBezTo>
                    <a:pt x="235" y="2325"/>
                    <a:pt x="0" y="3078"/>
                    <a:pt x="361" y="3705"/>
                  </a:cubicBezTo>
                  <a:cubicBezTo>
                    <a:pt x="593" y="4096"/>
                    <a:pt x="1047" y="4345"/>
                    <a:pt x="1496" y="4345"/>
                  </a:cubicBezTo>
                  <a:cubicBezTo>
                    <a:pt x="1712" y="4345"/>
                    <a:pt x="1928" y="4287"/>
                    <a:pt x="2116" y="4159"/>
                  </a:cubicBezTo>
                  <a:cubicBezTo>
                    <a:pt x="3057" y="3564"/>
                    <a:pt x="3903" y="2858"/>
                    <a:pt x="4781" y="2184"/>
                  </a:cubicBezTo>
                  <a:cubicBezTo>
                    <a:pt x="5345" y="1761"/>
                    <a:pt x="5236" y="821"/>
                    <a:pt x="4781" y="366"/>
                  </a:cubicBezTo>
                  <a:cubicBezTo>
                    <a:pt x="4531" y="109"/>
                    <a:pt x="4241" y="0"/>
                    <a:pt x="39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6" name="Google Shape;4806;p52"/>
            <p:cNvSpPr/>
            <p:nvPr/>
          </p:nvSpPr>
          <p:spPr>
            <a:xfrm>
              <a:off x="5797400" y="2298075"/>
              <a:ext cx="347024" cy="204160"/>
            </a:xfrm>
            <a:custGeom>
              <a:avLst/>
              <a:gdLst/>
              <a:ahLst/>
              <a:cxnLst/>
              <a:rect l="l" t="t" r="r" b="b"/>
              <a:pathLst>
                <a:path w="5888" h="3464" extrusionOk="0">
                  <a:moveTo>
                    <a:pt x="4100" y="1"/>
                  </a:moveTo>
                  <a:cubicBezTo>
                    <a:pt x="3888" y="1"/>
                    <a:pt x="3662" y="65"/>
                    <a:pt x="3433" y="215"/>
                  </a:cubicBezTo>
                  <a:cubicBezTo>
                    <a:pt x="3073" y="465"/>
                    <a:pt x="2838" y="528"/>
                    <a:pt x="2414" y="654"/>
                  </a:cubicBezTo>
                  <a:cubicBezTo>
                    <a:pt x="2195" y="716"/>
                    <a:pt x="1991" y="763"/>
                    <a:pt x="1787" y="795"/>
                  </a:cubicBezTo>
                  <a:cubicBezTo>
                    <a:pt x="1693" y="826"/>
                    <a:pt x="1584" y="842"/>
                    <a:pt x="1490" y="857"/>
                  </a:cubicBezTo>
                  <a:cubicBezTo>
                    <a:pt x="1465" y="862"/>
                    <a:pt x="1444" y="865"/>
                    <a:pt x="1426" y="869"/>
                  </a:cubicBezTo>
                  <a:lnTo>
                    <a:pt x="1426" y="869"/>
                  </a:lnTo>
                  <a:cubicBezTo>
                    <a:pt x="1425" y="867"/>
                    <a:pt x="1419" y="866"/>
                    <a:pt x="1406" y="866"/>
                  </a:cubicBezTo>
                  <a:cubicBezTo>
                    <a:pt x="1386" y="866"/>
                    <a:pt x="1348" y="868"/>
                    <a:pt x="1286" y="873"/>
                  </a:cubicBezTo>
                  <a:cubicBezTo>
                    <a:pt x="596" y="951"/>
                    <a:pt x="1" y="1422"/>
                    <a:pt x="1" y="2174"/>
                  </a:cubicBezTo>
                  <a:cubicBezTo>
                    <a:pt x="1" y="2790"/>
                    <a:pt x="548" y="3463"/>
                    <a:pt x="1200" y="3463"/>
                  </a:cubicBezTo>
                  <a:cubicBezTo>
                    <a:pt x="1228" y="3463"/>
                    <a:pt x="1257" y="3462"/>
                    <a:pt x="1286" y="3459"/>
                  </a:cubicBezTo>
                  <a:cubicBezTo>
                    <a:pt x="2461" y="3350"/>
                    <a:pt x="3747" y="3099"/>
                    <a:pt x="4734" y="2440"/>
                  </a:cubicBezTo>
                  <a:cubicBezTo>
                    <a:pt x="5887" y="1681"/>
                    <a:pt x="5178" y="1"/>
                    <a:pt x="4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7" name="Google Shape;4807;p52"/>
            <p:cNvSpPr/>
            <p:nvPr/>
          </p:nvSpPr>
          <p:spPr>
            <a:xfrm>
              <a:off x="5936903" y="2314636"/>
              <a:ext cx="176518" cy="322801"/>
            </a:xfrm>
            <a:custGeom>
              <a:avLst/>
              <a:gdLst/>
              <a:ahLst/>
              <a:cxnLst/>
              <a:rect l="l" t="t" r="r" b="b"/>
              <a:pathLst>
                <a:path w="2995" h="5477" extrusionOk="0">
                  <a:moveTo>
                    <a:pt x="1670" y="0"/>
                  </a:moveTo>
                  <a:cubicBezTo>
                    <a:pt x="1027" y="0"/>
                    <a:pt x="392" y="412"/>
                    <a:pt x="408" y="1235"/>
                  </a:cubicBezTo>
                  <a:cubicBezTo>
                    <a:pt x="424" y="2128"/>
                    <a:pt x="283" y="2990"/>
                    <a:pt x="126" y="3852"/>
                  </a:cubicBezTo>
                  <a:cubicBezTo>
                    <a:pt x="0" y="4558"/>
                    <a:pt x="298" y="5247"/>
                    <a:pt x="1019" y="5435"/>
                  </a:cubicBezTo>
                  <a:cubicBezTo>
                    <a:pt x="1121" y="5463"/>
                    <a:pt x="1229" y="5477"/>
                    <a:pt x="1339" y="5477"/>
                  </a:cubicBezTo>
                  <a:cubicBezTo>
                    <a:pt x="1902" y="5477"/>
                    <a:pt x="2511" y="5119"/>
                    <a:pt x="2602" y="4542"/>
                  </a:cubicBezTo>
                  <a:cubicBezTo>
                    <a:pt x="2790" y="3460"/>
                    <a:pt x="2994" y="2348"/>
                    <a:pt x="2979" y="1235"/>
                  </a:cubicBezTo>
                  <a:cubicBezTo>
                    <a:pt x="2963" y="412"/>
                    <a:pt x="2312" y="0"/>
                    <a:pt x="1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8" name="Google Shape;4808;p52"/>
            <p:cNvSpPr/>
            <p:nvPr/>
          </p:nvSpPr>
          <p:spPr>
            <a:xfrm>
              <a:off x="5944682" y="2319705"/>
              <a:ext cx="358458" cy="235632"/>
            </a:xfrm>
            <a:custGeom>
              <a:avLst/>
              <a:gdLst/>
              <a:ahLst/>
              <a:cxnLst/>
              <a:rect l="l" t="t" r="r" b="b"/>
              <a:pathLst>
                <a:path w="6082" h="3998" extrusionOk="0">
                  <a:moveTo>
                    <a:pt x="1806" y="1"/>
                  </a:moveTo>
                  <a:cubicBezTo>
                    <a:pt x="714" y="1"/>
                    <a:pt x="0" y="1685"/>
                    <a:pt x="1169" y="2434"/>
                  </a:cubicBezTo>
                  <a:cubicBezTo>
                    <a:pt x="2063" y="2998"/>
                    <a:pt x="2909" y="3641"/>
                    <a:pt x="3944" y="3939"/>
                  </a:cubicBezTo>
                  <a:cubicBezTo>
                    <a:pt x="4081" y="3979"/>
                    <a:pt x="4211" y="3997"/>
                    <a:pt x="4333" y="3997"/>
                  </a:cubicBezTo>
                  <a:cubicBezTo>
                    <a:pt x="5641" y="3997"/>
                    <a:pt x="6081" y="1878"/>
                    <a:pt x="4633" y="1462"/>
                  </a:cubicBezTo>
                  <a:cubicBezTo>
                    <a:pt x="3850" y="1227"/>
                    <a:pt x="3160" y="647"/>
                    <a:pt x="2470" y="208"/>
                  </a:cubicBezTo>
                  <a:cubicBezTo>
                    <a:pt x="2242" y="64"/>
                    <a:pt x="2017" y="1"/>
                    <a:pt x="18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9" name="Google Shape;4809;p52"/>
            <p:cNvSpPr/>
            <p:nvPr/>
          </p:nvSpPr>
          <p:spPr>
            <a:xfrm>
              <a:off x="5952580" y="2332848"/>
              <a:ext cx="182058" cy="129427"/>
            </a:xfrm>
            <a:custGeom>
              <a:avLst/>
              <a:gdLst/>
              <a:ahLst/>
              <a:cxnLst/>
              <a:rect l="l" t="t" r="r" b="b"/>
              <a:pathLst>
                <a:path w="3089" h="2196" extrusionOk="0">
                  <a:moveTo>
                    <a:pt x="1553" y="1"/>
                  </a:moveTo>
                  <a:cubicBezTo>
                    <a:pt x="1" y="1"/>
                    <a:pt x="1" y="2195"/>
                    <a:pt x="1553" y="2195"/>
                  </a:cubicBezTo>
                  <a:cubicBezTo>
                    <a:pt x="3089" y="2195"/>
                    <a:pt x="3089" y="1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10" name="Google Shape;4810;p52"/>
          <p:cNvGrpSpPr/>
          <p:nvPr/>
        </p:nvGrpSpPr>
        <p:grpSpPr>
          <a:xfrm>
            <a:off x="4559801" y="1342655"/>
            <a:ext cx="3315940" cy="1197656"/>
            <a:chOff x="1248037" y="989000"/>
            <a:chExt cx="3563994" cy="1287248"/>
          </a:xfrm>
        </p:grpSpPr>
        <p:sp>
          <p:nvSpPr>
            <p:cNvPr id="4811" name="Google Shape;4811;p52"/>
            <p:cNvSpPr/>
            <p:nvPr/>
          </p:nvSpPr>
          <p:spPr>
            <a:xfrm rot="-426035">
              <a:off x="1301990" y="1162407"/>
              <a:ext cx="1088284" cy="94043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500"/>
            </a:p>
          </p:txBody>
        </p:sp>
        <p:sp>
          <p:nvSpPr>
            <p:cNvPr id="4812" name="Google Shape;4812;p52"/>
            <p:cNvSpPr/>
            <p:nvPr/>
          </p:nvSpPr>
          <p:spPr>
            <a:xfrm rot="4539555">
              <a:off x="3677555" y="1162426"/>
              <a:ext cx="1088288" cy="94039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500"/>
            </a:p>
          </p:txBody>
        </p:sp>
      </p:grpSp>
      <p:sp>
        <p:nvSpPr>
          <p:cNvPr id="4813" name="Google Shape;4813;p52"/>
          <p:cNvSpPr/>
          <p:nvPr/>
        </p:nvSpPr>
        <p:spPr>
          <a:xfrm>
            <a:off x="1365365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14" name="Google Shape;4814;p52"/>
          <p:cNvSpPr/>
          <p:nvPr/>
        </p:nvSpPr>
        <p:spPr>
          <a:xfrm>
            <a:off x="1783553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15" name="Google Shape;4815;p52"/>
          <p:cNvSpPr/>
          <p:nvPr/>
        </p:nvSpPr>
        <p:spPr>
          <a:xfrm>
            <a:off x="2201740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34" name="Google Shape;4834;p52">
            <a:hlinkClick r:id="" action="ppaction://noaction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835" name="Google Shape;4835;p52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836" name="Google Shape;4836;p52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837" name="Google Shape;4837;p52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838" name="Google Shape;4838;p52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839" name="Google Shape;4839;p52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841" name="Google Shape;4841;p52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42" name="Google Shape;4842;p52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911835" y="1546219"/>
            <a:ext cx="383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/>
              <a:t>Hoa tết đặc trưng ở miền </a:t>
            </a:r>
            <a:r>
              <a:rPr lang="vi-VN" sz="2000" dirty="0" smtClean="0"/>
              <a:t>Bắc? </a:t>
            </a:r>
            <a:endParaRPr lang="en-US" sz="2000" dirty="0"/>
          </a:p>
        </p:txBody>
      </p:sp>
      <p:sp>
        <p:nvSpPr>
          <p:cNvPr id="76" name="Action Button: Home 75">
            <a:hlinkClick r:id="rId7" action="ppaction://hlinksldjump" highlightClick="1"/>
          </p:cNvPr>
          <p:cNvSpPr/>
          <p:nvPr/>
        </p:nvSpPr>
        <p:spPr>
          <a:xfrm>
            <a:off x="598398" y="4249169"/>
            <a:ext cx="865754" cy="732362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7" name="Google Shape;4887;p53"/>
          <p:cNvSpPr/>
          <p:nvPr/>
        </p:nvSpPr>
        <p:spPr>
          <a:xfrm>
            <a:off x="1365365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88" name="Google Shape;4888;p53"/>
          <p:cNvSpPr/>
          <p:nvPr/>
        </p:nvSpPr>
        <p:spPr>
          <a:xfrm>
            <a:off x="1783553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89" name="Google Shape;4889;p53"/>
          <p:cNvSpPr/>
          <p:nvPr/>
        </p:nvSpPr>
        <p:spPr>
          <a:xfrm>
            <a:off x="2201740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90" name="Google Shape;4890;p53"/>
          <p:cNvSpPr/>
          <p:nvPr/>
        </p:nvSpPr>
        <p:spPr>
          <a:xfrm>
            <a:off x="2619928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91" name="Google Shape;4891;p53"/>
          <p:cNvSpPr/>
          <p:nvPr/>
        </p:nvSpPr>
        <p:spPr>
          <a:xfrm>
            <a:off x="3038115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08" name="Google Shape;4908;p53">
            <a:hlinkClick r:id="" action="ppaction://noaction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09" name="Google Shape;4909;p53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0" name="Google Shape;4910;p53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1" name="Google Shape;4911;p53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2" name="Google Shape;4912;p53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3" name="Google Shape;4913;p53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5" name="Google Shape;4915;p53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16" name="Google Shape;4916;p53">
            <a:hlinkClick r:id="rId7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4771;p52"/>
          <p:cNvSpPr txBox="1">
            <a:spLocks noGrp="1"/>
          </p:cNvSpPr>
          <p:nvPr>
            <p:ph type="title"/>
          </p:nvPr>
        </p:nvSpPr>
        <p:spPr>
          <a:xfrm>
            <a:off x="724850" y="624133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Ô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số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3</a:t>
            </a:r>
            <a:endParaRPr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5486" y="1259156"/>
            <a:ext cx="3234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hạt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ở </a:t>
            </a:r>
            <a:r>
              <a:rPr lang="en-US" sz="2000" dirty="0" err="1"/>
              <a:t>Trùng</a:t>
            </a:r>
            <a:r>
              <a:rPr lang="en-US" sz="2000" dirty="0"/>
              <a:t> </a:t>
            </a:r>
            <a:r>
              <a:rPr lang="en-US" sz="2000" dirty="0" err="1"/>
              <a:t>Khánh</a:t>
            </a:r>
            <a:r>
              <a:rPr lang="en-US" sz="2000" dirty="0"/>
              <a:t>, Cao </a:t>
            </a:r>
            <a:r>
              <a:rPr lang="en-US" sz="2000" dirty="0" err="1" smtClean="0"/>
              <a:t>Bằng</a:t>
            </a:r>
            <a:r>
              <a:rPr lang="en-US" sz="2000" dirty="0" smtClean="0"/>
              <a:t>?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83" y="2109635"/>
            <a:ext cx="3146264" cy="2185378"/>
          </a:xfrm>
          <a:prstGeom prst="rect">
            <a:avLst/>
          </a:prstGeom>
        </p:spPr>
      </p:pic>
      <p:grpSp>
        <p:nvGrpSpPr>
          <p:cNvPr id="81" name="Google Shape;4917;p53"/>
          <p:cNvGrpSpPr/>
          <p:nvPr/>
        </p:nvGrpSpPr>
        <p:grpSpPr>
          <a:xfrm>
            <a:off x="4274277" y="1714001"/>
            <a:ext cx="3730840" cy="1012544"/>
            <a:chOff x="1301990" y="1019241"/>
            <a:chExt cx="4009931" cy="1088288"/>
          </a:xfrm>
        </p:grpSpPr>
        <p:sp>
          <p:nvSpPr>
            <p:cNvPr id="82" name="Google Shape;4918;p53"/>
            <p:cNvSpPr/>
            <p:nvPr/>
          </p:nvSpPr>
          <p:spPr>
            <a:xfrm rot="-426035">
              <a:off x="1301990" y="1162407"/>
              <a:ext cx="1088284" cy="94043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500"/>
            </a:p>
          </p:txBody>
        </p:sp>
        <p:sp>
          <p:nvSpPr>
            <p:cNvPr id="83" name="Google Shape;4919;p53"/>
            <p:cNvSpPr/>
            <p:nvPr/>
          </p:nvSpPr>
          <p:spPr>
            <a:xfrm rot="4539555">
              <a:off x="4297579" y="1093186"/>
              <a:ext cx="1088288" cy="94039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5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486400" y="1621419"/>
            <a:ext cx="135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 smtClean="0">
                <a:solidFill>
                  <a:srgbClr val="002060"/>
                </a:solidFill>
              </a:rPr>
              <a:t>Gợi</a:t>
            </a:r>
            <a:r>
              <a:rPr lang="en-US" sz="2000" u="sng" dirty="0" smtClean="0">
                <a:solidFill>
                  <a:srgbClr val="002060"/>
                </a:solidFill>
              </a:rPr>
              <a:t> ý</a:t>
            </a:r>
            <a:endParaRPr lang="en-US" sz="2000" u="sng" dirty="0">
              <a:solidFill>
                <a:srgbClr val="002060"/>
              </a:solidFill>
            </a:endParaRPr>
          </a:p>
        </p:txBody>
      </p:sp>
      <p:sp>
        <p:nvSpPr>
          <p:cNvPr id="85" name="Action Button: Home 84">
            <a:hlinkClick r:id="rId9" action="ppaction://hlinksldjump" highlightClick="1"/>
          </p:cNvPr>
          <p:cNvSpPr/>
          <p:nvPr/>
        </p:nvSpPr>
        <p:spPr>
          <a:xfrm>
            <a:off x="663711" y="4249169"/>
            <a:ext cx="865754" cy="732362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3324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7" name="Google Shape;4757;p51">
            <a:hlinkClick r:id="" action="ppaction://noaction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58" name="Google Shape;4758;p51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59" name="Google Shape;4759;p51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0" name="Google Shape;4760;p51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1" name="Google Shape;4761;p51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2" name="Google Shape;4762;p51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4" name="Google Shape;4764;p51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65" name="Google Shape;4765;p51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850" y="849290"/>
            <a:ext cx="7691400" cy="5727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Ô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số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4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5147" y="1554176"/>
            <a:ext cx="5410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/>
              <a:t>Loài cây biểu tượng cho làng quê Việt </a:t>
            </a:r>
            <a:r>
              <a:rPr lang="vi-VN" sz="2000" dirty="0" smtClean="0"/>
              <a:t>Nam? 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1480423" y="2382355"/>
            <a:ext cx="135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 smtClean="0">
                <a:solidFill>
                  <a:srgbClr val="002060"/>
                </a:solidFill>
              </a:rPr>
              <a:t>Gợi</a:t>
            </a:r>
            <a:r>
              <a:rPr lang="en-US" sz="2000" u="sng" dirty="0" smtClean="0">
                <a:solidFill>
                  <a:srgbClr val="002060"/>
                </a:solidFill>
              </a:rPr>
              <a:t> ý</a:t>
            </a:r>
            <a:endParaRPr lang="en-US" sz="2000" u="sng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12" y="2430948"/>
            <a:ext cx="3998215" cy="2390237"/>
          </a:xfrm>
          <a:prstGeom prst="rect">
            <a:avLst/>
          </a:prstGeom>
        </p:spPr>
      </p:pic>
      <p:sp>
        <p:nvSpPr>
          <p:cNvPr id="26" name="Google Shape;4732;p51"/>
          <p:cNvSpPr/>
          <p:nvPr/>
        </p:nvSpPr>
        <p:spPr>
          <a:xfrm>
            <a:off x="6458651" y="2082220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4733;p51"/>
          <p:cNvSpPr/>
          <p:nvPr/>
        </p:nvSpPr>
        <p:spPr>
          <a:xfrm>
            <a:off x="6876839" y="2082220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4734;p51"/>
          <p:cNvSpPr/>
          <p:nvPr/>
        </p:nvSpPr>
        <p:spPr>
          <a:xfrm>
            <a:off x="7295026" y="2082220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Action Button: Home 28">
            <a:hlinkClick r:id="rId8" action="ppaction://hlinksldjump" highlightClick="1"/>
          </p:cNvPr>
          <p:cNvSpPr/>
          <p:nvPr/>
        </p:nvSpPr>
        <p:spPr>
          <a:xfrm>
            <a:off x="7395066" y="4249169"/>
            <a:ext cx="865754" cy="732362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20918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7" name="Google Shape;4757;p51">
            <a:hlinkClick r:id="" action="ppaction://noaction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58" name="Google Shape;4758;p51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59" name="Google Shape;4759;p51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0" name="Google Shape;4760;p51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1" name="Google Shape;4761;p51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2" name="Google Shape;4762;p51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4" name="Google Shape;4764;p51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65" name="Google Shape;4765;p51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850" y="849290"/>
            <a:ext cx="7691400" cy="5727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Ô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số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5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2549" y="1509769"/>
            <a:ext cx="4302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Ở </a:t>
            </a:r>
            <a:r>
              <a:rPr lang="fr-FR" sz="2000" dirty="0" err="1"/>
              <a:t>miền</a:t>
            </a:r>
            <a:r>
              <a:rPr lang="fr-FR" sz="2000" dirty="0"/>
              <a:t> Nam </a:t>
            </a:r>
            <a:r>
              <a:rPr lang="fr-FR" sz="2000" dirty="0" err="1"/>
              <a:t>quả</a:t>
            </a:r>
            <a:r>
              <a:rPr lang="fr-FR" sz="2000" dirty="0"/>
              <a:t> </a:t>
            </a:r>
            <a:r>
              <a:rPr lang="fr-FR" sz="2000" dirty="0" err="1"/>
              <a:t>thường</a:t>
            </a:r>
            <a:r>
              <a:rPr lang="fr-FR" sz="2000" dirty="0"/>
              <a:t> </a:t>
            </a:r>
            <a:r>
              <a:rPr lang="fr-FR" sz="2000" dirty="0" err="1"/>
              <a:t>gọi</a:t>
            </a:r>
            <a:r>
              <a:rPr lang="fr-FR" sz="2000" dirty="0"/>
              <a:t> là </a:t>
            </a:r>
            <a:r>
              <a:rPr lang="fr-FR" sz="2000" dirty="0" err="1"/>
              <a:t>gì</a:t>
            </a:r>
            <a:r>
              <a:rPr lang="fr-FR" sz="2000" dirty="0"/>
              <a:t> ? </a:t>
            </a:r>
            <a:endParaRPr lang="en-US" sz="2000" dirty="0"/>
          </a:p>
        </p:txBody>
      </p:sp>
      <p:sp>
        <p:nvSpPr>
          <p:cNvPr id="26" name="Google Shape;4732;p51"/>
          <p:cNvSpPr/>
          <p:nvPr/>
        </p:nvSpPr>
        <p:spPr>
          <a:xfrm>
            <a:off x="6458651" y="2082220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4733;p51"/>
          <p:cNvSpPr/>
          <p:nvPr/>
        </p:nvSpPr>
        <p:spPr>
          <a:xfrm>
            <a:off x="6876839" y="2082220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4734;p51"/>
          <p:cNvSpPr/>
          <p:nvPr/>
        </p:nvSpPr>
        <p:spPr>
          <a:xfrm>
            <a:off x="7295026" y="2082220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4732;p51"/>
          <p:cNvSpPr/>
          <p:nvPr/>
        </p:nvSpPr>
        <p:spPr>
          <a:xfrm>
            <a:off x="6040463" y="2082220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13" y="1421990"/>
            <a:ext cx="4305235" cy="4305235"/>
          </a:xfrm>
          <a:prstGeom prst="rect">
            <a:avLst/>
          </a:prstGeom>
        </p:spPr>
      </p:pic>
      <p:sp>
        <p:nvSpPr>
          <p:cNvPr id="29" name="Action Button: Home 28">
            <a:hlinkClick r:id="rId8" action="ppaction://hlinksldjump" highlightClick="1"/>
          </p:cNvPr>
          <p:cNvSpPr/>
          <p:nvPr/>
        </p:nvSpPr>
        <p:spPr>
          <a:xfrm>
            <a:off x="7395066" y="4249169"/>
            <a:ext cx="865754" cy="732362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9839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9" name="Google Shape;4889;p53"/>
          <p:cNvSpPr/>
          <p:nvPr/>
        </p:nvSpPr>
        <p:spPr>
          <a:xfrm>
            <a:off x="2201740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90" name="Google Shape;4890;p53"/>
          <p:cNvSpPr/>
          <p:nvPr/>
        </p:nvSpPr>
        <p:spPr>
          <a:xfrm>
            <a:off x="2619928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91" name="Google Shape;4891;p53"/>
          <p:cNvSpPr/>
          <p:nvPr/>
        </p:nvSpPr>
        <p:spPr>
          <a:xfrm>
            <a:off x="3038115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08" name="Google Shape;4908;p53">
            <a:hlinkClick r:id="" action="ppaction://noaction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09" name="Google Shape;4909;p53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0" name="Google Shape;4910;p53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1" name="Google Shape;4911;p53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2" name="Google Shape;4912;p53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3" name="Google Shape;4913;p53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5" name="Google Shape;4915;p53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16" name="Google Shape;4916;p53">
            <a:hlinkClick r:id="rId7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4771;p52"/>
          <p:cNvSpPr txBox="1">
            <a:spLocks noGrp="1"/>
          </p:cNvSpPr>
          <p:nvPr>
            <p:ph type="title"/>
          </p:nvPr>
        </p:nvSpPr>
        <p:spPr>
          <a:xfrm>
            <a:off x="724850" y="624133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Ô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số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6</a:t>
            </a:r>
            <a:endParaRPr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8416" y="1338727"/>
            <a:ext cx="71552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 </a:t>
            </a:r>
            <a:r>
              <a:rPr lang="en-US" sz="2000" dirty="0" smtClean="0"/>
              <a:t>“</a:t>
            </a:r>
            <a:r>
              <a:rPr lang="en-US" sz="2000" dirty="0" err="1" smtClean="0"/>
              <a:t>Quả</a:t>
            </a:r>
            <a:r>
              <a:rPr lang="en-US" sz="2000" dirty="0" smtClean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chua</a:t>
            </a:r>
            <a:r>
              <a:rPr lang="en-US" sz="2000" dirty="0"/>
              <a:t> </a:t>
            </a:r>
            <a:r>
              <a:rPr lang="en-US" sz="2000" dirty="0" err="1"/>
              <a:t>chua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 smtClean="0"/>
              <a:t>…”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88" y="2147299"/>
            <a:ext cx="2996201" cy="2996201"/>
          </a:xfrm>
          <a:prstGeom prst="rect">
            <a:avLst/>
          </a:prstGeom>
        </p:spPr>
      </p:pic>
      <p:sp>
        <p:nvSpPr>
          <p:cNvPr id="31" name="Action Button: Home 30">
            <a:hlinkClick r:id="rId9" action="ppaction://hlinksldjump" highlightClick="1"/>
          </p:cNvPr>
          <p:cNvSpPr/>
          <p:nvPr/>
        </p:nvSpPr>
        <p:spPr>
          <a:xfrm>
            <a:off x="692558" y="4249169"/>
            <a:ext cx="865754" cy="732362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64946"/>
      </p:ext>
    </p:extLst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9" name="Google Shape;4889;p53"/>
          <p:cNvSpPr/>
          <p:nvPr/>
        </p:nvSpPr>
        <p:spPr>
          <a:xfrm>
            <a:off x="2201740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90" name="Google Shape;4890;p53"/>
          <p:cNvSpPr/>
          <p:nvPr/>
        </p:nvSpPr>
        <p:spPr>
          <a:xfrm>
            <a:off x="2619928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91" name="Google Shape;4891;p53"/>
          <p:cNvSpPr/>
          <p:nvPr/>
        </p:nvSpPr>
        <p:spPr>
          <a:xfrm>
            <a:off x="3038115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08" name="Google Shape;4908;p53">
            <a:hlinkClick r:id="" action="ppaction://noaction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09" name="Google Shape;4909;p53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0" name="Google Shape;4910;p53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1" name="Google Shape;4911;p53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2" name="Google Shape;4912;p53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3" name="Google Shape;4913;p53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1500" b="1"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15" name="Google Shape;4915;p53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16" name="Google Shape;4916;p53">
            <a:hlinkClick r:id="rId7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4771;p52"/>
          <p:cNvSpPr txBox="1">
            <a:spLocks noGrp="1"/>
          </p:cNvSpPr>
          <p:nvPr>
            <p:ph type="title"/>
          </p:nvPr>
        </p:nvSpPr>
        <p:spPr>
          <a:xfrm>
            <a:off x="724850" y="624133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Ô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số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7</a:t>
            </a:r>
            <a:endParaRPr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1740" y="1421155"/>
            <a:ext cx="4937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C</a:t>
            </a:r>
            <a:r>
              <a:rPr lang="en-US" sz="2000" dirty="0" err="1" smtClean="0"/>
              <a:t>ây</a:t>
            </a:r>
            <a:r>
              <a:rPr lang="en-US" sz="2000" dirty="0" smtClean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họ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 smtClean="0"/>
              <a:t>tre</a:t>
            </a:r>
            <a:r>
              <a:rPr lang="en-US" sz="2000" dirty="0" smtClean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nhạc</a:t>
            </a:r>
            <a:r>
              <a:rPr lang="en-US" sz="2000" dirty="0"/>
              <a:t> </a:t>
            </a:r>
            <a:r>
              <a:rPr lang="en-US" sz="2000" dirty="0" err="1" smtClean="0"/>
              <a:t>cụ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688220" y="3163375"/>
            <a:ext cx="135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 smtClean="0">
                <a:solidFill>
                  <a:srgbClr val="002060"/>
                </a:solidFill>
              </a:rPr>
              <a:t>Gợi</a:t>
            </a:r>
            <a:r>
              <a:rPr lang="en-US" sz="2000" u="sng" dirty="0" smtClean="0">
                <a:solidFill>
                  <a:srgbClr val="002060"/>
                </a:solidFill>
              </a:rPr>
              <a:t> ý</a:t>
            </a:r>
            <a:endParaRPr lang="en-US" sz="2000" u="sng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4" t="27965" r="6433" b="16105"/>
          <a:stretch/>
        </p:blipFill>
        <p:spPr>
          <a:xfrm>
            <a:off x="3907193" y="2344193"/>
            <a:ext cx="4084632" cy="2027832"/>
          </a:xfrm>
          <a:prstGeom prst="rect">
            <a:avLst/>
          </a:prstGeom>
        </p:spPr>
      </p:pic>
      <p:sp>
        <p:nvSpPr>
          <p:cNvPr id="25" name="Action Button: Home 24">
            <a:hlinkClick r:id="rId9" action="ppaction://hlinksldjump" highlightClick="1"/>
          </p:cNvPr>
          <p:cNvSpPr/>
          <p:nvPr/>
        </p:nvSpPr>
        <p:spPr>
          <a:xfrm>
            <a:off x="719298" y="4249169"/>
            <a:ext cx="865754" cy="732362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oogle Shape;4891;p53"/>
          <p:cNvSpPr/>
          <p:nvPr/>
        </p:nvSpPr>
        <p:spPr>
          <a:xfrm>
            <a:off x="1750850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9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809</Words>
  <Application>Microsoft Office PowerPoint</Application>
  <PresentationFormat>On-screen Show (16:9)</PresentationFormat>
  <Paragraphs>212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Wingdings</vt:lpstr>
      <vt:lpstr>Arial</vt:lpstr>
      <vt:lpstr>Quicksand Light</vt:lpstr>
      <vt:lpstr>Jua</vt:lpstr>
      <vt:lpstr>Quicksand</vt:lpstr>
      <vt:lpstr>Nature Activities Binder by Slidesgo</vt:lpstr>
      <vt:lpstr>CHÀO MỪNG CÁC EM  ĐẾN VỚI TIẾT HỌC NGÀY HÔM NAY!</vt:lpstr>
      <vt:lpstr>Trò chơi ô chữ</vt:lpstr>
      <vt:lpstr>Ô số 1</vt:lpstr>
      <vt:lpstr>Ô số 2</vt:lpstr>
      <vt:lpstr>Ô số 3</vt:lpstr>
      <vt:lpstr>Ô số 4</vt:lpstr>
      <vt:lpstr>Ô số 5</vt:lpstr>
      <vt:lpstr>Ô số 6</vt:lpstr>
      <vt:lpstr>Ô số 7</vt:lpstr>
      <vt:lpstr>PowerPoint Presentation</vt:lpstr>
      <vt:lpstr>PowerPoint Presentation</vt:lpstr>
      <vt:lpstr>1. KHÁM PHÁ</vt:lpstr>
      <vt:lpstr>PowerPoint Presentation</vt:lpstr>
      <vt:lpstr>Phương pháp cách điệu gồm các bước sau:</vt:lpstr>
      <vt:lpstr>Một số hoa văn cổ Việt Nam</vt:lpstr>
      <vt:lpstr>Một số hoa văn cổ Việt Nam</vt:lpstr>
      <vt:lpstr>Một số họa tiết trang trí được sử dụng trong đời sống</vt:lpstr>
      <vt:lpstr>2. SÁNG TẠO</vt:lpstr>
      <vt:lpstr>PowerPoint Presentation</vt:lpstr>
      <vt:lpstr>PowerPoint Presentation</vt:lpstr>
      <vt:lpstr>PowerPoint Presentation</vt:lpstr>
      <vt:lpstr>3. THẢO LUẬN</vt:lpstr>
      <vt:lpstr>4. ỨNG DỤNG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Activities Binder</dc:title>
  <dc:creator>User</dc:creator>
  <cp:lastModifiedBy>Windows User</cp:lastModifiedBy>
  <cp:revision>20</cp:revision>
  <dcterms:modified xsi:type="dcterms:W3CDTF">2021-09-11T03:38:09Z</dcterms:modified>
</cp:coreProperties>
</file>