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28"/>
  </p:notesMasterIdLst>
  <p:sldIdLst>
    <p:sldId id="256" r:id="rId2"/>
    <p:sldId id="265" r:id="rId3"/>
    <p:sldId id="340" r:id="rId4"/>
    <p:sldId id="258" r:id="rId5"/>
    <p:sldId id="263" r:id="rId6"/>
    <p:sldId id="341" r:id="rId7"/>
    <p:sldId id="257" r:id="rId8"/>
    <p:sldId id="266" r:id="rId9"/>
    <p:sldId id="268" r:id="rId10"/>
    <p:sldId id="343" r:id="rId11"/>
    <p:sldId id="344" r:id="rId12"/>
    <p:sldId id="278" r:id="rId13"/>
    <p:sldId id="270" r:id="rId14"/>
    <p:sldId id="279" r:id="rId15"/>
    <p:sldId id="346" r:id="rId16"/>
    <p:sldId id="347" r:id="rId17"/>
    <p:sldId id="272" r:id="rId18"/>
    <p:sldId id="345" r:id="rId19"/>
    <p:sldId id="348" r:id="rId20"/>
    <p:sldId id="309" r:id="rId21"/>
    <p:sldId id="269" r:id="rId22"/>
    <p:sldId id="276" r:id="rId23"/>
    <p:sldId id="281" r:id="rId24"/>
    <p:sldId id="291" r:id="rId25"/>
    <p:sldId id="287" r:id="rId26"/>
    <p:sldId id="292" r:id="rId27"/>
  </p:sldIdLst>
  <p:sldSz cx="9144000" cy="5143500" type="screen16x9"/>
  <p:notesSz cx="6858000" cy="9144000"/>
  <p:embeddedFontLst>
    <p:embeddedFont>
      <p:font typeface="Odibee Sans" panose="020B0604020202020204" charset="0"/>
      <p:regular r:id="rId29"/>
    </p:embeddedFont>
    <p:embeddedFont>
      <p:font typeface="Roboto Condensed" panose="020B0604020202020204" charset="0"/>
      <p:regular r:id="rId30"/>
      <p:bold r:id="rId31"/>
      <p:italic r:id="rId32"/>
      <p:boldItalic r:id="rId33"/>
    </p:embeddedFont>
    <p:embeddedFont>
      <p:font typeface="Bellota Text" panose="020B0604020202020204" charset="0"/>
      <p:regular r:id="rId34"/>
      <p:bold r:id="rId35"/>
      <p:italic r:id="rId36"/>
      <p:boldItalic r:id="rId37"/>
    </p:embeddedFont>
    <p:embeddedFont>
      <p:font typeface="Didact Gothic" panose="020B0604020202020204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E1BE92D-8BE5-4443-8892-37689FE3B34C}">
  <a:tblStyle styleId="{0E1BE92D-8BE5-4443-8892-37689FE3B34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3275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0005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g858eee2c94_10_1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5" name="Google Shape;1265;g858eee2c94_10_1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6229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g858eee2c94_13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9" name="Google Shape;1659;g858eee2c94_13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3708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87266d119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87266d119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26363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87266d119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87266d119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3620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87266d119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87266d119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75294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87266d119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87266d119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59637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87266d119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87266d119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82760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6" name="Google Shape;3366;g806ec00983_2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7" name="Google Shape;3367;g806ec00983_2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67713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87266d1191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87266d1191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7344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g806ec00983_2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1" name="Google Shape;1491;g806ec00983_2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8058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858eee2c94_13_10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858eee2c94_13_10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17142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Google Shape;1699;g87266d1191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0" name="Google Shape;1700;g87266d1191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54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Google Shape;2223;g806ec00983_2_38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4" name="Google Shape;2224;g806ec00983_2_38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4772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8" name="Google Shape;2108;g87266d11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9" name="Google Shape;2109;g87266d119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45259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Google Shape;2261;g806ec00983_2_10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2" name="Google Shape;2262;g806ec00983_2_10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3148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9525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858eee2c94_9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858eee2c94_9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393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3211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86facabc84_0_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86facabc84_0_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681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858eee2c94_1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858eee2c94_1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3014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858eee2c94_10_7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858eee2c94_10_7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6665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g858eee2c94_13_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2" name="Google Shape;1612;g858eee2c94_13_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5310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2567022" y="1760744"/>
            <a:ext cx="4082556" cy="16496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2980592" y="2840067"/>
            <a:ext cx="3644165" cy="4852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9000" y="-8685"/>
            <a:ext cx="9144000" cy="5160524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BLANK_1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716700" y="8662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716700" y="14196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716700" y="19729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716700" y="25263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716700" y="30796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716700" y="36330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716700" y="41863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716700" y="47397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16850"/>
            <a:ext cx="716700" cy="5160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3"/>
          <p:cNvSpPr/>
          <p:nvPr/>
        </p:nvSpPr>
        <p:spPr>
          <a:xfrm>
            <a:off x="273607" y="7846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3"/>
          <p:cNvSpPr/>
          <p:nvPr/>
        </p:nvSpPr>
        <p:spPr>
          <a:xfrm>
            <a:off x="273607" y="18913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3"/>
          <p:cNvSpPr/>
          <p:nvPr/>
        </p:nvSpPr>
        <p:spPr>
          <a:xfrm>
            <a:off x="273607" y="30796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3"/>
          <p:cNvSpPr/>
          <p:nvPr/>
        </p:nvSpPr>
        <p:spPr>
          <a:xfrm>
            <a:off x="273607" y="41047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8330750" y="-14051"/>
            <a:ext cx="404657" cy="180834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102699" y="3884256"/>
            <a:ext cx="496378" cy="634217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4686953" y="355149"/>
            <a:ext cx="404651" cy="369713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5184394" y="1260221"/>
            <a:ext cx="3084300" cy="4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1582800" y="1260221"/>
            <a:ext cx="3084300" cy="4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1772711" y="1696366"/>
            <a:ext cx="2704800" cy="5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5386849" y="1696367"/>
            <a:ext cx="2704500" cy="5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5184394" y="3547796"/>
            <a:ext cx="3084300" cy="4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1582800" y="3547796"/>
            <a:ext cx="3084300" cy="4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1772711" y="3983941"/>
            <a:ext cx="2704800" cy="5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5386849" y="3983942"/>
            <a:ext cx="2704500" cy="5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BLANK_1_1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716700" y="47397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435800" y="345229"/>
            <a:ext cx="699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716700" y="8662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716700" y="14196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716700" y="19729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716700" y="25263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716700" y="30796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716700" y="36330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716700" y="41863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716700" y="47397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16850"/>
            <a:ext cx="716700" cy="5160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4"/>
          <p:cNvSpPr/>
          <p:nvPr/>
        </p:nvSpPr>
        <p:spPr>
          <a:xfrm>
            <a:off x="273607" y="7846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4"/>
          <p:cNvSpPr/>
          <p:nvPr/>
        </p:nvSpPr>
        <p:spPr>
          <a:xfrm>
            <a:off x="273607" y="18913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4"/>
          <p:cNvSpPr/>
          <p:nvPr/>
        </p:nvSpPr>
        <p:spPr>
          <a:xfrm>
            <a:off x="273607" y="30796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4"/>
          <p:cNvSpPr/>
          <p:nvPr/>
        </p:nvSpPr>
        <p:spPr>
          <a:xfrm>
            <a:off x="273607" y="41047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1581104" y="3914525"/>
            <a:ext cx="2114100" cy="5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1581209" y="3524753"/>
            <a:ext cx="2114100" cy="43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3874988" y="3090975"/>
            <a:ext cx="2114100" cy="5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3874988" y="2699775"/>
            <a:ext cx="2114100" cy="43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6168801" y="3905000"/>
            <a:ext cx="2114100" cy="5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6168801" y="3524753"/>
            <a:ext cx="2114100" cy="43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SECTION_HEADER_1"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716700" y="8662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716700" y="14196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716700" y="19729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716700" y="25263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716700" y="30796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716700" y="36330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716700" y="41863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716700" y="47397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16850"/>
            <a:ext cx="716700" cy="5160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5"/>
          <p:cNvSpPr/>
          <p:nvPr/>
        </p:nvSpPr>
        <p:spPr>
          <a:xfrm>
            <a:off x="273607" y="7846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5"/>
          <p:cNvSpPr/>
          <p:nvPr/>
        </p:nvSpPr>
        <p:spPr>
          <a:xfrm>
            <a:off x="273607" y="18913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5"/>
          <p:cNvSpPr/>
          <p:nvPr/>
        </p:nvSpPr>
        <p:spPr>
          <a:xfrm>
            <a:off x="273607" y="30796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5"/>
          <p:cNvSpPr/>
          <p:nvPr/>
        </p:nvSpPr>
        <p:spPr>
          <a:xfrm>
            <a:off x="273607" y="41047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411364" y="2639069"/>
            <a:ext cx="6495600" cy="89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2449275" y="3398535"/>
            <a:ext cx="46275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8521100" y="-93350"/>
            <a:ext cx="540300" cy="7269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716700" y="47397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716700" y="8662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716700" y="14196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716700" y="19729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716700" y="25263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716700" y="30796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716700" y="36330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716700" y="41863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716700" y="47397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16850"/>
            <a:ext cx="716700" cy="5160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7"/>
          <p:cNvSpPr/>
          <p:nvPr/>
        </p:nvSpPr>
        <p:spPr>
          <a:xfrm>
            <a:off x="273607" y="7846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7"/>
          <p:cNvSpPr/>
          <p:nvPr/>
        </p:nvSpPr>
        <p:spPr>
          <a:xfrm>
            <a:off x="273607" y="18913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7"/>
          <p:cNvSpPr/>
          <p:nvPr/>
        </p:nvSpPr>
        <p:spPr>
          <a:xfrm>
            <a:off x="273607" y="30796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7"/>
          <p:cNvSpPr/>
          <p:nvPr/>
        </p:nvSpPr>
        <p:spPr>
          <a:xfrm>
            <a:off x="273607" y="41047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716700" y="8662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716700" y="14196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716700" y="19729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716700" y="25263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716700" y="30796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716700" y="36330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716700" y="41863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716700" y="47397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16850"/>
            <a:ext cx="716700" cy="5160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273607" y="7846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273607" y="18913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273607" y="30796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>
            <a:off x="273607" y="41047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102101" y="2640887"/>
            <a:ext cx="5659800" cy="89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2324400" y="3400313"/>
            <a:ext cx="52152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8521100" y="-93350"/>
            <a:ext cx="540300" cy="7269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435800" y="345229"/>
            <a:ext cx="699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3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435800" y="1174250"/>
            <a:ext cx="699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2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716700" y="8662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716700" y="14196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716700" y="19729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716700" y="25263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716700" y="30796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716700" y="36330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716700" y="41863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716700" y="47397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16850"/>
            <a:ext cx="716700" cy="5160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4"/>
          <p:cNvSpPr/>
          <p:nvPr/>
        </p:nvSpPr>
        <p:spPr>
          <a:xfrm>
            <a:off x="273607" y="7846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4"/>
          <p:cNvSpPr/>
          <p:nvPr/>
        </p:nvSpPr>
        <p:spPr>
          <a:xfrm>
            <a:off x="273607" y="18913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>
            <a:off x="273607" y="30796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273607" y="41047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8521100" y="-93350"/>
            <a:ext cx="540300" cy="7269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8036917" y="4091447"/>
            <a:ext cx="644715" cy="793076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8218162" y="961906"/>
            <a:ext cx="178624" cy="1632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4"/>
          <p:cNvSpPr/>
          <p:nvPr/>
        </p:nvSpPr>
        <p:spPr>
          <a:xfrm>
            <a:off x="1319512" y="4658131"/>
            <a:ext cx="178624" cy="1632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435800" y="345229"/>
            <a:ext cx="699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3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716700" y="8662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716700" y="14196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716700" y="19729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716700" y="25263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716700" y="30796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716700" y="36330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716700" y="41863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716700" y="47397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16850"/>
            <a:ext cx="716700" cy="5160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1818260" y="2590490"/>
            <a:ext cx="2112075" cy="10220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1657691" y="1632416"/>
            <a:ext cx="2112075" cy="4352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29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24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24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24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24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24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24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24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24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273607" y="7846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5"/>
          <p:cNvSpPr/>
          <p:nvPr/>
        </p:nvSpPr>
        <p:spPr>
          <a:xfrm>
            <a:off x="273607" y="18913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5"/>
          <p:cNvSpPr/>
          <p:nvPr/>
        </p:nvSpPr>
        <p:spPr>
          <a:xfrm>
            <a:off x="273607" y="30796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273607" y="41047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5539635" y="3047298"/>
            <a:ext cx="2112134" cy="10221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5712571" y="2090873"/>
            <a:ext cx="2112134" cy="4352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29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24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24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24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24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24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24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24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24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435800" y="345229"/>
            <a:ext cx="699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716700" y="8662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716700" y="14196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716700" y="19729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716700" y="25263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716700" y="30796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716700" y="36330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716700" y="41863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716700" y="47397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16850"/>
            <a:ext cx="716700" cy="5160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6"/>
          <p:cNvSpPr/>
          <p:nvPr/>
        </p:nvSpPr>
        <p:spPr>
          <a:xfrm>
            <a:off x="273607" y="7846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6"/>
          <p:cNvSpPr/>
          <p:nvPr/>
        </p:nvSpPr>
        <p:spPr>
          <a:xfrm>
            <a:off x="273607" y="18913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6"/>
          <p:cNvSpPr/>
          <p:nvPr/>
        </p:nvSpPr>
        <p:spPr>
          <a:xfrm>
            <a:off x="273607" y="30796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273607" y="41047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716700" y="8662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716700" y="14196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716700" y="19729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716700" y="25263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716700" y="30796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716700" y="36330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716700" y="41863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716700" y="47397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16850"/>
            <a:ext cx="716700" cy="5160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7"/>
          <p:cNvSpPr/>
          <p:nvPr/>
        </p:nvSpPr>
        <p:spPr>
          <a:xfrm>
            <a:off x="273607" y="7846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7"/>
          <p:cNvSpPr/>
          <p:nvPr/>
        </p:nvSpPr>
        <p:spPr>
          <a:xfrm>
            <a:off x="273607" y="18913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7"/>
          <p:cNvSpPr/>
          <p:nvPr/>
        </p:nvSpPr>
        <p:spPr>
          <a:xfrm>
            <a:off x="273607" y="30796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7"/>
          <p:cNvSpPr/>
          <p:nvPr/>
        </p:nvSpPr>
        <p:spPr>
          <a:xfrm>
            <a:off x="273607" y="41047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435800" y="345229"/>
            <a:ext cx="699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3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2449275" y="3398535"/>
            <a:ext cx="46275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8521100" y="-93350"/>
            <a:ext cx="540300" cy="7269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16850"/>
            <a:ext cx="9144000" cy="51603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236150" y="1143000"/>
            <a:ext cx="3084300" cy="27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716700" y="8662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716700" y="14196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716700" y="19729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716700" y="25263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716700" y="30796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716700" y="36330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716700" y="41863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716700" y="47397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16850"/>
            <a:ext cx="716700" cy="5160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9"/>
          <p:cNvSpPr/>
          <p:nvPr/>
        </p:nvSpPr>
        <p:spPr>
          <a:xfrm>
            <a:off x="273607" y="7846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9"/>
          <p:cNvSpPr/>
          <p:nvPr/>
        </p:nvSpPr>
        <p:spPr>
          <a:xfrm>
            <a:off x="273607" y="18913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9"/>
          <p:cNvSpPr/>
          <p:nvPr/>
        </p:nvSpPr>
        <p:spPr>
          <a:xfrm>
            <a:off x="273607" y="30796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9"/>
          <p:cNvSpPr/>
          <p:nvPr/>
        </p:nvSpPr>
        <p:spPr>
          <a:xfrm>
            <a:off x="273607" y="41047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435800" y="345229"/>
            <a:ext cx="699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1670508" y="2351979"/>
            <a:ext cx="3689852" cy="14510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5252100" y="2171428"/>
            <a:ext cx="31752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300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8521100" y="-93350"/>
            <a:ext cx="540300" cy="7269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0"/>
          <p:cNvGrpSpPr/>
          <p:nvPr/>
        </p:nvGrpSpPr>
        <p:grpSpPr>
          <a:xfrm>
            <a:off x="0" y="-16850"/>
            <a:ext cx="9144000" cy="5160300"/>
            <a:chOff x="0" y="-16850"/>
            <a:chExt cx="9144000" cy="5160300"/>
          </a:xfrm>
        </p:grpSpPr>
        <p:cxnSp>
          <p:nvCxnSpPr>
            <p:cNvPr id="147" name="Google Shape;147;p10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10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0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10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10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" name="Google Shape;155;p10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1435800" y="345229"/>
            <a:ext cx="699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0"/>
          <p:cNvSpPr/>
          <p:nvPr/>
        </p:nvSpPr>
        <p:spPr>
          <a:xfrm rot="5400000" flipH="1">
            <a:off x="8521100" y="-93350"/>
            <a:ext cx="540300" cy="7269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9" r:id="rId10"/>
    <p:sldLayoutId id="2147483660" r:id="rId11"/>
    <p:sldLayoutId id="2147483661" r:id="rId12"/>
    <p:sldLayoutId id="214748366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 rot="-180842">
            <a:off x="1270696" y="1375336"/>
            <a:ext cx="7022597" cy="2567052"/>
          </a:xfrm>
          <a:prstGeom prst="wedgeRectCallout">
            <a:avLst>
              <a:gd name="adj1" fmla="val 33265"/>
              <a:gd name="adj2" fmla="val 61268"/>
            </a:avLst>
          </a:prstGeom>
          <a:solidFill>
            <a:schemeClr val="lt1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0"/>
          <p:cNvSpPr txBox="1">
            <a:spLocks noGrp="1"/>
          </p:cNvSpPr>
          <p:nvPr>
            <p:ph type="ctrTitle"/>
          </p:nvPr>
        </p:nvSpPr>
        <p:spPr>
          <a:xfrm rot="-193354">
            <a:off x="1454835" y="1622772"/>
            <a:ext cx="6380223" cy="16496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latin typeface="+mn-lt"/>
              </a:rPr>
              <a:t>CHÀO MỪNG CÁC EM </a:t>
            </a:r>
            <a:br>
              <a:rPr lang="en-US" sz="3200" b="1" dirty="0" smtClean="0">
                <a:latin typeface="+mn-lt"/>
              </a:rPr>
            </a:br>
            <a:r>
              <a:rPr lang="en-US" sz="3200" b="1" dirty="0" smtClean="0">
                <a:latin typeface="+mn-lt"/>
              </a:rPr>
              <a:t>ĐẾN VỚI TIẾT HỌC HÔM NAY!</a:t>
            </a:r>
            <a:endParaRPr sz="3200" b="1" dirty="0">
              <a:latin typeface="+mn-lt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6998806" y="748107"/>
            <a:ext cx="1912774" cy="1010181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1405401" y="1007060"/>
            <a:ext cx="1320841" cy="1229757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7333361" y="2493721"/>
            <a:ext cx="1834071" cy="2711639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1958675" y="1637598"/>
            <a:ext cx="36231" cy="59047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158250" y="1528748"/>
            <a:ext cx="36231" cy="59047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9" name="Google Shape;399;p20"/>
          <p:cNvGrpSpPr/>
          <p:nvPr/>
        </p:nvGrpSpPr>
        <p:grpSpPr>
          <a:xfrm>
            <a:off x="815599" y="3316938"/>
            <a:ext cx="1762332" cy="1404699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4828650" y="213925"/>
            <a:ext cx="496378" cy="634217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707350" y="-16850"/>
            <a:ext cx="138300" cy="5160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0"/>
          <p:cNvSpPr/>
          <p:nvPr/>
        </p:nvSpPr>
        <p:spPr>
          <a:xfrm>
            <a:off x="845350" y="-16850"/>
            <a:ext cx="138300" cy="516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0"/>
          <p:cNvSpPr/>
          <p:nvPr/>
        </p:nvSpPr>
        <p:spPr>
          <a:xfrm>
            <a:off x="977118" y="-16850"/>
            <a:ext cx="138300" cy="51603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20"/>
          <p:cNvSpPr/>
          <p:nvPr/>
        </p:nvSpPr>
        <p:spPr>
          <a:xfrm>
            <a:off x="-9000" y="-16525"/>
            <a:ext cx="707700" cy="5160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20"/>
          <p:cNvSpPr/>
          <p:nvPr/>
        </p:nvSpPr>
        <p:spPr>
          <a:xfrm>
            <a:off x="0" y="-16850"/>
            <a:ext cx="716700" cy="5160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20"/>
          <p:cNvSpPr/>
          <p:nvPr/>
        </p:nvSpPr>
        <p:spPr>
          <a:xfrm>
            <a:off x="273607" y="7846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20"/>
          <p:cNvSpPr/>
          <p:nvPr/>
        </p:nvSpPr>
        <p:spPr>
          <a:xfrm>
            <a:off x="273607" y="18913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0"/>
          <p:cNvSpPr/>
          <p:nvPr/>
        </p:nvSpPr>
        <p:spPr>
          <a:xfrm>
            <a:off x="273607" y="30796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20"/>
          <p:cNvSpPr/>
          <p:nvPr/>
        </p:nvSpPr>
        <p:spPr>
          <a:xfrm>
            <a:off x="273607" y="41047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0" name="Google Shape;440;p20"/>
          <p:cNvGrpSpPr/>
          <p:nvPr/>
        </p:nvGrpSpPr>
        <p:grpSpPr>
          <a:xfrm>
            <a:off x="4241475" y="3778938"/>
            <a:ext cx="733700" cy="712450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935;p32"/>
          <p:cNvGrpSpPr/>
          <p:nvPr/>
        </p:nvGrpSpPr>
        <p:grpSpPr>
          <a:xfrm>
            <a:off x="1966944" y="49159"/>
            <a:ext cx="5930106" cy="1251496"/>
            <a:chOff x="1966944" y="49159"/>
            <a:chExt cx="5930106" cy="1251496"/>
          </a:xfrm>
        </p:grpSpPr>
        <p:sp>
          <p:nvSpPr>
            <p:cNvPr id="4" name="Google Shape;936;p32"/>
            <p:cNvSpPr/>
            <p:nvPr/>
          </p:nvSpPr>
          <p:spPr>
            <a:xfrm>
              <a:off x="2255338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937;p32"/>
            <p:cNvSpPr/>
            <p:nvPr/>
          </p:nvSpPr>
          <p:spPr>
            <a:xfrm rot="7791998">
              <a:off x="7058505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938;p32"/>
            <p:cNvSpPr/>
            <p:nvPr/>
          </p:nvSpPr>
          <p:spPr>
            <a:xfrm rot="7791998">
              <a:off x="1923405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939;p32"/>
          <p:cNvSpPr txBox="1">
            <a:spLocks noGrp="1"/>
          </p:cNvSpPr>
          <p:nvPr>
            <p:ph type="title"/>
          </p:nvPr>
        </p:nvSpPr>
        <p:spPr>
          <a:xfrm>
            <a:off x="1357054" y="468493"/>
            <a:ext cx="699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dk1"/>
                </a:solidFill>
                <a:latin typeface="+mn-lt"/>
              </a:rPr>
              <a:t>Một</a:t>
            </a:r>
            <a:r>
              <a:rPr lang="en-US" sz="2000" b="1" dirty="0" smtClean="0">
                <a:solidFill>
                  <a:schemeClr val="dk1"/>
                </a:solidFill>
                <a:latin typeface="+mn-lt"/>
              </a:rPr>
              <a:t> </a:t>
            </a:r>
            <a:r>
              <a:rPr lang="en-US" sz="2000" b="1" dirty="0" err="1" smtClean="0">
                <a:solidFill>
                  <a:schemeClr val="dk1"/>
                </a:solidFill>
                <a:latin typeface="+mn-lt"/>
              </a:rPr>
              <a:t>số</a:t>
            </a:r>
            <a:r>
              <a:rPr lang="en-US" sz="2000" b="1" dirty="0" smtClean="0">
                <a:solidFill>
                  <a:schemeClr val="dk1"/>
                </a:solidFill>
                <a:latin typeface="+mn-lt"/>
              </a:rPr>
              <a:t> </a:t>
            </a:r>
            <a:r>
              <a:rPr lang="en-US" sz="2000" b="1" dirty="0" err="1" smtClean="0">
                <a:solidFill>
                  <a:schemeClr val="dk1"/>
                </a:solidFill>
                <a:latin typeface="+mn-lt"/>
              </a:rPr>
              <a:t>kỹ</a:t>
            </a:r>
            <a:r>
              <a:rPr lang="en-US" sz="2000" b="1" dirty="0" smtClean="0">
                <a:solidFill>
                  <a:schemeClr val="dk1"/>
                </a:solidFill>
                <a:latin typeface="+mn-lt"/>
              </a:rPr>
              <a:t> </a:t>
            </a:r>
            <a:r>
              <a:rPr lang="en-US" sz="2000" b="1" dirty="0" err="1" smtClean="0">
                <a:solidFill>
                  <a:schemeClr val="dk1"/>
                </a:solidFill>
                <a:latin typeface="+mn-lt"/>
              </a:rPr>
              <a:t>thuật</a:t>
            </a:r>
            <a:r>
              <a:rPr lang="en-US" sz="2000" b="1" dirty="0" smtClean="0">
                <a:solidFill>
                  <a:schemeClr val="dk1"/>
                </a:solidFill>
                <a:latin typeface="+mn-lt"/>
              </a:rPr>
              <a:t> in </a:t>
            </a:r>
            <a:r>
              <a:rPr lang="en-US" sz="2000" b="1" dirty="0" err="1" smtClean="0">
                <a:solidFill>
                  <a:schemeClr val="dk1"/>
                </a:solidFill>
                <a:latin typeface="+mn-lt"/>
              </a:rPr>
              <a:t>ấn</a:t>
            </a:r>
            <a:endParaRPr sz="2000" b="1" dirty="0">
              <a:solidFill>
                <a:schemeClr val="dk1"/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05" y="1460527"/>
            <a:ext cx="3804098" cy="2536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6432">
            <a:off x="4455380" y="1442237"/>
            <a:ext cx="4552655" cy="2326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493214" y="4210443"/>
            <a:ext cx="1931542" cy="41096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In </a:t>
            </a:r>
            <a:r>
              <a:rPr lang="en-US" sz="2000" dirty="0" err="1" smtClean="0"/>
              <a:t>lụa</a:t>
            </a: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445" y="1082784"/>
            <a:ext cx="558122" cy="508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932" y="1082784"/>
            <a:ext cx="558122" cy="50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6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935;p32"/>
          <p:cNvGrpSpPr/>
          <p:nvPr/>
        </p:nvGrpSpPr>
        <p:grpSpPr>
          <a:xfrm>
            <a:off x="1966944" y="49159"/>
            <a:ext cx="5930106" cy="1251496"/>
            <a:chOff x="1966944" y="49159"/>
            <a:chExt cx="5930106" cy="1251496"/>
          </a:xfrm>
        </p:grpSpPr>
        <p:sp>
          <p:nvSpPr>
            <p:cNvPr id="4" name="Google Shape;936;p32"/>
            <p:cNvSpPr/>
            <p:nvPr/>
          </p:nvSpPr>
          <p:spPr>
            <a:xfrm>
              <a:off x="2255338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937;p32"/>
            <p:cNvSpPr/>
            <p:nvPr/>
          </p:nvSpPr>
          <p:spPr>
            <a:xfrm rot="7791998">
              <a:off x="7058505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938;p32"/>
            <p:cNvSpPr/>
            <p:nvPr/>
          </p:nvSpPr>
          <p:spPr>
            <a:xfrm rot="7791998">
              <a:off x="1923405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939;p32"/>
          <p:cNvSpPr txBox="1">
            <a:spLocks noGrp="1"/>
          </p:cNvSpPr>
          <p:nvPr>
            <p:ph type="title"/>
          </p:nvPr>
        </p:nvSpPr>
        <p:spPr>
          <a:xfrm>
            <a:off x="1357054" y="468493"/>
            <a:ext cx="699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dk1"/>
                </a:solidFill>
                <a:latin typeface="+mn-lt"/>
              </a:rPr>
              <a:t>Một</a:t>
            </a:r>
            <a:r>
              <a:rPr lang="en-US" sz="2000" b="1" dirty="0" smtClean="0">
                <a:solidFill>
                  <a:schemeClr val="dk1"/>
                </a:solidFill>
                <a:latin typeface="+mn-lt"/>
              </a:rPr>
              <a:t> </a:t>
            </a:r>
            <a:r>
              <a:rPr lang="en-US" sz="2000" b="1" dirty="0" err="1" smtClean="0">
                <a:solidFill>
                  <a:schemeClr val="dk1"/>
                </a:solidFill>
                <a:latin typeface="+mn-lt"/>
              </a:rPr>
              <a:t>số</a:t>
            </a:r>
            <a:r>
              <a:rPr lang="en-US" sz="2000" b="1" dirty="0" smtClean="0">
                <a:solidFill>
                  <a:schemeClr val="dk1"/>
                </a:solidFill>
                <a:latin typeface="+mn-lt"/>
              </a:rPr>
              <a:t> </a:t>
            </a:r>
            <a:r>
              <a:rPr lang="en-US" sz="2000" b="1" dirty="0" err="1" smtClean="0">
                <a:solidFill>
                  <a:schemeClr val="dk1"/>
                </a:solidFill>
                <a:latin typeface="+mn-lt"/>
              </a:rPr>
              <a:t>kỹ</a:t>
            </a:r>
            <a:r>
              <a:rPr lang="en-US" sz="2000" b="1" dirty="0" smtClean="0">
                <a:solidFill>
                  <a:schemeClr val="dk1"/>
                </a:solidFill>
                <a:latin typeface="+mn-lt"/>
              </a:rPr>
              <a:t> </a:t>
            </a:r>
            <a:r>
              <a:rPr lang="en-US" sz="2000" b="1" dirty="0" err="1" smtClean="0">
                <a:solidFill>
                  <a:schemeClr val="dk1"/>
                </a:solidFill>
                <a:latin typeface="+mn-lt"/>
              </a:rPr>
              <a:t>thuật</a:t>
            </a:r>
            <a:r>
              <a:rPr lang="en-US" sz="2000" b="1" dirty="0" smtClean="0">
                <a:solidFill>
                  <a:schemeClr val="dk1"/>
                </a:solidFill>
                <a:latin typeface="+mn-lt"/>
              </a:rPr>
              <a:t> in </a:t>
            </a:r>
            <a:r>
              <a:rPr lang="en-US" sz="2000" b="1" dirty="0" err="1" smtClean="0">
                <a:solidFill>
                  <a:schemeClr val="dk1"/>
                </a:solidFill>
                <a:latin typeface="+mn-lt"/>
              </a:rPr>
              <a:t>hiện</a:t>
            </a:r>
            <a:r>
              <a:rPr lang="en-US" sz="2000" b="1" dirty="0" smtClean="0">
                <a:solidFill>
                  <a:schemeClr val="dk1"/>
                </a:solidFill>
                <a:latin typeface="+mn-lt"/>
              </a:rPr>
              <a:t> </a:t>
            </a:r>
            <a:r>
              <a:rPr lang="en-US" sz="2000" b="1" dirty="0" err="1" smtClean="0">
                <a:solidFill>
                  <a:schemeClr val="dk1"/>
                </a:solidFill>
                <a:latin typeface="+mn-lt"/>
              </a:rPr>
              <a:t>đại</a:t>
            </a:r>
            <a:endParaRPr sz="2000" b="1" dirty="0">
              <a:solidFill>
                <a:schemeClr val="dk1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55338" y="4229143"/>
            <a:ext cx="1073863" cy="41096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In 3D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56" y="1325686"/>
            <a:ext cx="4158587" cy="27290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057" y="1337265"/>
            <a:ext cx="4140943" cy="27174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6579068" y="4229143"/>
            <a:ext cx="988920" cy="41096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In UV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786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p42"/>
          <p:cNvSpPr/>
          <p:nvPr/>
        </p:nvSpPr>
        <p:spPr>
          <a:xfrm rot="-980191">
            <a:off x="1676951" y="2447298"/>
            <a:ext cx="8277861" cy="868807"/>
          </a:xfrm>
          <a:custGeom>
            <a:avLst/>
            <a:gdLst/>
            <a:ahLst/>
            <a:cxnLst/>
            <a:rect l="l" t="t" r="r" b="b"/>
            <a:pathLst>
              <a:path w="331089" h="57027" extrusionOk="0">
                <a:moveTo>
                  <a:pt x="0" y="35829"/>
                </a:moveTo>
                <a:cubicBezTo>
                  <a:pt x="2670" y="38499"/>
                  <a:pt x="4450" y="42160"/>
                  <a:pt x="7620" y="44211"/>
                </a:cubicBezTo>
                <a:cubicBezTo>
                  <a:pt x="24090" y="54868"/>
                  <a:pt x="48889" y="48689"/>
                  <a:pt x="66294" y="39639"/>
                </a:cubicBezTo>
                <a:cubicBezTo>
                  <a:pt x="96989" y="23678"/>
                  <a:pt x="128858" y="-6091"/>
                  <a:pt x="162687" y="1158"/>
                </a:cubicBezTo>
                <a:cubicBezTo>
                  <a:pt x="213239" y="11991"/>
                  <a:pt x="255768" y="56784"/>
                  <a:pt x="307467" y="56784"/>
                </a:cubicBezTo>
                <a:cubicBezTo>
                  <a:pt x="315357" y="56784"/>
                  <a:pt x="323604" y="57755"/>
                  <a:pt x="331089" y="5526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615" name="Google Shape;1615;p42"/>
          <p:cNvGrpSpPr/>
          <p:nvPr/>
        </p:nvGrpSpPr>
        <p:grpSpPr>
          <a:xfrm>
            <a:off x="1966944" y="49159"/>
            <a:ext cx="5930106" cy="1251496"/>
            <a:chOff x="1966944" y="49159"/>
            <a:chExt cx="5930106" cy="1251496"/>
          </a:xfrm>
        </p:grpSpPr>
        <p:sp>
          <p:nvSpPr>
            <p:cNvPr id="1616" name="Google Shape;1616;p42"/>
            <p:cNvSpPr/>
            <p:nvPr/>
          </p:nvSpPr>
          <p:spPr>
            <a:xfrm>
              <a:off x="2255338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2"/>
            <p:cNvSpPr/>
            <p:nvPr/>
          </p:nvSpPr>
          <p:spPr>
            <a:xfrm rot="7791998">
              <a:off x="7058505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2"/>
            <p:cNvSpPr/>
            <p:nvPr/>
          </p:nvSpPr>
          <p:spPr>
            <a:xfrm rot="7791998">
              <a:off x="1923405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9" name="Google Shape;1619;p42"/>
          <p:cNvSpPr txBox="1">
            <a:spLocks noGrp="1"/>
          </p:cNvSpPr>
          <p:nvPr>
            <p:ph type="title"/>
          </p:nvPr>
        </p:nvSpPr>
        <p:spPr>
          <a:xfrm>
            <a:off x="1445451" y="398423"/>
            <a:ext cx="699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SÁNG TẠO</a:t>
            </a:r>
            <a:endParaRPr sz="2800" b="1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623" name="Google Shape;1623;p42"/>
          <p:cNvGrpSpPr/>
          <p:nvPr/>
        </p:nvGrpSpPr>
        <p:grpSpPr>
          <a:xfrm>
            <a:off x="3224900" y="3621306"/>
            <a:ext cx="365769" cy="365760"/>
            <a:chOff x="5881974" y="3343444"/>
            <a:chExt cx="480264" cy="478243"/>
          </a:xfrm>
        </p:grpSpPr>
        <p:sp>
          <p:nvSpPr>
            <p:cNvPr id="1624" name="Google Shape;1624;p42"/>
            <p:cNvSpPr/>
            <p:nvPr/>
          </p:nvSpPr>
          <p:spPr>
            <a:xfrm>
              <a:off x="5881974" y="3343444"/>
              <a:ext cx="480264" cy="478243"/>
            </a:xfrm>
            <a:custGeom>
              <a:avLst/>
              <a:gdLst/>
              <a:ahLst/>
              <a:cxnLst/>
              <a:rect l="l" t="t" r="r" b="b"/>
              <a:pathLst>
                <a:path w="10930" h="10884" extrusionOk="0">
                  <a:moveTo>
                    <a:pt x="7508" y="1"/>
                  </a:moveTo>
                  <a:cubicBezTo>
                    <a:pt x="7452" y="1"/>
                    <a:pt x="7394" y="19"/>
                    <a:pt x="7343" y="60"/>
                  </a:cubicBezTo>
                  <a:lnTo>
                    <a:pt x="4709" y="2145"/>
                  </a:lnTo>
                  <a:cubicBezTo>
                    <a:pt x="4660" y="2182"/>
                    <a:pt x="4599" y="2202"/>
                    <a:pt x="4539" y="2202"/>
                  </a:cubicBezTo>
                  <a:cubicBezTo>
                    <a:pt x="4513" y="2202"/>
                    <a:pt x="4488" y="2199"/>
                    <a:pt x="4463" y="2191"/>
                  </a:cubicBezTo>
                  <a:lnTo>
                    <a:pt x="1255" y="1203"/>
                  </a:lnTo>
                  <a:cubicBezTo>
                    <a:pt x="1227" y="1194"/>
                    <a:pt x="1199" y="1190"/>
                    <a:pt x="1172" y="1190"/>
                  </a:cubicBezTo>
                  <a:cubicBezTo>
                    <a:pt x="993" y="1190"/>
                    <a:pt x="854" y="1369"/>
                    <a:pt x="923" y="1551"/>
                  </a:cubicBezTo>
                  <a:lnTo>
                    <a:pt x="2090" y="4700"/>
                  </a:lnTo>
                  <a:cubicBezTo>
                    <a:pt x="2120" y="4782"/>
                    <a:pt x="2110" y="4876"/>
                    <a:pt x="2057" y="4949"/>
                  </a:cubicBezTo>
                  <a:lnTo>
                    <a:pt x="124" y="7696"/>
                  </a:lnTo>
                  <a:cubicBezTo>
                    <a:pt x="0" y="7876"/>
                    <a:pt x="131" y="8120"/>
                    <a:pt x="348" y="8120"/>
                  </a:cubicBezTo>
                  <a:cubicBezTo>
                    <a:pt x="351" y="8120"/>
                    <a:pt x="354" y="8120"/>
                    <a:pt x="357" y="8120"/>
                  </a:cubicBezTo>
                  <a:lnTo>
                    <a:pt x="3710" y="7981"/>
                  </a:lnTo>
                  <a:cubicBezTo>
                    <a:pt x="3714" y="7981"/>
                    <a:pt x="3717" y="7981"/>
                    <a:pt x="3720" y="7981"/>
                  </a:cubicBezTo>
                  <a:cubicBezTo>
                    <a:pt x="3807" y="7981"/>
                    <a:pt x="3888" y="8020"/>
                    <a:pt x="3940" y="8087"/>
                  </a:cubicBezTo>
                  <a:lnTo>
                    <a:pt x="5954" y="10775"/>
                  </a:lnTo>
                  <a:cubicBezTo>
                    <a:pt x="6009" y="10849"/>
                    <a:pt x="6089" y="10883"/>
                    <a:pt x="6168" y="10883"/>
                  </a:cubicBezTo>
                  <a:cubicBezTo>
                    <a:pt x="6281" y="10883"/>
                    <a:pt x="6393" y="10813"/>
                    <a:pt x="6429" y="10686"/>
                  </a:cubicBezTo>
                  <a:lnTo>
                    <a:pt x="7334" y="7450"/>
                  </a:lnTo>
                  <a:cubicBezTo>
                    <a:pt x="7357" y="7368"/>
                    <a:pt x="7423" y="7299"/>
                    <a:pt x="7506" y="7268"/>
                  </a:cubicBezTo>
                  <a:lnTo>
                    <a:pt x="10684" y="6185"/>
                  </a:lnTo>
                  <a:cubicBezTo>
                    <a:pt x="10893" y="6112"/>
                    <a:pt x="10929" y="5827"/>
                    <a:pt x="10744" y="5704"/>
                  </a:cubicBezTo>
                  <a:lnTo>
                    <a:pt x="7950" y="3845"/>
                  </a:lnTo>
                  <a:cubicBezTo>
                    <a:pt x="7877" y="3795"/>
                    <a:pt x="7831" y="3712"/>
                    <a:pt x="7831" y="3626"/>
                  </a:cubicBezTo>
                  <a:lnTo>
                    <a:pt x="7778" y="265"/>
                  </a:lnTo>
                  <a:cubicBezTo>
                    <a:pt x="7775" y="108"/>
                    <a:pt x="7645" y="1"/>
                    <a:pt x="7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2"/>
            <p:cNvSpPr/>
            <p:nvPr/>
          </p:nvSpPr>
          <p:spPr>
            <a:xfrm>
              <a:off x="5967308" y="3433785"/>
              <a:ext cx="292992" cy="289784"/>
            </a:xfrm>
            <a:custGeom>
              <a:avLst/>
              <a:gdLst/>
              <a:ahLst/>
              <a:cxnLst/>
              <a:rect l="l" t="t" r="r" b="b"/>
              <a:pathLst>
                <a:path w="6668" h="6595" extrusionOk="0">
                  <a:moveTo>
                    <a:pt x="4541" y="0"/>
                  </a:moveTo>
                  <a:cubicBezTo>
                    <a:pt x="4490" y="0"/>
                    <a:pt x="4439" y="17"/>
                    <a:pt x="4393" y="52"/>
                  </a:cubicBezTo>
                  <a:lnTo>
                    <a:pt x="2906" y="1232"/>
                  </a:lnTo>
                  <a:cubicBezTo>
                    <a:pt x="2862" y="1264"/>
                    <a:pt x="2808" y="1282"/>
                    <a:pt x="2755" y="1282"/>
                  </a:cubicBezTo>
                  <a:cubicBezTo>
                    <a:pt x="2732" y="1282"/>
                    <a:pt x="2709" y="1278"/>
                    <a:pt x="2687" y="1272"/>
                  </a:cubicBezTo>
                  <a:lnTo>
                    <a:pt x="870" y="712"/>
                  </a:lnTo>
                  <a:cubicBezTo>
                    <a:pt x="846" y="704"/>
                    <a:pt x="822" y="701"/>
                    <a:pt x="799" y="701"/>
                  </a:cubicBezTo>
                  <a:cubicBezTo>
                    <a:pt x="639" y="701"/>
                    <a:pt x="514" y="861"/>
                    <a:pt x="572" y="1027"/>
                  </a:cubicBezTo>
                  <a:lnTo>
                    <a:pt x="1235" y="2806"/>
                  </a:lnTo>
                  <a:cubicBezTo>
                    <a:pt x="1262" y="2882"/>
                    <a:pt x="1251" y="2965"/>
                    <a:pt x="1205" y="3028"/>
                  </a:cubicBezTo>
                  <a:lnTo>
                    <a:pt x="111" y="4583"/>
                  </a:lnTo>
                  <a:cubicBezTo>
                    <a:pt x="0" y="4743"/>
                    <a:pt x="118" y="4961"/>
                    <a:pt x="312" y="4961"/>
                  </a:cubicBezTo>
                  <a:cubicBezTo>
                    <a:pt x="315" y="4961"/>
                    <a:pt x="318" y="4961"/>
                    <a:pt x="321" y="4961"/>
                  </a:cubicBezTo>
                  <a:lnTo>
                    <a:pt x="2216" y="4885"/>
                  </a:lnTo>
                  <a:cubicBezTo>
                    <a:pt x="2220" y="4884"/>
                    <a:pt x="2223" y="4884"/>
                    <a:pt x="2227" y="4884"/>
                  </a:cubicBezTo>
                  <a:cubicBezTo>
                    <a:pt x="2303" y="4884"/>
                    <a:pt x="2374" y="4917"/>
                    <a:pt x="2418" y="4977"/>
                  </a:cubicBezTo>
                  <a:lnTo>
                    <a:pt x="3558" y="6499"/>
                  </a:lnTo>
                  <a:cubicBezTo>
                    <a:pt x="3607" y="6564"/>
                    <a:pt x="3679" y="6595"/>
                    <a:pt x="3750" y="6595"/>
                  </a:cubicBezTo>
                  <a:cubicBezTo>
                    <a:pt x="3852" y="6595"/>
                    <a:pt x="3952" y="6532"/>
                    <a:pt x="3983" y="6419"/>
                  </a:cubicBezTo>
                  <a:lnTo>
                    <a:pt x="4497" y="4589"/>
                  </a:lnTo>
                  <a:cubicBezTo>
                    <a:pt x="4517" y="4513"/>
                    <a:pt x="4572" y="4453"/>
                    <a:pt x="4649" y="4427"/>
                  </a:cubicBezTo>
                  <a:lnTo>
                    <a:pt x="6446" y="3811"/>
                  </a:lnTo>
                  <a:cubicBezTo>
                    <a:pt x="6634" y="3748"/>
                    <a:pt x="6668" y="3496"/>
                    <a:pt x="6501" y="3386"/>
                  </a:cubicBezTo>
                  <a:lnTo>
                    <a:pt x="4921" y="2332"/>
                  </a:lnTo>
                  <a:cubicBezTo>
                    <a:pt x="4855" y="2289"/>
                    <a:pt x="4815" y="2217"/>
                    <a:pt x="4815" y="2137"/>
                  </a:cubicBezTo>
                  <a:lnTo>
                    <a:pt x="4785" y="237"/>
                  </a:lnTo>
                  <a:cubicBezTo>
                    <a:pt x="4783" y="96"/>
                    <a:pt x="4665" y="0"/>
                    <a:pt x="45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6" name="Google Shape;1626;p42"/>
          <p:cNvGrpSpPr/>
          <p:nvPr/>
        </p:nvGrpSpPr>
        <p:grpSpPr>
          <a:xfrm>
            <a:off x="4909575" y="2510181"/>
            <a:ext cx="365769" cy="365760"/>
            <a:chOff x="5881974" y="3343444"/>
            <a:chExt cx="480264" cy="478243"/>
          </a:xfrm>
        </p:grpSpPr>
        <p:sp>
          <p:nvSpPr>
            <p:cNvPr id="1627" name="Google Shape;1627;p42"/>
            <p:cNvSpPr/>
            <p:nvPr/>
          </p:nvSpPr>
          <p:spPr>
            <a:xfrm>
              <a:off x="5881974" y="3343444"/>
              <a:ext cx="480264" cy="478243"/>
            </a:xfrm>
            <a:custGeom>
              <a:avLst/>
              <a:gdLst/>
              <a:ahLst/>
              <a:cxnLst/>
              <a:rect l="l" t="t" r="r" b="b"/>
              <a:pathLst>
                <a:path w="10930" h="10884" extrusionOk="0">
                  <a:moveTo>
                    <a:pt x="7508" y="1"/>
                  </a:moveTo>
                  <a:cubicBezTo>
                    <a:pt x="7452" y="1"/>
                    <a:pt x="7394" y="19"/>
                    <a:pt x="7343" y="60"/>
                  </a:cubicBezTo>
                  <a:lnTo>
                    <a:pt x="4709" y="2145"/>
                  </a:lnTo>
                  <a:cubicBezTo>
                    <a:pt x="4660" y="2182"/>
                    <a:pt x="4599" y="2202"/>
                    <a:pt x="4539" y="2202"/>
                  </a:cubicBezTo>
                  <a:cubicBezTo>
                    <a:pt x="4513" y="2202"/>
                    <a:pt x="4488" y="2199"/>
                    <a:pt x="4463" y="2191"/>
                  </a:cubicBezTo>
                  <a:lnTo>
                    <a:pt x="1255" y="1203"/>
                  </a:lnTo>
                  <a:cubicBezTo>
                    <a:pt x="1227" y="1194"/>
                    <a:pt x="1199" y="1190"/>
                    <a:pt x="1172" y="1190"/>
                  </a:cubicBezTo>
                  <a:cubicBezTo>
                    <a:pt x="993" y="1190"/>
                    <a:pt x="854" y="1369"/>
                    <a:pt x="923" y="1551"/>
                  </a:cubicBezTo>
                  <a:lnTo>
                    <a:pt x="2090" y="4700"/>
                  </a:lnTo>
                  <a:cubicBezTo>
                    <a:pt x="2120" y="4782"/>
                    <a:pt x="2110" y="4876"/>
                    <a:pt x="2057" y="4949"/>
                  </a:cubicBezTo>
                  <a:lnTo>
                    <a:pt x="124" y="7696"/>
                  </a:lnTo>
                  <a:cubicBezTo>
                    <a:pt x="0" y="7876"/>
                    <a:pt x="131" y="8120"/>
                    <a:pt x="348" y="8120"/>
                  </a:cubicBezTo>
                  <a:cubicBezTo>
                    <a:pt x="351" y="8120"/>
                    <a:pt x="354" y="8120"/>
                    <a:pt x="357" y="8120"/>
                  </a:cubicBezTo>
                  <a:lnTo>
                    <a:pt x="3710" y="7981"/>
                  </a:lnTo>
                  <a:cubicBezTo>
                    <a:pt x="3714" y="7981"/>
                    <a:pt x="3717" y="7981"/>
                    <a:pt x="3720" y="7981"/>
                  </a:cubicBezTo>
                  <a:cubicBezTo>
                    <a:pt x="3807" y="7981"/>
                    <a:pt x="3888" y="8020"/>
                    <a:pt x="3940" y="8087"/>
                  </a:cubicBezTo>
                  <a:lnTo>
                    <a:pt x="5954" y="10775"/>
                  </a:lnTo>
                  <a:cubicBezTo>
                    <a:pt x="6009" y="10849"/>
                    <a:pt x="6089" y="10883"/>
                    <a:pt x="6168" y="10883"/>
                  </a:cubicBezTo>
                  <a:cubicBezTo>
                    <a:pt x="6281" y="10883"/>
                    <a:pt x="6393" y="10813"/>
                    <a:pt x="6429" y="10686"/>
                  </a:cubicBezTo>
                  <a:lnTo>
                    <a:pt x="7334" y="7450"/>
                  </a:lnTo>
                  <a:cubicBezTo>
                    <a:pt x="7357" y="7368"/>
                    <a:pt x="7423" y="7299"/>
                    <a:pt x="7506" y="7268"/>
                  </a:cubicBezTo>
                  <a:lnTo>
                    <a:pt x="10684" y="6185"/>
                  </a:lnTo>
                  <a:cubicBezTo>
                    <a:pt x="10893" y="6112"/>
                    <a:pt x="10929" y="5827"/>
                    <a:pt x="10744" y="5704"/>
                  </a:cubicBezTo>
                  <a:lnTo>
                    <a:pt x="7950" y="3845"/>
                  </a:lnTo>
                  <a:cubicBezTo>
                    <a:pt x="7877" y="3795"/>
                    <a:pt x="7831" y="3712"/>
                    <a:pt x="7831" y="3626"/>
                  </a:cubicBezTo>
                  <a:lnTo>
                    <a:pt x="7778" y="265"/>
                  </a:lnTo>
                  <a:cubicBezTo>
                    <a:pt x="7775" y="108"/>
                    <a:pt x="7645" y="1"/>
                    <a:pt x="7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2"/>
            <p:cNvSpPr/>
            <p:nvPr/>
          </p:nvSpPr>
          <p:spPr>
            <a:xfrm>
              <a:off x="5967308" y="3433785"/>
              <a:ext cx="292992" cy="289784"/>
            </a:xfrm>
            <a:custGeom>
              <a:avLst/>
              <a:gdLst/>
              <a:ahLst/>
              <a:cxnLst/>
              <a:rect l="l" t="t" r="r" b="b"/>
              <a:pathLst>
                <a:path w="6668" h="6595" extrusionOk="0">
                  <a:moveTo>
                    <a:pt x="4541" y="0"/>
                  </a:moveTo>
                  <a:cubicBezTo>
                    <a:pt x="4490" y="0"/>
                    <a:pt x="4439" y="17"/>
                    <a:pt x="4393" y="52"/>
                  </a:cubicBezTo>
                  <a:lnTo>
                    <a:pt x="2906" y="1232"/>
                  </a:lnTo>
                  <a:cubicBezTo>
                    <a:pt x="2862" y="1264"/>
                    <a:pt x="2808" y="1282"/>
                    <a:pt x="2755" y="1282"/>
                  </a:cubicBezTo>
                  <a:cubicBezTo>
                    <a:pt x="2732" y="1282"/>
                    <a:pt x="2709" y="1278"/>
                    <a:pt x="2687" y="1272"/>
                  </a:cubicBezTo>
                  <a:lnTo>
                    <a:pt x="870" y="712"/>
                  </a:lnTo>
                  <a:cubicBezTo>
                    <a:pt x="846" y="704"/>
                    <a:pt x="822" y="701"/>
                    <a:pt x="799" y="701"/>
                  </a:cubicBezTo>
                  <a:cubicBezTo>
                    <a:pt x="639" y="701"/>
                    <a:pt x="514" y="861"/>
                    <a:pt x="572" y="1027"/>
                  </a:cubicBezTo>
                  <a:lnTo>
                    <a:pt x="1235" y="2806"/>
                  </a:lnTo>
                  <a:cubicBezTo>
                    <a:pt x="1262" y="2882"/>
                    <a:pt x="1251" y="2965"/>
                    <a:pt x="1205" y="3028"/>
                  </a:cubicBezTo>
                  <a:lnTo>
                    <a:pt x="111" y="4583"/>
                  </a:lnTo>
                  <a:cubicBezTo>
                    <a:pt x="0" y="4743"/>
                    <a:pt x="118" y="4961"/>
                    <a:pt x="312" y="4961"/>
                  </a:cubicBezTo>
                  <a:cubicBezTo>
                    <a:pt x="315" y="4961"/>
                    <a:pt x="318" y="4961"/>
                    <a:pt x="321" y="4961"/>
                  </a:cubicBezTo>
                  <a:lnTo>
                    <a:pt x="2216" y="4885"/>
                  </a:lnTo>
                  <a:cubicBezTo>
                    <a:pt x="2220" y="4884"/>
                    <a:pt x="2223" y="4884"/>
                    <a:pt x="2227" y="4884"/>
                  </a:cubicBezTo>
                  <a:cubicBezTo>
                    <a:pt x="2303" y="4884"/>
                    <a:pt x="2374" y="4917"/>
                    <a:pt x="2418" y="4977"/>
                  </a:cubicBezTo>
                  <a:lnTo>
                    <a:pt x="3558" y="6499"/>
                  </a:lnTo>
                  <a:cubicBezTo>
                    <a:pt x="3607" y="6564"/>
                    <a:pt x="3679" y="6595"/>
                    <a:pt x="3750" y="6595"/>
                  </a:cubicBezTo>
                  <a:cubicBezTo>
                    <a:pt x="3852" y="6595"/>
                    <a:pt x="3952" y="6532"/>
                    <a:pt x="3983" y="6419"/>
                  </a:cubicBezTo>
                  <a:lnTo>
                    <a:pt x="4497" y="4589"/>
                  </a:lnTo>
                  <a:cubicBezTo>
                    <a:pt x="4517" y="4513"/>
                    <a:pt x="4572" y="4453"/>
                    <a:pt x="4649" y="4427"/>
                  </a:cubicBezTo>
                  <a:lnTo>
                    <a:pt x="6446" y="3811"/>
                  </a:lnTo>
                  <a:cubicBezTo>
                    <a:pt x="6634" y="3748"/>
                    <a:pt x="6668" y="3496"/>
                    <a:pt x="6501" y="3386"/>
                  </a:cubicBezTo>
                  <a:lnTo>
                    <a:pt x="4921" y="2332"/>
                  </a:lnTo>
                  <a:cubicBezTo>
                    <a:pt x="4855" y="2289"/>
                    <a:pt x="4815" y="2217"/>
                    <a:pt x="4815" y="2137"/>
                  </a:cubicBezTo>
                  <a:lnTo>
                    <a:pt x="4785" y="237"/>
                  </a:lnTo>
                  <a:cubicBezTo>
                    <a:pt x="4783" y="96"/>
                    <a:pt x="4665" y="0"/>
                    <a:pt x="45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9" name="Google Shape;1629;p42"/>
          <p:cNvGrpSpPr/>
          <p:nvPr/>
        </p:nvGrpSpPr>
        <p:grpSpPr>
          <a:xfrm>
            <a:off x="7180775" y="2310981"/>
            <a:ext cx="365769" cy="365760"/>
            <a:chOff x="5881974" y="3343444"/>
            <a:chExt cx="480264" cy="478243"/>
          </a:xfrm>
        </p:grpSpPr>
        <p:sp>
          <p:nvSpPr>
            <p:cNvPr id="1630" name="Google Shape;1630;p42"/>
            <p:cNvSpPr/>
            <p:nvPr/>
          </p:nvSpPr>
          <p:spPr>
            <a:xfrm>
              <a:off x="5881974" y="3343444"/>
              <a:ext cx="480264" cy="478243"/>
            </a:xfrm>
            <a:custGeom>
              <a:avLst/>
              <a:gdLst/>
              <a:ahLst/>
              <a:cxnLst/>
              <a:rect l="l" t="t" r="r" b="b"/>
              <a:pathLst>
                <a:path w="10930" h="10884" extrusionOk="0">
                  <a:moveTo>
                    <a:pt x="7508" y="1"/>
                  </a:moveTo>
                  <a:cubicBezTo>
                    <a:pt x="7452" y="1"/>
                    <a:pt x="7394" y="19"/>
                    <a:pt x="7343" y="60"/>
                  </a:cubicBezTo>
                  <a:lnTo>
                    <a:pt x="4709" y="2145"/>
                  </a:lnTo>
                  <a:cubicBezTo>
                    <a:pt x="4660" y="2182"/>
                    <a:pt x="4599" y="2202"/>
                    <a:pt x="4539" y="2202"/>
                  </a:cubicBezTo>
                  <a:cubicBezTo>
                    <a:pt x="4513" y="2202"/>
                    <a:pt x="4488" y="2199"/>
                    <a:pt x="4463" y="2191"/>
                  </a:cubicBezTo>
                  <a:lnTo>
                    <a:pt x="1255" y="1203"/>
                  </a:lnTo>
                  <a:cubicBezTo>
                    <a:pt x="1227" y="1194"/>
                    <a:pt x="1199" y="1190"/>
                    <a:pt x="1172" y="1190"/>
                  </a:cubicBezTo>
                  <a:cubicBezTo>
                    <a:pt x="993" y="1190"/>
                    <a:pt x="854" y="1369"/>
                    <a:pt x="923" y="1551"/>
                  </a:cubicBezTo>
                  <a:lnTo>
                    <a:pt x="2090" y="4700"/>
                  </a:lnTo>
                  <a:cubicBezTo>
                    <a:pt x="2120" y="4782"/>
                    <a:pt x="2110" y="4876"/>
                    <a:pt x="2057" y="4949"/>
                  </a:cubicBezTo>
                  <a:lnTo>
                    <a:pt x="124" y="7696"/>
                  </a:lnTo>
                  <a:cubicBezTo>
                    <a:pt x="0" y="7876"/>
                    <a:pt x="131" y="8120"/>
                    <a:pt x="348" y="8120"/>
                  </a:cubicBezTo>
                  <a:cubicBezTo>
                    <a:pt x="351" y="8120"/>
                    <a:pt x="354" y="8120"/>
                    <a:pt x="357" y="8120"/>
                  </a:cubicBezTo>
                  <a:lnTo>
                    <a:pt x="3710" y="7981"/>
                  </a:lnTo>
                  <a:cubicBezTo>
                    <a:pt x="3714" y="7981"/>
                    <a:pt x="3717" y="7981"/>
                    <a:pt x="3720" y="7981"/>
                  </a:cubicBezTo>
                  <a:cubicBezTo>
                    <a:pt x="3807" y="7981"/>
                    <a:pt x="3888" y="8020"/>
                    <a:pt x="3940" y="8087"/>
                  </a:cubicBezTo>
                  <a:lnTo>
                    <a:pt x="5954" y="10775"/>
                  </a:lnTo>
                  <a:cubicBezTo>
                    <a:pt x="6009" y="10849"/>
                    <a:pt x="6089" y="10883"/>
                    <a:pt x="6168" y="10883"/>
                  </a:cubicBezTo>
                  <a:cubicBezTo>
                    <a:pt x="6281" y="10883"/>
                    <a:pt x="6393" y="10813"/>
                    <a:pt x="6429" y="10686"/>
                  </a:cubicBezTo>
                  <a:lnTo>
                    <a:pt x="7334" y="7450"/>
                  </a:lnTo>
                  <a:cubicBezTo>
                    <a:pt x="7357" y="7368"/>
                    <a:pt x="7423" y="7299"/>
                    <a:pt x="7506" y="7268"/>
                  </a:cubicBezTo>
                  <a:lnTo>
                    <a:pt x="10684" y="6185"/>
                  </a:lnTo>
                  <a:cubicBezTo>
                    <a:pt x="10893" y="6112"/>
                    <a:pt x="10929" y="5827"/>
                    <a:pt x="10744" y="5704"/>
                  </a:cubicBezTo>
                  <a:lnTo>
                    <a:pt x="7950" y="3845"/>
                  </a:lnTo>
                  <a:cubicBezTo>
                    <a:pt x="7877" y="3795"/>
                    <a:pt x="7831" y="3712"/>
                    <a:pt x="7831" y="3626"/>
                  </a:cubicBezTo>
                  <a:lnTo>
                    <a:pt x="7778" y="265"/>
                  </a:lnTo>
                  <a:cubicBezTo>
                    <a:pt x="7775" y="108"/>
                    <a:pt x="7645" y="1"/>
                    <a:pt x="7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2"/>
            <p:cNvSpPr/>
            <p:nvPr/>
          </p:nvSpPr>
          <p:spPr>
            <a:xfrm>
              <a:off x="5967308" y="3433785"/>
              <a:ext cx="292992" cy="289784"/>
            </a:xfrm>
            <a:custGeom>
              <a:avLst/>
              <a:gdLst/>
              <a:ahLst/>
              <a:cxnLst/>
              <a:rect l="l" t="t" r="r" b="b"/>
              <a:pathLst>
                <a:path w="6668" h="6595" extrusionOk="0">
                  <a:moveTo>
                    <a:pt x="4541" y="0"/>
                  </a:moveTo>
                  <a:cubicBezTo>
                    <a:pt x="4490" y="0"/>
                    <a:pt x="4439" y="17"/>
                    <a:pt x="4393" y="52"/>
                  </a:cubicBezTo>
                  <a:lnTo>
                    <a:pt x="2906" y="1232"/>
                  </a:lnTo>
                  <a:cubicBezTo>
                    <a:pt x="2862" y="1264"/>
                    <a:pt x="2808" y="1282"/>
                    <a:pt x="2755" y="1282"/>
                  </a:cubicBezTo>
                  <a:cubicBezTo>
                    <a:pt x="2732" y="1282"/>
                    <a:pt x="2709" y="1278"/>
                    <a:pt x="2687" y="1272"/>
                  </a:cubicBezTo>
                  <a:lnTo>
                    <a:pt x="870" y="712"/>
                  </a:lnTo>
                  <a:cubicBezTo>
                    <a:pt x="846" y="704"/>
                    <a:pt x="822" y="701"/>
                    <a:pt x="799" y="701"/>
                  </a:cubicBezTo>
                  <a:cubicBezTo>
                    <a:pt x="639" y="701"/>
                    <a:pt x="514" y="861"/>
                    <a:pt x="572" y="1027"/>
                  </a:cubicBezTo>
                  <a:lnTo>
                    <a:pt x="1235" y="2806"/>
                  </a:lnTo>
                  <a:cubicBezTo>
                    <a:pt x="1262" y="2882"/>
                    <a:pt x="1251" y="2965"/>
                    <a:pt x="1205" y="3028"/>
                  </a:cubicBezTo>
                  <a:lnTo>
                    <a:pt x="111" y="4583"/>
                  </a:lnTo>
                  <a:cubicBezTo>
                    <a:pt x="0" y="4743"/>
                    <a:pt x="118" y="4961"/>
                    <a:pt x="312" y="4961"/>
                  </a:cubicBezTo>
                  <a:cubicBezTo>
                    <a:pt x="315" y="4961"/>
                    <a:pt x="318" y="4961"/>
                    <a:pt x="321" y="4961"/>
                  </a:cubicBezTo>
                  <a:lnTo>
                    <a:pt x="2216" y="4885"/>
                  </a:lnTo>
                  <a:cubicBezTo>
                    <a:pt x="2220" y="4884"/>
                    <a:pt x="2223" y="4884"/>
                    <a:pt x="2227" y="4884"/>
                  </a:cubicBezTo>
                  <a:cubicBezTo>
                    <a:pt x="2303" y="4884"/>
                    <a:pt x="2374" y="4917"/>
                    <a:pt x="2418" y="4977"/>
                  </a:cubicBezTo>
                  <a:lnTo>
                    <a:pt x="3558" y="6499"/>
                  </a:lnTo>
                  <a:cubicBezTo>
                    <a:pt x="3607" y="6564"/>
                    <a:pt x="3679" y="6595"/>
                    <a:pt x="3750" y="6595"/>
                  </a:cubicBezTo>
                  <a:cubicBezTo>
                    <a:pt x="3852" y="6595"/>
                    <a:pt x="3952" y="6532"/>
                    <a:pt x="3983" y="6419"/>
                  </a:cubicBezTo>
                  <a:lnTo>
                    <a:pt x="4497" y="4589"/>
                  </a:lnTo>
                  <a:cubicBezTo>
                    <a:pt x="4517" y="4513"/>
                    <a:pt x="4572" y="4453"/>
                    <a:pt x="4649" y="4427"/>
                  </a:cubicBezTo>
                  <a:lnTo>
                    <a:pt x="6446" y="3811"/>
                  </a:lnTo>
                  <a:cubicBezTo>
                    <a:pt x="6634" y="3748"/>
                    <a:pt x="6668" y="3496"/>
                    <a:pt x="6501" y="3386"/>
                  </a:cubicBezTo>
                  <a:lnTo>
                    <a:pt x="4921" y="2332"/>
                  </a:lnTo>
                  <a:cubicBezTo>
                    <a:pt x="4855" y="2289"/>
                    <a:pt x="4815" y="2217"/>
                    <a:pt x="4815" y="2137"/>
                  </a:cubicBezTo>
                  <a:lnTo>
                    <a:pt x="4785" y="237"/>
                  </a:lnTo>
                  <a:cubicBezTo>
                    <a:pt x="4783" y="96"/>
                    <a:pt x="4665" y="0"/>
                    <a:pt x="45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2" name="Google Shape;1632;p42"/>
          <p:cNvGrpSpPr/>
          <p:nvPr/>
        </p:nvGrpSpPr>
        <p:grpSpPr>
          <a:xfrm rot="6612864">
            <a:off x="1187233" y="3772581"/>
            <a:ext cx="795045" cy="977838"/>
            <a:chOff x="4908300" y="1713075"/>
            <a:chExt cx="1545949" cy="1901386"/>
          </a:xfrm>
        </p:grpSpPr>
        <p:sp>
          <p:nvSpPr>
            <p:cNvPr id="1633" name="Google Shape;1633;p42"/>
            <p:cNvSpPr/>
            <p:nvPr/>
          </p:nvSpPr>
          <p:spPr>
            <a:xfrm>
              <a:off x="4908300" y="1713075"/>
              <a:ext cx="1545949" cy="1901386"/>
            </a:xfrm>
            <a:custGeom>
              <a:avLst/>
              <a:gdLst/>
              <a:ahLst/>
              <a:cxnLst/>
              <a:rect l="l" t="t" r="r" b="b"/>
              <a:pathLst>
                <a:path w="25592" h="31476" extrusionOk="0">
                  <a:moveTo>
                    <a:pt x="1593" y="1"/>
                  </a:moveTo>
                  <a:cubicBezTo>
                    <a:pt x="1374" y="1"/>
                    <a:pt x="1154" y="46"/>
                    <a:pt x="955" y="134"/>
                  </a:cubicBezTo>
                  <a:cubicBezTo>
                    <a:pt x="375" y="385"/>
                    <a:pt x="0" y="956"/>
                    <a:pt x="0" y="1589"/>
                  </a:cubicBezTo>
                  <a:cubicBezTo>
                    <a:pt x="0" y="1887"/>
                    <a:pt x="86" y="2179"/>
                    <a:pt x="245" y="2431"/>
                  </a:cubicBezTo>
                  <a:lnTo>
                    <a:pt x="1406" y="4290"/>
                  </a:lnTo>
                  <a:cubicBezTo>
                    <a:pt x="1346" y="4601"/>
                    <a:pt x="1283" y="4990"/>
                    <a:pt x="1227" y="5441"/>
                  </a:cubicBezTo>
                  <a:cubicBezTo>
                    <a:pt x="1137" y="6133"/>
                    <a:pt x="1074" y="6829"/>
                    <a:pt x="1044" y="7522"/>
                  </a:cubicBezTo>
                  <a:lnTo>
                    <a:pt x="958" y="7522"/>
                  </a:lnTo>
                  <a:lnTo>
                    <a:pt x="1028" y="8941"/>
                  </a:lnTo>
                  <a:lnTo>
                    <a:pt x="1028" y="8976"/>
                  </a:lnTo>
                  <a:cubicBezTo>
                    <a:pt x="1031" y="9299"/>
                    <a:pt x="1044" y="9630"/>
                    <a:pt x="1064" y="9964"/>
                  </a:cubicBezTo>
                  <a:lnTo>
                    <a:pt x="1064" y="9998"/>
                  </a:lnTo>
                  <a:lnTo>
                    <a:pt x="1114" y="11277"/>
                  </a:lnTo>
                  <a:lnTo>
                    <a:pt x="1180" y="11277"/>
                  </a:lnTo>
                  <a:cubicBezTo>
                    <a:pt x="1455" y="13597"/>
                    <a:pt x="2088" y="15765"/>
                    <a:pt x="3063" y="17740"/>
                  </a:cubicBezTo>
                  <a:cubicBezTo>
                    <a:pt x="4336" y="20316"/>
                    <a:pt x="6188" y="22533"/>
                    <a:pt x="8578" y="24349"/>
                  </a:cubicBezTo>
                  <a:lnTo>
                    <a:pt x="7998" y="24160"/>
                  </a:lnTo>
                  <a:lnTo>
                    <a:pt x="8807" y="24760"/>
                  </a:lnTo>
                  <a:cubicBezTo>
                    <a:pt x="8514" y="24749"/>
                    <a:pt x="8256" y="24745"/>
                    <a:pt x="8046" y="24745"/>
                  </a:cubicBezTo>
                  <a:cubicBezTo>
                    <a:pt x="7954" y="24745"/>
                    <a:pt x="7872" y="24746"/>
                    <a:pt x="7799" y="24747"/>
                  </a:cubicBezTo>
                  <a:cubicBezTo>
                    <a:pt x="7554" y="24747"/>
                    <a:pt x="7312" y="24813"/>
                    <a:pt x="7097" y="24933"/>
                  </a:cubicBezTo>
                  <a:lnTo>
                    <a:pt x="7077" y="24942"/>
                  </a:lnTo>
                  <a:cubicBezTo>
                    <a:pt x="6705" y="25158"/>
                    <a:pt x="6447" y="25522"/>
                    <a:pt x="6370" y="25947"/>
                  </a:cubicBezTo>
                  <a:cubicBezTo>
                    <a:pt x="6291" y="26365"/>
                    <a:pt x="6401" y="26795"/>
                    <a:pt x="6669" y="27130"/>
                  </a:cubicBezTo>
                  <a:cubicBezTo>
                    <a:pt x="8035" y="28840"/>
                    <a:pt x="9595" y="30067"/>
                    <a:pt x="11302" y="30776"/>
                  </a:cubicBezTo>
                  <a:cubicBezTo>
                    <a:pt x="12419" y="31240"/>
                    <a:pt x="13573" y="31475"/>
                    <a:pt x="14740" y="31475"/>
                  </a:cubicBezTo>
                  <a:cubicBezTo>
                    <a:pt x="14895" y="31475"/>
                    <a:pt x="15051" y="31472"/>
                    <a:pt x="15207" y="31462"/>
                  </a:cubicBezTo>
                  <a:cubicBezTo>
                    <a:pt x="16009" y="31419"/>
                    <a:pt x="16719" y="30971"/>
                    <a:pt x="17103" y="30262"/>
                  </a:cubicBezTo>
                  <a:cubicBezTo>
                    <a:pt x="17196" y="30093"/>
                    <a:pt x="17265" y="29914"/>
                    <a:pt x="17311" y="29735"/>
                  </a:cubicBezTo>
                  <a:cubicBezTo>
                    <a:pt x="17686" y="30033"/>
                    <a:pt x="18077" y="30309"/>
                    <a:pt x="18481" y="30558"/>
                  </a:cubicBezTo>
                  <a:cubicBezTo>
                    <a:pt x="18912" y="30819"/>
                    <a:pt x="19392" y="30950"/>
                    <a:pt x="19872" y="30950"/>
                  </a:cubicBezTo>
                  <a:cubicBezTo>
                    <a:pt x="20376" y="30950"/>
                    <a:pt x="20880" y="30806"/>
                    <a:pt x="21328" y="30518"/>
                  </a:cubicBezTo>
                  <a:cubicBezTo>
                    <a:pt x="22194" y="29964"/>
                    <a:pt x="22654" y="28990"/>
                    <a:pt x="22532" y="27979"/>
                  </a:cubicBezTo>
                  <a:lnTo>
                    <a:pt x="22532" y="27972"/>
                  </a:lnTo>
                  <a:cubicBezTo>
                    <a:pt x="22532" y="27965"/>
                    <a:pt x="22529" y="27956"/>
                    <a:pt x="22529" y="27945"/>
                  </a:cubicBezTo>
                  <a:cubicBezTo>
                    <a:pt x="22529" y="27928"/>
                    <a:pt x="22526" y="27916"/>
                    <a:pt x="22522" y="27899"/>
                  </a:cubicBezTo>
                  <a:lnTo>
                    <a:pt x="22522" y="27893"/>
                  </a:lnTo>
                  <a:cubicBezTo>
                    <a:pt x="22376" y="26785"/>
                    <a:pt x="21972" y="25655"/>
                    <a:pt x="21316" y="24518"/>
                  </a:cubicBezTo>
                  <a:lnTo>
                    <a:pt x="21316" y="24518"/>
                  </a:lnTo>
                  <a:cubicBezTo>
                    <a:pt x="21504" y="24611"/>
                    <a:pt x="21706" y="24677"/>
                    <a:pt x="21919" y="24717"/>
                  </a:cubicBezTo>
                  <a:cubicBezTo>
                    <a:pt x="22060" y="24743"/>
                    <a:pt x="22203" y="24756"/>
                    <a:pt x="22343" y="24756"/>
                  </a:cubicBezTo>
                  <a:cubicBezTo>
                    <a:pt x="23035" y="24756"/>
                    <a:pt x="23696" y="24451"/>
                    <a:pt x="24136" y="23908"/>
                  </a:cubicBezTo>
                  <a:lnTo>
                    <a:pt x="24152" y="23888"/>
                  </a:lnTo>
                  <a:cubicBezTo>
                    <a:pt x="24176" y="23856"/>
                    <a:pt x="24212" y="23809"/>
                    <a:pt x="24252" y="23752"/>
                  </a:cubicBezTo>
                  <a:lnTo>
                    <a:pt x="24268" y="23726"/>
                  </a:lnTo>
                  <a:cubicBezTo>
                    <a:pt x="25197" y="22324"/>
                    <a:pt x="25591" y="20425"/>
                    <a:pt x="25445" y="18075"/>
                  </a:cubicBezTo>
                  <a:cubicBezTo>
                    <a:pt x="25336" y="16325"/>
                    <a:pt x="24952" y="14771"/>
                    <a:pt x="24733" y="14001"/>
                  </a:cubicBezTo>
                  <a:lnTo>
                    <a:pt x="24729" y="13988"/>
                  </a:lnTo>
                  <a:cubicBezTo>
                    <a:pt x="24570" y="13448"/>
                    <a:pt x="24126" y="13050"/>
                    <a:pt x="23569" y="12951"/>
                  </a:cubicBezTo>
                  <a:cubicBezTo>
                    <a:pt x="23482" y="12935"/>
                    <a:pt x="23394" y="12927"/>
                    <a:pt x="23307" y="12927"/>
                  </a:cubicBezTo>
                  <a:cubicBezTo>
                    <a:pt x="22846" y="12927"/>
                    <a:pt x="22409" y="13145"/>
                    <a:pt x="22128" y="13524"/>
                  </a:cubicBezTo>
                  <a:lnTo>
                    <a:pt x="22117" y="13541"/>
                  </a:lnTo>
                  <a:cubicBezTo>
                    <a:pt x="22032" y="13663"/>
                    <a:pt x="21925" y="13806"/>
                    <a:pt x="21822" y="13958"/>
                  </a:cubicBezTo>
                  <a:lnTo>
                    <a:pt x="21819" y="13962"/>
                  </a:lnTo>
                  <a:cubicBezTo>
                    <a:pt x="21402" y="14578"/>
                    <a:pt x="21040" y="15205"/>
                    <a:pt x="20742" y="15834"/>
                  </a:cubicBezTo>
                  <a:lnTo>
                    <a:pt x="20543" y="15765"/>
                  </a:lnTo>
                  <a:cubicBezTo>
                    <a:pt x="19251" y="12103"/>
                    <a:pt x="16476" y="7439"/>
                    <a:pt x="10504" y="4492"/>
                  </a:cubicBezTo>
                  <a:lnTo>
                    <a:pt x="10504" y="4456"/>
                  </a:lnTo>
                  <a:lnTo>
                    <a:pt x="9635" y="4084"/>
                  </a:lnTo>
                  <a:lnTo>
                    <a:pt x="9575" y="4058"/>
                  </a:lnTo>
                  <a:lnTo>
                    <a:pt x="7984" y="3388"/>
                  </a:lnTo>
                  <a:lnTo>
                    <a:pt x="7958" y="3419"/>
                  </a:lnTo>
                  <a:cubicBezTo>
                    <a:pt x="7206" y="3150"/>
                    <a:pt x="6424" y="2911"/>
                    <a:pt x="5622" y="2706"/>
                  </a:cubicBezTo>
                  <a:cubicBezTo>
                    <a:pt x="5217" y="2597"/>
                    <a:pt x="4790" y="2497"/>
                    <a:pt x="4352" y="2404"/>
                  </a:cubicBezTo>
                  <a:lnTo>
                    <a:pt x="2808" y="564"/>
                  </a:lnTo>
                  <a:lnTo>
                    <a:pt x="2798" y="558"/>
                  </a:lnTo>
                  <a:cubicBezTo>
                    <a:pt x="2575" y="296"/>
                    <a:pt x="2281" y="117"/>
                    <a:pt x="1946" y="41"/>
                  </a:cubicBezTo>
                  <a:cubicBezTo>
                    <a:pt x="1830" y="14"/>
                    <a:pt x="1712" y="1"/>
                    <a:pt x="15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2"/>
            <p:cNvSpPr/>
            <p:nvPr/>
          </p:nvSpPr>
          <p:spPr>
            <a:xfrm>
              <a:off x="5544150" y="3137071"/>
              <a:ext cx="311401" cy="275156"/>
            </a:xfrm>
            <a:custGeom>
              <a:avLst/>
              <a:gdLst/>
              <a:ahLst/>
              <a:cxnLst/>
              <a:rect l="l" t="t" r="r" b="b"/>
              <a:pathLst>
                <a:path w="5155" h="4555" extrusionOk="0">
                  <a:moveTo>
                    <a:pt x="1" y="0"/>
                  </a:moveTo>
                  <a:lnTo>
                    <a:pt x="130" y="2928"/>
                  </a:lnTo>
                  <a:lnTo>
                    <a:pt x="5155" y="4554"/>
                  </a:lnTo>
                  <a:lnTo>
                    <a:pt x="5042" y="246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2"/>
            <p:cNvSpPr/>
            <p:nvPr/>
          </p:nvSpPr>
          <p:spPr>
            <a:xfrm>
              <a:off x="6061178" y="2723216"/>
              <a:ext cx="169201" cy="379299"/>
            </a:xfrm>
            <a:custGeom>
              <a:avLst/>
              <a:gdLst/>
              <a:ahLst/>
              <a:cxnLst/>
              <a:rect l="l" t="t" r="r" b="b"/>
              <a:pathLst>
                <a:path w="2801" h="6279" extrusionOk="0">
                  <a:moveTo>
                    <a:pt x="0" y="1"/>
                  </a:moveTo>
                  <a:lnTo>
                    <a:pt x="839" y="5546"/>
                  </a:lnTo>
                  <a:lnTo>
                    <a:pt x="2800" y="6279"/>
                  </a:lnTo>
                  <a:lnTo>
                    <a:pt x="2751" y="99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2"/>
            <p:cNvSpPr/>
            <p:nvPr/>
          </p:nvSpPr>
          <p:spPr>
            <a:xfrm>
              <a:off x="5054849" y="1930725"/>
              <a:ext cx="1097061" cy="1387923"/>
            </a:xfrm>
            <a:custGeom>
              <a:avLst/>
              <a:gdLst/>
              <a:ahLst/>
              <a:cxnLst/>
              <a:rect l="l" t="t" r="r" b="b"/>
              <a:pathLst>
                <a:path w="18161" h="22976" extrusionOk="0">
                  <a:moveTo>
                    <a:pt x="620" y="1"/>
                  </a:moveTo>
                  <a:cubicBezTo>
                    <a:pt x="620" y="1"/>
                    <a:pt x="557" y="213"/>
                    <a:pt x="475" y="608"/>
                  </a:cubicBezTo>
                  <a:cubicBezTo>
                    <a:pt x="392" y="979"/>
                    <a:pt x="292" y="1509"/>
                    <a:pt x="206" y="2172"/>
                  </a:cubicBezTo>
                  <a:cubicBezTo>
                    <a:pt x="94" y="3044"/>
                    <a:pt x="1" y="4137"/>
                    <a:pt x="17" y="5373"/>
                  </a:cubicBezTo>
                  <a:cubicBezTo>
                    <a:pt x="17" y="5413"/>
                    <a:pt x="17" y="5453"/>
                    <a:pt x="20" y="5497"/>
                  </a:cubicBezTo>
                  <a:cubicBezTo>
                    <a:pt x="24" y="5811"/>
                    <a:pt x="34" y="6140"/>
                    <a:pt x="54" y="6471"/>
                  </a:cubicBezTo>
                  <a:cubicBezTo>
                    <a:pt x="54" y="6497"/>
                    <a:pt x="57" y="6524"/>
                    <a:pt x="60" y="6551"/>
                  </a:cubicBezTo>
                  <a:cubicBezTo>
                    <a:pt x="372" y="11370"/>
                    <a:pt x="2404" y="17760"/>
                    <a:pt x="10073" y="21794"/>
                  </a:cubicBezTo>
                  <a:cubicBezTo>
                    <a:pt x="10793" y="22171"/>
                    <a:pt x="11564" y="22532"/>
                    <a:pt x="12387" y="22864"/>
                  </a:cubicBezTo>
                  <a:cubicBezTo>
                    <a:pt x="12572" y="22938"/>
                    <a:pt x="12767" y="22975"/>
                    <a:pt x="12963" y="22975"/>
                  </a:cubicBezTo>
                  <a:cubicBezTo>
                    <a:pt x="13212" y="22975"/>
                    <a:pt x="13460" y="22915"/>
                    <a:pt x="13683" y="22794"/>
                  </a:cubicBezTo>
                  <a:cubicBezTo>
                    <a:pt x="14674" y="22257"/>
                    <a:pt x="16592" y="21058"/>
                    <a:pt x="17862" y="19304"/>
                  </a:cubicBezTo>
                  <a:cubicBezTo>
                    <a:pt x="18058" y="19026"/>
                    <a:pt x="18160" y="18694"/>
                    <a:pt x="18147" y="18359"/>
                  </a:cubicBezTo>
                  <a:cubicBezTo>
                    <a:pt x="18147" y="18336"/>
                    <a:pt x="18144" y="18313"/>
                    <a:pt x="18144" y="18290"/>
                  </a:cubicBezTo>
                  <a:cubicBezTo>
                    <a:pt x="18120" y="17763"/>
                    <a:pt x="18051" y="16895"/>
                    <a:pt x="17848" y="15821"/>
                  </a:cubicBezTo>
                  <a:cubicBezTo>
                    <a:pt x="17136" y="11960"/>
                    <a:pt x="14760" y="5387"/>
                    <a:pt x="6921" y="1873"/>
                  </a:cubicBezTo>
                  <a:cubicBezTo>
                    <a:pt x="6888" y="1858"/>
                    <a:pt x="6855" y="1844"/>
                    <a:pt x="6825" y="1827"/>
                  </a:cubicBezTo>
                  <a:lnTo>
                    <a:pt x="6765" y="1801"/>
                  </a:lnTo>
                  <a:lnTo>
                    <a:pt x="6155" y="1546"/>
                  </a:lnTo>
                  <a:cubicBezTo>
                    <a:pt x="6099" y="1523"/>
                    <a:pt x="6043" y="1500"/>
                    <a:pt x="5986" y="1476"/>
                  </a:cubicBezTo>
                  <a:cubicBezTo>
                    <a:pt x="5065" y="1111"/>
                    <a:pt x="4071" y="787"/>
                    <a:pt x="3003" y="512"/>
                  </a:cubicBezTo>
                  <a:cubicBezTo>
                    <a:pt x="2583" y="402"/>
                    <a:pt x="2145" y="299"/>
                    <a:pt x="1697" y="207"/>
                  </a:cubicBezTo>
                  <a:cubicBezTo>
                    <a:pt x="1588" y="183"/>
                    <a:pt x="1472" y="160"/>
                    <a:pt x="1359" y="134"/>
                  </a:cubicBezTo>
                  <a:lnTo>
                    <a:pt x="1356" y="134"/>
                  </a:lnTo>
                  <a:cubicBezTo>
                    <a:pt x="1114" y="88"/>
                    <a:pt x="869" y="44"/>
                    <a:pt x="6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2"/>
            <p:cNvSpPr/>
            <p:nvPr/>
          </p:nvSpPr>
          <p:spPr>
            <a:xfrm>
              <a:off x="5055694" y="2019826"/>
              <a:ext cx="417295" cy="306628"/>
            </a:xfrm>
            <a:custGeom>
              <a:avLst/>
              <a:gdLst/>
              <a:ahLst/>
              <a:cxnLst/>
              <a:rect l="l" t="t" r="r" b="b"/>
              <a:pathLst>
                <a:path w="6908" h="5076" extrusionOk="0">
                  <a:moveTo>
                    <a:pt x="5972" y="1"/>
                  </a:moveTo>
                  <a:cubicBezTo>
                    <a:pt x="5913" y="100"/>
                    <a:pt x="4666" y="2215"/>
                    <a:pt x="2121" y="3315"/>
                  </a:cubicBezTo>
                  <a:cubicBezTo>
                    <a:pt x="1498" y="3584"/>
                    <a:pt x="788" y="3796"/>
                    <a:pt x="3" y="3898"/>
                  </a:cubicBezTo>
                  <a:lnTo>
                    <a:pt x="0" y="3898"/>
                  </a:lnTo>
                  <a:lnTo>
                    <a:pt x="6" y="4022"/>
                  </a:lnTo>
                  <a:lnTo>
                    <a:pt x="40" y="4996"/>
                  </a:lnTo>
                  <a:lnTo>
                    <a:pt x="43" y="5076"/>
                  </a:lnTo>
                  <a:lnTo>
                    <a:pt x="46" y="5076"/>
                  </a:lnTo>
                  <a:cubicBezTo>
                    <a:pt x="119" y="5065"/>
                    <a:pt x="1130" y="4946"/>
                    <a:pt x="2390" y="4455"/>
                  </a:cubicBezTo>
                  <a:cubicBezTo>
                    <a:pt x="3954" y="3843"/>
                    <a:pt x="5899" y="2659"/>
                    <a:pt x="6907" y="398"/>
                  </a:cubicBezTo>
                  <a:lnTo>
                    <a:pt x="6907" y="395"/>
                  </a:lnTo>
                  <a:lnTo>
                    <a:pt x="6811" y="352"/>
                  </a:lnTo>
                  <a:lnTo>
                    <a:pt x="6751" y="326"/>
                  </a:lnTo>
                  <a:lnTo>
                    <a:pt x="6141" y="71"/>
                  </a:lnTo>
                  <a:lnTo>
                    <a:pt x="5972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2"/>
            <p:cNvSpPr/>
            <p:nvPr/>
          </p:nvSpPr>
          <p:spPr>
            <a:xfrm>
              <a:off x="5061475" y="1926250"/>
              <a:ext cx="180598" cy="140148"/>
            </a:xfrm>
            <a:custGeom>
              <a:avLst/>
              <a:gdLst/>
              <a:ahLst/>
              <a:cxnLst/>
              <a:rect l="l" t="t" r="r" b="b"/>
              <a:pathLst>
                <a:path w="2799" h="2172" extrusionOk="0">
                  <a:moveTo>
                    <a:pt x="415" y="1"/>
                  </a:moveTo>
                  <a:cubicBezTo>
                    <a:pt x="415" y="1"/>
                    <a:pt x="352" y="213"/>
                    <a:pt x="270" y="608"/>
                  </a:cubicBezTo>
                  <a:cubicBezTo>
                    <a:pt x="187" y="979"/>
                    <a:pt x="87" y="1509"/>
                    <a:pt x="1" y="2172"/>
                  </a:cubicBezTo>
                  <a:cubicBezTo>
                    <a:pt x="389" y="2046"/>
                    <a:pt x="883" y="1838"/>
                    <a:pt x="1446" y="1500"/>
                  </a:cubicBezTo>
                  <a:cubicBezTo>
                    <a:pt x="1861" y="1247"/>
                    <a:pt x="2318" y="926"/>
                    <a:pt x="2798" y="512"/>
                  </a:cubicBezTo>
                  <a:cubicBezTo>
                    <a:pt x="2378" y="402"/>
                    <a:pt x="1940" y="299"/>
                    <a:pt x="1492" y="207"/>
                  </a:cubicBezTo>
                  <a:cubicBezTo>
                    <a:pt x="1383" y="183"/>
                    <a:pt x="1267" y="160"/>
                    <a:pt x="1154" y="134"/>
                  </a:cubicBezTo>
                  <a:lnTo>
                    <a:pt x="1151" y="134"/>
                  </a:lnTo>
                  <a:cubicBezTo>
                    <a:pt x="909" y="88"/>
                    <a:pt x="664" y="44"/>
                    <a:pt x="415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2"/>
            <p:cNvSpPr/>
            <p:nvPr/>
          </p:nvSpPr>
          <p:spPr>
            <a:xfrm>
              <a:off x="5663274" y="2886439"/>
              <a:ext cx="488636" cy="432216"/>
            </a:xfrm>
            <a:custGeom>
              <a:avLst/>
              <a:gdLst/>
              <a:ahLst/>
              <a:cxnLst/>
              <a:rect l="l" t="t" r="r" b="b"/>
              <a:pathLst>
                <a:path w="8089" h="7155" extrusionOk="0">
                  <a:moveTo>
                    <a:pt x="7776" y="0"/>
                  </a:moveTo>
                  <a:cubicBezTo>
                    <a:pt x="7369" y="421"/>
                    <a:pt x="6955" y="825"/>
                    <a:pt x="6537" y="1203"/>
                  </a:cubicBezTo>
                  <a:cubicBezTo>
                    <a:pt x="4071" y="3477"/>
                    <a:pt x="1499" y="5108"/>
                    <a:pt x="1" y="5973"/>
                  </a:cubicBezTo>
                  <a:cubicBezTo>
                    <a:pt x="721" y="6350"/>
                    <a:pt x="1492" y="6711"/>
                    <a:pt x="2315" y="7043"/>
                  </a:cubicBezTo>
                  <a:cubicBezTo>
                    <a:pt x="2500" y="7117"/>
                    <a:pt x="2695" y="7154"/>
                    <a:pt x="2891" y="7154"/>
                  </a:cubicBezTo>
                  <a:cubicBezTo>
                    <a:pt x="3140" y="7154"/>
                    <a:pt x="3388" y="7094"/>
                    <a:pt x="3611" y="6973"/>
                  </a:cubicBezTo>
                  <a:cubicBezTo>
                    <a:pt x="4602" y="6436"/>
                    <a:pt x="6520" y="5237"/>
                    <a:pt x="7790" y="3483"/>
                  </a:cubicBezTo>
                  <a:cubicBezTo>
                    <a:pt x="7986" y="3205"/>
                    <a:pt x="8088" y="2873"/>
                    <a:pt x="8075" y="2538"/>
                  </a:cubicBezTo>
                  <a:cubicBezTo>
                    <a:pt x="8075" y="2515"/>
                    <a:pt x="8072" y="2492"/>
                    <a:pt x="8072" y="2469"/>
                  </a:cubicBezTo>
                  <a:cubicBezTo>
                    <a:pt x="8048" y="1942"/>
                    <a:pt x="7979" y="1074"/>
                    <a:pt x="7776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2"/>
            <p:cNvSpPr/>
            <p:nvPr/>
          </p:nvSpPr>
          <p:spPr>
            <a:xfrm>
              <a:off x="4993958" y="1800848"/>
              <a:ext cx="143045" cy="171014"/>
            </a:xfrm>
            <a:custGeom>
              <a:avLst/>
              <a:gdLst/>
              <a:ahLst/>
              <a:cxnLst/>
              <a:rect l="l" t="t" r="r" b="b"/>
              <a:pathLst>
                <a:path w="2368" h="2831" extrusionOk="0">
                  <a:moveTo>
                    <a:pt x="304" y="1"/>
                  </a:moveTo>
                  <a:cubicBezTo>
                    <a:pt x="263" y="1"/>
                    <a:pt x="222" y="9"/>
                    <a:pt x="183" y="26"/>
                  </a:cubicBezTo>
                  <a:cubicBezTo>
                    <a:pt x="68" y="76"/>
                    <a:pt x="1" y="185"/>
                    <a:pt x="1" y="298"/>
                  </a:cubicBezTo>
                  <a:cubicBezTo>
                    <a:pt x="1" y="352"/>
                    <a:pt x="17" y="408"/>
                    <a:pt x="48" y="457"/>
                  </a:cubicBezTo>
                  <a:lnTo>
                    <a:pt x="1483" y="2758"/>
                  </a:lnTo>
                  <a:lnTo>
                    <a:pt x="1529" y="2830"/>
                  </a:lnTo>
                  <a:lnTo>
                    <a:pt x="2364" y="2284"/>
                  </a:lnTo>
                  <a:lnTo>
                    <a:pt x="2367" y="2284"/>
                  </a:lnTo>
                  <a:lnTo>
                    <a:pt x="534" y="106"/>
                  </a:lnTo>
                  <a:cubicBezTo>
                    <a:pt x="474" y="37"/>
                    <a:pt x="390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2"/>
            <p:cNvSpPr/>
            <p:nvPr/>
          </p:nvSpPr>
          <p:spPr>
            <a:xfrm>
              <a:off x="5055694" y="2021276"/>
              <a:ext cx="1002523" cy="1225970"/>
            </a:xfrm>
            <a:custGeom>
              <a:avLst/>
              <a:gdLst/>
              <a:ahLst/>
              <a:cxnLst/>
              <a:rect l="l" t="t" r="r" b="b"/>
              <a:pathLst>
                <a:path w="16596" h="20295" extrusionOk="0">
                  <a:moveTo>
                    <a:pt x="1637" y="1"/>
                  </a:moveTo>
                  <a:cubicBezTo>
                    <a:pt x="1074" y="339"/>
                    <a:pt x="580" y="547"/>
                    <a:pt x="192" y="673"/>
                  </a:cubicBezTo>
                  <a:cubicBezTo>
                    <a:pt x="86" y="1485"/>
                    <a:pt x="0" y="2486"/>
                    <a:pt x="0" y="3616"/>
                  </a:cubicBezTo>
                  <a:cubicBezTo>
                    <a:pt x="0" y="3699"/>
                    <a:pt x="3" y="3785"/>
                    <a:pt x="3" y="3874"/>
                  </a:cubicBezTo>
                  <a:cubicBezTo>
                    <a:pt x="788" y="3772"/>
                    <a:pt x="1498" y="3560"/>
                    <a:pt x="2121" y="3291"/>
                  </a:cubicBezTo>
                  <a:cubicBezTo>
                    <a:pt x="1892" y="2191"/>
                    <a:pt x="1697" y="922"/>
                    <a:pt x="1637" y="1"/>
                  </a:cubicBezTo>
                  <a:close/>
                  <a:moveTo>
                    <a:pt x="6" y="3998"/>
                  </a:moveTo>
                  <a:lnTo>
                    <a:pt x="6" y="3998"/>
                  </a:lnTo>
                  <a:cubicBezTo>
                    <a:pt x="10" y="4312"/>
                    <a:pt x="20" y="4641"/>
                    <a:pt x="40" y="4972"/>
                  </a:cubicBezTo>
                  <a:lnTo>
                    <a:pt x="6" y="3998"/>
                  </a:lnTo>
                  <a:close/>
                  <a:moveTo>
                    <a:pt x="2390" y="4431"/>
                  </a:moveTo>
                  <a:cubicBezTo>
                    <a:pt x="1130" y="4922"/>
                    <a:pt x="119" y="5041"/>
                    <a:pt x="46" y="5052"/>
                  </a:cubicBezTo>
                  <a:cubicBezTo>
                    <a:pt x="358" y="9871"/>
                    <a:pt x="2390" y="16261"/>
                    <a:pt x="10059" y="20295"/>
                  </a:cubicBezTo>
                  <a:cubicBezTo>
                    <a:pt x="10666" y="19943"/>
                    <a:pt x="11451" y="19466"/>
                    <a:pt x="12336" y="18869"/>
                  </a:cubicBezTo>
                  <a:cubicBezTo>
                    <a:pt x="11868" y="17613"/>
                    <a:pt x="11527" y="16125"/>
                    <a:pt x="11401" y="14362"/>
                  </a:cubicBezTo>
                  <a:lnTo>
                    <a:pt x="11401" y="14345"/>
                  </a:lnTo>
                  <a:cubicBezTo>
                    <a:pt x="11401" y="14302"/>
                    <a:pt x="11408" y="14266"/>
                    <a:pt x="11428" y="14229"/>
                  </a:cubicBezTo>
                  <a:cubicBezTo>
                    <a:pt x="11467" y="14150"/>
                    <a:pt x="11554" y="14096"/>
                    <a:pt x="11646" y="14096"/>
                  </a:cubicBezTo>
                  <a:cubicBezTo>
                    <a:pt x="11693" y="14096"/>
                    <a:pt x="11740" y="14107"/>
                    <a:pt x="11782" y="14136"/>
                  </a:cubicBezTo>
                  <a:cubicBezTo>
                    <a:pt x="12439" y="14574"/>
                    <a:pt x="13771" y="15525"/>
                    <a:pt x="15117" y="16808"/>
                  </a:cubicBezTo>
                  <a:cubicBezTo>
                    <a:pt x="15607" y="16407"/>
                    <a:pt x="16101" y="15979"/>
                    <a:pt x="16595" y="15525"/>
                  </a:cubicBezTo>
                  <a:cubicBezTo>
                    <a:pt x="14663" y="14076"/>
                    <a:pt x="12492" y="12950"/>
                    <a:pt x="10182" y="12247"/>
                  </a:cubicBezTo>
                  <a:lnTo>
                    <a:pt x="10182" y="12247"/>
                  </a:lnTo>
                  <a:cubicBezTo>
                    <a:pt x="10195" y="13311"/>
                    <a:pt x="10211" y="14368"/>
                    <a:pt x="10225" y="15425"/>
                  </a:cubicBezTo>
                  <a:cubicBezTo>
                    <a:pt x="8683" y="14438"/>
                    <a:pt x="7294" y="13288"/>
                    <a:pt x="6058" y="11760"/>
                  </a:cubicBezTo>
                  <a:cubicBezTo>
                    <a:pt x="4385" y="11209"/>
                    <a:pt x="3294" y="9519"/>
                    <a:pt x="3556" y="7717"/>
                  </a:cubicBezTo>
                  <a:cubicBezTo>
                    <a:pt x="3560" y="7686"/>
                    <a:pt x="3566" y="7657"/>
                    <a:pt x="3569" y="7627"/>
                  </a:cubicBezTo>
                  <a:cubicBezTo>
                    <a:pt x="3215" y="6842"/>
                    <a:pt x="2884" y="5986"/>
                    <a:pt x="2569" y="5052"/>
                  </a:cubicBezTo>
                  <a:cubicBezTo>
                    <a:pt x="2512" y="4876"/>
                    <a:pt x="2449" y="4667"/>
                    <a:pt x="2390" y="443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2"/>
            <p:cNvSpPr/>
            <p:nvPr/>
          </p:nvSpPr>
          <p:spPr>
            <a:xfrm>
              <a:off x="5055694" y="2220079"/>
              <a:ext cx="144374" cy="106378"/>
            </a:xfrm>
            <a:custGeom>
              <a:avLst/>
              <a:gdLst/>
              <a:ahLst/>
              <a:cxnLst/>
              <a:rect l="l" t="t" r="r" b="b"/>
              <a:pathLst>
                <a:path w="2390" h="1761" extrusionOk="0">
                  <a:moveTo>
                    <a:pt x="2121" y="0"/>
                  </a:moveTo>
                  <a:cubicBezTo>
                    <a:pt x="1498" y="269"/>
                    <a:pt x="788" y="481"/>
                    <a:pt x="3" y="583"/>
                  </a:cubicBezTo>
                  <a:lnTo>
                    <a:pt x="0" y="583"/>
                  </a:lnTo>
                  <a:lnTo>
                    <a:pt x="6" y="707"/>
                  </a:lnTo>
                  <a:lnTo>
                    <a:pt x="40" y="1681"/>
                  </a:lnTo>
                  <a:lnTo>
                    <a:pt x="43" y="1761"/>
                  </a:lnTo>
                  <a:lnTo>
                    <a:pt x="46" y="1761"/>
                  </a:lnTo>
                  <a:cubicBezTo>
                    <a:pt x="119" y="1750"/>
                    <a:pt x="1130" y="1631"/>
                    <a:pt x="2390" y="1140"/>
                  </a:cubicBezTo>
                  <a:cubicBezTo>
                    <a:pt x="2297" y="806"/>
                    <a:pt x="2207" y="412"/>
                    <a:pt x="2121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2"/>
            <p:cNvSpPr/>
            <p:nvPr/>
          </p:nvSpPr>
          <p:spPr>
            <a:xfrm>
              <a:off x="5061475" y="1934832"/>
              <a:ext cx="96332" cy="131566"/>
            </a:xfrm>
            <a:custGeom>
              <a:avLst/>
              <a:gdLst/>
              <a:ahLst/>
              <a:cxnLst/>
              <a:rect l="l" t="t" r="r" b="b"/>
              <a:pathLst>
                <a:path w="1493" h="2039" extrusionOk="0">
                  <a:moveTo>
                    <a:pt x="1151" y="1"/>
                  </a:moveTo>
                  <a:lnTo>
                    <a:pt x="316" y="547"/>
                  </a:lnTo>
                  <a:lnTo>
                    <a:pt x="270" y="475"/>
                  </a:lnTo>
                  <a:cubicBezTo>
                    <a:pt x="187" y="846"/>
                    <a:pt x="87" y="1376"/>
                    <a:pt x="1" y="2039"/>
                  </a:cubicBezTo>
                  <a:cubicBezTo>
                    <a:pt x="389" y="1913"/>
                    <a:pt x="883" y="1705"/>
                    <a:pt x="1446" y="1367"/>
                  </a:cubicBezTo>
                  <a:cubicBezTo>
                    <a:pt x="1433" y="1121"/>
                    <a:pt x="1426" y="905"/>
                    <a:pt x="1433" y="720"/>
                  </a:cubicBezTo>
                  <a:cubicBezTo>
                    <a:pt x="1440" y="484"/>
                    <a:pt x="1460" y="273"/>
                    <a:pt x="1492" y="74"/>
                  </a:cubicBezTo>
                  <a:cubicBezTo>
                    <a:pt x="1383" y="50"/>
                    <a:pt x="1267" y="27"/>
                    <a:pt x="115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2"/>
            <p:cNvSpPr/>
            <p:nvPr/>
          </p:nvSpPr>
          <p:spPr>
            <a:xfrm>
              <a:off x="5663274" y="2959049"/>
              <a:ext cx="487791" cy="359727"/>
            </a:xfrm>
            <a:custGeom>
              <a:avLst/>
              <a:gdLst/>
              <a:ahLst/>
              <a:cxnLst/>
              <a:rect l="l" t="t" r="r" b="b"/>
              <a:pathLst>
                <a:path w="8075" h="5955" extrusionOk="0">
                  <a:moveTo>
                    <a:pt x="6537" y="1"/>
                  </a:moveTo>
                  <a:cubicBezTo>
                    <a:pt x="6043" y="455"/>
                    <a:pt x="5549" y="883"/>
                    <a:pt x="5059" y="1284"/>
                  </a:cubicBezTo>
                  <a:cubicBezTo>
                    <a:pt x="5695" y="1893"/>
                    <a:pt x="6335" y="2580"/>
                    <a:pt x="6909" y="3322"/>
                  </a:cubicBezTo>
                  <a:cubicBezTo>
                    <a:pt x="7220" y="3001"/>
                    <a:pt x="7522" y="2653"/>
                    <a:pt x="7790" y="2281"/>
                  </a:cubicBezTo>
                  <a:cubicBezTo>
                    <a:pt x="7975" y="2020"/>
                    <a:pt x="8075" y="1711"/>
                    <a:pt x="8075" y="1400"/>
                  </a:cubicBezTo>
                  <a:lnTo>
                    <a:pt x="8075" y="1336"/>
                  </a:lnTo>
                  <a:cubicBezTo>
                    <a:pt x="8075" y="1313"/>
                    <a:pt x="8072" y="1290"/>
                    <a:pt x="8072" y="1267"/>
                  </a:cubicBezTo>
                  <a:cubicBezTo>
                    <a:pt x="7582" y="823"/>
                    <a:pt x="7068" y="399"/>
                    <a:pt x="6537" y="1"/>
                  </a:cubicBezTo>
                  <a:close/>
                  <a:moveTo>
                    <a:pt x="2278" y="3345"/>
                  </a:moveTo>
                  <a:cubicBezTo>
                    <a:pt x="1393" y="3942"/>
                    <a:pt x="608" y="4419"/>
                    <a:pt x="1" y="4771"/>
                  </a:cubicBezTo>
                  <a:cubicBezTo>
                    <a:pt x="721" y="5148"/>
                    <a:pt x="1492" y="5509"/>
                    <a:pt x="2315" y="5841"/>
                  </a:cubicBezTo>
                  <a:cubicBezTo>
                    <a:pt x="2500" y="5918"/>
                    <a:pt x="2696" y="5954"/>
                    <a:pt x="2891" y="5954"/>
                  </a:cubicBezTo>
                  <a:cubicBezTo>
                    <a:pt x="3107" y="5954"/>
                    <a:pt x="3322" y="5907"/>
                    <a:pt x="3521" y="5818"/>
                  </a:cubicBezTo>
                  <a:cubicBezTo>
                    <a:pt x="3057" y="5115"/>
                    <a:pt x="2633" y="4296"/>
                    <a:pt x="2278" y="3345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2"/>
            <p:cNvSpPr/>
            <p:nvPr/>
          </p:nvSpPr>
          <p:spPr>
            <a:xfrm>
              <a:off x="4993958" y="1800787"/>
              <a:ext cx="143045" cy="171074"/>
            </a:xfrm>
            <a:custGeom>
              <a:avLst/>
              <a:gdLst/>
              <a:ahLst/>
              <a:cxnLst/>
              <a:rect l="l" t="t" r="r" b="b"/>
              <a:pathLst>
                <a:path w="2368" h="2832" extrusionOk="0">
                  <a:moveTo>
                    <a:pt x="302" y="1"/>
                  </a:moveTo>
                  <a:cubicBezTo>
                    <a:pt x="262" y="1"/>
                    <a:pt x="219" y="7"/>
                    <a:pt x="183" y="27"/>
                  </a:cubicBezTo>
                  <a:cubicBezTo>
                    <a:pt x="68" y="77"/>
                    <a:pt x="1" y="186"/>
                    <a:pt x="1" y="299"/>
                  </a:cubicBezTo>
                  <a:cubicBezTo>
                    <a:pt x="1" y="353"/>
                    <a:pt x="17" y="409"/>
                    <a:pt x="48" y="458"/>
                  </a:cubicBezTo>
                  <a:lnTo>
                    <a:pt x="1483" y="2759"/>
                  </a:lnTo>
                  <a:lnTo>
                    <a:pt x="1529" y="2831"/>
                  </a:lnTo>
                  <a:lnTo>
                    <a:pt x="2364" y="2285"/>
                  </a:lnTo>
                  <a:lnTo>
                    <a:pt x="2367" y="2285"/>
                  </a:lnTo>
                  <a:lnTo>
                    <a:pt x="534" y="107"/>
                  </a:lnTo>
                  <a:cubicBezTo>
                    <a:pt x="475" y="38"/>
                    <a:pt x="389" y="1"/>
                    <a:pt x="30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2"/>
            <p:cNvSpPr/>
            <p:nvPr/>
          </p:nvSpPr>
          <p:spPr>
            <a:xfrm>
              <a:off x="5744220" y="2872666"/>
              <a:ext cx="462178" cy="642253"/>
            </a:xfrm>
            <a:custGeom>
              <a:avLst/>
              <a:gdLst/>
              <a:ahLst/>
              <a:cxnLst/>
              <a:rect l="l" t="t" r="r" b="b"/>
              <a:pathLst>
                <a:path w="7651" h="10632" extrusionOk="0">
                  <a:moveTo>
                    <a:pt x="249" y="1"/>
                  </a:moveTo>
                  <a:cubicBezTo>
                    <a:pt x="157" y="1"/>
                    <a:pt x="70" y="53"/>
                    <a:pt x="30" y="135"/>
                  </a:cubicBezTo>
                  <a:cubicBezTo>
                    <a:pt x="10" y="175"/>
                    <a:pt x="0" y="218"/>
                    <a:pt x="3" y="268"/>
                  </a:cubicBezTo>
                  <a:cubicBezTo>
                    <a:pt x="441" y="6343"/>
                    <a:pt x="3410" y="9184"/>
                    <a:pt x="5446" y="10427"/>
                  </a:cubicBezTo>
                  <a:cubicBezTo>
                    <a:pt x="5676" y="10568"/>
                    <a:pt x="5922" y="10632"/>
                    <a:pt x="6162" y="10632"/>
                  </a:cubicBezTo>
                  <a:cubicBezTo>
                    <a:pt x="6937" y="10632"/>
                    <a:pt x="7651" y="9968"/>
                    <a:pt x="7547" y="9101"/>
                  </a:cubicBezTo>
                  <a:cubicBezTo>
                    <a:pt x="7544" y="9078"/>
                    <a:pt x="7540" y="9051"/>
                    <a:pt x="7537" y="9028"/>
                  </a:cubicBezTo>
                  <a:cubicBezTo>
                    <a:pt x="6973" y="4749"/>
                    <a:pt x="1890" y="1050"/>
                    <a:pt x="384" y="42"/>
                  </a:cubicBezTo>
                  <a:cubicBezTo>
                    <a:pt x="342" y="14"/>
                    <a:pt x="295" y="1"/>
                    <a:pt x="249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2"/>
            <p:cNvSpPr/>
            <p:nvPr/>
          </p:nvSpPr>
          <p:spPr>
            <a:xfrm>
              <a:off x="5744401" y="2880821"/>
              <a:ext cx="456379" cy="634158"/>
            </a:xfrm>
            <a:custGeom>
              <a:avLst/>
              <a:gdLst/>
              <a:ahLst/>
              <a:cxnLst/>
              <a:rect l="l" t="t" r="r" b="b"/>
              <a:pathLst>
                <a:path w="7555" h="10498" extrusionOk="0">
                  <a:moveTo>
                    <a:pt x="27" y="0"/>
                  </a:moveTo>
                  <a:cubicBezTo>
                    <a:pt x="7" y="37"/>
                    <a:pt x="0" y="73"/>
                    <a:pt x="0" y="116"/>
                  </a:cubicBezTo>
                  <a:lnTo>
                    <a:pt x="0" y="133"/>
                  </a:lnTo>
                  <a:cubicBezTo>
                    <a:pt x="438" y="6208"/>
                    <a:pt x="3407" y="9049"/>
                    <a:pt x="5443" y="10292"/>
                  </a:cubicBezTo>
                  <a:cubicBezTo>
                    <a:pt x="5671" y="10434"/>
                    <a:pt x="5920" y="10497"/>
                    <a:pt x="6159" y="10497"/>
                  </a:cubicBezTo>
                  <a:cubicBezTo>
                    <a:pt x="6884" y="10497"/>
                    <a:pt x="7554" y="9917"/>
                    <a:pt x="7554" y="9138"/>
                  </a:cubicBezTo>
                  <a:cubicBezTo>
                    <a:pt x="7554" y="9082"/>
                    <a:pt x="7551" y="9025"/>
                    <a:pt x="7544" y="8966"/>
                  </a:cubicBezTo>
                  <a:cubicBezTo>
                    <a:pt x="7541" y="8943"/>
                    <a:pt x="7537" y="8916"/>
                    <a:pt x="7534" y="8893"/>
                  </a:cubicBezTo>
                  <a:cubicBezTo>
                    <a:pt x="7074" y="8813"/>
                    <a:pt x="6609" y="8730"/>
                    <a:pt x="6175" y="8545"/>
                  </a:cubicBezTo>
                  <a:cubicBezTo>
                    <a:pt x="5472" y="8243"/>
                    <a:pt x="4916" y="7683"/>
                    <a:pt x="4379" y="7136"/>
                  </a:cubicBezTo>
                  <a:cubicBezTo>
                    <a:pt x="3146" y="5883"/>
                    <a:pt x="1896" y="4607"/>
                    <a:pt x="1028" y="3079"/>
                  </a:cubicBezTo>
                  <a:cubicBezTo>
                    <a:pt x="475" y="2099"/>
                    <a:pt x="282" y="1034"/>
                    <a:pt x="2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2"/>
            <p:cNvSpPr/>
            <p:nvPr/>
          </p:nvSpPr>
          <p:spPr>
            <a:xfrm>
              <a:off x="5375190" y="3295582"/>
              <a:ext cx="527237" cy="251054"/>
            </a:xfrm>
            <a:custGeom>
              <a:avLst/>
              <a:gdLst/>
              <a:ahLst/>
              <a:cxnLst/>
              <a:rect l="l" t="t" r="r" b="b"/>
              <a:pathLst>
                <a:path w="8728" h="4156" extrusionOk="0">
                  <a:moveTo>
                    <a:pt x="405" y="0"/>
                  </a:moveTo>
                  <a:cubicBezTo>
                    <a:pt x="335" y="0"/>
                    <a:pt x="271" y="1"/>
                    <a:pt x="213" y="1"/>
                  </a:cubicBezTo>
                  <a:cubicBezTo>
                    <a:pt x="180" y="1"/>
                    <a:pt x="150" y="12"/>
                    <a:pt x="123" y="25"/>
                  </a:cubicBezTo>
                  <a:cubicBezTo>
                    <a:pt x="34" y="78"/>
                    <a:pt x="1" y="204"/>
                    <a:pt x="73" y="293"/>
                  </a:cubicBezTo>
                  <a:cubicBezTo>
                    <a:pt x="2651" y="3518"/>
                    <a:pt x="5386" y="4155"/>
                    <a:pt x="7152" y="4155"/>
                  </a:cubicBezTo>
                  <a:cubicBezTo>
                    <a:pt x="7286" y="4155"/>
                    <a:pt x="7415" y="4151"/>
                    <a:pt x="7538" y="4145"/>
                  </a:cubicBezTo>
                  <a:cubicBezTo>
                    <a:pt x="8303" y="4105"/>
                    <a:pt x="8727" y="3267"/>
                    <a:pt x="8373" y="2646"/>
                  </a:cubicBezTo>
                  <a:cubicBezTo>
                    <a:pt x="8340" y="2591"/>
                    <a:pt x="8303" y="2534"/>
                    <a:pt x="8257" y="2481"/>
                  </a:cubicBezTo>
                  <a:cubicBezTo>
                    <a:pt x="6257" y="209"/>
                    <a:pt x="1939" y="0"/>
                    <a:pt x="405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2"/>
            <p:cNvSpPr/>
            <p:nvPr/>
          </p:nvSpPr>
          <p:spPr>
            <a:xfrm>
              <a:off x="5377183" y="3297092"/>
              <a:ext cx="511652" cy="249483"/>
            </a:xfrm>
            <a:custGeom>
              <a:avLst/>
              <a:gdLst/>
              <a:ahLst/>
              <a:cxnLst/>
              <a:rect l="l" t="t" r="r" b="b"/>
              <a:pathLst>
                <a:path w="8470" h="4130" extrusionOk="0">
                  <a:moveTo>
                    <a:pt x="90" y="0"/>
                  </a:moveTo>
                  <a:cubicBezTo>
                    <a:pt x="34" y="33"/>
                    <a:pt x="1" y="92"/>
                    <a:pt x="1" y="155"/>
                  </a:cubicBezTo>
                  <a:cubicBezTo>
                    <a:pt x="1" y="195"/>
                    <a:pt x="14" y="235"/>
                    <a:pt x="40" y="268"/>
                  </a:cubicBezTo>
                  <a:cubicBezTo>
                    <a:pt x="2619" y="3490"/>
                    <a:pt x="5350" y="4129"/>
                    <a:pt x="7117" y="4129"/>
                  </a:cubicBezTo>
                  <a:cubicBezTo>
                    <a:pt x="7253" y="4129"/>
                    <a:pt x="7382" y="4126"/>
                    <a:pt x="7505" y="4120"/>
                  </a:cubicBezTo>
                  <a:cubicBezTo>
                    <a:pt x="8082" y="4090"/>
                    <a:pt x="8469" y="3603"/>
                    <a:pt x="8466" y="3099"/>
                  </a:cubicBezTo>
                  <a:cubicBezTo>
                    <a:pt x="8466" y="2936"/>
                    <a:pt x="8426" y="2771"/>
                    <a:pt x="8340" y="2621"/>
                  </a:cubicBezTo>
                  <a:cubicBezTo>
                    <a:pt x="8022" y="2575"/>
                    <a:pt x="7700" y="2562"/>
                    <a:pt x="7375" y="2562"/>
                  </a:cubicBezTo>
                  <a:cubicBezTo>
                    <a:pt x="7193" y="2562"/>
                    <a:pt x="7011" y="2566"/>
                    <a:pt x="6829" y="2572"/>
                  </a:cubicBezTo>
                  <a:cubicBezTo>
                    <a:pt x="6646" y="2575"/>
                    <a:pt x="6464" y="2578"/>
                    <a:pt x="6282" y="2578"/>
                  </a:cubicBezTo>
                  <a:cubicBezTo>
                    <a:pt x="6212" y="2578"/>
                    <a:pt x="6142" y="2578"/>
                    <a:pt x="6069" y="2575"/>
                  </a:cubicBezTo>
                  <a:cubicBezTo>
                    <a:pt x="4068" y="2535"/>
                    <a:pt x="1813" y="1763"/>
                    <a:pt x="372" y="322"/>
                  </a:cubicBezTo>
                  <a:cubicBezTo>
                    <a:pt x="266" y="215"/>
                    <a:pt x="173" y="109"/>
                    <a:pt x="9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2"/>
            <p:cNvSpPr/>
            <p:nvPr/>
          </p:nvSpPr>
          <p:spPr>
            <a:xfrm>
              <a:off x="6153843" y="2581741"/>
              <a:ext cx="272136" cy="559011"/>
            </a:xfrm>
            <a:custGeom>
              <a:avLst/>
              <a:gdLst/>
              <a:ahLst/>
              <a:cxnLst/>
              <a:rect l="l" t="t" r="r" b="b"/>
              <a:pathLst>
                <a:path w="4505" h="9254" extrusionOk="0">
                  <a:moveTo>
                    <a:pt x="2825" y="1"/>
                  </a:moveTo>
                  <a:cubicBezTo>
                    <a:pt x="2769" y="1"/>
                    <a:pt x="2712" y="25"/>
                    <a:pt x="2675" y="76"/>
                  </a:cubicBezTo>
                  <a:cubicBezTo>
                    <a:pt x="2579" y="208"/>
                    <a:pt x="2486" y="341"/>
                    <a:pt x="2393" y="473"/>
                  </a:cubicBezTo>
                  <a:cubicBezTo>
                    <a:pt x="1" y="3990"/>
                    <a:pt x="319" y="6900"/>
                    <a:pt x="859" y="8537"/>
                  </a:cubicBezTo>
                  <a:cubicBezTo>
                    <a:pt x="1012" y="9002"/>
                    <a:pt x="1434" y="9254"/>
                    <a:pt x="1857" y="9254"/>
                  </a:cubicBezTo>
                  <a:cubicBezTo>
                    <a:pt x="2149" y="9254"/>
                    <a:pt x="2441" y="9134"/>
                    <a:pt x="2646" y="8882"/>
                  </a:cubicBezTo>
                  <a:cubicBezTo>
                    <a:pt x="2665" y="8855"/>
                    <a:pt x="2689" y="8829"/>
                    <a:pt x="2708" y="8800"/>
                  </a:cubicBezTo>
                  <a:cubicBezTo>
                    <a:pt x="4505" y="6081"/>
                    <a:pt x="3378" y="1448"/>
                    <a:pt x="3007" y="135"/>
                  </a:cubicBezTo>
                  <a:cubicBezTo>
                    <a:pt x="2982" y="48"/>
                    <a:pt x="2903" y="1"/>
                    <a:pt x="2825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2"/>
            <p:cNvSpPr/>
            <p:nvPr/>
          </p:nvSpPr>
          <p:spPr>
            <a:xfrm>
              <a:off x="6182476" y="2610314"/>
              <a:ext cx="131205" cy="530378"/>
            </a:xfrm>
            <a:custGeom>
              <a:avLst/>
              <a:gdLst/>
              <a:ahLst/>
              <a:cxnLst/>
              <a:rect l="l" t="t" r="r" b="b"/>
              <a:pathLst>
                <a:path w="2172" h="8780" extrusionOk="0">
                  <a:moveTo>
                    <a:pt x="1919" y="0"/>
                  </a:moveTo>
                  <a:lnTo>
                    <a:pt x="1919" y="0"/>
                  </a:lnTo>
                  <a:cubicBezTo>
                    <a:pt x="1254" y="978"/>
                    <a:pt x="799" y="1910"/>
                    <a:pt x="498" y="2778"/>
                  </a:cubicBezTo>
                  <a:cubicBezTo>
                    <a:pt x="136" y="3832"/>
                    <a:pt x="4" y="4793"/>
                    <a:pt x="1" y="5642"/>
                  </a:cubicBezTo>
                  <a:cubicBezTo>
                    <a:pt x="1" y="6612"/>
                    <a:pt x="176" y="7435"/>
                    <a:pt x="385" y="8064"/>
                  </a:cubicBezTo>
                  <a:cubicBezTo>
                    <a:pt x="538" y="8529"/>
                    <a:pt x="962" y="8780"/>
                    <a:pt x="1386" y="8780"/>
                  </a:cubicBezTo>
                  <a:cubicBezTo>
                    <a:pt x="1678" y="8780"/>
                    <a:pt x="1969" y="8661"/>
                    <a:pt x="2172" y="8409"/>
                  </a:cubicBezTo>
                  <a:cubicBezTo>
                    <a:pt x="2158" y="8386"/>
                    <a:pt x="2148" y="8359"/>
                    <a:pt x="2138" y="8336"/>
                  </a:cubicBezTo>
                  <a:cubicBezTo>
                    <a:pt x="1044" y="5830"/>
                    <a:pt x="951" y="2917"/>
                    <a:pt x="1810" y="332"/>
                  </a:cubicBezTo>
                  <a:cubicBezTo>
                    <a:pt x="1846" y="219"/>
                    <a:pt x="1883" y="109"/>
                    <a:pt x="19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2"/>
            <p:cNvSpPr/>
            <p:nvPr/>
          </p:nvSpPr>
          <p:spPr>
            <a:xfrm>
              <a:off x="5252865" y="2295951"/>
              <a:ext cx="477582" cy="446834"/>
            </a:xfrm>
            <a:custGeom>
              <a:avLst/>
              <a:gdLst/>
              <a:ahLst/>
              <a:cxnLst/>
              <a:rect l="l" t="t" r="r" b="b"/>
              <a:pathLst>
                <a:path w="7906" h="7397" extrusionOk="0">
                  <a:moveTo>
                    <a:pt x="3943" y="1"/>
                  </a:moveTo>
                  <a:cubicBezTo>
                    <a:pt x="2137" y="1"/>
                    <a:pt x="561" y="1328"/>
                    <a:pt x="292" y="3170"/>
                  </a:cubicBezTo>
                  <a:cubicBezTo>
                    <a:pt x="1" y="5191"/>
                    <a:pt x="1402" y="7063"/>
                    <a:pt x="3421" y="7359"/>
                  </a:cubicBezTo>
                  <a:cubicBezTo>
                    <a:pt x="3600" y="7384"/>
                    <a:pt x="3778" y="7397"/>
                    <a:pt x="3954" y="7397"/>
                  </a:cubicBezTo>
                  <a:cubicBezTo>
                    <a:pt x="5763" y="7397"/>
                    <a:pt x="7345" y="6069"/>
                    <a:pt x="7610" y="4230"/>
                  </a:cubicBezTo>
                  <a:cubicBezTo>
                    <a:pt x="7905" y="2208"/>
                    <a:pt x="6504" y="332"/>
                    <a:pt x="4482" y="40"/>
                  </a:cubicBezTo>
                  <a:cubicBezTo>
                    <a:pt x="4301" y="14"/>
                    <a:pt x="4121" y="1"/>
                    <a:pt x="3943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2"/>
            <p:cNvSpPr/>
            <p:nvPr/>
          </p:nvSpPr>
          <p:spPr>
            <a:xfrm>
              <a:off x="5296721" y="2333162"/>
              <a:ext cx="391078" cy="372291"/>
            </a:xfrm>
            <a:custGeom>
              <a:avLst/>
              <a:gdLst/>
              <a:ahLst/>
              <a:cxnLst/>
              <a:rect l="l" t="t" r="r" b="b"/>
              <a:pathLst>
                <a:path w="6474" h="6163" extrusionOk="0">
                  <a:moveTo>
                    <a:pt x="3249" y="1"/>
                  </a:moveTo>
                  <a:cubicBezTo>
                    <a:pt x="3203" y="1"/>
                    <a:pt x="3158" y="2"/>
                    <a:pt x="3113" y="4"/>
                  </a:cubicBezTo>
                  <a:cubicBezTo>
                    <a:pt x="2781" y="14"/>
                    <a:pt x="2460" y="80"/>
                    <a:pt x="2158" y="190"/>
                  </a:cubicBezTo>
                  <a:cubicBezTo>
                    <a:pt x="1777" y="336"/>
                    <a:pt x="1426" y="548"/>
                    <a:pt x="1127" y="827"/>
                  </a:cubicBezTo>
                  <a:cubicBezTo>
                    <a:pt x="965" y="975"/>
                    <a:pt x="819" y="1145"/>
                    <a:pt x="693" y="1330"/>
                  </a:cubicBezTo>
                  <a:cubicBezTo>
                    <a:pt x="428" y="1708"/>
                    <a:pt x="249" y="2152"/>
                    <a:pt x="176" y="2639"/>
                  </a:cubicBezTo>
                  <a:cubicBezTo>
                    <a:pt x="0" y="3859"/>
                    <a:pt x="567" y="5016"/>
                    <a:pt x="1531" y="5656"/>
                  </a:cubicBezTo>
                  <a:cubicBezTo>
                    <a:pt x="1747" y="5795"/>
                    <a:pt x="1979" y="5914"/>
                    <a:pt x="2235" y="6000"/>
                  </a:cubicBezTo>
                  <a:cubicBezTo>
                    <a:pt x="2410" y="6060"/>
                    <a:pt x="2596" y="6103"/>
                    <a:pt x="2784" y="6133"/>
                  </a:cubicBezTo>
                  <a:cubicBezTo>
                    <a:pt x="2926" y="6153"/>
                    <a:pt x="3066" y="6162"/>
                    <a:pt x="3204" y="6162"/>
                  </a:cubicBezTo>
                  <a:cubicBezTo>
                    <a:pt x="3270" y="6162"/>
                    <a:pt x="3336" y="6160"/>
                    <a:pt x="3401" y="6156"/>
                  </a:cubicBezTo>
                  <a:cubicBezTo>
                    <a:pt x="3749" y="6140"/>
                    <a:pt x="4087" y="6060"/>
                    <a:pt x="4398" y="5930"/>
                  </a:cubicBezTo>
                  <a:cubicBezTo>
                    <a:pt x="4681" y="5818"/>
                    <a:pt x="4935" y="5662"/>
                    <a:pt x="5167" y="5473"/>
                  </a:cubicBezTo>
                  <a:cubicBezTo>
                    <a:pt x="5317" y="5354"/>
                    <a:pt x="5456" y="5218"/>
                    <a:pt x="5582" y="5069"/>
                  </a:cubicBezTo>
                  <a:cubicBezTo>
                    <a:pt x="5943" y="4645"/>
                    <a:pt x="6188" y="4114"/>
                    <a:pt x="6275" y="3524"/>
                  </a:cubicBezTo>
                  <a:cubicBezTo>
                    <a:pt x="6474" y="2162"/>
                    <a:pt x="5744" y="876"/>
                    <a:pt x="4565" y="306"/>
                  </a:cubicBezTo>
                  <a:cubicBezTo>
                    <a:pt x="4382" y="220"/>
                    <a:pt x="4190" y="147"/>
                    <a:pt x="3988" y="97"/>
                  </a:cubicBezTo>
                  <a:cubicBezTo>
                    <a:pt x="3885" y="71"/>
                    <a:pt x="3775" y="48"/>
                    <a:pt x="3670" y="34"/>
                  </a:cubicBezTo>
                  <a:cubicBezTo>
                    <a:pt x="3527" y="12"/>
                    <a:pt x="3387" y="1"/>
                    <a:pt x="3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2"/>
            <p:cNvSpPr/>
            <p:nvPr/>
          </p:nvSpPr>
          <p:spPr>
            <a:xfrm>
              <a:off x="5338523" y="2383059"/>
              <a:ext cx="93209" cy="312609"/>
            </a:xfrm>
            <a:custGeom>
              <a:avLst/>
              <a:gdLst/>
              <a:ahLst/>
              <a:cxnLst/>
              <a:rect l="l" t="t" r="r" b="b"/>
              <a:pathLst>
                <a:path w="1543" h="5175" extrusionOk="0">
                  <a:moveTo>
                    <a:pt x="435" y="1"/>
                  </a:moveTo>
                  <a:cubicBezTo>
                    <a:pt x="273" y="149"/>
                    <a:pt x="127" y="319"/>
                    <a:pt x="1" y="504"/>
                  </a:cubicBezTo>
                  <a:lnTo>
                    <a:pt x="839" y="4830"/>
                  </a:lnTo>
                  <a:cubicBezTo>
                    <a:pt x="1055" y="4969"/>
                    <a:pt x="1287" y="5088"/>
                    <a:pt x="1543" y="5174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2"/>
            <p:cNvSpPr/>
            <p:nvPr/>
          </p:nvSpPr>
          <p:spPr>
            <a:xfrm>
              <a:off x="5427080" y="2333404"/>
              <a:ext cx="135373" cy="371687"/>
            </a:xfrm>
            <a:custGeom>
              <a:avLst/>
              <a:gdLst/>
              <a:ahLst/>
              <a:cxnLst/>
              <a:rect l="l" t="t" r="r" b="b"/>
              <a:pathLst>
                <a:path w="2241" h="6153" extrusionOk="0">
                  <a:moveTo>
                    <a:pt x="955" y="0"/>
                  </a:moveTo>
                  <a:cubicBezTo>
                    <a:pt x="623" y="10"/>
                    <a:pt x="302" y="76"/>
                    <a:pt x="0" y="186"/>
                  </a:cubicBezTo>
                  <a:lnTo>
                    <a:pt x="1243" y="6152"/>
                  </a:lnTo>
                  <a:cubicBezTo>
                    <a:pt x="1591" y="6136"/>
                    <a:pt x="1929" y="6056"/>
                    <a:pt x="2240" y="5926"/>
                  </a:cubicBezTo>
                  <a:lnTo>
                    <a:pt x="9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2"/>
            <p:cNvSpPr/>
            <p:nvPr/>
          </p:nvSpPr>
          <p:spPr>
            <a:xfrm>
              <a:off x="5537565" y="2339022"/>
              <a:ext cx="96350" cy="324751"/>
            </a:xfrm>
            <a:custGeom>
              <a:avLst/>
              <a:gdLst/>
              <a:ahLst/>
              <a:cxnLst/>
              <a:rect l="l" t="t" r="r" b="b"/>
              <a:pathLst>
                <a:path w="1595" h="5376" extrusionOk="0">
                  <a:moveTo>
                    <a:pt x="1" y="0"/>
                  </a:moveTo>
                  <a:lnTo>
                    <a:pt x="1180" y="5376"/>
                  </a:lnTo>
                  <a:cubicBezTo>
                    <a:pt x="1330" y="5257"/>
                    <a:pt x="1469" y="5121"/>
                    <a:pt x="1595" y="4972"/>
                  </a:cubicBezTo>
                  <a:lnTo>
                    <a:pt x="578" y="209"/>
                  </a:lnTo>
                  <a:cubicBezTo>
                    <a:pt x="395" y="123"/>
                    <a:pt x="203" y="5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516;p22"/>
          <p:cNvGrpSpPr/>
          <p:nvPr/>
        </p:nvGrpSpPr>
        <p:grpSpPr>
          <a:xfrm>
            <a:off x="3198801" y="344902"/>
            <a:ext cx="569572" cy="685040"/>
            <a:chOff x="3368409" y="1154615"/>
            <a:chExt cx="994364" cy="1195950"/>
          </a:xfrm>
        </p:grpSpPr>
        <p:sp>
          <p:nvSpPr>
            <p:cNvPr id="47" name="Google Shape;517;p22"/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18;p22"/>
            <p:cNvSpPr/>
            <p:nvPr/>
          </p:nvSpPr>
          <p:spPr>
            <a:xfrm>
              <a:off x="3416227" y="1205690"/>
              <a:ext cx="896067" cy="1085659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19;p22"/>
            <p:cNvSpPr/>
            <p:nvPr/>
          </p:nvSpPr>
          <p:spPr>
            <a:xfrm>
              <a:off x="3564947" y="1547851"/>
              <a:ext cx="228074" cy="307265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20;p22"/>
            <p:cNvSpPr/>
            <p:nvPr/>
          </p:nvSpPr>
          <p:spPr>
            <a:xfrm>
              <a:off x="3769191" y="1205690"/>
              <a:ext cx="442470" cy="769709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21;p22"/>
            <p:cNvSpPr/>
            <p:nvPr/>
          </p:nvSpPr>
          <p:spPr>
            <a:xfrm>
              <a:off x="4143975" y="1918670"/>
              <a:ext cx="132763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2;p22"/>
            <p:cNvSpPr/>
            <p:nvPr/>
          </p:nvSpPr>
          <p:spPr>
            <a:xfrm>
              <a:off x="3545298" y="1971535"/>
              <a:ext cx="759397" cy="319912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23;p22"/>
            <p:cNvSpPr/>
            <p:nvPr/>
          </p:nvSpPr>
          <p:spPr>
            <a:xfrm>
              <a:off x="4044865" y="1469963"/>
              <a:ext cx="116480" cy="243435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24;p22"/>
            <p:cNvSpPr/>
            <p:nvPr/>
          </p:nvSpPr>
          <p:spPr>
            <a:xfrm>
              <a:off x="4122589" y="1469963"/>
              <a:ext cx="66001" cy="236758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25;p22"/>
            <p:cNvSpPr/>
            <p:nvPr/>
          </p:nvSpPr>
          <p:spPr>
            <a:xfrm>
              <a:off x="4025542" y="1740968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26;p22"/>
            <p:cNvSpPr/>
            <p:nvPr/>
          </p:nvSpPr>
          <p:spPr>
            <a:xfrm>
              <a:off x="4033846" y="1754103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27;p22"/>
            <p:cNvSpPr/>
            <p:nvPr/>
          </p:nvSpPr>
          <p:spPr>
            <a:xfrm>
              <a:off x="3958293" y="1837417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28;p22"/>
            <p:cNvSpPr/>
            <p:nvPr/>
          </p:nvSpPr>
          <p:spPr>
            <a:xfrm>
              <a:off x="3961929" y="1833998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29;p22"/>
            <p:cNvSpPr/>
            <p:nvPr/>
          </p:nvSpPr>
          <p:spPr>
            <a:xfrm>
              <a:off x="4276682" y="1954547"/>
              <a:ext cx="11235" cy="17043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30;p22"/>
            <p:cNvSpPr/>
            <p:nvPr/>
          </p:nvSpPr>
          <p:spPr>
            <a:xfrm>
              <a:off x="4102724" y="1982499"/>
              <a:ext cx="96723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31;p22"/>
            <p:cNvSpPr/>
            <p:nvPr/>
          </p:nvSpPr>
          <p:spPr>
            <a:xfrm>
              <a:off x="4189622" y="1954384"/>
              <a:ext cx="109641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32;p22"/>
            <p:cNvSpPr/>
            <p:nvPr/>
          </p:nvSpPr>
          <p:spPr>
            <a:xfrm>
              <a:off x="4299750" y="204415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33;p22"/>
            <p:cNvSpPr/>
            <p:nvPr/>
          </p:nvSpPr>
          <p:spPr>
            <a:xfrm>
              <a:off x="4116945" y="2067280"/>
              <a:ext cx="72732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34;p22"/>
            <p:cNvSpPr/>
            <p:nvPr/>
          </p:nvSpPr>
          <p:spPr>
            <a:xfrm>
              <a:off x="4170842" y="2044158"/>
              <a:ext cx="134011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35;p22"/>
            <p:cNvSpPr/>
            <p:nvPr/>
          </p:nvSpPr>
          <p:spPr>
            <a:xfrm>
              <a:off x="4285692" y="213843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36;p22"/>
            <p:cNvSpPr/>
            <p:nvPr/>
          </p:nvSpPr>
          <p:spPr>
            <a:xfrm>
              <a:off x="4120201" y="2150920"/>
              <a:ext cx="31644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37;p22"/>
            <p:cNvSpPr/>
            <p:nvPr/>
          </p:nvSpPr>
          <p:spPr>
            <a:xfrm>
              <a:off x="4120744" y="2138111"/>
              <a:ext cx="166306" cy="57534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38;p22"/>
            <p:cNvSpPr/>
            <p:nvPr/>
          </p:nvSpPr>
          <p:spPr>
            <a:xfrm>
              <a:off x="3632739" y="1499870"/>
              <a:ext cx="61985" cy="47167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39;p22"/>
            <p:cNvSpPr/>
            <p:nvPr/>
          </p:nvSpPr>
          <p:spPr>
            <a:xfrm>
              <a:off x="3836224" y="1485324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40;p22"/>
            <p:cNvSpPr/>
            <p:nvPr/>
          </p:nvSpPr>
          <p:spPr>
            <a:xfrm>
              <a:off x="3548338" y="1359619"/>
              <a:ext cx="119953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41;p22"/>
            <p:cNvSpPr/>
            <p:nvPr/>
          </p:nvSpPr>
          <p:spPr>
            <a:xfrm>
              <a:off x="3548501" y="1359619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42;p22"/>
            <p:cNvSpPr/>
            <p:nvPr/>
          </p:nvSpPr>
          <p:spPr>
            <a:xfrm>
              <a:off x="3608206" y="1421277"/>
              <a:ext cx="59162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43;p22"/>
            <p:cNvSpPr/>
            <p:nvPr/>
          </p:nvSpPr>
          <p:spPr>
            <a:xfrm>
              <a:off x="3869224" y="1351206"/>
              <a:ext cx="119790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44;p22"/>
            <p:cNvSpPr/>
            <p:nvPr/>
          </p:nvSpPr>
          <p:spPr>
            <a:xfrm>
              <a:off x="3869224" y="1351206"/>
              <a:ext cx="82502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45;p22"/>
            <p:cNvSpPr/>
            <p:nvPr/>
          </p:nvSpPr>
          <p:spPr>
            <a:xfrm>
              <a:off x="3929092" y="1413027"/>
              <a:ext cx="59162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46;p22"/>
            <p:cNvSpPr/>
            <p:nvPr/>
          </p:nvSpPr>
          <p:spPr>
            <a:xfrm>
              <a:off x="3635398" y="1469421"/>
              <a:ext cx="265471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47;p22"/>
            <p:cNvSpPr/>
            <p:nvPr/>
          </p:nvSpPr>
          <p:spPr>
            <a:xfrm>
              <a:off x="3476421" y="1479190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48;p22"/>
            <p:cNvSpPr/>
            <p:nvPr/>
          </p:nvSpPr>
          <p:spPr>
            <a:xfrm>
              <a:off x="3983694" y="1451021"/>
              <a:ext cx="87712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Line Callout 1 (Border and Accent Bar) 2"/>
          <p:cNvSpPr/>
          <p:nvPr/>
        </p:nvSpPr>
        <p:spPr>
          <a:xfrm>
            <a:off x="1236186" y="1166906"/>
            <a:ext cx="1599481" cy="523982"/>
          </a:xfrm>
          <a:prstGeom prst="accentBorderCallout1">
            <a:avLst>
              <a:gd name="adj1" fmla="val 18750"/>
              <a:gd name="adj2" fmla="val -8333"/>
              <a:gd name="adj3" fmla="val 18382"/>
              <a:gd name="adj4" fmla="val -32013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C00000"/>
                </a:solidFill>
              </a:rPr>
              <a:t>Tìm</a:t>
            </a:r>
            <a:r>
              <a:rPr lang="en-US" sz="2000" dirty="0" smtClean="0">
                <a:solidFill>
                  <a:srgbClr val="C00000"/>
                </a:solidFill>
              </a:rPr>
              <a:t> ý </a:t>
            </a:r>
            <a:r>
              <a:rPr lang="en-US" sz="2000" dirty="0" err="1" smtClean="0">
                <a:solidFill>
                  <a:srgbClr val="C00000"/>
                </a:solidFill>
              </a:rPr>
              <a:t>tưởng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10046" y="2552103"/>
            <a:ext cx="23325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 smtClean="0"/>
              <a:t>Bước</a:t>
            </a:r>
            <a:r>
              <a:rPr lang="en-US" sz="2000" b="1" dirty="0" smtClean="0"/>
              <a:t> 1: </a:t>
            </a:r>
            <a:r>
              <a:rPr lang="en-US" sz="2000" dirty="0" err="1" smtClean="0"/>
              <a:t>Xác</a:t>
            </a:r>
            <a:r>
              <a:rPr lang="en-US" sz="2000" dirty="0" smtClean="0"/>
              <a:t> </a:t>
            </a:r>
            <a:r>
              <a:rPr lang="en-US" sz="2000" dirty="0" err="1"/>
              <a:t>định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đề</a:t>
            </a:r>
            <a:r>
              <a:rPr lang="en-US" sz="2000" dirty="0"/>
              <a:t> in.</a:t>
            </a:r>
          </a:p>
        </p:txBody>
      </p:sp>
      <p:sp>
        <p:nvSpPr>
          <p:cNvPr id="5" name="Rectangle 4"/>
          <p:cNvSpPr/>
          <p:nvPr/>
        </p:nvSpPr>
        <p:spPr>
          <a:xfrm>
            <a:off x="4350774" y="3161518"/>
            <a:ext cx="32623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 smtClean="0"/>
              <a:t>Bước</a:t>
            </a:r>
            <a:r>
              <a:rPr lang="en-US" sz="2000" b="1" dirty="0" smtClean="0"/>
              <a:t> 2: </a:t>
            </a:r>
            <a:r>
              <a:rPr lang="vi-VN" sz="2000" dirty="0" smtClean="0"/>
              <a:t>Chọn </a:t>
            </a:r>
            <a:r>
              <a:rPr lang="vi-VN" sz="2000" dirty="0"/>
              <a:t>hình tượng điển hình để tạo khuôn.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5634468" y="1286163"/>
            <a:ext cx="3092614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000" b="1" dirty="0" err="1" smtClean="0"/>
              <a:t>Bước</a:t>
            </a:r>
            <a:r>
              <a:rPr lang="en-US" sz="2000" b="1" dirty="0" smtClean="0"/>
              <a:t> 3: </a:t>
            </a:r>
            <a:r>
              <a:rPr lang="vi-VN" sz="2000" dirty="0" smtClean="0"/>
              <a:t>Xác </a:t>
            </a:r>
            <a:r>
              <a:rPr lang="vi-VN" sz="2000" dirty="0"/>
              <a:t>định phương pháp thực hành.</a:t>
            </a:r>
            <a:endParaRPr lang="en-US" sz="2000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8" name="Google Shape;1348;p34"/>
          <p:cNvGrpSpPr/>
          <p:nvPr/>
        </p:nvGrpSpPr>
        <p:grpSpPr>
          <a:xfrm>
            <a:off x="3733151" y="4410230"/>
            <a:ext cx="565756" cy="549441"/>
            <a:chOff x="-2648475" y="3766325"/>
            <a:chExt cx="733700" cy="712450"/>
          </a:xfrm>
        </p:grpSpPr>
        <p:sp>
          <p:nvSpPr>
            <p:cNvPr id="1349" name="Google Shape;1349;p34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4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4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4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4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4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4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4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4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4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4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4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1" name="Google Shape;1361;p34"/>
          <p:cNvGrpSpPr/>
          <p:nvPr/>
        </p:nvGrpSpPr>
        <p:grpSpPr>
          <a:xfrm>
            <a:off x="1288123" y="354143"/>
            <a:ext cx="470566" cy="601238"/>
            <a:chOff x="4257150" y="439500"/>
            <a:chExt cx="496378" cy="634217"/>
          </a:xfrm>
        </p:grpSpPr>
        <p:sp>
          <p:nvSpPr>
            <p:cNvPr id="1362" name="Google Shape;1362;p34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4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4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4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4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4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4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5" t="7422" r="20674"/>
          <a:stretch/>
        </p:blipFill>
        <p:spPr>
          <a:xfrm>
            <a:off x="673140" y="1373579"/>
            <a:ext cx="3689155" cy="2699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20" name="Google Shape;1334;p34"/>
          <p:cNvGrpSpPr/>
          <p:nvPr/>
        </p:nvGrpSpPr>
        <p:grpSpPr>
          <a:xfrm rot="-1665533">
            <a:off x="806438" y="1245726"/>
            <a:ext cx="515096" cy="303149"/>
            <a:chOff x="3684525" y="1809375"/>
            <a:chExt cx="334225" cy="196700"/>
          </a:xfrm>
        </p:grpSpPr>
        <p:sp>
          <p:nvSpPr>
            <p:cNvPr id="121" name="Google Shape;1335;p34"/>
            <p:cNvSpPr/>
            <p:nvPr/>
          </p:nvSpPr>
          <p:spPr>
            <a:xfrm>
              <a:off x="3684525" y="1809375"/>
              <a:ext cx="334225" cy="196700"/>
            </a:xfrm>
            <a:custGeom>
              <a:avLst/>
              <a:gdLst/>
              <a:ahLst/>
              <a:cxnLst/>
              <a:rect l="l" t="t" r="r" b="b"/>
              <a:pathLst>
                <a:path w="13369" h="7868" extrusionOk="0">
                  <a:moveTo>
                    <a:pt x="407" y="0"/>
                  </a:moveTo>
                  <a:lnTo>
                    <a:pt x="326" y="1035"/>
                  </a:lnTo>
                  <a:lnTo>
                    <a:pt x="123" y="3659"/>
                  </a:lnTo>
                  <a:lnTo>
                    <a:pt x="1" y="5298"/>
                  </a:lnTo>
                  <a:lnTo>
                    <a:pt x="256" y="5359"/>
                  </a:lnTo>
                  <a:lnTo>
                    <a:pt x="8075" y="7225"/>
                  </a:lnTo>
                  <a:lnTo>
                    <a:pt x="9562" y="7579"/>
                  </a:lnTo>
                  <a:lnTo>
                    <a:pt x="10767" y="7867"/>
                  </a:lnTo>
                  <a:lnTo>
                    <a:pt x="11669" y="6002"/>
                  </a:lnTo>
                  <a:lnTo>
                    <a:pt x="11669" y="5997"/>
                  </a:lnTo>
                  <a:lnTo>
                    <a:pt x="12301" y="4690"/>
                  </a:lnTo>
                  <a:lnTo>
                    <a:pt x="12301" y="4685"/>
                  </a:lnTo>
                  <a:lnTo>
                    <a:pt x="13369" y="2480"/>
                  </a:lnTo>
                  <a:lnTo>
                    <a:pt x="11541" y="2129"/>
                  </a:lnTo>
                  <a:lnTo>
                    <a:pt x="9874" y="1809"/>
                  </a:lnTo>
                  <a:lnTo>
                    <a:pt x="8429" y="1535"/>
                  </a:lnTo>
                  <a:lnTo>
                    <a:pt x="6716" y="1205"/>
                  </a:lnTo>
                  <a:lnTo>
                    <a:pt x="4713" y="826"/>
                  </a:lnTo>
                  <a:lnTo>
                    <a:pt x="3004" y="501"/>
                  </a:lnTo>
                  <a:lnTo>
                    <a:pt x="1748" y="255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336;p34"/>
            <p:cNvSpPr/>
            <p:nvPr/>
          </p:nvSpPr>
          <p:spPr>
            <a:xfrm>
              <a:off x="3692675" y="1809375"/>
              <a:ext cx="35800" cy="30700"/>
            </a:xfrm>
            <a:custGeom>
              <a:avLst/>
              <a:gdLst/>
              <a:ahLst/>
              <a:cxnLst/>
              <a:rect l="l" t="t" r="r" b="b"/>
              <a:pathLst>
                <a:path w="1432" h="1228" extrusionOk="0">
                  <a:moveTo>
                    <a:pt x="81" y="0"/>
                  </a:moveTo>
                  <a:lnTo>
                    <a:pt x="0" y="1035"/>
                  </a:lnTo>
                  <a:cubicBezTo>
                    <a:pt x="113" y="1129"/>
                    <a:pt x="251" y="1190"/>
                    <a:pt x="402" y="1214"/>
                  </a:cubicBezTo>
                  <a:cubicBezTo>
                    <a:pt x="454" y="1223"/>
                    <a:pt x="505" y="1227"/>
                    <a:pt x="556" y="1227"/>
                  </a:cubicBezTo>
                  <a:cubicBezTo>
                    <a:pt x="972" y="1227"/>
                    <a:pt x="1340" y="926"/>
                    <a:pt x="1412" y="501"/>
                  </a:cubicBezTo>
                  <a:cubicBezTo>
                    <a:pt x="1427" y="416"/>
                    <a:pt x="1431" y="336"/>
                    <a:pt x="1422" y="255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337;p34"/>
            <p:cNvSpPr/>
            <p:nvPr/>
          </p:nvSpPr>
          <p:spPr>
            <a:xfrm>
              <a:off x="3758800" y="1821875"/>
              <a:ext cx="43575" cy="23500"/>
            </a:xfrm>
            <a:custGeom>
              <a:avLst/>
              <a:gdLst/>
              <a:ahLst/>
              <a:cxnLst/>
              <a:rect l="l" t="t" r="r" b="b"/>
              <a:pathLst>
                <a:path w="1743" h="940" extrusionOk="0">
                  <a:moveTo>
                    <a:pt x="33" y="1"/>
                  </a:moveTo>
                  <a:lnTo>
                    <a:pt x="33" y="1"/>
                  </a:lnTo>
                  <a:cubicBezTo>
                    <a:pt x="0" y="445"/>
                    <a:pt x="312" y="851"/>
                    <a:pt x="761" y="927"/>
                  </a:cubicBezTo>
                  <a:cubicBezTo>
                    <a:pt x="811" y="935"/>
                    <a:pt x="860" y="940"/>
                    <a:pt x="910" y="940"/>
                  </a:cubicBezTo>
                  <a:cubicBezTo>
                    <a:pt x="1291" y="940"/>
                    <a:pt x="1634" y="691"/>
                    <a:pt x="1742" y="326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338;p34"/>
            <p:cNvSpPr/>
            <p:nvPr/>
          </p:nvSpPr>
          <p:spPr>
            <a:xfrm>
              <a:off x="3714050" y="1850225"/>
              <a:ext cx="47225" cy="43875"/>
            </a:xfrm>
            <a:custGeom>
              <a:avLst/>
              <a:gdLst/>
              <a:ahLst/>
              <a:cxnLst/>
              <a:rect l="l" t="t" r="r" b="b"/>
              <a:pathLst>
                <a:path w="1889" h="1755" extrusionOk="0">
                  <a:moveTo>
                    <a:pt x="942" y="0"/>
                  </a:moveTo>
                  <a:cubicBezTo>
                    <a:pt x="525" y="0"/>
                    <a:pt x="156" y="302"/>
                    <a:pt x="80" y="728"/>
                  </a:cubicBezTo>
                  <a:cubicBezTo>
                    <a:pt x="1" y="1204"/>
                    <a:pt x="321" y="1657"/>
                    <a:pt x="799" y="1742"/>
                  </a:cubicBezTo>
                  <a:cubicBezTo>
                    <a:pt x="848" y="1750"/>
                    <a:pt x="897" y="1754"/>
                    <a:pt x="946" y="1754"/>
                  </a:cubicBezTo>
                  <a:cubicBezTo>
                    <a:pt x="1366" y="1754"/>
                    <a:pt x="1737" y="1452"/>
                    <a:pt x="1808" y="1025"/>
                  </a:cubicBezTo>
                  <a:cubicBezTo>
                    <a:pt x="1889" y="548"/>
                    <a:pt x="1573" y="94"/>
                    <a:pt x="1096" y="14"/>
                  </a:cubicBezTo>
                  <a:cubicBezTo>
                    <a:pt x="1044" y="5"/>
                    <a:pt x="993" y="0"/>
                    <a:pt x="9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339;p34"/>
            <p:cNvSpPr/>
            <p:nvPr/>
          </p:nvSpPr>
          <p:spPr>
            <a:xfrm>
              <a:off x="3687600" y="1900850"/>
              <a:ext cx="20550" cy="42525"/>
            </a:xfrm>
            <a:custGeom>
              <a:avLst/>
              <a:gdLst/>
              <a:ahLst/>
              <a:cxnLst/>
              <a:rect l="l" t="t" r="r" b="b"/>
              <a:pathLst>
                <a:path w="822" h="1701" extrusionOk="0">
                  <a:moveTo>
                    <a:pt x="0" y="0"/>
                  </a:moveTo>
                  <a:lnTo>
                    <a:pt x="133" y="1700"/>
                  </a:lnTo>
                  <a:cubicBezTo>
                    <a:pt x="440" y="1611"/>
                    <a:pt x="685" y="1347"/>
                    <a:pt x="741" y="1011"/>
                  </a:cubicBezTo>
                  <a:cubicBezTo>
                    <a:pt x="822" y="539"/>
                    <a:pt x="501" y="85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340;p34"/>
            <p:cNvSpPr/>
            <p:nvPr/>
          </p:nvSpPr>
          <p:spPr>
            <a:xfrm>
              <a:off x="3736025" y="1907875"/>
              <a:ext cx="47225" cy="43850"/>
            </a:xfrm>
            <a:custGeom>
              <a:avLst/>
              <a:gdLst/>
              <a:ahLst/>
              <a:cxnLst/>
              <a:rect l="l" t="t" r="r" b="b"/>
              <a:pathLst>
                <a:path w="1889" h="1754" extrusionOk="0">
                  <a:moveTo>
                    <a:pt x="942" y="0"/>
                  </a:moveTo>
                  <a:cubicBezTo>
                    <a:pt x="522" y="0"/>
                    <a:pt x="151" y="299"/>
                    <a:pt x="79" y="726"/>
                  </a:cubicBezTo>
                  <a:cubicBezTo>
                    <a:pt x="0" y="1207"/>
                    <a:pt x="321" y="1656"/>
                    <a:pt x="798" y="1741"/>
                  </a:cubicBezTo>
                  <a:cubicBezTo>
                    <a:pt x="847" y="1749"/>
                    <a:pt x="896" y="1753"/>
                    <a:pt x="944" y="1753"/>
                  </a:cubicBezTo>
                  <a:cubicBezTo>
                    <a:pt x="1364" y="1753"/>
                    <a:pt x="1731" y="1450"/>
                    <a:pt x="1808" y="1023"/>
                  </a:cubicBezTo>
                  <a:cubicBezTo>
                    <a:pt x="1888" y="547"/>
                    <a:pt x="1567" y="93"/>
                    <a:pt x="1090" y="13"/>
                  </a:cubicBezTo>
                  <a:cubicBezTo>
                    <a:pt x="1040" y="4"/>
                    <a:pt x="991" y="0"/>
                    <a:pt x="9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341;p34"/>
            <p:cNvSpPr/>
            <p:nvPr/>
          </p:nvSpPr>
          <p:spPr>
            <a:xfrm>
              <a:off x="3797275" y="1864050"/>
              <a:ext cx="47250" cy="43875"/>
            </a:xfrm>
            <a:custGeom>
              <a:avLst/>
              <a:gdLst/>
              <a:ahLst/>
              <a:cxnLst/>
              <a:rect l="l" t="t" r="r" b="b"/>
              <a:pathLst>
                <a:path w="1890" h="1755" extrusionOk="0">
                  <a:moveTo>
                    <a:pt x="938" y="0"/>
                  </a:moveTo>
                  <a:cubicBezTo>
                    <a:pt x="521" y="0"/>
                    <a:pt x="152" y="301"/>
                    <a:pt x="81" y="727"/>
                  </a:cubicBezTo>
                  <a:cubicBezTo>
                    <a:pt x="0" y="1204"/>
                    <a:pt x="321" y="1657"/>
                    <a:pt x="798" y="1742"/>
                  </a:cubicBezTo>
                  <a:cubicBezTo>
                    <a:pt x="847" y="1750"/>
                    <a:pt x="896" y="1754"/>
                    <a:pt x="945" y="1754"/>
                  </a:cubicBezTo>
                  <a:cubicBezTo>
                    <a:pt x="1364" y="1754"/>
                    <a:pt x="1733" y="1452"/>
                    <a:pt x="1809" y="1025"/>
                  </a:cubicBezTo>
                  <a:cubicBezTo>
                    <a:pt x="1889" y="548"/>
                    <a:pt x="1567" y="94"/>
                    <a:pt x="1092" y="14"/>
                  </a:cubicBezTo>
                  <a:cubicBezTo>
                    <a:pt x="1040" y="5"/>
                    <a:pt x="988" y="0"/>
                    <a:pt x="9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342;p34"/>
            <p:cNvSpPr/>
            <p:nvPr/>
          </p:nvSpPr>
          <p:spPr>
            <a:xfrm>
              <a:off x="3849900" y="1839475"/>
              <a:ext cx="45350" cy="27850"/>
            </a:xfrm>
            <a:custGeom>
              <a:avLst/>
              <a:gdLst/>
              <a:ahLst/>
              <a:cxnLst/>
              <a:rect l="l" t="t" r="r" b="b"/>
              <a:pathLst>
                <a:path w="1814" h="1114" extrusionOk="0">
                  <a:moveTo>
                    <a:pt x="101" y="1"/>
                  </a:moveTo>
                  <a:cubicBezTo>
                    <a:pt x="96" y="29"/>
                    <a:pt x="86" y="57"/>
                    <a:pt x="81" y="86"/>
                  </a:cubicBezTo>
                  <a:cubicBezTo>
                    <a:pt x="1" y="563"/>
                    <a:pt x="323" y="1016"/>
                    <a:pt x="800" y="1101"/>
                  </a:cubicBezTo>
                  <a:cubicBezTo>
                    <a:pt x="848" y="1109"/>
                    <a:pt x="897" y="1113"/>
                    <a:pt x="945" y="1113"/>
                  </a:cubicBezTo>
                  <a:cubicBezTo>
                    <a:pt x="1364" y="1113"/>
                    <a:pt x="1733" y="811"/>
                    <a:pt x="1809" y="383"/>
                  </a:cubicBezTo>
                  <a:cubicBezTo>
                    <a:pt x="1809" y="369"/>
                    <a:pt x="1814" y="350"/>
                    <a:pt x="1814" y="331"/>
                  </a:cubicBez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343;p34"/>
            <p:cNvSpPr/>
            <p:nvPr/>
          </p:nvSpPr>
          <p:spPr>
            <a:xfrm>
              <a:off x="3811800" y="1928300"/>
              <a:ext cx="47225" cy="43850"/>
            </a:xfrm>
            <a:custGeom>
              <a:avLst/>
              <a:gdLst/>
              <a:ahLst/>
              <a:cxnLst/>
              <a:rect l="l" t="t" r="r" b="b"/>
              <a:pathLst>
                <a:path w="1889" h="1754" extrusionOk="0">
                  <a:moveTo>
                    <a:pt x="944" y="1"/>
                  </a:moveTo>
                  <a:cubicBezTo>
                    <a:pt x="524" y="1"/>
                    <a:pt x="152" y="303"/>
                    <a:pt x="80" y="730"/>
                  </a:cubicBezTo>
                  <a:cubicBezTo>
                    <a:pt x="1" y="1207"/>
                    <a:pt x="321" y="1661"/>
                    <a:pt x="798" y="1741"/>
                  </a:cubicBezTo>
                  <a:cubicBezTo>
                    <a:pt x="848" y="1749"/>
                    <a:pt x="897" y="1753"/>
                    <a:pt x="945" y="1753"/>
                  </a:cubicBezTo>
                  <a:cubicBezTo>
                    <a:pt x="1365" y="1753"/>
                    <a:pt x="1737" y="1455"/>
                    <a:pt x="1808" y="1027"/>
                  </a:cubicBezTo>
                  <a:cubicBezTo>
                    <a:pt x="1889" y="551"/>
                    <a:pt x="1568" y="98"/>
                    <a:pt x="1091" y="13"/>
                  </a:cubicBezTo>
                  <a:cubicBezTo>
                    <a:pt x="1041" y="5"/>
                    <a:pt x="992" y="1"/>
                    <a:pt x="9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44;p34"/>
            <p:cNvSpPr/>
            <p:nvPr/>
          </p:nvSpPr>
          <p:spPr>
            <a:xfrm>
              <a:off x="3871750" y="1890625"/>
              <a:ext cx="47375" cy="43850"/>
            </a:xfrm>
            <a:custGeom>
              <a:avLst/>
              <a:gdLst/>
              <a:ahLst/>
              <a:cxnLst/>
              <a:rect l="l" t="t" r="r" b="b"/>
              <a:pathLst>
                <a:path w="1895" h="1754" extrusionOk="0">
                  <a:moveTo>
                    <a:pt x="951" y="1"/>
                  </a:moveTo>
                  <a:cubicBezTo>
                    <a:pt x="530" y="1"/>
                    <a:pt x="158" y="303"/>
                    <a:pt x="86" y="731"/>
                  </a:cubicBezTo>
                  <a:cubicBezTo>
                    <a:pt x="1" y="1208"/>
                    <a:pt x="322" y="1662"/>
                    <a:pt x="798" y="1741"/>
                  </a:cubicBezTo>
                  <a:cubicBezTo>
                    <a:pt x="848" y="1749"/>
                    <a:pt x="897" y="1753"/>
                    <a:pt x="945" y="1753"/>
                  </a:cubicBezTo>
                  <a:cubicBezTo>
                    <a:pt x="1365" y="1753"/>
                    <a:pt x="1738" y="1451"/>
                    <a:pt x="1814" y="1024"/>
                  </a:cubicBezTo>
                  <a:cubicBezTo>
                    <a:pt x="1894" y="547"/>
                    <a:pt x="1573" y="98"/>
                    <a:pt x="1096" y="13"/>
                  </a:cubicBezTo>
                  <a:cubicBezTo>
                    <a:pt x="1048" y="5"/>
                    <a:pt x="999" y="1"/>
                    <a:pt x="9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45;p34"/>
            <p:cNvSpPr/>
            <p:nvPr/>
          </p:nvSpPr>
          <p:spPr>
            <a:xfrm>
              <a:off x="3927600" y="1854575"/>
              <a:ext cx="45725" cy="31400"/>
            </a:xfrm>
            <a:custGeom>
              <a:avLst/>
              <a:gdLst/>
              <a:ahLst/>
              <a:cxnLst/>
              <a:rect l="l" t="t" r="r" b="b"/>
              <a:pathLst>
                <a:path w="1829" h="1256" extrusionOk="0">
                  <a:moveTo>
                    <a:pt x="151" y="1"/>
                  </a:moveTo>
                  <a:cubicBezTo>
                    <a:pt x="123" y="72"/>
                    <a:pt x="94" y="147"/>
                    <a:pt x="85" y="227"/>
                  </a:cubicBezTo>
                  <a:cubicBezTo>
                    <a:pt x="0" y="709"/>
                    <a:pt x="321" y="1158"/>
                    <a:pt x="798" y="1243"/>
                  </a:cubicBezTo>
                  <a:cubicBezTo>
                    <a:pt x="848" y="1251"/>
                    <a:pt x="898" y="1255"/>
                    <a:pt x="947" y="1255"/>
                  </a:cubicBezTo>
                  <a:cubicBezTo>
                    <a:pt x="1366" y="1255"/>
                    <a:pt x="1737" y="957"/>
                    <a:pt x="1813" y="525"/>
                  </a:cubicBezTo>
                  <a:cubicBezTo>
                    <a:pt x="1822" y="459"/>
                    <a:pt x="1828" y="388"/>
                    <a:pt x="1818" y="321"/>
                  </a:cubicBezTo>
                  <a:lnTo>
                    <a:pt x="1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46;p34"/>
            <p:cNvSpPr/>
            <p:nvPr/>
          </p:nvSpPr>
          <p:spPr>
            <a:xfrm>
              <a:off x="3949550" y="1915775"/>
              <a:ext cx="42525" cy="43825"/>
            </a:xfrm>
            <a:custGeom>
              <a:avLst/>
              <a:gdLst/>
              <a:ahLst/>
              <a:cxnLst/>
              <a:rect l="l" t="t" r="r" b="b"/>
              <a:pathLst>
                <a:path w="1701" h="1753" extrusionOk="0">
                  <a:moveTo>
                    <a:pt x="949" y="1"/>
                  </a:moveTo>
                  <a:cubicBezTo>
                    <a:pt x="529" y="1"/>
                    <a:pt x="157" y="303"/>
                    <a:pt x="81" y="730"/>
                  </a:cubicBezTo>
                  <a:cubicBezTo>
                    <a:pt x="0" y="1208"/>
                    <a:pt x="321" y="1656"/>
                    <a:pt x="798" y="1741"/>
                  </a:cubicBezTo>
                  <a:cubicBezTo>
                    <a:pt x="848" y="1749"/>
                    <a:pt x="897" y="1752"/>
                    <a:pt x="947" y="1752"/>
                  </a:cubicBezTo>
                  <a:cubicBezTo>
                    <a:pt x="987" y="1752"/>
                    <a:pt x="1028" y="1750"/>
                    <a:pt x="1068" y="1746"/>
                  </a:cubicBezTo>
                  <a:lnTo>
                    <a:pt x="1068" y="1741"/>
                  </a:lnTo>
                  <a:lnTo>
                    <a:pt x="1700" y="434"/>
                  </a:lnTo>
                  <a:lnTo>
                    <a:pt x="1700" y="429"/>
                  </a:lnTo>
                  <a:cubicBezTo>
                    <a:pt x="1568" y="216"/>
                    <a:pt x="1356" y="55"/>
                    <a:pt x="1096" y="13"/>
                  </a:cubicBezTo>
                  <a:cubicBezTo>
                    <a:pt x="1047" y="5"/>
                    <a:pt x="998" y="1"/>
                    <a:pt x="9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47;p34"/>
            <p:cNvSpPr/>
            <p:nvPr/>
          </p:nvSpPr>
          <p:spPr>
            <a:xfrm>
              <a:off x="3885325" y="1962175"/>
              <a:ext cx="45825" cy="36700"/>
            </a:xfrm>
            <a:custGeom>
              <a:avLst/>
              <a:gdLst/>
              <a:ahLst/>
              <a:cxnLst/>
              <a:rect l="l" t="t" r="r" b="b"/>
              <a:pathLst>
                <a:path w="1833" h="1468" extrusionOk="0">
                  <a:moveTo>
                    <a:pt x="887" y="0"/>
                  </a:moveTo>
                  <a:cubicBezTo>
                    <a:pt x="465" y="0"/>
                    <a:pt x="96" y="299"/>
                    <a:pt x="24" y="731"/>
                  </a:cubicBezTo>
                  <a:cubicBezTo>
                    <a:pt x="0" y="862"/>
                    <a:pt x="6" y="990"/>
                    <a:pt x="43" y="1113"/>
                  </a:cubicBezTo>
                  <a:lnTo>
                    <a:pt x="1530" y="1467"/>
                  </a:lnTo>
                  <a:cubicBezTo>
                    <a:pt x="1644" y="1344"/>
                    <a:pt x="1720" y="1193"/>
                    <a:pt x="1748" y="1023"/>
                  </a:cubicBezTo>
                  <a:cubicBezTo>
                    <a:pt x="1833" y="546"/>
                    <a:pt x="1512" y="93"/>
                    <a:pt x="1035" y="12"/>
                  </a:cubicBezTo>
                  <a:cubicBezTo>
                    <a:pt x="985" y="4"/>
                    <a:pt x="936" y="0"/>
                    <a:pt x="8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" name="Google Shape;1320;p34"/>
          <p:cNvGrpSpPr/>
          <p:nvPr/>
        </p:nvGrpSpPr>
        <p:grpSpPr>
          <a:xfrm rot="-1665533">
            <a:off x="3758481" y="1212416"/>
            <a:ext cx="515096" cy="303149"/>
            <a:chOff x="3684525" y="1809375"/>
            <a:chExt cx="334225" cy="196700"/>
          </a:xfrm>
        </p:grpSpPr>
        <p:sp>
          <p:nvSpPr>
            <p:cNvPr id="135" name="Google Shape;1321;p34"/>
            <p:cNvSpPr/>
            <p:nvPr/>
          </p:nvSpPr>
          <p:spPr>
            <a:xfrm>
              <a:off x="3684525" y="1809375"/>
              <a:ext cx="334225" cy="196700"/>
            </a:xfrm>
            <a:custGeom>
              <a:avLst/>
              <a:gdLst/>
              <a:ahLst/>
              <a:cxnLst/>
              <a:rect l="l" t="t" r="r" b="b"/>
              <a:pathLst>
                <a:path w="13369" h="7868" extrusionOk="0">
                  <a:moveTo>
                    <a:pt x="407" y="0"/>
                  </a:moveTo>
                  <a:lnTo>
                    <a:pt x="326" y="1035"/>
                  </a:lnTo>
                  <a:lnTo>
                    <a:pt x="123" y="3659"/>
                  </a:lnTo>
                  <a:lnTo>
                    <a:pt x="1" y="5298"/>
                  </a:lnTo>
                  <a:lnTo>
                    <a:pt x="256" y="5359"/>
                  </a:lnTo>
                  <a:lnTo>
                    <a:pt x="8075" y="7225"/>
                  </a:lnTo>
                  <a:lnTo>
                    <a:pt x="9562" y="7579"/>
                  </a:lnTo>
                  <a:lnTo>
                    <a:pt x="10767" y="7867"/>
                  </a:lnTo>
                  <a:lnTo>
                    <a:pt x="11669" y="6002"/>
                  </a:lnTo>
                  <a:lnTo>
                    <a:pt x="11669" y="5997"/>
                  </a:lnTo>
                  <a:lnTo>
                    <a:pt x="12301" y="4690"/>
                  </a:lnTo>
                  <a:lnTo>
                    <a:pt x="12301" y="4685"/>
                  </a:lnTo>
                  <a:lnTo>
                    <a:pt x="13369" y="2480"/>
                  </a:lnTo>
                  <a:lnTo>
                    <a:pt x="11541" y="2129"/>
                  </a:lnTo>
                  <a:lnTo>
                    <a:pt x="9874" y="1809"/>
                  </a:lnTo>
                  <a:lnTo>
                    <a:pt x="8429" y="1535"/>
                  </a:lnTo>
                  <a:lnTo>
                    <a:pt x="6716" y="1205"/>
                  </a:lnTo>
                  <a:lnTo>
                    <a:pt x="4713" y="826"/>
                  </a:lnTo>
                  <a:lnTo>
                    <a:pt x="3004" y="501"/>
                  </a:lnTo>
                  <a:lnTo>
                    <a:pt x="1748" y="255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22;p34"/>
            <p:cNvSpPr/>
            <p:nvPr/>
          </p:nvSpPr>
          <p:spPr>
            <a:xfrm>
              <a:off x="3692675" y="1809375"/>
              <a:ext cx="35800" cy="30700"/>
            </a:xfrm>
            <a:custGeom>
              <a:avLst/>
              <a:gdLst/>
              <a:ahLst/>
              <a:cxnLst/>
              <a:rect l="l" t="t" r="r" b="b"/>
              <a:pathLst>
                <a:path w="1432" h="1228" extrusionOk="0">
                  <a:moveTo>
                    <a:pt x="81" y="0"/>
                  </a:moveTo>
                  <a:lnTo>
                    <a:pt x="0" y="1035"/>
                  </a:lnTo>
                  <a:cubicBezTo>
                    <a:pt x="113" y="1129"/>
                    <a:pt x="251" y="1190"/>
                    <a:pt x="402" y="1214"/>
                  </a:cubicBezTo>
                  <a:cubicBezTo>
                    <a:pt x="454" y="1223"/>
                    <a:pt x="505" y="1227"/>
                    <a:pt x="556" y="1227"/>
                  </a:cubicBezTo>
                  <a:cubicBezTo>
                    <a:pt x="972" y="1227"/>
                    <a:pt x="1340" y="926"/>
                    <a:pt x="1412" y="501"/>
                  </a:cubicBezTo>
                  <a:cubicBezTo>
                    <a:pt x="1427" y="416"/>
                    <a:pt x="1431" y="336"/>
                    <a:pt x="1422" y="255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23;p34"/>
            <p:cNvSpPr/>
            <p:nvPr/>
          </p:nvSpPr>
          <p:spPr>
            <a:xfrm>
              <a:off x="3758800" y="1821875"/>
              <a:ext cx="43575" cy="23500"/>
            </a:xfrm>
            <a:custGeom>
              <a:avLst/>
              <a:gdLst/>
              <a:ahLst/>
              <a:cxnLst/>
              <a:rect l="l" t="t" r="r" b="b"/>
              <a:pathLst>
                <a:path w="1743" h="940" extrusionOk="0">
                  <a:moveTo>
                    <a:pt x="33" y="1"/>
                  </a:moveTo>
                  <a:lnTo>
                    <a:pt x="33" y="1"/>
                  </a:lnTo>
                  <a:cubicBezTo>
                    <a:pt x="0" y="445"/>
                    <a:pt x="312" y="851"/>
                    <a:pt x="761" y="927"/>
                  </a:cubicBezTo>
                  <a:cubicBezTo>
                    <a:pt x="811" y="935"/>
                    <a:pt x="860" y="940"/>
                    <a:pt x="910" y="940"/>
                  </a:cubicBezTo>
                  <a:cubicBezTo>
                    <a:pt x="1291" y="940"/>
                    <a:pt x="1634" y="691"/>
                    <a:pt x="1742" y="326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24;p34"/>
            <p:cNvSpPr/>
            <p:nvPr/>
          </p:nvSpPr>
          <p:spPr>
            <a:xfrm>
              <a:off x="3714050" y="1850225"/>
              <a:ext cx="47225" cy="43875"/>
            </a:xfrm>
            <a:custGeom>
              <a:avLst/>
              <a:gdLst/>
              <a:ahLst/>
              <a:cxnLst/>
              <a:rect l="l" t="t" r="r" b="b"/>
              <a:pathLst>
                <a:path w="1889" h="1755" extrusionOk="0">
                  <a:moveTo>
                    <a:pt x="942" y="0"/>
                  </a:moveTo>
                  <a:cubicBezTo>
                    <a:pt x="525" y="0"/>
                    <a:pt x="156" y="302"/>
                    <a:pt x="80" y="728"/>
                  </a:cubicBezTo>
                  <a:cubicBezTo>
                    <a:pt x="1" y="1204"/>
                    <a:pt x="321" y="1657"/>
                    <a:pt x="799" y="1742"/>
                  </a:cubicBezTo>
                  <a:cubicBezTo>
                    <a:pt x="848" y="1750"/>
                    <a:pt x="897" y="1754"/>
                    <a:pt x="946" y="1754"/>
                  </a:cubicBezTo>
                  <a:cubicBezTo>
                    <a:pt x="1366" y="1754"/>
                    <a:pt x="1737" y="1452"/>
                    <a:pt x="1808" y="1025"/>
                  </a:cubicBezTo>
                  <a:cubicBezTo>
                    <a:pt x="1889" y="548"/>
                    <a:pt x="1573" y="94"/>
                    <a:pt x="1096" y="14"/>
                  </a:cubicBezTo>
                  <a:cubicBezTo>
                    <a:pt x="1044" y="5"/>
                    <a:pt x="993" y="0"/>
                    <a:pt x="9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25;p34"/>
            <p:cNvSpPr/>
            <p:nvPr/>
          </p:nvSpPr>
          <p:spPr>
            <a:xfrm>
              <a:off x="3687600" y="1900850"/>
              <a:ext cx="20550" cy="42525"/>
            </a:xfrm>
            <a:custGeom>
              <a:avLst/>
              <a:gdLst/>
              <a:ahLst/>
              <a:cxnLst/>
              <a:rect l="l" t="t" r="r" b="b"/>
              <a:pathLst>
                <a:path w="822" h="1701" extrusionOk="0">
                  <a:moveTo>
                    <a:pt x="0" y="0"/>
                  </a:moveTo>
                  <a:lnTo>
                    <a:pt x="133" y="1700"/>
                  </a:lnTo>
                  <a:cubicBezTo>
                    <a:pt x="440" y="1611"/>
                    <a:pt x="685" y="1347"/>
                    <a:pt x="741" y="1011"/>
                  </a:cubicBezTo>
                  <a:cubicBezTo>
                    <a:pt x="822" y="539"/>
                    <a:pt x="501" y="85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326;p34"/>
            <p:cNvSpPr/>
            <p:nvPr/>
          </p:nvSpPr>
          <p:spPr>
            <a:xfrm>
              <a:off x="3736025" y="1907875"/>
              <a:ext cx="47225" cy="43850"/>
            </a:xfrm>
            <a:custGeom>
              <a:avLst/>
              <a:gdLst/>
              <a:ahLst/>
              <a:cxnLst/>
              <a:rect l="l" t="t" r="r" b="b"/>
              <a:pathLst>
                <a:path w="1889" h="1754" extrusionOk="0">
                  <a:moveTo>
                    <a:pt x="942" y="0"/>
                  </a:moveTo>
                  <a:cubicBezTo>
                    <a:pt x="522" y="0"/>
                    <a:pt x="151" y="299"/>
                    <a:pt x="79" y="726"/>
                  </a:cubicBezTo>
                  <a:cubicBezTo>
                    <a:pt x="0" y="1207"/>
                    <a:pt x="321" y="1656"/>
                    <a:pt x="798" y="1741"/>
                  </a:cubicBezTo>
                  <a:cubicBezTo>
                    <a:pt x="847" y="1749"/>
                    <a:pt x="896" y="1753"/>
                    <a:pt x="944" y="1753"/>
                  </a:cubicBezTo>
                  <a:cubicBezTo>
                    <a:pt x="1364" y="1753"/>
                    <a:pt x="1731" y="1450"/>
                    <a:pt x="1808" y="1023"/>
                  </a:cubicBezTo>
                  <a:cubicBezTo>
                    <a:pt x="1888" y="547"/>
                    <a:pt x="1567" y="93"/>
                    <a:pt x="1090" y="13"/>
                  </a:cubicBezTo>
                  <a:cubicBezTo>
                    <a:pt x="1040" y="4"/>
                    <a:pt x="991" y="0"/>
                    <a:pt x="9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327;p34"/>
            <p:cNvSpPr/>
            <p:nvPr/>
          </p:nvSpPr>
          <p:spPr>
            <a:xfrm>
              <a:off x="3797275" y="1864050"/>
              <a:ext cx="47250" cy="43875"/>
            </a:xfrm>
            <a:custGeom>
              <a:avLst/>
              <a:gdLst/>
              <a:ahLst/>
              <a:cxnLst/>
              <a:rect l="l" t="t" r="r" b="b"/>
              <a:pathLst>
                <a:path w="1890" h="1755" extrusionOk="0">
                  <a:moveTo>
                    <a:pt x="938" y="0"/>
                  </a:moveTo>
                  <a:cubicBezTo>
                    <a:pt x="521" y="0"/>
                    <a:pt x="152" y="301"/>
                    <a:pt x="81" y="727"/>
                  </a:cubicBezTo>
                  <a:cubicBezTo>
                    <a:pt x="0" y="1204"/>
                    <a:pt x="321" y="1657"/>
                    <a:pt x="798" y="1742"/>
                  </a:cubicBezTo>
                  <a:cubicBezTo>
                    <a:pt x="847" y="1750"/>
                    <a:pt x="896" y="1754"/>
                    <a:pt x="945" y="1754"/>
                  </a:cubicBezTo>
                  <a:cubicBezTo>
                    <a:pt x="1364" y="1754"/>
                    <a:pt x="1733" y="1452"/>
                    <a:pt x="1809" y="1025"/>
                  </a:cubicBezTo>
                  <a:cubicBezTo>
                    <a:pt x="1889" y="548"/>
                    <a:pt x="1567" y="94"/>
                    <a:pt x="1092" y="14"/>
                  </a:cubicBezTo>
                  <a:cubicBezTo>
                    <a:pt x="1040" y="5"/>
                    <a:pt x="988" y="0"/>
                    <a:pt x="9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328;p34"/>
            <p:cNvSpPr/>
            <p:nvPr/>
          </p:nvSpPr>
          <p:spPr>
            <a:xfrm>
              <a:off x="3849900" y="1839475"/>
              <a:ext cx="45350" cy="27850"/>
            </a:xfrm>
            <a:custGeom>
              <a:avLst/>
              <a:gdLst/>
              <a:ahLst/>
              <a:cxnLst/>
              <a:rect l="l" t="t" r="r" b="b"/>
              <a:pathLst>
                <a:path w="1814" h="1114" extrusionOk="0">
                  <a:moveTo>
                    <a:pt x="101" y="1"/>
                  </a:moveTo>
                  <a:cubicBezTo>
                    <a:pt x="96" y="29"/>
                    <a:pt x="86" y="57"/>
                    <a:pt x="81" y="86"/>
                  </a:cubicBezTo>
                  <a:cubicBezTo>
                    <a:pt x="1" y="563"/>
                    <a:pt x="323" y="1016"/>
                    <a:pt x="800" y="1101"/>
                  </a:cubicBezTo>
                  <a:cubicBezTo>
                    <a:pt x="848" y="1109"/>
                    <a:pt x="897" y="1113"/>
                    <a:pt x="945" y="1113"/>
                  </a:cubicBezTo>
                  <a:cubicBezTo>
                    <a:pt x="1364" y="1113"/>
                    <a:pt x="1733" y="811"/>
                    <a:pt x="1809" y="383"/>
                  </a:cubicBezTo>
                  <a:cubicBezTo>
                    <a:pt x="1809" y="369"/>
                    <a:pt x="1814" y="350"/>
                    <a:pt x="1814" y="331"/>
                  </a:cubicBez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329;p34"/>
            <p:cNvSpPr/>
            <p:nvPr/>
          </p:nvSpPr>
          <p:spPr>
            <a:xfrm>
              <a:off x="3811800" y="1928300"/>
              <a:ext cx="47225" cy="43850"/>
            </a:xfrm>
            <a:custGeom>
              <a:avLst/>
              <a:gdLst/>
              <a:ahLst/>
              <a:cxnLst/>
              <a:rect l="l" t="t" r="r" b="b"/>
              <a:pathLst>
                <a:path w="1889" h="1754" extrusionOk="0">
                  <a:moveTo>
                    <a:pt x="944" y="1"/>
                  </a:moveTo>
                  <a:cubicBezTo>
                    <a:pt x="524" y="1"/>
                    <a:pt x="152" y="303"/>
                    <a:pt x="80" y="730"/>
                  </a:cubicBezTo>
                  <a:cubicBezTo>
                    <a:pt x="1" y="1207"/>
                    <a:pt x="321" y="1661"/>
                    <a:pt x="798" y="1741"/>
                  </a:cubicBezTo>
                  <a:cubicBezTo>
                    <a:pt x="848" y="1749"/>
                    <a:pt x="897" y="1753"/>
                    <a:pt x="945" y="1753"/>
                  </a:cubicBezTo>
                  <a:cubicBezTo>
                    <a:pt x="1365" y="1753"/>
                    <a:pt x="1737" y="1455"/>
                    <a:pt x="1808" y="1027"/>
                  </a:cubicBezTo>
                  <a:cubicBezTo>
                    <a:pt x="1889" y="551"/>
                    <a:pt x="1568" y="98"/>
                    <a:pt x="1091" y="13"/>
                  </a:cubicBezTo>
                  <a:cubicBezTo>
                    <a:pt x="1041" y="5"/>
                    <a:pt x="992" y="1"/>
                    <a:pt x="9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330;p34"/>
            <p:cNvSpPr/>
            <p:nvPr/>
          </p:nvSpPr>
          <p:spPr>
            <a:xfrm>
              <a:off x="3871750" y="1890625"/>
              <a:ext cx="47375" cy="43850"/>
            </a:xfrm>
            <a:custGeom>
              <a:avLst/>
              <a:gdLst/>
              <a:ahLst/>
              <a:cxnLst/>
              <a:rect l="l" t="t" r="r" b="b"/>
              <a:pathLst>
                <a:path w="1895" h="1754" extrusionOk="0">
                  <a:moveTo>
                    <a:pt x="951" y="1"/>
                  </a:moveTo>
                  <a:cubicBezTo>
                    <a:pt x="530" y="1"/>
                    <a:pt x="158" y="303"/>
                    <a:pt x="86" y="731"/>
                  </a:cubicBezTo>
                  <a:cubicBezTo>
                    <a:pt x="1" y="1208"/>
                    <a:pt x="322" y="1662"/>
                    <a:pt x="798" y="1741"/>
                  </a:cubicBezTo>
                  <a:cubicBezTo>
                    <a:pt x="848" y="1749"/>
                    <a:pt x="897" y="1753"/>
                    <a:pt x="945" y="1753"/>
                  </a:cubicBezTo>
                  <a:cubicBezTo>
                    <a:pt x="1365" y="1753"/>
                    <a:pt x="1738" y="1451"/>
                    <a:pt x="1814" y="1024"/>
                  </a:cubicBezTo>
                  <a:cubicBezTo>
                    <a:pt x="1894" y="547"/>
                    <a:pt x="1573" y="98"/>
                    <a:pt x="1096" y="13"/>
                  </a:cubicBezTo>
                  <a:cubicBezTo>
                    <a:pt x="1048" y="5"/>
                    <a:pt x="999" y="1"/>
                    <a:pt x="9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331;p34"/>
            <p:cNvSpPr/>
            <p:nvPr/>
          </p:nvSpPr>
          <p:spPr>
            <a:xfrm>
              <a:off x="3927600" y="1854575"/>
              <a:ext cx="45725" cy="31400"/>
            </a:xfrm>
            <a:custGeom>
              <a:avLst/>
              <a:gdLst/>
              <a:ahLst/>
              <a:cxnLst/>
              <a:rect l="l" t="t" r="r" b="b"/>
              <a:pathLst>
                <a:path w="1829" h="1256" extrusionOk="0">
                  <a:moveTo>
                    <a:pt x="151" y="1"/>
                  </a:moveTo>
                  <a:cubicBezTo>
                    <a:pt x="123" y="72"/>
                    <a:pt x="94" y="147"/>
                    <a:pt x="85" y="227"/>
                  </a:cubicBezTo>
                  <a:cubicBezTo>
                    <a:pt x="0" y="709"/>
                    <a:pt x="321" y="1158"/>
                    <a:pt x="798" y="1243"/>
                  </a:cubicBezTo>
                  <a:cubicBezTo>
                    <a:pt x="848" y="1251"/>
                    <a:pt x="898" y="1255"/>
                    <a:pt x="947" y="1255"/>
                  </a:cubicBezTo>
                  <a:cubicBezTo>
                    <a:pt x="1366" y="1255"/>
                    <a:pt x="1737" y="957"/>
                    <a:pt x="1813" y="525"/>
                  </a:cubicBezTo>
                  <a:cubicBezTo>
                    <a:pt x="1822" y="459"/>
                    <a:pt x="1828" y="388"/>
                    <a:pt x="1818" y="321"/>
                  </a:cubicBezTo>
                  <a:lnTo>
                    <a:pt x="1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332;p34"/>
            <p:cNvSpPr/>
            <p:nvPr/>
          </p:nvSpPr>
          <p:spPr>
            <a:xfrm>
              <a:off x="3949550" y="1915775"/>
              <a:ext cx="42525" cy="43825"/>
            </a:xfrm>
            <a:custGeom>
              <a:avLst/>
              <a:gdLst/>
              <a:ahLst/>
              <a:cxnLst/>
              <a:rect l="l" t="t" r="r" b="b"/>
              <a:pathLst>
                <a:path w="1701" h="1753" extrusionOk="0">
                  <a:moveTo>
                    <a:pt x="949" y="1"/>
                  </a:moveTo>
                  <a:cubicBezTo>
                    <a:pt x="529" y="1"/>
                    <a:pt x="157" y="303"/>
                    <a:pt x="81" y="730"/>
                  </a:cubicBezTo>
                  <a:cubicBezTo>
                    <a:pt x="0" y="1208"/>
                    <a:pt x="321" y="1656"/>
                    <a:pt x="798" y="1741"/>
                  </a:cubicBezTo>
                  <a:cubicBezTo>
                    <a:pt x="848" y="1749"/>
                    <a:pt x="897" y="1752"/>
                    <a:pt x="947" y="1752"/>
                  </a:cubicBezTo>
                  <a:cubicBezTo>
                    <a:pt x="987" y="1752"/>
                    <a:pt x="1028" y="1750"/>
                    <a:pt x="1068" y="1746"/>
                  </a:cubicBezTo>
                  <a:lnTo>
                    <a:pt x="1068" y="1741"/>
                  </a:lnTo>
                  <a:lnTo>
                    <a:pt x="1700" y="434"/>
                  </a:lnTo>
                  <a:lnTo>
                    <a:pt x="1700" y="429"/>
                  </a:lnTo>
                  <a:cubicBezTo>
                    <a:pt x="1568" y="216"/>
                    <a:pt x="1356" y="55"/>
                    <a:pt x="1096" y="13"/>
                  </a:cubicBezTo>
                  <a:cubicBezTo>
                    <a:pt x="1047" y="5"/>
                    <a:pt x="998" y="1"/>
                    <a:pt x="9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333;p34"/>
            <p:cNvSpPr/>
            <p:nvPr/>
          </p:nvSpPr>
          <p:spPr>
            <a:xfrm>
              <a:off x="3885325" y="1962175"/>
              <a:ext cx="45825" cy="36700"/>
            </a:xfrm>
            <a:custGeom>
              <a:avLst/>
              <a:gdLst/>
              <a:ahLst/>
              <a:cxnLst/>
              <a:rect l="l" t="t" r="r" b="b"/>
              <a:pathLst>
                <a:path w="1833" h="1468" extrusionOk="0">
                  <a:moveTo>
                    <a:pt x="887" y="0"/>
                  </a:moveTo>
                  <a:cubicBezTo>
                    <a:pt x="465" y="0"/>
                    <a:pt x="96" y="299"/>
                    <a:pt x="24" y="731"/>
                  </a:cubicBezTo>
                  <a:cubicBezTo>
                    <a:pt x="0" y="862"/>
                    <a:pt x="6" y="990"/>
                    <a:pt x="43" y="1113"/>
                  </a:cubicBezTo>
                  <a:lnTo>
                    <a:pt x="1530" y="1467"/>
                  </a:lnTo>
                  <a:cubicBezTo>
                    <a:pt x="1644" y="1344"/>
                    <a:pt x="1720" y="1193"/>
                    <a:pt x="1748" y="1023"/>
                  </a:cubicBezTo>
                  <a:cubicBezTo>
                    <a:pt x="1833" y="546"/>
                    <a:pt x="1512" y="93"/>
                    <a:pt x="1035" y="12"/>
                  </a:cubicBezTo>
                  <a:cubicBezTo>
                    <a:pt x="985" y="4"/>
                    <a:pt x="936" y="0"/>
                    <a:pt x="8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" name="Google Shape;1369;p34"/>
          <p:cNvGrpSpPr/>
          <p:nvPr/>
        </p:nvGrpSpPr>
        <p:grpSpPr>
          <a:xfrm rot="1578939">
            <a:off x="1483131" y="3891973"/>
            <a:ext cx="515078" cy="303137"/>
            <a:chOff x="3684525" y="1809375"/>
            <a:chExt cx="334225" cy="196700"/>
          </a:xfrm>
        </p:grpSpPr>
        <p:sp>
          <p:nvSpPr>
            <p:cNvPr id="149" name="Google Shape;1370;p34"/>
            <p:cNvSpPr/>
            <p:nvPr/>
          </p:nvSpPr>
          <p:spPr>
            <a:xfrm>
              <a:off x="3684525" y="1809375"/>
              <a:ext cx="334225" cy="196700"/>
            </a:xfrm>
            <a:custGeom>
              <a:avLst/>
              <a:gdLst/>
              <a:ahLst/>
              <a:cxnLst/>
              <a:rect l="l" t="t" r="r" b="b"/>
              <a:pathLst>
                <a:path w="13369" h="7868" extrusionOk="0">
                  <a:moveTo>
                    <a:pt x="407" y="0"/>
                  </a:moveTo>
                  <a:lnTo>
                    <a:pt x="326" y="1035"/>
                  </a:lnTo>
                  <a:lnTo>
                    <a:pt x="123" y="3659"/>
                  </a:lnTo>
                  <a:lnTo>
                    <a:pt x="1" y="5298"/>
                  </a:lnTo>
                  <a:lnTo>
                    <a:pt x="256" y="5359"/>
                  </a:lnTo>
                  <a:lnTo>
                    <a:pt x="8075" y="7225"/>
                  </a:lnTo>
                  <a:lnTo>
                    <a:pt x="9562" y="7579"/>
                  </a:lnTo>
                  <a:lnTo>
                    <a:pt x="10767" y="7867"/>
                  </a:lnTo>
                  <a:lnTo>
                    <a:pt x="11669" y="6002"/>
                  </a:lnTo>
                  <a:lnTo>
                    <a:pt x="11669" y="5997"/>
                  </a:lnTo>
                  <a:lnTo>
                    <a:pt x="12301" y="4690"/>
                  </a:lnTo>
                  <a:lnTo>
                    <a:pt x="12301" y="4685"/>
                  </a:lnTo>
                  <a:lnTo>
                    <a:pt x="13369" y="2480"/>
                  </a:lnTo>
                  <a:lnTo>
                    <a:pt x="11541" y="2129"/>
                  </a:lnTo>
                  <a:lnTo>
                    <a:pt x="9874" y="1809"/>
                  </a:lnTo>
                  <a:lnTo>
                    <a:pt x="8429" y="1535"/>
                  </a:lnTo>
                  <a:lnTo>
                    <a:pt x="6716" y="1205"/>
                  </a:lnTo>
                  <a:lnTo>
                    <a:pt x="4713" y="826"/>
                  </a:lnTo>
                  <a:lnTo>
                    <a:pt x="3004" y="501"/>
                  </a:lnTo>
                  <a:lnTo>
                    <a:pt x="1748" y="255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8575" dist="1905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371;p34"/>
            <p:cNvSpPr/>
            <p:nvPr/>
          </p:nvSpPr>
          <p:spPr>
            <a:xfrm>
              <a:off x="3692675" y="1809375"/>
              <a:ext cx="35800" cy="30700"/>
            </a:xfrm>
            <a:custGeom>
              <a:avLst/>
              <a:gdLst/>
              <a:ahLst/>
              <a:cxnLst/>
              <a:rect l="l" t="t" r="r" b="b"/>
              <a:pathLst>
                <a:path w="1432" h="1228" extrusionOk="0">
                  <a:moveTo>
                    <a:pt x="81" y="0"/>
                  </a:moveTo>
                  <a:lnTo>
                    <a:pt x="0" y="1035"/>
                  </a:lnTo>
                  <a:cubicBezTo>
                    <a:pt x="113" y="1129"/>
                    <a:pt x="251" y="1190"/>
                    <a:pt x="402" y="1214"/>
                  </a:cubicBezTo>
                  <a:cubicBezTo>
                    <a:pt x="454" y="1223"/>
                    <a:pt x="505" y="1227"/>
                    <a:pt x="556" y="1227"/>
                  </a:cubicBezTo>
                  <a:cubicBezTo>
                    <a:pt x="972" y="1227"/>
                    <a:pt x="1340" y="926"/>
                    <a:pt x="1412" y="501"/>
                  </a:cubicBezTo>
                  <a:cubicBezTo>
                    <a:pt x="1427" y="416"/>
                    <a:pt x="1431" y="336"/>
                    <a:pt x="1422" y="255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372;p34"/>
            <p:cNvSpPr/>
            <p:nvPr/>
          </p:nvSpPr>
          <p:spPr>
            <a:xfrm>
              <a:off x="3758800" y="1821875"/>
              <a:ext cx="43575" cy="23500"/>
            </a:xfrm>
            <a:custGeom>
              <a:avLst/>
              <a:gdLst/>
              <a:ahLst/>
              <a:cxnLst/>
              <a:rect l="l" t="t" r="r" b="b"/>
              <a:pathLst>
                <a:path w="1743" h="940" extrusionOk="0">
                  <a:moveTo>
                    <a:pt x="33" y="1"/>
                  </a:moveTo>
                  <a:lnTo>
                    <a:pt x="33" y="1"/>
                  </a:lnTo>
                  <a:cubicBezTo>
                    <a:pt x="0" y="445"/>
                    <a:pt x="312" y="851"/>
                    <a:pt x="761" y="927"/>
                  </a:cubicBezTo>
                  <a:cubicBezTo>
                    <a:pt x="811" y="935"/>
                    <a:pt x="860" y="940"/>
                    <a:pt x="910" y="940"/>
                  </a:cubicBezTo>
                  <a:cubicBezTo>
                    <a:pt x="1291" y="940"/>
                    <a:pt x="1634" y="691"/>
                    <a:pt x="1742" y="326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373;p34"/>
            <p:cNvSpPr/>
            <p:nvPr/>
          </p:nvSpPr>
          <p:spPr>
            <a:xfrm>
              <a:off x="3714050" y="1850225"/>
              <a:ext cx="47225" cy="43875"/>
            </a:xfrm>
            <a:custGeom>
              <a:avLst/>
              <a:gdLst/>
              <a:ahLst/>
              <a:cxnLst/>
              <a:rect l="l" t="t" r="r" b="b"/>
              <a:pathLst>
                <a:path w="1889" h="1755" extrusionOk="0">
                  <a:moveTo>
                    <a:pt x="942" y="0"/>
                  </a:moveTo>
                  <a:cubicBezTo>
                    <a:pt x="525" y="0"/>
                    <a:pt x="156" y="302"/>
                    <a:pt x="80" y="728"/>
                  </a:cubicBezTo>
                  <a:cubicBezTo>
                    <a:pt x="1" y="1204"/>
                    <a:pt x="321" y="1657"/>
                    <a:pt x="799" y="1742"/>
                  </a:cubicBezTo>
                  <a:cubicBezTo>
                    <a:pt x="848" y="1750"/>
                    <a:pt x="897" y="1754"/>
                    <a:pt x="946" y="1754"/>
                  </a:cubicBezTo>
                  <a:cubicBezTo>
                    <a:pt x="1366" y="1754"/>
                    <a:pt x="1737" y="1452"/>
                    <a:pt x="1808" y="1025"/>
                  </a:cubicBezTo>
                  <a:cubicBezTo>
                    <a:pt x="1889" y="548"/>
                    <a:pt x="1573" y="94"/>
                    <a:pt x="1096" y="14"/>
                  </a:cubicBezTo>
                  <a:cubicBezTo>
                    <a:pt x="1044" y="5"/>
                    <a:pt x="993" y="0"/>
                    <a:pt x="9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374;p34"/>
            <p:cNvSpPr/>
            <p:nvPr/>
          </p:nvSpPr>
          <p:spPr>
            <a:xfrm>
              <a:off x="3687600" y="1900850"/>
              <a:ext cx="20550" cy="42525"/>
            </a:xfrm>
            <a:custGeom>
              <a:avLst/>
              <a:gdLst/>
              <a:ahLst/>
              <a:cxnLst/>
              <a:rect l="l" t="t" r="r" b="b"/>
              <a:pathLst>
                <a:path w="822" h="1701" extrusionOk="0">
                  <a:moveTo>
                    <a:pt x="0" y="0"/>
                  </a:moveTo>
                  <a:lnTo>
                    <a:pt x="133" y="1700"/>
                  </a:lnTo>
                  <a:cubicBezTo>
                    <a:pt x="440" y="1611"/>
                    <a:pt x="685" y="1347"/>
                    <a:pt x="741" y="1011"/>
                  </a:cubicBezTo>
                  <a:cubicBezTo>
                    <a:pt x="822" y="539"/>
                    <a:pt x="501" y="85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375;p34"/>
            <p:cNvSpPr/>
            <p:nvPr/>
          </p:nvSpPr>
          <p:spPr>
            <a:xfrm>
              <a:off x="3736025" y="1907875"/>
              <a:ext cx="47225" cy="43850"/>
            </a:xfrm>
            <a:custGeom>
              <a:avLst/>
              <a:gdLst/>
              <a:ahLst/>
              <a:cxnLst/>
              <a:rect l="l" t="t" r="r" b="b"/>
              <a:pathLst>
                <a:path w="1889" h="1754" extrusionOk="0">
                  <a:moveTo>
                    <a:pt x="942" y="0"/>
                  </a:moveTo>
                  <a:cubicBezTo>
                    <a:pt x="522" y="0"/>
                    <a:pt x="151" y="299"/>
                    <a:pt x="79" y="726"/>
                  </a:cubicBezTo>
                  <a:cubicBezTo>
                    <a:pt x="0" y="1207"/>
                    <a:pt x="321" y="1656"/>
                    <a:pt x="798" y="1741"/>
                  </a:cubicBezTo>
                  <a:cubicBezTo>
                    <a:pt x="847" y="1749"/>
                    <a:pt x="896" y="1753"/>
                    <a:pt x="944" y="1753"/>
                  </a:cubicBezTo>
                  <a:cubicBezTo>
                    <a:pt x="1364" y="1753"/>
                    <a:pt x="1731" y="1450"/>
                    <a:pt x="1808" y="1023"/>
                  </a:cubicBezTo>
                  <a:cubicBezTo>
                    <a:pt x="1888" y="547"/>
                    <a:pt x="1567" y="93"/>
                    <a:pt x="1090" y="13"/>
                  </a:cubicBezTo>
                  <a:cubicBezTo>
                    <a:pt x="1040" y="4"/>
                    <a:pt x="991" y="0"/>
                    <a:pt x="9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376;p34"/>
            <p:cNvSpPr/>
            <p:nvPr/>
          </p:nvSpPr>
          <p:spPr>
            <a:xfrm>
              <a:off x="3797275" y="1864050"/>
              <a:ext cx="47250" cy="43875"/>
            </a:xfrm>
            <a:custGeom>
              <a:avLst/>
              <a:gdLst/>
              <a:ahLst/>
              <a:cxnLst/>
              <a:rect l="l" t="t" r="r" b="b"/>
              <a:pathLst>
                <a:path w="1890" h="1755" extrusionOk="0">
                  <a:moveTo>
                    <a:pt x="938" y="0"/>
                  </a:moveTo>
                  <a:cubicBezTo>
                    <a:pt x="521" y="0"/>
                    <a:pt x="152" y="301"/>
                    <a:pt x="81" y="727"/>
                  </a:cubicBezTo>
                  <a:cubicBezTo>
                    <a:pt x="0" y="1204"/>
                    <a:pt x="321" y="1657"/>
                    <a:pt x="798" y="1742"/>
                  </a:cubicBezTo>
                  <a:cubicBezTo>
                    <a:pt x="847" y="1750"/>
                    <a:pt x="896" y="1754"/>
                    <a:pt x="945" y="1754"/>
                  </a:cubicBezTo>
                  <a:cubicBezTo>
                    <a:pt x="1364" y="1754"/>
                    <a:pt x="1733" y="1452"/>
                    <a:pt x="1809" y="1025"/>
                  </a:cubicBezTo>
                  <a:cubicBezTo>
                    <a:pt x="1889" y="548"/>
                    <a:pt x="1567" y="94"/>
                    <a:pt x="1092" y="14"/>
                  </a:cubicBezTo>
                  <a:cubicBezTo>
                    <a:pt x="1040" y="5"/>
                    <a:pt x="988" y="0"/>
                    <a:pt x="9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377;p34"/>
            <p:cNvSpPr/>
            <p:nvPr/>
          </p:nvSpPr>
          <p:spPr>
            <a:xfrm>
              <a:off x="3849900" y="1839475"/>
              <a:ext cx="45350" cy="27850"/>
            </a:xfrm>
            <a:custGeom>
              <a:avLst/>
              <a:gdLst/>
              <a:ahLst/>
              <a:cxnLst/>
              <a:rect l="l" t="t" r="r" b="b"/>
              <a:pathLst>
                <a:path w="1814" h="1114" extrusionOk="0">
                  <a:moveTo>
                    <a:pt x="101" y="1"/>
                  </a:moveTo>
                  <a:cubicBezTo>
                    <a:pt x="96" y="29"/>
                    <a:pt x="86" y="57"/>
                    <a:pt x="81" y="86"/>
                  </a:cubicBezTo>
                  <a:cubicBezTo>
                    <a:pt x="1" y="563"/>
                    <a:pt x="323" y="1016"/>
                    <a:pt x="800" y="1101"/>
                  </a:cubicBezTo>
                  <a:cubicBezTo>
                    <a:pt x="848" y="1109"/>
                    <a:pt x="897" y="1113"/>
                    <a:pt x="945" y="1113"/>
                  </a:cubicBezTo>
                  <a:cubicBezTo>
                    <a:pt x="1364" y="1113"/>
                    <a:pt x="1733" y="811"/>
                    <a:pt x="1809" y="383"/>
                  </a:cubicBezTo>
                  <a:cubicBezTo>
                    <a:pt x="1809" y="369"/>
                    <a:pt x="1814" y="350"/>
                    <a:pt x="1814" y="331"/>
                  </a:cubicBez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378;p34"/>
            <p:cNvSpPr/>
            <p:nvPr/>
          </p:nvSpPr>
          <p:spPr>
            <a:xfrm>
              <a:off x="3811800" y="1928300"/>
              <a:ext cx="47225" cy="43850"/>
            </a:xfrm>
            <a:custGeom>
              <a:avLst/>
              <a:gdLst/>
              <a:ahLst/>
              <a:cxnLst/>
              <a:rect l="l" t="t" r="r" b="b"/>
              <a:pathLst>
                <a:path w="1889" h="1754" extrusionOk="0">
                  <a:moveTo>
                    <a:pt x="944" y="1"/>
                  </a:moveTo>
                  <a:cubicBezTo>
                    <a:pt x="524" y="1"/>
                    <a:pt x="152" y="303"/>
                    <a:pt x="80" y="730"/>
                  </a:cubicBezTo>
                  <a:cubicBezTo>
                    <a:pt x="1" y="1207"/>
                    <a:pt x="321" y="1661"/>
                    <a:pt x="798" y="1741"/>
                  </a:cubicBezTo>
                  <a:cubicBezTo>
                    <a:pt x="848" y="1749"/>
                    <a:pt x="897" y="1753"/>
                    <a:pt x="945" y="1753"/>
                  </a:cubicBezTo>
                  <a:cubicBezTo>
                    <a:pt x="1365" y="1753"/>
                    <a:pt x="1737" y="1455"/>
                    <a:pt x="1808" y="1027"/>
                  </a:cubicBezTo>
                  <a:cubicBezTo>
                    <a:pt x="1889" y="551"/>
                    <a:pt x="1568" y="98"/>
                    <a:pt x="1091" y="13"/>
                  </a:cubicBezTo>
                  <a:cubicBezTo>
                    <a:pt x="1041" y="5"/>
                    <a:pt x="992" y="1"/>
                    <a:pt x="9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379;p34"/>
            <p:cNvSpPr/>
            <p:nvPr/>
          </p:nvSpPr>
          <p:spPr>
            <a:xfrm>
              <a:off x="3871750" y="1890625"/>
              <a:ext cx="47375" cy="43850"/>
            </a:xfrm>
            <a:custGeom>
              <a:avLst/>
              <a:gdLst/>
              <a:ahLst/>
              <a:cxnLst/>
              <a:rect l="l" t="t" r="r" b="b"/>
              <a:pathLst>
                <a:path w="1895" h="1754" extrusionOk="0">
                  <a:moveTo>
                    <a:pt x="951" y="1"/>
                  </a:moveTo>
                  <a:cubicBezTo>
                    <a:pt x="530" y="1"/>
                    <a:pt x="158" y="303"/>
                    <a:pt x="86" y="731"/>
                  </a:cubicBezTo>
                  <a:cubicBezTo>
                    <a:pt x="1" y="1208"/>
                    <a:pt x="322" y="1662"/>
                    <a:pt x="798" y="1741"/>
                  </a:cubicBezTo>
                  <a:cubicBezTo>
                    <a:pt x="848" y="1749"/>
                    <a:pt x="897" y="1753"/>
                    <a:pt x="945" y="1753"/>
                  </a:cubicBezTo>
                  <a:cubicBezTo>
                    <a:pt x="1365" y="1753"/>
                    <a:pt x="1738" y="1451"/>
                    <a:pt x="1814" y="1024"/>
                  </a:cubicBezTo>
                  <a:cubicBezTo>
                    <a:pt x="1894" y="547"/>
                    <a:pt x="1573" y="98"/>
                    <a:pt x="1096" y="13"/>
                  </a:cubicBezTo>
                  <a:cubicBezTo>
                    <a:pt x="1048" y="5"/>
                    <a:pt x="999" y="1"/>
                    <a:pt x="9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380;p34"/>
            <p:cNvSpPr/>
            <p:nvPr/>
          </p:nvSpPr>
          <p:spPr>
            <a:xfrm>
              <a:off x="3927600" y="1854575"/>
              <a:ext cx="45725" cy="31400"/>
            </a:xfrm>
            <a:custGeom>
              <a:avLst/>
              <a:gdLst/>
              <a:ahLst/>
              <a:cxnLst/>
              <a:rect l="l" t="t" r="r" b="b"/>
              <a:pathLst>
                <a:path w="1829" h="1256" extrusionOk="0">
                  <a:moveTo>
                    <a:pt x="151" y="1"/>
                  </a:moveTo>
                  <a:cubicBezTo>
                    <a:pt x="123" y="72"/>
                    <a:pt x="94" y="147"/>
                    <a:pt x="85" y="227"/>
                  </a:cubicBezTo>
                  <a:cubicBezTo>
                    <a:pt x="0" y="709"/>
                    <a:pt x="321" y="1158"/>
                    <a:pt x="798" y="1243"/>
                  </a:cubicBezTo>
                  <a:cubicBezTo>
                    <a:pt x="848" y="1251"/>
                    <a:pt x="898" y="1255"/>
                    <a:pt x="947" y="1255"/>
                  </a:cubicBezTo>
                  <a:cubicBezTo>
                    <a:pt x="1366" y="1255"/>
                    <a:pt x="1737" y="957"/>
                    <a:pt x="1813" y="525"/>
                  </a:cubicBezTo>
                  <a:cubicBezTo>
                    <a:pt x="1822" y="459"/>
                    <a:pt x="1828" y="388"/>
                    <a:pt x="1818" y="321"/>
                  </a:cubicBezTo>
                  <a:lnTo>
                    <a:pt x="1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381;p34"/>
            <p:cNvSpPr/>
            <p:nvPr/>
          </p:nvSpPr>
          <p:spPr>
            <a:xfrm>
              <a:off x="3949550" y="1915775"/>
              <a:ext cx="42525" cy="43825"/>
            </a:xfrm>
            <a:custGeom>
              <a:avLst/>
              <a:gdLst/>
              <a:ahLst/>
              <a:cxnLst/>
              <a:rect l="l" t="t" r="r" b="b"/>
              <a:pathLst>
                <a:path w="1701" h="1753" extrusionOk="0">
                  <a:moveTo>
                    <a:pt x="949" y="1"/>
                  </a:moveTo>
                  <a:cubicBezTo>
                    <a:pt x="529" y="1"/>
                    <a:pt x="157" y="303"/>
                    <a:pt x="81" y="730"/>
                  </a:cubicBezTo>
                  <a:cubicBezTo>
                    <a:pt x="0" y="1208"/>
                    <a:pt x="321" y="1656"/>
                    <a:pt x="798" y="1741"/>
                  </a:cubicBezTo>
                  <a:cubicBezTo>
                    <a:pt x="848" y="1749"/>
                    <a:pt x="897" y="1752"/>
                    <a:pt x="947" y="1752"/>
                  </a:cubicBezTo>
                  <a:cubicBezTo>
                    <a:pt x="987" y="1752"/>
                    <a:pt x="1028" y="1750"/>
                    <a:pt x="1068" y="1746"/>
                  </a:cubicBezTo>
                  <a:lnTo>
                    <a:pt x="1068" y="1741"/>
                  </a:lnTo>
                  <a:lnTo>
                    <a:pt x="1700" y="434"/>
                  </a:lnTo>
                  <a:lnTo>
                    <a:pt x="1700" y="429"/>
                  </a:lnTo>
                  <a:cubicBezTo>
                    <a:pt x="1568" y="216"/>
                    <a:pt x="1356" y="55"/>
                    <a:pt x="1096" y="13"/>
                  </a:cubicBezTo>
                  <a:cubicBezTo>
                    <a:pt x="1047" y="5"/>
                    <a:pt x="998" y="1"/>
                    <a:pt x="9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382;p34"/>
            <p:cNvSpPr/>
            <p:nvPr/>
          </p:nvSpPr>
          <p:spPr>
            <a:xfrm>
              <a:off x="3885325" y="1962175"/>
              <a:ext cx="45825" cy="36700"/>
            </a:xfrm>
            <a:custGeom>
              <a:avLst/>
              <a:gdLst/>
              <a:ahLst/>
              <a:cxnLst/>
              <a:rect l="l" t="t" r="r" b="b"/>
              <a:pathLst>
                <a:path w="1833" h="1468" extrusionOk="0">
                  <a:moveTo>
                    <a:pt x="887" y="0"/>
                  </a:moveTo>
                  <a:cubicBezTo>
                    <a:pt x="465" y="0"/>
                    <a:pt x="96" y="299"/>
                    <a:pt x="24" y="731"/>
                  </a:cubicBezTo>
                  <a:cubicBezTo>
                    <a:pt x="0" y="862"/>
                    <a:pt x="6" y="990"/>
                    <a:pt x="43" y="1113"/>
                  </a:cubicBezTo>
                  <a:lnTo>
                    <a:pt x="1530" y="1467"/>
                  </a:lnTo>
                  <a:cubicBezTo>
                    <a:pt x="1644" y="1344"/>
                    <a:pt x="1720" y="1193"/>
                    <a:pt x="1748" y="1023"/>
                  </a:cubicBezTo>
                  <a:cubicBezTo>
                    <a:pt x="1833" y="546"/>
                    <a:pt x="1512" y="93"/>
                    <a:pt x="1035" y="12"/>
                  </a:cubicBezTo>
                  <a:cubicBezTo>
                    <a:pt x="985" y="4"/>
                    <a:pt x="936" y="0"/>
                    <a:pt x="8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0" t="7422" r="20562"/>
          <a:stretch/>
        </p:blipFill>
        <p:spPr>
          <a:xfrm>
            <a:off x="4627180" y="1597452"/>
            <a:ext cx="4035022" cy="29586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3" name="Google Shape;1268;p34"/>
          <p:cNvSpPr/>
          <p:nvPr/>
        </p:nvSpPr>
        <p:spPr>
          <a:xfrm rot="-1519528">
            <a:off x="4521066" y="1366387"/>
            <a:ext cx="619332" cy="5658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4" name="Google Shape;1307;p34"/>
          <p:cNvGrpSpPr/>
          <p:nvPr/>
        </p:nvGrpSpPr>
        <p:grpSpPr>
          <a:xfrm rot="1361789">
            <a:off x="8157448" y="1206829"/>
            <a:ext cx="984286" cy="934632"/>
            <a:chOff x="5259675" y="2069875"/>
            <a:chExt cx="914926" cy="868771"/>
          </a:xfrm>
        </p:grpSpPr>
        <p:sp>
          <p:nvSpPr>
            <p:cNvPr id="165" name="Google Shape;1308;p34"/>
            <p:cNvSpPr/>
            <p:nvPr/>
          </p:nvSpPr>
          <p:spPr>
            <a:xfrm>
              <a:off x="5259675" y="2069875"/>
              <a:ext cx="914926" cy="868771"/>
            </a:xfrm>
            <a:custGeom>
              <a:avLst/>
              <a:gdLst/>
              <a:ahLst/>
              <a:cxnLst/>
              <a:rect l="l" t="t" r="r" b="b"/>
              <a:pathLst>
                <a:path w="25948" h="24639" extrusionOk="0">
                  <a:moveTo>
                    <a:pt x="12959" y="1"/>
                  </a:moveTo>
                  <a:cubicBezTo>
                    <a:pt x="12697" y="1"/>
                    <a:pt x="12435" y="41"/>
                    <a:pt x="12187" y="124"/>
                  </a:cubicBezTo>
                  <a:cubicBezTo>
                    <a:pt x="11550" y="331"/>
                    <a:pt x="11036" y="780"/>
                    <a:pt x="10742" y="1380"/>
                  </a:cubicBezTo>
                  <a:lnTo>
                    <a:pt x="8118" y="6678"/>
                  </a:lnTo>
                  <a:lnTo>
                    <a:pt x="2262" y="7523"/>
                  </a:lnTo>
                  <a:cubicBezTo>
                    <a:pt x="2120" y="7541"/>
                    <a:pt x="1974" y="7575"/>
                    <a:pt x="1837" y="7622"/>
                  </a:cubicBezTo>
                  <a:cubicBezTo>
                    <a:pt x="1011" y="7891"/>
                    <a:pt x="397" y="8561"/>
                    <a:pt x="198" y="9411"/>
                  </a:cubicBezTo>
                  <a:cubicBezTo>
                    <a:pt x="0" y="10261"/>
                    <a:pt x="251" y="11139"/>
                    <a:pt x="878" y="11754"/>
                  </a:cubicBezTo>
                  <a:lnTo>
                    <a:pt x="3670" y="14478"/>
                  </a:lnTo>
                  <a:cubicBezTo>
                    <a:pt x="3546" y="14743"/>
                    <a:pt x="3471" y="15021"/>
                    <a:pt x="3447" y="15314"/>
                  </a:cubicBezTo>
                  <a:cubicBezTo>
                    <a:pt x="3367" y="16301"/>
                    <a:pt x="3872" y="17226"/>
                    <a:pt x="4775" y="17845"/>
                  </a:cubicBezTo>
                  <a:lnTo>
                    <a:pt x="4104" y="21713"/>
                  </a:lnTo>
                  <a:cubicBezTo>
                    <a:pt x="3953" y="22576"/>
                    <a:pt x="4254" y="23435"/>
                    <a:pt x="4921" y="24012"/>
                  </a:cubicBezTo>
                  <a:cubicBezTo>
                    <a:pt x="5383" y="24412"/>
                    <a:pt x="5954" y="24623"/>
                    <a:pt x="6539" y="24623"/>
                  </a:cubicBezTo>
                  <a:cubicBezTo>
                    <a:pt x="6796" y="24623"/>
                    <a:pt x="7056" y="24582"/>
                    <a:pt x="7310" y="24498"/>
                  </a:cubicBezTo>
                  <a:cubicBezTo>
                    <a:pt x="7442" y="24455"/>
                    <a:pt x="7575" y="24404"/>
                    <a:pt x="7697" y="24337"/>
                  </a:cubicBezTo>
                  <a:lnTo>
                    <a:pt x="12939" y="21589"/>
                  </a:lnTo>
                  <a:lnTo>
                    <a:pt x="18165" y="24347"/>
                  </a:lnTo>
                  <a:cubicBezTo>
                    <a:pt x="18532" y="24540"/>
                    <a:pt x="18929" y="24638"/>
                    <a:pt x="19329" y="24638"/>
                  </a:cubicBezTo>
                  <a:cubicBezTo>
                    <a:pt x="19585" y="24638"/>
                    <a:pt x="19842" y="24598"/>
                    <a:pt x="20092" y="24517"/>
                  </a:cubicBezTo>
                  <a:cubicBezTo>
                    <a:pt x="21273" y="24130"/>
                    <a:pt x="21981" y="22964"/>
                    <a:pt x="21773" y="21741"/>
                  </a:cubicBezTo>
                  <a:lnTo>
                    <a:pt x="20998" y="17198"/>
                  </a:lnTo>
                  <a:cubicBezTo>
                    <a:pt x="22652" y="16594"/>
                    <a:pt x="23620" y="15225"/>
                    <a:pt x="23365" y="13817"/>
                  </a:cubicBezTo>
                  <a:cubicBezTo>
                    <a:pt x="23345" y="13704"/>
                    <a:pt x="23312" y="13591"/>
                    <a:pt x="23280" y="13477"/>
                  </a:cubicBezTo>
                  <a:lnTo>
                    <a:pt x="25017" y="11786"/>
                  </a:lnTo>
                  <a:cubicBezTo>
                    <a:pt x="25701" y="11126"/>
                    <a:pt x="25947" y="10153"/>
                    <a:pt x="25655" y="9251"/>
                  </a:cubicBezTo>
                  <a:cubicBezTo>
                    <a:pt x="25361" y="8340"/>
                    <a:pt x="24596" y="7693"/>
                    <a:pt x="23652" y="7551"/>
                  </a:cubicBezTo>
                  <a:lnTo>
                    <a:pt x="17803" y="6697"/>
                  </a:lnTo>
                  <a:lnTo>
                    <a:pt x="15196" y="1393"/>
                  </a:lnTo>
                  <a:cubicBezTo>
                    <a:pt x="14856" y="691"/>
                    <a:pt x="14213" y="194"/>
                    <a:pt x="13429" y="44"/>
                  </a:cubicBezTo>
                  <a:cubicBezTo>
                    <a:pt x="13274" y="15"/>
                    <a:pt x="13117" y="1"/>
                    <a:pt x="129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309;p34"/>
            <p:cNvSpPr/>
            <p:nvPr/>
          </p:nvSpPr>
          <p:spPr>
            <a:xfrm>
              <a:off x="5304632" y="2120685"/>
              <a:ext cx="823674" cy="767046"/>
            </a:xfrm>
            <a:custGeom>
              <a:avLst/>
              <a:gdLst/>
              <a:ahLst/>
              <a:cxnLst/>
              <a:rect l="l" t="t" r="r" b="b"/>
              <a:pathLst>
                <a:path w="23360" h="21754" extrusionOk="0">
                  <a:moveTo>
                    <a:pt x="11692" y="1"/>
                  </a:moveTo>
                  <a:cubicBezTo>
                    <a:pt x="11321" y="1"/>
                    <a:pt x="10950" y="191"/>
                    <a:pt x="10761" y="576"/>
                  </a:cubicBezTo>
                  <a:lnTo>
                    <a:pt x="8042" y="6072"/>
                  </a:lnTo>
                  <a:cubicBezTo>
                    <a:pt x="7886" y="6379"/>
                    <a:pt x="7593" y="6588"/>
                    <a:pt x="7257" y="6634"/>
                  </a:cubicBezTo>
                  <a:lnTo>
                    <a:pt x="1190" y="7508"/>
                  </a:lnTo>
                  <a:cubicBezTo>
                    <a:pt x="340" y="7630"/>
                    <a:pt x="0" y="8678"/>
                    <a:pt x="614" y="9279"/>
                  </a:cubicBezTo>
                  <a:lnTo>
                    <a:pt x="4387" y="12971"/>
                  </a:lnTo>
                  <a:cubicBezTo>
                    <a:pt x="3943" y="13211"/>
                    <a:pt x="3646" y="13571"/>
                    <a:pt x="3613" y="13996"/>
                  </a:cubicBezTo>
                  <a:cubicBezTo>
                    <a:pt x="3556" y="14676"/>
                    <a:pt x="4184" y="15308"/>
                    <a:pt x="5104" y="15587"/>
                  </a:cubicBezTo>
                  <a:lnTo>
                    <a:pt x="4250" y="20521"/>
                  </a:lnTo>
                  <a:cubicBezTo>
                    <a:pt x="4130" y="21191"/>
                    <a:pt x="4666" y="21736"/>
                    <a:pt x="5272" y="21736"/>
                  </a:cubicBezTo>
                  <a:cubicBezTo>
                    <a:pt x="5430" y="21736"/>
                    <a:pt x="5594" y="21699"/>
                    <a:pt x="5751" y="21617"/>
                  </a:cubicBezTo>
                  <a:lnTo>
                    <a:pt x="11182" y="18770"/>
                  </a:lnTo>
                  <a:cubicBezTo>
                    <a:pt x="11329" y="18691"/>
                    <a:pt x="11492" y="18653"/>
                    <a:pt x="11655" y="18653"/>
                  </a:cubicBezTo>
                  <a:cubicBezTo>
                    <a:pt x="11775" y="18653"/>
                    <a:pt x="11894" y="18673"/>
                    <a:pt x="12008" y="18713"/>
                  </a:cubicBezTo>
                  <a:cubicBezTo>
                    <a:pt x="12060" y="18732"/>
                    <a:pt x="12102" y="18751"/>
                    <a:pt x="12145" y="18775"/>
                  </a:cubicBezTo>
                  <a:lnTo>
                    <a:pt x="17566" y="21632"/>
                  </a:lnTo>
                  <a:cubicBezTo>
                    <a:pt x="17725" y="21716"/>
                    <a:pt x="17891" y="21754"/>
                    <a:pt x="18051" y="21754"/>
                  </a:cubicBezTo>
                  <a:cubicBezTo>
                    <a:pt x="18655" y="21754"/>
                    <a:pt x="19188" y="21212"/>
                    <a:pt x="19072" y="20540"/>
                  </a:cubicBezTo>
                  <a:lnTo>
                    <a:pt x="18066" y="14614"/>
                  </a:lnTo>
                  <a:cubicBezTo>
                    <a:pt x="18250" y="14614"/>
                    <a:pt x="18444" y="14595"/>
                    <a:pt x="18638" y="14562"/>
                  </a:cubicBezTo>
                  <a:cubicBezTo>
                    <a:pt x="19913" y="14331"/>
                    <a:pt x="20819" y="13466"/>
                    <a:pt x="20668" y="12636"/>
                  </a:cubicBezTo>
                  <a:cubicBezTo>
                    <a:pt x="20612" y="12320"/>
                    <a:pt x="20413" y="12055"/>
                    <a:pt x="20115" y="11857"/>
                  </a:cubicBezTo>
                  <a:lnTo>
                    <a:pt x="22741" y="9307"/>
                  </a:lnTo>
                  <a:cubicBezTo>
                    <a:pt x="23360" y="8712"/>
                    <a:pt x="23020" y="7664"/>
                    <a:pt x="22166" y="7541"/>
                  </a:cubicBezTo>
                  <a:lnTo>
                    <a:pt x="16107" y="6653"/>
                  </a:lnTo>
                  <a:cubicBezTo>
                    <a:pt x="15767" y="6601"/>
                    <a:pt x="15474" y="6384"/>
                    <a:pt x="15327" y="6082"/>
                  </a:cubicBezTo>
                  <a:lnTo>
                    <a:pt x="12622" y="581"/>
                  </a:lnTo>
                  <a:cubicBezTo>
                    <a:pt x="12466" y="264"/>
                    <a:pt x="12187" y="80"/>
                    <a:pt x="11890" y="19"/>
                  </a:cubicBezTo>
                  <a:cubicBezTo>
                    <a:pt x="11825" y="7"/>
                    <a:pt x="11758" y="1"/>
                    <a:pt x="116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310;p34"/>
            <p:cNvSpPr/>
            <p:nvPr/>
          </p:nvSpPr>
          <p:spPr>
            <a:xfrm>
              <a:off x="5304984" y="2121954"/>
              <a:ext cx="823674" cy="766940"/>
            </a:xfrm>
            <a:custGeom>
              <a:avLst/>
              <a:gdLst/>
              <a:ahLst/>
              <a:cxnLst/>
              <a:rect l="l" t="t" r="r" b="b"/>
              <a:pathLst>
                <a:path w="23360" h="21751" extrusionOk="0">
                  <a:moveTo>
                    <a:pt x="11684" y="0"/>
                  </a:moveTo>
                  <a:cubicBezTo>
                    <a:pt x="11316" y="0"/>
                    <a:pt x="10948" y="192"/>
                    <a:pt x="10761" y="578"/>
                  </a:cubicBezTo>
                  <a:lnTo>
                    <a:pt x="8041" y="6070"/>
                  </a:lnTo>
                  <a:cubicBezTo>
                    <a:pt x="7890" y="6376"/>
                    <a:pt x="7598" y="6584"/>
                    <a:pt x="7258" y="6637"/>
                  </a:cubicBezTo>
                  <a:lnTo>
                    <a:pt x="1195" y="7505"/>
                  </a:lnTo>
                  <a:cubicBezTo>
                    <a:pt x="340" y="7628"/>
                    <a:pt x="0" y="8676"/>
                    <a:pt x="613" y="9276"/>
                  </a:cubicBezTo>
                  <a:lnTo>
                    <a:pt x="4996" y="13558"/>
                  </a:lnTo>
                  <a:cubicBezTo>
                    <a:pt x="5242" y="13799"/>
                    <a:pt x="5355" y="14144"/>
                    <a:pt x="5298" y="14479"/>
                  </a:cubicBezTo>
                  <a:lnTo>
                    <a:pt x="4250" y="20519"/>
                  </a:lnTo>
                  <a:cubicBezTo>
                    <a:pt x="4133" y="21187"/>
                    <a:pt x="4666" y="21735"/>
                    <a:pt x="5273" y="21735"/>
                  </a:cubicBezTo>
                  <a:cubicBezTo>
                    <a:pt x="5432" y="21735"/>
                    <a:pt x="5597" y="21697"/>
                    <a:pt x="5756" y="21614"/>
                  </a:cubicBezTo>
                  <a:lnTo>
                    <a:pt x="11181" y="18767"/>
                  </a:lnTo>
                  <a:cubicBezTo>
                    <a:pt x="11327" y="18689"/>
                    <a:pt x="11488" y="18650"/>
                    <a:pt x="11650" y="18650"/>
                  </a:cubicBezTo>
                  <a:cubicBezTo>
                    <a:pt x="11772" y="18650"/>
                    <a:pt x="11895" y="18672"/>
                    <a:pt x="12013" y="18715"/>
                  </a:cubicBezTo>
                  <a:cubicBezTo>
                    <a:pt x="12059" y="18728"/>
                    <a:pt x="12102" y="18748"/>
                    <a:pt x="12149" y="18771"/>
                  </a:cubicBezTo>
                  <a:lnTo>
                    <a:pt x="17566" y="21628"/>
                  </a:lnTo>
                  <a:cubicBezTo>
                    <a:pt x="17725" y="21713"/>
                    <a:pt x="17890" y="21751"/>
                    <a:pt x="18051" y="21751"/>
                  </a:cubicBezTo>
                  <a:cubicBezTo>
                    <a:pt x="18654" y="21751"/>
                    <a:pt x="19188" y="21209"/>
                    <a:pt x="19076" y="20537"/>
                  </a:cubicBezTo>
                  <a:lnTo>
                    <a:pt x="18047" y="14498"/>
                  </a:lnTo>
                  <a:cubicBezTo>
                    <a:pt x="17991" y="14158"/>
                    <a:pt x="18104" y="13818"/>
                    <a:pt x="18344" y="13578"/>
                  </a:cubicBezTo>
                  <a:lnTo>
                    <a:pt x="22740" y="9309"/>
                  </a:lnTo>
                  <a:cubicBezTo>
                    <a:pt x="23359" y="8709"/>
                    <a:pt x="23019" y="7661"/>
                    <a:pt x="22169" y="7537"/>
                  </a:cubicBezTo>
                  <a:lnTo>
                    <a:pt x="16106" y="6650"/>
                  </a:lnTo>
                  <a:cubicBezTo>
                    <a:pt x="15766" y="6598"/>
                    <a:pt x="15478" y="6386"/>
                    <a:pt x="15328" y="6079"/>
                  </a:cubicBezTo>
                  <a:lnTo>
                    <a:pt x="12621" y="578"/>
                  </a:lnTo>
                  <a:cubicBezTo>
                    <a:pt x="12471" y="262"/>
                    <a:pt x="12192" y="77"/>
                    <a:pt x="11889" y="21"/>
                  </a:cubicBezTo>
                  <a:cubicBezTo>
                    <a:pt x="11822" y="7"/>
                    <a:pt x="11753" y="0"/>
                    <a:pt x="116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311;p34"/>
            <p:cNvSpPr/>
            <p:nvPr/>
          </p:nvSpPr>
          <p:spPr>
            <a:xfrm>
              <a:off x="5724192" y="2122659"/>
              <a:ext cx="404467" cy="766235"/>
            </a:xfrm>
            <a:custGeom>
              <a:avLst/>
              <a:gdLst/>
              <a:ahLst/>
              <a:cxnLst/>
              <a:rect l="l" t="t" r="r" b="b"/>
              <a:pathLst>
                <a:path w="11471" h="21731" extrusionOk="0">
                  <a:moveTo>
                    <a:pt x="0" y="1"/>
                  </a:moveTo>
                  <a:lnTo>
                    <a:pt x="0" y="1"/>
                  </a:lnTo>
                  <a:cubicBezTo>
                    <a:pt x="43" y="5671"/>
                    <a:pt x="90" y="12924"/>
                    <a:pt x="124" y="18695"/>
                  </a:cubicBezTo>
                  <a:cubicBezTo>
                    <a:pt x="170" y="18708"/>
                    <a:pt x="213" y="18728"/>
                    <a:pt x="260" y="18751"/>
                  </a:cubicBezTo>
                  <a:lnTo>
                    <a:pt x="5677" y="21608"/>
                  </a:lnTo>
                  <a:cubicBezTo>
                    <a:pt x="5836" y="21693"/>
                    <a:pt x="6001" y="21731"/>
                    <a:pt x="6162" y="21731"/>
                  </a:cubicBezTo>
                  <a:cubicBezTo>
                    <a:pt x="6765" y="21731"/>
                    <a:pt x="7299" y="21189"/>
                    <a:pt x="7187" y="20517"/>
                  </a:cubicBezTo>
                  <a:lnTo>
                    <a:pt x="6158" y="14478"/>
                  </a:lnTo>
                  <a:cubicBezTo>
                    <a:pt x="6102" y="14138"/>
                    <a:pt x="6215" y="13798"/>
                    <a:pt x="6455" y="13558"/>
                  </a:cubicBezTo>
                  <a:lnTo>
                    <a:pt x="10851" y="9289"/>
                  </a:lnTo>
                  <a:cubicBezTo>
                    <a:pt x="11470" y="8689"/>
                    <a:pt x="11130" y="7641"/>
                    <a:pt x="10280" y="7517"/>
                  </a:cubicBezTo>
                  <a:lnTo>
                    <a:pt x="4217" y="6630"/>
                  </a:lnTo>
                  <a:cubicBezTo>
                    <a:pt x="3877" y="6578"/>
                    <a:pt x="3589" y="6366"/>
                    <a:pt x="3439" y="6059"/>
                  </a:cubicBezTo>
                  <a:lnTo>
                    <a:pt x="732" y="558"/>
                  </a:lnTo>
                  <a:cubicBezTo>
                    <a:pt x="582" y="242"/>
                    <a:pt x="303" y="57"/>
                    <a:pt x="0" y="1"/>
                  </a:cubicBezTo>
                  <a:close/>
                </a:path>
              </a:pathLst>
            </a:custGeom>
            <a:solidFill>
              <a:schemeClr val="dk1">
                <a:alpha val="1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312;p34"/>
            <p:cNvSpPr/>
            <p:nvPr/>
          </p:nvSpPr>
          <p:spPr>
            <a:xfrm>
              <a:off x="5518555" y="2455092"/>
              <a:ext cx="78489" cy="69921"/>
            </a:xfrm>
            <a:custGeom>
              <a:avLst/>
              <a:gdLst/>
              <a:ahLst/>
              <a:cxnLst/>
              <a:rect l="l" t="t" r="r" b="b"/>
              <a:pathLst>
                <a:path w="2226" h="1983" extrusionOk="0">
                  <a:moveTo>
                    <a:pt x="1112" y="1"/>
                  </a:moveTo>
                  <a:cubicBezTo>
                    <a:pt x="694" y="1"/>
                    <a:pt x="307" y="265"/>
                    <a:pt x="170" y="682"/>
                  </a:cubicBezTo>
                  <a:cubicBezTo>
                    <a:pt x="1" y="1201"/>
                    <a:pt x="284" y="1763"/>
                    <a:pt x="804" y="1933"/>
                  </a:cubicBezTo>
                  <a:cubicBezTo>
                    <a:pt x="906" y="1967"/>
                    <a:pt x="1010" y="1983"/>
                    <a:pt x="1112" y="1983"/>
                  </a:cubicBezTo>
                  <a:cubicBezTo>
                    <a:pt x="1529" y="1983"/>
                    <a:pt x="1919" y="1717"/>
                    <a:pt x="2055" y="1297"/>
                  </a:cubicBezTo>
                  <a:cubicBezTo>
                    <a:pt x="2225" y="776"/>
                    <a:pt x="1942" y="220"/>
                    <a:pt x="1423" y="50"/>
                  </a:cubicBezTo>
                  <a:cubicBezTo>
                    <a:pt x="1319" y="17"/>
                    <a:pt x="1215" y="1"/>
                    <a:pt x="1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313;p34"/>
            <p:cNvSpPr/>
            <p:nvPr/>
          </p:nvSpPr>
          <p:spPr>
            <a:xfrm>
              <a:off x="5877856" y="2427977"/>
              <a:ext cx="61141" cy="54547"/>
            </a:xfrm>
            <a:custGeom>
              <a:avLst/>
              <a:gdLst/>
              <a:ahLst/>
              <a:cxnLst/>
              <a:rect l="l" t="t" r="r" b="b"/>
              <a:pathLst>
                <a:path w="1734" h="1547" extrusionOk="0">
                  <a:moveTo>
                    <a:pt x="866" y="1"/>
                  </a:moveTo>
                  <a:cubicBezTo>
                    <a:pt x="541" y="1"/>
                    <a:pt x="239" y="209"/>
                    <a:pt x="133" y="536"/>
                  </a:cubicBezTo>
                  <a:cubicBezTo>
                    <a:pt x="1" y="937"/>
                    <a:pt x="223" y="1375"/>
                    <a:pt x="629" y="1508"/>
                  </a:cubicBezTo>
                  <a:cubicBezTo>
                    <a:pt x="707" y="1534"/>
                    <a:pt x="787" y="1546"/>
                    <a:pt x="867" y="1546"/>
                  </a:cubicBezTo>
                  <a:cubicBezTo>
                    <a:pt x="1190" y="1546"/>
                    <a:pt x="1496" y="1339"/>
                    <a:pt x="1602" y="1012"/>
                  </a:cubicBezTo>
                  <a:cubicBezTo>
                    <a:pt x="1734" y="606"/>
                    <a:pt x="1511" y="172"/>
                    <a:pt x="1106" y="39"/>
                  </a:cubicBezTo>
                  <a:cubicBezTo>
                    <a:pt x="1026" y="13"/>
                    <a:pt x="945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314;p34"/>
            <p:cNvSpPr/>
            <p:nvPr/>
          </p:nvSpPr>
          <p:spPr>
            <a:xfrm>
              <a:off x="5751166" y="2578503"/>
              <a:ext cx="124961" cy="78841"/>
            </a:xfrm>
            <a:custGeom>
              <a:avLst/>
              <a:gdLst/>
              <a:ahLst/>
              <a:cxnLst/>
              <a:rect l="l" t="t" r="r" b="b"/>
              <a:pathLst>
                <a:path w="3544" h="2236" extrusionOk="0">
                  <a:moveTo>
                    <a:pt x="3084" y="1"/>
                  </a:moveTo>
                  <a:lnTo>
                    <a:pt x="345" y="667"/>
                  </a:lnTo>
                  <a:cubicBezTo>
                    <a:pt x="345" y="667"/>
                    <a:pt x="0" y="2178"/>
                    <a:pt x="1776" y="2234"/>
                  </a:cubicBezTo>
                  <a:cubicBezTo>
                    <a:pt x="1799" y="2235"/>
                    <a:pt x="1823" y="2236"/>
                    <a:pt x="1845" y="2236"/>
                  </a:cubicBezTo>
                  <a:cubicBezTo>
                    <a:pt x="3544" y="2236"/>
                    <a:pt x="3084" y="1"/>
                    <a:pt x="30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315;p34"/>
            <p:cNvSpPr/>
            <p:nvPr/>
          </p:nvSpPr>
          <p:spPr>
            <a:xfrm>
              <a:off x="5429841" y="2567925"/>
              <a:ext cx="169495" cy="108671"/>
            </a:xfrm>
            <a:custGeom>
              <a:avLst/>
              <a:gdLst/>
              <a:ahLst/>
              <a:cxnLst/>
              <a:rect l="l" t="t" r="r" b="b"/>
              <a:pathLst>
                <a:path w="4807" h="3082" extrusionOk="0">
                  <a:moveTo>
                    <a:pt x="2228" y="0"/>
                  </a:moveTo>
                  <a:cubicBezTo>
                    <a:pt x="1074" y="0"/>
                    <a:pt x="137" y="566"/>
                    <a:pt x="71" y="1345"/>
                  </a:cubicBezTo>
                  <a:cubicBezTo>
                    <a:pt x="1" y="2190"/>
                    <a:pt x="987" y="2959"/>
                    <a:pt x="2276" y="3068"/>
                  </a:cubicBezTo>
                  <a:cubicBezTo>
                    <a:pt x="2378" y="3077"/>
                    <a:pt x="2479" y="3081"/>
                    <a:pt x="2579" y="3081"/>
                  </a:cubicBezTo>
                  <a:cubicBezTo>
                    <a:pt x="3733" y="3081"/>
                    <a:pt x="4671" y="2515"/>
                    <a:pt x="4737" y="1737"/>
                  </a:cubicBezTo>
                  <a:cubicBezTo>
                    <a:pt x="4807" y="891"/>
                    <a:pt x="3820" y="122"/>
                    <a:pt x="2531" y="13"/>
                  </a:cubicBezTo>
                  <a:cubicBezTo>
                    <a:pt x="2429" y="4"/>
                    <a:pt x="2328" y="0"/>
                    <a:pt x="22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316;p34"/>
            <p:cNvSpPr/>
            <p:nvPr/>
          </p:nvSpPr>
          <p:spPr>
            <a:xfrm>
              <a:off x="5866044" y="2526811"/>
              <a:ext cx="173197" cy="110470"/>
            </a:xfrm>
            <a:custGeom>
              <a:avLst/>
              <a:gdLst/>
              <a:ahLst/>
              <a:cxnLst/>
              <a:rect l="l" t="t" r="r" b="b"/>
              <a:pathLst>
                <a:path w="4912" h="3133" extrusionOk="0">
                  <a:moveTo>
                    <a:pt x="2801" y="0"/>
                  </a:moveTo>
                  <a:cubicBezTo>
                    <a:pt x="2601" y="0"/>
                    <a:pt x="2393" y="18"/>
                    <a:pt x="2182" y="56"/>
                  </a:cubicBezTo>
                  <a:cubicBezTo>
                    <a:pt x="907" y="287"/>
                    <a:pt x="0" y="1151"/>
                    <a:pt x="152" y="1982"/>
                  </a:cubicBezTo>
                  <a:cubicBezTo>
                    <a:pt x="274" y="2679"/>
                    <a:pt x="1099" y="3133"/>
                    <a:pt x="2106" y="3133"/>
                  </a:cubicBezTo>
                  <a:cubicBezTo>
                    <a:pt x="2306" y="3133"/>
                    <a:pt x="2514" y="3115"/>
                    <a:pt x="2725" y="3077"/>
                  </a:cubicBezTo>
                  <a:cubicBezTo>
                    <a:pt x="4000" y="2846"/>
                    <a:pt x="4912" y="1987"/>
                    <a:pt x="4760" y="1151"/>
                  </a:cubicBezTo>
                  <a:cubicBezTo>
                    <a:pt x="4634" y="454"/>
                    <a:pt x="3809" y="0"/>
                    <a:pt x="2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317;p34"/>
            <p:cNvSpPr/>
            <p:nvPr/>
          </p:nvSpPr>
          <p:spPr>
            <a:xfrm>
              <a:off x="5552052" y="2556254"/>
              <a:ext cx="346676" cy="57262"/>
            </a:xfrm>
            <a:custGeom>
              <a:avLst/>
              <a:gdLst/>
              <a:ahLst/>
              <a:cxnLst/>
              <a:rect l="l" t="t" r="r" b="b"/>
              <a:pathLst>
                <a:path w="9832" h="1624" extrusionOk="0">
                  <a:moveTo>
                    <a:pt x="9638" y="0"/>
                  </a:moveTo>
                  <a:cubicBezTo>
                    <a:pt x="9607" y="0"/>
                    <a:pt x="9575" y="9"/>
                    <a:pt x="9548" y="28"/>
                  </a:cubicBezTo>
                  <a:cubicBezTo>
                    <a:pt x="7957" y="1040"/>
                    <a:pt x="5426" y="1277"/>
                    <a:pt x="3398" y="1277"/>
                  </a:cubicBezTo>
                  <a:cubicBezTo>
                    <a:pt x="1623" y="1277"/>
                    <a:pt x="234" y="1095"/>
                    <a:pt x="203" y="1091"/>
                  </a:cubicBezTo>
                  <a:cubicBezTo>
                    <a:pt x="195" y="1089"/>
                    <a:pt x="186" y="1089"/>
                    <a:pt x="178" y="1089"/>
                  </a:cubicBezTo>
                  <a:cubicBezTo>
                    <a:pt x="98" y="1089"/>
                    <a:pt x="27" y="1151"/>
                    <a:pt x="14" y="1237"/>
                  </a:cubicBezTo>
                  <a:cubicBezTo>
                    <a:pt x="0" y="1326"/>
                    <a:pt x="66" y="1411"/>
                    <a:pt x="161" y="1425"/>
                  </a:cubicBezTo>
                  <a:cubicBezTo>
                    <a:pt x="279" y="1444"/>
                    <a:pt x="1663" y="1623"/>
                    <a:pt x="3419" y="1623"/>
                  </a:cubicBezTo>
                  <a:cubicBezTo>
                    <a:pt x="5482" y="1623"/>
                    <a:pt x="8060" y="1374"/>
                    <a:pt x="9727" y="311"/>
                  </a:cubicBezTo>
                  <a:cubicBezTo>
                    <a:pt x="9807" y="263"/>
                    <a:pt x="9831" y="160"/>
                    <a:pt x="9779" y="80"/>
                  </a:cubicBezTo>
                  <a:cubicBezTo>
                    <a:pt x="9749" y="28"/>
                    <a:pt x="9694" y="0"/>
                    <a:pt x="9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" name="Google Shape;1269;p34"/>
          <p:cNvGrpSpPr/>
          <p:nvPr/>
        </p:nvGrpSpPr>
        <p:grpSpPr>
          <a:xfrm rot="-1352267">
            <a:off x="7011371" y="4412604"/>
            <a:ext cx="2175986" cy="354057"/>
            <a:chOff x="1777900" y="2356875"/>
            <a:chExt cx="5003236" cy="814081"/>
          </a:xfrm>
        </p:grpSpPr>
        <p:sp>
          <p:nvSpPr>
            <p:cNvPr id="176" name="Google Shape;1270;p34"/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271;p34"/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272;p34"/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273;p34"/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274;p34"/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275;p34"/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276;p34"/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277;p34"/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278;p34"/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279;p34"/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280;p34"/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281;p34"/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282;p34"/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283;p34"/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284;p34"/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285;p34"/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286;p34"/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287;p34"/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288;p34"/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289;p34"/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290;p34"/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291;p34"/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292;p34"/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293;p34"/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294;p34"/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295;p34"/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296;p34"/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297;p34"/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298;p34"/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299;p34"/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300;p34"/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301;p34"/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302;p34"/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303;p34"/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304;p34"/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305;p34"/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306;p34"/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926277" y="178247"/>
            <a:ext cx="3937794" cy="947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400" dirty="0" err="1" smtClean="0"/>
              <a:t>Tham</a:t>
            </a:r>
            <a:r>
              <a:rPr lang="en-US" sz="2400" dirty="0" smtClean="0"/>
              <a:t> </a:t>
            </a:r>
            <a:r>
              <a:rPr lang="en-US" sz="2400" dirty="0" err="1" smtClean="0"/>
              <a:t>khảo</a:t>
            </a:r>
            <a:r>
              <a:rPr lang="en-US" sz="2400" dirty="0" smtClean="0"/>
              <a:t>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số</a:t>
            </a:r>
            <a:r>
              <a:rPr lang="en-US" sz="2400" dirty="0" smtClean="0"/>
              <a:t> ý </a:t>
            </a:r>
            <a:r>
              <a:rPr lang="en-US" sz="2400" dirty="0" err="1" smtClean="0"/>
              <a:t>tưởng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sản</a:t>
            </a:r>
            <a:r>
              <a:rPr lang="en-US" sz="2400" dirty="0" smtClean="0"/>
              <a:t> </a:t>
            </a:r>
            <a:r>
              <a:rPr lang="en-US" sz="2400" dirty="0" err="1" smtClean="0"/>
              <a:t>phẩm</a:t>
            </a:r>
            <a:r>
              <a:rPr lang="en-US" sz="2400" dirty="0" smtClean="0"/>
              <a:t> </a:t>
            </a:r>
            <a:r>
              <a:rPr lang="en-US" sz="2400" dirty="0" err="1" smtClean="0"/>
              <a:t>tạo</a:t>
            </a:r>
            <a:r>
              <a:rPr lang="en-US" sz="2400" dirty="0" smtClean="0"/>
              <a:t> </a:t>
            </a:r>
            <a:r>
              <a:rPr lang="en-US" sz="2400" dirty="0" err="1" smtClean="0"/>
              <a:t>khuôn</a:t>
            </a:r>
            <a:r>
              <a:rPr lang="en-US" sz="2400" dirty="0" smtClean="0"/>
              <a:t> in</a:t>
            </a:r>
            <a:endParaRPr lang="en-US" sz="2400" dirty="0"/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p43"/>
          <p:cNvSpPr/>
          <p:nvPr/>
        </p:nvSpPr>
        <p:spPr>
          <a:xfrm rot="-9865278" flipH="1">
            <a:off x="792795" y="2482982"/>
            <a:ext cx="8278407" cy="868903"/>
          </a:xfrm>
          <a:custGeom>
            <a:avLst/>
            <a:gdLst/>
            <a:ahLst/>
            <a:cxnLst/>
            <a:rect l="l" t="t" r="r" b="b"/>
            <a:pathLst>
              <a:path w="331089" h="57027" extrusionOk="0">
                <a:moveTo>
                  <a:pt x="0" y="35829"/>
                </a:moveTo>
                <a:cubicBezTo>
                  <a:pt x="2670" y="38499"/>
                  <a:pt x="4450" y="42160"/>
                  <a:pt x="7620" y="44211"/>
                </a:cubicBezTo>
                <a:cubicBezTo>
                  <a:pt x="24090" y="54868"/>
                  <a:pt x="48889" y="48689"/>
                  <a:pt x="66294" y="39639"/>
                </a:cubicBezTo>
                <a:cubicBezTo>
                  <a:pt x="96989" y="23678"/>
                  <a:pt x="128858" y="-6091"/>
                  <a:pt x="162687" y="1158"/>
                </a:cubicBezTo>
                <a:cubicBezTo>
                  <a:pt x="213239" y="11991"/>
                  <a:pt x="255768" y="56784"/>
                  <a:pt x="307467" y="56784"/>
                </a:cubicBezTo>
                <a:cubicBezTo>
                  <a:pt x="315357" y="56784"/>
                  <a:pt x="323604" y="57755"/>
                  <a:pt x="331089" y="5526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662" name="Google Shape;1662;p43"/>
          <p:cNvGrpSpPr/>
          <p:nvPr/>
        </p:nvGrpSpPr>
        <p:grpSpPr>
          <a:xfrm>
            <a:off x="1966944" y="49159"/>
            <a:ext cx="5930106" cy="1251496"/>
            <a:chOff x="1966944" y="49159"/>
            <a:chExt cx="5930106" cy="1251496"/>
          </a:xfrm>
        </p:grpSpPr>
        <p:sp>
          <p:nvSpPr>
            <p:cNvPr id="1663" name="Google Shape;1663;p43"/>
            <p:cNvSpPr/>
            <p:nvPr/>
          </p:nvSpPr>
          <p:spPr>
            <a:xfrm>
              <a:off x="2255338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43"/>
            <p:cNvSpPr/>
            <p:nvPr/>
          </p:nvSpPr>
          <p:spPr>
            <a:xfrm rot="7791998">
              <a:off x="7058505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43"/>
            <p:cNvSpPr/>
            <p:nvPr/>
          </p:nvSpPr>
          <p:spPr>
            <a:xfrm rot="7791998">
              <a:off x="1923405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6" name="Google Shape;1666;p43"/>
          <p:cNvSpPr txBox="1">
            <a:spLocks noGrp="1"/>
          </p:cNvSpPr>
          <p:nvPr>
            <p:ph type="title"/>
          </p:nvPr>
        </p:nvSpPr>
        <p:spPr>
          <a:xfrm>
            <a:off x="1435800" y="345229"/>
            <a:ext cx="699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chemeClr val="lt1"/>
                </a:solidFill>
                <a:latin typeface="+mn-lt"/>
              </a:rPr>
              <a:t>Thực</a:t>
            </a:r>
            <a:r>
              <a:rPr lang="en-US" sz="3200" b="1" dirty="0" smtClean="0">
                <a:solidFill>
                  <a:schemeClr val="lt1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chemeClr val="lt1"/>
                </a:solidFill>
                <a:latin typeface="+mn-lt"/>
              </a:rPr>
              <a:t>hành</a:t>
            </a:r>
            <a:endParaRPr sz="3200" b="1" dirty="0">
              <a:solidFill>
                <a:schemeClr val="lt1"/>
              </a:solidFill>
              <a:latin typeface="+mn-lt"/>
            </a:endParaRPr>
          </a:p>
        </p:txBody>
      </p:sp>
      <p:grpSp>
        <p:nvGrpSpPr>
          <p:cNvPr id="1667" name="Google Shape;1667;p43"/>
          <p:cNvGrpSpPr/>
          <p:nvPr/>
        </p:nvGrpSpPr>
        <p:grpSpPr>
          <a:xfrm>
            <a:off x="8068189" y="3576205"/>
            <a:ext cx="868915" cy="868770"/>
            <a:chOff x="4501439" y="4588400"/>
            <a:chExt cx="868915" cy="868770"/>
          </a:xfrm>
        </p:grpSpPr>
        <p:sp>
          <p:nvSpPr>
            <p:cNvPr id="1668" name="Google Shape;1668;p43"/>
            <p:cNvSpPr/>
            <p:nvPr/>
          </p:nvSpPr>
          <p:spPr>
            <a:xfrm>
              <a:off x="4501439" y="4588400"/>
              <a:ext cx="868915" cy="868770"/>
            </a:xfrm>
            <a:custGeom>
              <a:avLst/>
              <a:gdLst/>
              <a:ahLst/>
              <a:cxnLst/>
              <a:rect l="l" t="t" r="r" b="b"/>
              <a:pathLst>
                <a:path w="35939" h="35933" extrusionOk="0">
                  <a:moveTo>
                    <a:pt x="17968" y="0"/>
                  </a:moveTo>
                  <a:cubicBezTo>
                    <a:pt x="16185" y="0"/>
                    <a:pt x="14465" y="259"/>
                    <a:pt x="12844" y="746"/>
                  </a:cubicBezTo>
                  <a:cubicBezTo>
                    <a:pt x="5795" y="2841"/>
                    <a:pt x="557" y="9142"/>
                    <a:pt x="47" y="16742"/>
                  </a:cubicBezTo>
                  <a:cubicBezTo>
                    <a:pt x="20" y="17147"/>
                    <a:pt x="0" y="17554"/>
                    <a:pt x="0" y="17965"/>
                  </a:cubicBezTo>
                  <a:cubicBezTo>
                    <a:pt x="0" y="21681"/>
                    <a:pt x="1131" y="25131"/>
                    <a:pt x="3066" y="27998"/>
                  </a:cubicBezTo>
                  <a:cubicBezTo>
                    <a:pt x="3746" y="29012"/>
                    <a:pt x="4531" y="29954"/>
                    <a:pt x="5403" y="30795"/>
                  </a:cubicBezTo>
                  <a:cubicBezTo>
                    <a:pt x="6643" y="32011"/>
                    <a:pt x="8058" y="33049"/>
                    <a:pt x="9609" y="33867"/>
                  </a:cubicBezTo>
                  <a:cubicBezTo>
                    <a:pt x="11681" y="34961"/>
                    <a:pt x="13997" y="35664"/>
                    <a:pt x="16454" y="35870"/>
                  </a:cubicBezTo>
                  <a:cubicBezTo>
                    <a:pt x="16951" y="35909"/>
                    <a:pt x="17455" y="35932"/>
                    <a:pt x="17968" y="35932"/>
                  </a:cubicBezTo>
                  <a:cubicBezTo>
                    <a:pt x="27096" y="35932"/>
                    <a:pt x="34633" y="29128"/>
                    <a:pt x="35780" y="20312"/>
                  </a:cubicBezTo>
                  <a:cubicBezTo>
                    <a:pt x="35879" y="19543"/>
                    <a:pt x="35939" y="18761"/>
                    <a:pt x="35939" y="17965"/>
                  </a:cubicBezTo>
                  <a:lnTo>
                    <a:pt x="35939" y="17769"/>
                  </a:lnTo>
                  <a:cubicBezTo>
                    <a:pt x="35939" y="17743"/>
                    <a:pt x="35939" y="17707"/>
                    <a:pt x="35932" y="17676"/>
                  </a:cubicBezTo>
                  <a:cubicBezTo>
                    <a:pt x="35926" y="16987"/>
                    <a:pt x="35873" y="16301"/>
                    <a:pt x="35780" y="15628"/>
                  </a:cubicBezTo>
                  <a:lnTo>
                    <a:pt x="35780" y="15611"/>
                  </a:lnTo>
                  <a:cubicBezTo>
                    <a:pt x="35767" y="15479"/>
                    <a:pt x="35744" y="15350"/>
                    <a:pt x="35727" y="15214"/>
                  </a:cubicBezTo>
                  <a:cubicBezTo>
                    <a:pt x="35687" y="14969"/>
                    <a:pt x="35644" y="14730"/>
                    <a:pt x="35597" y="14488"/>
                  </a:cubicBezTo>
                  <a:cubicBezTo>
                    <a:pt x="35389" y="13431"/>
                    <a:pt x="35091" y="12406"/>
                    <a:pt x="34703" y="11422"/>
                  </a:cubicBezTo>
                  <a:cubicBezTo>
                    <a:pt x="33609" y="8625"/>
                    <a:pt x="31836" y="6169"/>
                    <a:pt x="29579" y="4260"/>
                  </a:cubicBezTo>
                  <a:cubicBezTo>
                    <a:pt x="26446" y="1598"/>
                    <a:pt x="22393" y="0"/>
                    <a:pt x="17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9525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3"/>
            <p:cNvSpPr/>
            <p:nvPr/>
          </p:nvSpPr>
          <p:spPr>
            <a:xfrm>
              <a:off x="4564575" y="4649400"/>
              <a:ext cx="746850" cy="746775"/>
            </a:xfrm>
            <a:custGeom>
              <a:avLst/>
              <a:gdLst/>
              <a:ahLst/>
              <a:cxnLst/>
              <a:rect l="l" t="t" r="r" b="b"/>
              <a:pathLst>
                <a:path w="29874" h="29871" extrusionOk="0">
                  <a:moveTo>
                    <a:pt x="14935" y="0"/>
                  </a:moveTo>
                  <a:cubicBezTo>
                    <a:pt x="13453" y="0"/>
                    <a:pt x="12022" y="213"/>
                    <a:pt x="10676" y="617"/>
                  </a:cubicBezTo>
                  <a:cubicBezTo>
                    <a:pt x="4816" y="2357"/>
                    <a:pt x="461" y="7597"/>
                    <a:pt x="40" y="13915"/>
                  </a:cubicBezTo>
                  <a:cubicBezTo>
                    <a:pt x="13" y="14249"/>
                    <a:pt x="1" y="14591"/>
                    <a:pt x="1" y="14932"/>
                  </a:cubicBezTo>
                  <a:cubicBezTo>
                    <a:pt x="1" y="18021"/>
                    <a:pt x="938" y="20891"/>
                    <a:pt x="2549" y="23274"/>
                  </a:cubicBezTo>
                  <a:cubicBezTo>
                    <a:pt x="3112" y="24113"/>
                    <a:pt x="3765" y="24899"/>
                    <a:pt x="4488" y="25598"/>
                  </a:cubicBezTo>
                  <a:cubicBezTo>
                    <a:pt x="5519" y="26609"/>
                    <a:pt x="6698" y="27470"/>
                    <a:pt x="7985" y="28154"/>
                  </a:cubicBezTo>
                  <a:cubicBezTo>
                    <a:pt x="9708" y="29061"/>
                    <a:pt x="11634" y="29645"/>
                    <a:pt x="13675" y="29814"/>
                  </a:cubicBezTo>
                  <a:cubicBezTo>
                    <a:pt x="14090" y="29850"/>
                    <a:pt x="14507" y="29870"/>
                    <a:pt x="14935" y="29870"/>
                  </a:cubicBezTo>
                  <a:cubicBezTo>
                    <a:pt x="22525" y="29870"/>
                    <a:pt x="28789" y="24212"/>
                    <a:pt x="29741" y="16881"/>
                  </a:cubicBezTo>
                  <a:cubicBezTo>
                    <a:pt x="29823" y="16245"/>
                    <a:pt x="29873" y="15592"/>
                    <a:pt x="29873" y="14932"/>
                  </a:cubicBezTo>
                  <a:lnTo>
                    <a:pt x="29873" y="14770"/>
                  </a:lnTo>
                  <a:cubicBezTo>
                    <a:pt x="29873" y="14746"/>
                    <a:pt x="29873" y="14717"/>
                    <a:pt x="29870" y="14693"/>
                  </a:cubicBezTo>
                  <a:cubicBezTo>
                    <a:pt x="29863" y="14120"/>
                    <a:pt x="29820" y="13550"/>
                    <a:pt x="29741" y="12990"/>
                  </a:cubicBezTo>
                  <a:lnTo>
                    <a:pt x="29741" y="12976"/>
                  </a:lnTo>
                  <a:cubicBezTo>
                    <a:pt x="29731" y="12864"/>
                    <a:pt x="29714" y="12757"/>
                    <a:pt x="29698" y="12645"/>
                  </a:cubicBezTo>
                  <a:cubicBezTo>
                    <a:pt x="29664" y="12443"/>
                    <a:pt x="29632" y="12240"/>
                    <a:pt x="29592" y="12041"/>
                  </a:cubicBezTo>
                  <a:cubicBezTo>
                    <a:pt x="29416" y="11163"/>
                    <a:pt x="29167" y="10311"/>
                    <a:pt x="28846" y="9493"/>
                  </a:cubicBezTo>
                  <a:cubicBezTo>
                    <a:pt x="27937" y="7169"/>
                    <a:pt x="26462" y="5125"/>
                    <a:pt x="24587" y="3540"/>
                  </a:cubicBezTo>
                  <a:cubicBezTo>
                    <a:pt x="21985" y="1326"/>
                    <a:pt x="18614" y="0"/>
                    <a:pt x="149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43"/>
            <p:cNvSpPr/>
            <p:nvPr/>
          </p:nvSpPr>
          <p:spPr>
            <a:xfrm>
              <a:off x="4680650" y="4737900"/>
              <a:ext cx="605075" cy="435200"/>
            </a:xfrm>
            <a:custGeom>
              <a:avLst/>
              <a:gdLst/>
              <a:ahLst/>
              <a:cxnLst/>
              <a:rect l="l" t="t" r="r" b="b"/>
              <a:pathLst>
                <a:path w="24203" h="17408" extrusionOk="0">
                  <a:moveTo>
                    <a:pt x="19944" y="0"/>
                  </a:moveTo>
                  <a:cubicBezTo>
                    <a:pt x="19321" y="368"/>
                    <a:pt x="18605" y="719"/>
                    <a:pt x="17802" y="1057"/>
                  </a:cubicBezTo>
                  <a:cubicBezTo>
                    <a:pt x="19552" y="2068"/>
                    <a:pt x="21197" y="3733"/>
                    <a:pt x="21674" y="5463"/>
                  </a:cubicBezTo>
                  <a:cubicBezTo>
                    <a:pt x="22698" y="5518"/>
                    <a:pt x="23566" y="5734"/>
                    <a:pt x="24203" y="5953"/>
                  </a:cubicBezTo>
                  <a:cubicBezTo>
                    <a:pt x="23294" y="3629"/>
                    <a:pt x="21819" y="1585"/>
                    <a:pt x="19944" y="0"/>
                  </a:cubicBezTo>
                  <a:close/>
                  <a:moveTo>
                    <a:pt x="12367" y="2850"/>
                  </a:moveTo>
                  <a:cubicBezTo>
                    <a:pt x="9858" y="3527"/>
                    <a:pt x="7004" y="4160"/>
                    <a:pt x="3945" y="4783"/>
                  </a:cubicBezTo>
                  <a:cubicBezTo>
                    <a:pt x="2506" y="5075"/>
                    <a:pt x="1290" y="5486"/>
                    <a:pt x="259" y="5973"/>
                  </a:cubicBezTo>
                  <a:cubicBezTo>
                    <a:pt x="1" y="7494"/>
                    <a:pt x="44" y="9205"/>
                    <a:pt x="561" y="11080"/>
                  </a:cubicBezTo>
                  <a:cubicBezTo>
                    <a:pt x="1989" y="9814"/>
                    <a:pt x="4114" y="8747"/>
                    <a:pt x="5688" y="8747"/>
                  </a:cubicBezTo>
                  <a:cubicBezTo>
                    <a:pt x="6434" y="8747"/>
                    <a:pt x="7060" y="8986"/>
                    <a:pt x="7429" y="9563"/>
                  </a:cubicBezTo>
                  <a:cubicBezTo>
                    <a:pt x="8638" y="11458"/>
                    <a:pt x="5264" y="14564"/>
                    <a:pt x="2367" y="15200"/>
                  </a:cubicBezTo>
                  <a:cubicBezTo>
                    <a:pt x="2887" y="16042"/>
                    <a:pt x="3491" y="16778"/>
                    <a:pt x="4154" y="17407"/>
                  </a:cubicBezTo>
                  <a:cubicBezTo>
                    <a:pt x="9891" y="14308"/>
                    <a:pt x="11578" y="9917"/>
                    <a:pt x="15426" y="7302"/>
                  </a:cubicBezTo>
                  <a:cubicBezTo>
                    <a:pt x="15558" y="7209"/>
                    <a:pt x="15694" y="7123"/>
                    <a:pt x="15827" y="7037"/>
                  </a:cubicBezTo>
                  <a:cubicBezTo>
                    <a:pt x="14127" y="5907"/>
                    <a:pt x="12652" y="4312"/>
                    <a:pt x="12367" y="285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43"/>
            <p:cNvSpPr/>
            <p:nvPr/>
          </p:nvSpPr>
          <p:spPr>
            <a:xfrm>
              <a:off x="4842075" y="4950425"/>
              <a:ext cx="469350" cy="302975"/>
            </a:xfrm>
            <a:custGeom>
              <a:avLst/>
              <a:gdLst/>
              <a:ahLst/>
              <a:cxnLst/>
              <a:rect l="l" t="t" r="r" b="b"/>
              <a:pathLst>
                <a:path w="18774" h="12119" extrusionOk="0">
                  <a:moveTo>
                    <a:pt x="18492" y="0"/>
                  </a:moveTo>
                  <a:cubicBezTo>
                    <a:pt x="16277" y="1926"/>
                    <a:pt x="9907" y="7077"/>
                    <a:pt x="2304" y="9755"/>
                  </a:cubicBezTo>
                  <a:cubicBezTo>
                    <a:pt x="1469" y="10050"/>
                    <a:pt x="703" y="10329"/>
                    <a:pt x="0" y="10590"/>
                  </a:cubicBezTo>
                  <a:cubicBezTo>
                    <a:pt x="1654" y="11508"/>
                    <a:pt x="3497" y="11996"/>
                    <a:pt x="5373" y="12119"/>
                  </a:cubicBezTo>
                  <a:cubicBezTo>
                    <a:pt x="5625" y="12025"/>
                    <a:pt x="5884" y="11926"/>
                    <a:pt x="6152" y="11830"/>
                  </a:cubicBezTo>
                  <a:cubicBezTo>
                    <a:pt x="11836" y="9725"/>
                    <a:pt x="16778" y="4877"/>
                    <a:pt x="18770" y="2735"/>
                  </a:cubicBezTo>
                  <a:cubicBezTo>
                    <a:pt x="18773" y="2712"/>
                    <a:pt x="18773" y="2682"/>
                    <a:pt x="18770" y="2652"/>
                  </a:cubicBezTo>
                  <a:cubicBezTo>
                    <a:pt x="18763" y="2079"/>
                    <a:pt x="18720" y="1509"/>
                    <a:pt x="18641" y="949"/>
                  </a:cubicBezTo>
                  <a:lnTo>
                    <a:pt x="18641" y="935"/>
                  </a:lnTo>
                  <a:cubicBezTo>
                    <a:pt x="18631" y="823"/>
                    <a:pt x="18614" y="716"/>
                    <a:pt x="18598" y="604"/>
                  </a:cubicBezTo>
                  <a:cubicBezTo>
                    <a:pt x="18564" y="402"/>
                    <a:pt x="18532" y="199"/>
                    <a:pt x="1849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43"/>
            <p:cNvSpPr/>
            <p:nvPr/>
          </p:nvSpPr>
          <p:spPr>
            <a:xfrm>
              <a:off x="4694650" y="4956575"/>
              <a:ext cx="201950" cy="161350"/>
            </a:xfrm>
            <a:custGeom>
              <a:avLst/>
              <a:gdLst/>
              <a:ahLst/>
              <a:cxnLst/>
              <a:rect l="l" t="t" r="r" b="b"/>
              <a:pathLst>
                <a:path w="8078" h="6454" extrusionOk="0">
                  <a:moveTo>
                    <a:pt x="5128" y="0"/>
                  </a:moveTo>
                  <a:cubicBezTo>
                    <a:pt x="3554" y="0"/>
                    <a:pt x="1429" y="1067"/>
                    <a:pt x="1" y="2333"/>
                  </a:cubicBezTo>
                  <a:cubicBezTo>
                    <a:pt x="309" y="3457"/>
                    <a:pt x="783" y="4643"/>
                    <a:pt x="1469" y="5890"/>
                  </a:cubicBezTo>
                  <a:cubicBezTo>
                    <a:pt x="1575" y="6082"/>
                    <a:pt x="1688" y="6274"/>
                    <a:pt x="1804" y="6453"/>
                  </a:cubicBezTo>
                  <a:lnTo>
                    <a:pt x="1807" y="6453"/>
                  </a:lnTo>
                  <a:cubicBezTo>
                    <a:pt x="4704" y="5817"/>
                    <a:pt x="8078" y="2711"/>
                    <a:pt x="6869" y="816"/>
                  </a:cubicBezTo>
                  <a:cubicBezTo>
                    <a:pt x="6500" y="239"/>
                    <a:pt x="5874" y="0"/>
                    <a:pt x="512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3"/>
            <p:cNvSpPr/>
            <p:nvPr/>
          </p:nvSpPr>
          <p:spPr>
            <a:xfrm>
              <a:off x="4986825" y="4739300"/>
              <a:ext cx="240575" cy="212825"/>
            </a:xfrm>
            <a:custGeom>
              <a:avLst/>
              <a:gdLst/>
              <a:ahLst/>
              <a:cxnLst/>
              <a:rect l="l" t="t" r="r" b="b"/>
              <a:pathLst>
                <a:path w="9623" h="8513" extrusionOk="0">
                  <a:moveTo>
                    <a:pt x="2463" y="1"/>
                  </a:moveTo>
                  <a:cubicBezTo>
                    <a:pt x="2413" y="1"/>
                    <a:pt x="2364" y="4"/>
                    <a:pt x="2317" y="4"/>
                  </a:cubicBezTo>
                  <a:cubicBezTo>
                    <a:pt x="1876" y="418"/>
                    <a:pt x="1203" y="786"/>
                    <a:pt x="468" y="1058"/>
                  </a:cubicBezTo>
                  <a:cubicBezTo>
                    <a:pt x="94" y="1584"/>
                    <a:pt x="1" y="2178"/>
                    <a:pt x="120" y="2794"/>
                  </a:cubicBezTo>
                  <a:cubicBezTo>
                    <a:pt x="2188" y="2234"/>
                    <a:pt x="4024" y="1641"/>
                    <a:pt x="5555" y="1001"/>
                  </a:cubicBezTo>
                  <a:cubicBezTo>
                    <a:pt x="4481" y="379"/>
                    <a:pt x="3371" y="1"/>
                    <a:pt x="2463" y="1"/>
                  </a:cubicBezTo>
                  <a:close/>
                  <a:moveTo>
                    <a:pt x="8899" y="5390"/>
                  </a:moveTo>
                  <a:cubicBezTo>
                    <a:pt x="7362" y="5390"/>
                    <a:pt x="5523" y="5768"/>
                    <a:pt x="3580" y="6981"/>
                  </a:cubicBezTo>
                  <a:cubicBezTo>
                    <a:pt x="4956" y="7899"/>
                    <a:pt x="6480" y="8512"/>
                    <a:pt x="7640" y="8512"/>
                  </a:cubicBezTo>
                  <a:cubicBezTo>
                    <a:pt x="8476" y="8512"/>
                    <a:pt x="9125" y="8194"/>
                    <a:pt x="9390" y="7435"/>
                  </a:cubicBezTo>
                  <a:cubicBezTo>
                    <a:pt x="9623" y="6772"/>
                    <a:pt x="9615" y="6083"/>
                    <a:pt x="9427" y="5407"/>
                  </a:cubicBezTo>
                  <a:cubicBezTo>
                    <a:pt x="9254" y="5396"/>
                    <a:pt x="9078" y="5390"/>
                    <a:pt x="8899" y="539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43"/>
            <p:cNvSpPr/>
            <p:nvPr/>
          </p:nvSpPr>
          <p:spPr>
            <a:xfrm>
              <a:off x="4989800" y="4764325"/>
              <a:ext cx="232700" cy="149500"/>
            </a:xfrm>
            <a:custGeom>
              <a:avLst/>
              <a:gdLst/>
              <a:ahLst/>
              <a:cxnLst/>
              <a:rect l="l" t="t" r="r" b="b"/>
              <a:pathLst>
                <a:path w="9308" h="5980" extrusionOk="0">
                  <a:moveTo>
                    <a:pt x="5436" y="0"/>
                  </a:moveTo>
                  <a:cubicBezTo>
                    <a:pt x="3905" y="640"/>
                    <a:pt x="2069" y="1233"/>
                    <a:pt x="1" y="1793"/>
                  </a:cubicBezTo>
                  <a:cubicBezTo>
                    <a:pt x="286" y="3255"/>
                    <a:pt x="1761" y="4850"/>
                    <a:pt x="3461" y="5980"/>
                  </a:cubicBezTo>
                  <a:cubicBezTo>
                    <a:pt x="5404" y="4767"/>
                    <a:pt x="7243" y="4389"/>
                    <a:pt x="8780" y="4389"/>
                  </a:cubicBezTo>
                  <a:cubicBezTo>
                    <a:pt x="8959" y="4389"/>
                    <a:pt x="9135" y="4395"/>
                    <a:pt x="9308" y="4406"/>
                  </a:cubicBezTo>
                  <a:cubicBezTo>
                    <a:pt x="8831" y="2676"/>
                    <a:pt x="7186" y="1011"/>
                    <a:pt x="543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43"/>
            <p:cNvSpPr/>
            <p:nvPr/>
          </p:nvSpPr>
          <p:spPr>
            <a:xfrm>
              <a:off x="4998500" y="4739375"/>
              <a:ext cx="46275" cy="26375"/>
            </a:xfrm>
            <a:custGeom>
              <a:avLst/>
              <a:gdLst/>
              <a:ahLst/>
              <a:cxnLst/>
              <a:rect l="l" t="t" r="r" b="b"/>
              <a:pathLst>
                <a:path w="1851" h="1055" extrusionOk="0">
                  <a:moveTo>
                    <a:pt x="1850" y="1"/>
                  </a:moveTo>
                  <a:lnTo>
                    <a:pt x="1850" y="1"/>
                  </a:lnTo>
                  <a:cubicBezTo>
                    <a:pt x="1449" y="21"/>
                    <a:pt x="1091" y="120"/>
                    <a:pt x="803" y="309"/>
                  </a:cubicBezTo>
                  <a:cubicBezTo>
                    <a:pt x="455" y="535"/>
                    <a:pt x="193" y="786"/>
                    <a:pt x="1" y="1055"/>
                  </a:cubicBezTo>
                  <a:cubicBezTo>
                    <a:pt x="736" y="783"/>
                    <a:pt x="1409" y="415"/>
                    <a:pt x="185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43"/>
            <p:cNvSpPr/>
            <p:nvPr/>
          </p:nvSpPr>
          <p:spPr>
            <a:xfrm>
              <a:off x="4564575" y="4887200"/>
              <a:ext cx="219925" cy="344075"/>
            </a:xfrm>
            <a:custGeom>
              <a:avLst/>
              <a:gdLst/>
              <a:ahLst/>
              <a:cxnLst/>
              <a:rect l="l" t="t" r="r" b="b"/>
              <a:pathLst>
                <a:path w="8797" h="13763" extrusionOk="0">
                  <a:moveTo>
                    <a:pt x="4902" y="1"/>
                  </a:moveTo>
                  <a:cubicBezTo>
                    <a:pt x="2168" y="1287"/>
                    <a:pt x="752" y="3066"/>
                    <a:pt x="40" y="4403"/>
                  </a:cubicBezTo>
                  <a:cubicBezTo>
                    <a:pt x="13" y="4737"/>
                    <a:pt x="1" y="5079"/>
                    <a:pt x="1" y="5420"/>
                  </a:cubicBezTo>
                  <a:cubicBezTo>
                    <a:pt x="1" y="8509"/>
                    <a:pt x="938" y="11379"/>
                    <a:pt x="2549" y="13762"/>
                  </a:cubicBezTo>
                  <a:cubicBezTo>
                    <a:pt x="5088" y="13149"/>
                    <a:pt x="7116" y="12350"/>
                    <a:pt x="8797" y="11435"/>
                  </a:cubicBezTo>
                  <a:cubicBezTo>
                    <a:pt x="8134" y="10806"/>
                    <a:pt x="7530" y="10070"/>
                    <a:pt x="7010" y="9228"/>
                  </a:cubicBezTo>
                  <a:cubicBezTo>
                    <a:pt x="6666" y="9304"/>
                    <a:pt x="6328" y="9347"/>
                    <a:pt x="6002" y="9347"/>
                  </a:cubicBezTo>
                  <a:cubicBezTo>
                    <a:pt x="5061" y="9347"/>
                    <a:pt x="4246" y="8997"/>
                    <a:pt x="3779" y="8137"/>
                  </a:cubicBezTo>
                  <a:cubicBezTo>
                    <a:pt x="3328" y="7319"/>
                    <a:pt x="4030" y="6149"/>
                    <a:pt x="5204" y="5108"/>
                  </a:cubicBezTo>
                  <a:cubicBezTo>
                    <a:pt x="4687" y="3233"/>
                    <a:pt x="4644" y="1522"/>
                    <a:pt x="490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43"/>
            <p:cNvSpPr/>
            <p:nvPr/>
          </p:nvSpPr>
          <p:spPr>
            <a:xfrm>
              <a:off x="4676750" y="5016725"/>
              <a:ext cx="634675" cy="336525"/>
            </a:xfrm>
            <a:custGeom>
              <a:avLst/>
              <a:gdLst/>
              <a:ahLst/>
              <a:cxnLst/>
              <a:rect l="l" t="t" r="r" b="b"/>
              <a:pathLst>
                <a:path w="25387" h="13461" extrusionOk="0">
                  <a:moveTo>
                    <a:pt x="25383" y="0"/>
                  </a:moveTo>
                  <a:cubicBezTo>
                    <a:pt x="25386" y="30"/>
                    <a:pt x="25386" y="60"/>
                    <a:pt x="25383" y="83"/>
                  </a:cubicBezTo>
                  <a:lnTo>
                    <a:pt x="25386" y="77"/>
                  </a:lnTo>
                  <a:cubicBezTo>
                    <a:pt x="25386" y="53"/>
                    <a:pt x="25386" y="24"/>
                    <a:pt x="25383" y="0"/>
                  </a:cubicBezTo>
                  <a:close/>
                  <a:moveTo>
                    <a:pt x="6613" y="7938"/>
                  </a:moveTo>
                  <a:cubicBezTo>
                    <a:pt x="3051" y="9274"/>
                    <a:pt x="1088" y="10252"/>
                    <a:pt x="1" y="10905"/>
                  </a:cubicBezTo>
                  <a:cubicBezTo>
                    <a:pt x="1032" y="11916"/>
                    <a:pt x="2211" y="12777"/>
                    <a:pt x="3498" y="13461"/>
                  </a:cubicBezTo>
                  <a:cubicBezTo>
                    <a:pt x="5380" y="12135"/>
                    <a:pt x="7929" y="10987"/>
                    <a:pt x="11986" y="9467"/>
                  </a:cubicBezTo>
                  <a:cubicBezTo>
                    <a:pt x="10110" y="9344"/>
                    <a:pt x="8267" y="8856"/>
                    <a:pt x="6613" y="7938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3"/>
            <p:cNvSpPr/>
            <p:nvPr/>
          </p:nvSpPr>
          <p:spPr>
            <a:xfrm>
              <a:off x="4906450" y="5071425"/>
              <a:ext cx="401650" cy="324750"/>
            </a:xfrm>
            <a:custGeom>
              <a:avLst/>
              <a:gdLst/>
              <a:ahLst/>
              <a:cxnLst/>
              <a:rect l="l" t="t" r="r" b="b"/>
              <a:pathLst>
                <a:path w="16066" h="12990" extrusionOk="0">
                  <a:moveTo>
                    <a:pt x="16066" y="0"/>
                  </a:moveTo>
                  <a:lnTo>
                    <a:pt x="16066" y="0"/>
                  </a:lnTo>
                  <a:cubicBezTo>
                    <a:pt x="12702" y="7176"/>
                    <a:pt x="4962" y="11086"/>
                    <a:pt x="0" y="12933"/>
                  </a:cubicBezTo>
                  <a:cubicBezTo>
                    <a:pt x="415" y="12969"/>
                    <a:pt x="832" y="12989"/>
                    <a:pt x="1260" y="12989"/>
                  </a:cubicBezTo>
                  <a:cubicBezTo>
                    <a:pt x="8850" y="12989"/>
                    <a:pt x="15114" y="7331"/>
                    <a:pt x="16066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3"/>
            <p:cNvSpPr/>
            <p:nvPr/>
          </p:nvSpPr>
          <p:spPr>
            <a:xfrm>
              <a:off x="4649851" y="5014900"/>
              <a:ext cx="92100" cy="106000"/>
            </a:xfrm>
            <a:custGeom>
              <a:avLst/>
              <a:gdLst/>
              <a:ahLst/>
              <a:cxnLst/>
              <a:rect l="l" t="t" r="r" b="b"/>
              <a:pathLst>
                <a:path w="3684" h="4240" extrusionOk="0">
                  <a:moveTo>
                    <a:pt x="1877" y="0"/>
                  </a:moveTo>
                  <a:cubicBezTo>
                    <a:pt x="703" y="1041"/>
                    <a:pt x="1" y="2211"/>
                    <a:pt x="452" y="3029"/>
                  </a:cubicBezTo>
                  <a:cubicBezTo>
                    <a:pt x="919" y="3889"/>
                    <a:pt x="1734" y="4239"/>
                    <a:pt x="2675" y="4239"/>
                  </a:cubicBezTo>
                  <a:cubicBezTo>
                    <a:pt x="3001" y="4239"/>
                    <a:pt x="3339" y="4196"/>
                    <a:pt x="3683" y="4120"/>
                  </a:cubicBezTo>
                  <a:lnTo>
                    <a:pt x="3680" y="4120"/>
                  </a:lnTo>
                  <a:cubicBezTo>
                    <a:pt x="3564" y="3941"/>
                    <a:pt x="3451" y="3749"/>
                    <a:pt x="3345" y="3557"/>
                  </a:cubicBezTo>
                  <a:cubicBezTo>
                    <a:pt x="2659" y="2310"/>
                    <a:pt x="2185" y="1124"/>
                    <a:pt x="18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0" name="Google Shape;1680;p43"/>
          <p:cNvSpPr txBox="1"/>
          <p:nvPr/>
        </p:nvSpPr>
        <p:spPr>
          <a:xfrm flipH="1">
            <a:off x="671382" y="3161813"/>
            <a:ext cx="2780734" cy="6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lvl="0" algn="r">
              <a:lnSpc>
                <a:spcPct val="150000"/>
              </a:lnSpc>
              <a:spcAft>
                <a:spcPts val="1600"/>
              </a:spcAft>
            </a:pP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+mn-lt"/>
                <a:ea typeface="Didact Gothic"/>
                <a:cs typeface="Didact Gothic"/>
                <a:sym typeface="Didact Gothic"/>
              </a:rPr>
              <a:t>Tạo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+mn-lt"/>
                <a:ea typeface="Didact Gothic"/>
                <a:cs typeface="Didact Gothic"/>
                <a:sym typeface="Didact Gothic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+mn-lt"/>
                <a:ea typeface="Didact Gothic"/>
                <a:cs typeface="Didact Gothic"/>
                <a:sym typeface="Didact Gothic"/>
              </a:rPr>
              <a:t>khuôn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+mn-lt"/>
                <a:ea typeface="Didact Gothic"/>
                <a:cs typeface="Didact Gothic"/>
                <a:sym typeface="Didact Gothic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+mn-lt"/>
                <a:ea typeface="Didact Gothic"/>
                <a:cs typeface="Didact Gothic"/>
                <a:sym typeface="Didact Gothic"/>
              </a:rPr>
              <a:t>hình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+mn-lt"/>
                <a:ea typeface="Didact Gothic"/>
                <a:cs typeface="Didact Gothic"/>
                <a:sym typeface="Didact Gothic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+mn-lt"/>
                <a:ea typeface="Didact Gothic"/>
                <a:cs typeface="Didact Gothic"/>
                <a:sym typeface="Didact Gothic"/>
              </a:rPr>
              <a:t>đồ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+mn-lt"/>
                <a:ea typeface="Didact Gothic"/>
                <a:cs typeface="Didact Gothic"/>
                <a:sym typeface="Didact Gothic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+mn-lt"/>
                <a:ea typeface="Didact Gothic"/>
                <a:cs typeface="Didact Gothic"/>
                <a:sym typeface="Didact Gothic"/>
              </a:rPr>
              <a:t>vật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+mn-lt"/>
                <a:ea typeface="Didact Gothic"/>
                <a:cs typeface="Didact Gothic"/>
                <a:sym typeface="Didact Gothic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+mn-lt"/>
                <a:ea typeface="Didact Gothic"/>
                <a:cs typeface="Didact Gothic"/>
                <a:sym typeface="Didact Gothic"/>
              </a:rPr>
              <a:t>kết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+mn-lt"/>
                <a:ea typeface="Didact Gothic"/>
                <a:cs typeface="Didact Gothic"/>
                <a:sym typeface="Didact Gothic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+mn-lt"/>
                <a:ea typeface="Didact Gothic"/>
                <a:cs typeface="Didact Gothic"/>
                <a:sym typeface="Didact Gothic"/>
              </a:rPr>
              <a:t>hợp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+mn-lt"/>
                <a:ea typeface="Didact Gothic"/>
                <a:cs typeface="Didact Gothic"/>
                <a:sym typeface="Didact Gothic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+mn-lt"/>
                <a:ea typeface="Didact Gothic"/>
                <a:cs typeface="Didact Gothic"/>
                <a:sym typeface="Didact Gothic"/>
              </a:rPr>
              <a:t>với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+mn-lt"/>
                <a:ea typeface="Didact Gothic"/>
                <a:cs typeface="Didact Gothic"/>
                <a:sym typeface="Didact Gothic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+mn-lt"/>
                <a:ea typeface="Didact Gothic"/>
                <a:cs typeface="Didact Gothic"/>
                <a:sym typeface="Didact Gothic"/>
              </a:rPr>
              <a:t>vẽ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+mn-lt"/>
                <a:ea typeface="Didact Gothic"/>
                <a:cs typeface="Didact Gothic"/>
                <a:sym typeface="Didact Gothic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+mn-lt"/>
                <a:ea typeface="Didact Gothic"/>
                <a:cs typeface="Didact Gothic"/>
                <a:sym typeface="Didact Gothic"/>
              </a:rPr>
              <a:t>bổ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+mn-lt"/>
                <a:ea typeface="Didact Gothic"/>
                <a:cs typeface="Didact Gothic"/>
                <a:sym typeface="Didact Gothic"/>
              </a:rPr>
              <a:t> sung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+mn-lt"/>
                <a:ea typeface="Didact Gothic"/>
                <a:cs typeface="Didact Gothic"/>
                <a:sym typeface="Didact Gothic"/>
              </a:rPr>
              <a:t>một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+mn-lt"/>
                <a:ea typeface="Didact Gothic"/>
                <a:cs typeface="Didact Gothic"/>
                <a:sym typeface="Didact Gothic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+mn-lt"/>
                <a:ea typeface="Didact Gothic"/>
                <a:cs typeface="Didact Gothic"/>
                <a:sym typeface="Didact Gothic"/>
              </a:rPr>
              <a:t>số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+mn-lt"/>
                <a:ea typeface="Didact Gothic"/>
                <a:cs typeface="Didact Gothic"/>
                <a:sym typeface="Didact Gothic"/>
              </a:rPr>
              <a:t> chi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+mn-lt"/>
                <a:ea typeface="Didact Gothic"/>
                <a:cs typeface="Didact Gothic"/>
                <a:sym typeface="Didact Gothic"/>
              </a:rPr>
              <a:t>tiết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+mn-lt"/>
                <a:ea typeface="Didact Gothic"/>
                <a:cs typeface="Didact Gothic"/>
                <a:sym typeface="Didact Gothic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+mn-lt"/>
                <a:ea typeface="Didact Gothic"/>
                <a:cs typeface="Didact Gothic"/>
                <a:sym typeface="Didact Gothic"/>
              </a:rPr>
              <a:t>để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+mn-lt"/>
                <a:ea typeface="Didact Gothic"/>
                <a:cs typeface="Didact Gothic"/>
                <a:sym typeface="Didact Gothic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+mn-lt"/>
                <a:ea typeface="Didact Gothic"/>
                <a:cs typeface="Didact Gothic"/>
                <a:sym typeface="Didact Gothic"/>
              </a:rPr>
              <a:t>hoàn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+mn-lt"/>
                <a:ea typeface="Didact Gothic"/>
                <a:cs typeface="Didact Gothic"/>
                <a:sym typeface="Didact Gothic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+mn-lt"/>
                <a:ea typeface="Didact Gothic"/>
                <a:cs typeface="Didact Gothic"/>
                <a:sym typeface="Didact Gothic"/>
              </a:rPr>
              <a:t>thàn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+mn-lt"/>
                <a:ea typeface="Didact Gothic"/>
                <a:cs typeface="Didact Gothic"/>
                <a:sym typeface="Didact Gothic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+mn-lt"/>
                <a:ea typeface="Didact Gothic"/>
                <a:cs typeface="Didact Gothic"/>
                <a:sym typeface="Didact Gothic"/>
              </a:rPr>
              <a:t>sản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+mn-lt"/>
                <a:ea typeface="Didact Gothic"/>
                <a:cs typeface="Didact Gothic"/>
                <a:sym typeface="Didact Gothic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+mn-lt"/>
                <a:ea typeface="Didact Gothic"/>
                <a:cs typeface="Didact Gothic"/>
                <a:sym typeface="Didact Gothic"/>
              </a:rPr>
              <a:t>phẩm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+mn-lt"/>
                <a:ea typeface="Didact Gothic"/>
                <a:cs typeface="Didact Gothic"/>
                <a:sym typeface="Didact Gothic"/>
              </a:rPr>
              <a:t>.</a:t>
            </a:r>
            <a:endParaRPr sz="2000" dirty="0">
              <a:solidFill>
                <a:schemeClr val="tx1">
                  <a:lumMod val="50000"/>
                </a:schemeClr>
              </a:solidFill>
              <a:latin typeface="+mn-lt"/>
              <a:ea typeface="Didact Gothic"/>
              <a:cs typeface="Didact Gothic"/>
              <a:sym typeface="Didact Gothic"/>
            </a:endParaRPr>
          </a:p>
        </p:txBody>
      </p:sp>
      <p:grpSp>
        <p:nvGrpSpPr>
          <p:cNvPr id="1683" name="Google Shape;1683;p43"/>
          <p:cNvGrpSpPr/>
          <p:nvPr/>
        </p:nvGrpSpPr>
        <p:grpSpPr>
          <a:xfrm flipH="1">
            <a:off x="6227577" y="3138466"/>
            <a:ext cx="365769" cy="365760"/>
            <a:chOff x="5881974" y="3343444"/>
            <a:chExt cx="480264" cy="478243"/>
          </a:xfrm>
        </p:grpSpPr>
        <p:sp>
          <p:nvSpPr>
            <p:cNvPr id="1684" name="Google Shape;1684;p43"/>
            <p:cNvSpPr/>
            <p:nvPr/>
          </p:nvSpPr>
          <p:spPr>
            <a:xfrm>
              <a:off x="5881974" y="3343444"/>
              <a:ext cx="480264" cy="478243"/>
            </a:xfrm>
            <a:custGeom>
              <a:avLst/>
              <a:gdLst/>
              <a:ahLst/>
              <a:cxnLst/>
              <a:rect l="l" t="t" r="r" b="b"/>
              <a:pathLst>
                <a:path w="10930" h="10884" extrusionOk="0">
                  <a:moveTo>
                    <a:pt x="7508" y="1"/>
                  </a:moveTo>
                  <a:cubicBezTo>
                    <a:pt x="7452" y="1"/>
                    <a:pt x="7394" y="19"/>
                    <a:pt x="7343" y="60"/>
                  </a:cubicBezTo>
                  <a:lnTo>
                    <a:pt x="4709" y="2145"/>
                  </a:lnTo>
                  <a:cubicBezTo>
                    <a:pt x="4660" y="2182"/>
                    <a:pt x="4599" y="2202"/>
                    <a:pt x="4539" y="2202"/>
                  </a:cubicBezTo>
                  <a:cubicBezTo>
                    <a:pt x="4513" y="2202"/>
                    <a:pt x="4488" y="2199"/>
                    <a:pt x="4463" y="2191"/>
                  </a:cubicBezTo>
                  <a:lnTo>
                    <a:pt x="1255" y="1203"/>
                  </a:lnTo>
                  <a:cubicBezTo>
                    <a:pt x="1227" y="1194"/>
                    <a:pt x="1199" y="1190"/>
                    <a:pt x="1172" y="1190"/>
                  </a:cubicBezTo>
                  <a:cubicBezTo>
                    <a:pt x="993" y="1190"/>
                    <a:pt x="854" y="1369"/>
                    <a:pt x="923" y="1551"/>
                  </a:cubicBezTo>
                  <a:lnTo>
                    <a:pt x="2090" y="4700"/>
                  </a:lnTo>
                  <a:cubicBezTo>
                    <a:pt x="2120" y="4782"/>
                    <a:pt x="2110" y="4876"/>
                    <a:pt x="2057" y="4949"/>
                  </a:cubicBezTo>
                  <a:lnTo>
                    <a:pt x="124" y="7696"/>
                  </a:lnTo>
                  <a:cubicBezTo>
                    <a:pt x="0" y="7876"/>
                    <a:pt x="131" y="8120"/>
                    <a:pt x="348" y="8120"/>
                  </a:cubicBezTo>
                  <a:cubicBezTo>
                    <a:pt x="351" y="8120"/>
                    <a:pt x="354" y="8120"/>
                    <a:pt x="357" y="8120"/>
                  </a:cubicBezTo>
                  <a:lnTo>
                    <a:pt x="3710" y="7981"/>
                  </a:lnTo>
                  <a:cubicBezTo>
                    <a:pt x="3714" y="7981"/>
                    <a:pt x="3717" y="7981"/>
                    <a:pt x="3720" y="7981"/>
                  </a:cubicBezTo>
                  <a:cubicBezTo>
                    <a:pt x="3807" y="7981"/>
                    <a:pt x="3888" y="8020"/>
                    <a:pt x="3940" y="8087"/>
                  </a:cubicBezTo>
                  <a:lnTo>
                    <a:pt x="5954" y="10775"/>
                  </a:lnTo>
                  <a:cubicBezTo>
                    <a:pt x="6009" y="10849"/>
                    <a:pt x="6089" y="10883"/>
                    <a:pt x="6168" y="10883"/>
                  </a:cubicBezTo>
                  <a:cubicBezTo>
                    <a:pt x="6281" y="10883"/>
                    <a:pt x="6393" y="10813"/>
                    <a:pt x="6429" y="10686"/>
                  </a:cubicBezTo>
                  <a:lnTo>
                    <a:pt x="7334" y="7450"/>
                  </a:lnTo>
                  <a:cubicBezTo>
                    <a:pt x="7357" y="7368"/>
                    <a:pt x="7423" y="7299"/>
                    <a:pt x="7506" y="7268"/>
                  </a:cubicBezTo>
                  <a:lnTo>
                    <a:pt x="10684" y="6185"/>
                  </a:lnTo>
                  <a:cubicBezTo>
                    <a:pt x="10893" y="6112"/>
                    <a:pt x="10929" y="5827"/>
                    <a:pt x="10744" y="5704"/>
                  </a:cubicBezTo>
                  <a:lnTo>
                    <a:pt x="7950" y="3845"/>
                  </a:lnTo>
                  <a:cubicBezTo>
                    <a:pt x="7877" y="3795"/>
                    <a:pt x="7831" y="3712"/>
                    <a:pt x="7831" y="3626"/>
                  </a:cubicBezTo>
                  <a:lnTo>
                    <a:pt x="7778" y="265"/>
                  </a:lnTo>
                  <a:cubicBezTo>
                    <a:pt x="7775" y="108"/>
                    <a:pt x="7645" y="1"/>
                    <a:pt x="7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3"/>
            <p:cNvSpPr/>
            <p:nvPr/>
          </p:nvSpPr>
          <p:spPr>
            <a:xfrm>
              <a:off x="5967308" y="3433785"/>
              <a:ext cx="292992" cy="289784"/>
            </a:xfrm>
            <a:custGeom>
              <a:avLst/>
              <a:gdLst/>
              <a:ahLst/>
              <a:cxnLst/>
              <a:rect l="l" t="t" r="r" b="b"/>
              <a:pathLst>
                <a:path w="6668" h="6595" extrusionOk="0">
                  <a:moveTo>
                    <a:pt x="4541" y="0"/>
                  </a:moveTo>
                  <a:cubicBezTo>
                    <a:pt x="4490" y="0"/>
                    <a:pt x="4439" y="17"/>
                    <a:pt x="4393" y="52"/>
                  </a:cubicBezTo>
                  <a:lnTo>
                    <a:pt x="2906" y="1232"/>
                  </a:lnTo>
                  <a:cubicBezTo>
                    <a:pt x="2862" y="1264"/>
                    <a:pt x="2808" y="1282"/>
                    <a:pt x="2755" y="1282"/>
                  </a:cubicBezTo>
                  <a:cubicBezTo>
                    <a:pt x="2732" y="1282"/>
                    <a:pt x="2709" y="1278"/>
                    <a:pt x="2687" y="1272"/>
                  </a:cubicBezTo>
                  <a:lnTo>
                    <a:pt x="870" y="712"/>
                  </a:lnTo>
                  <a:cubicBezTo>
                    <a:pt x="846" y="704"/>
                    <a:pt x="822" y="701"/>
                    <a:pt x="799" y="701"/>
                  </a:cubicBezTo>
                  <a:cubicBezTo>
                    <a:pt x="639" y="701"/>
                    <a:pt x="514" y="861"/>
                    <a:pt x="572" y="1027"/>
                  </a:cubicBezTo>
                  <a:lnTo>
                    <a:pt x="1235" y="2806"/>
                  </a:lnTo>
                  <a:cubicBezTo>
                    <a:pt x="1262" y="2882"/>
                    <a:pt x="1251" y="2965"/>
                    <a:pt x="1205" y="3028"/>
                  </a:cubicBezTo>
                  <a:lnTo>
                    <a:pt x="111" y="4583"/>
                  </a:lnTo>
                  <a:cubicBezTo>
                    <a:pt x="0" y="4743"/>
                    <a:pt x="118" y="4961"/>
                    <a:pt x="312" y="4961"/>
                  </a:cubicBezTo>
                  <a:cubicBezTo>
                    <a:pt x="315" y="4961"/>
                    <a:pt x="318" y="4961"/>
                    <a:pt x="321" y="4961"/>
                  </a:cubicBezTo>
                  <a:lnTo>
                    <a:pt x="2216" y="4885"/>
                  </a:lnTo>
                  <a:cubicBezTo>
                    <a:pt x="2220" y="4884"/>
                    <a:pt x="2223" y="4884"/>
                    <a:pt x="2227" y="4884"/>
                  </a:cubicBezTo>
                  <a:cubicBezTo>
                    <a:pt x="2303" y="4884"/>
                    <a:pt x="2374" y="4917"/>
                    <a:pt x="2418" y="4977"/>
                  </a:cubicBezTo>
                  <a:lnTo>
                    <a:pt x="3558" y="6499"/>
                  </a:lnTo>
                  <a:cubicBezTo>
                    <a:pt x="3607" y="6564"/>
                    <a:pt x="3679" y="6595"/>
                    <a:pt x="3750" y="6595"/>
                  </a:cubicBezTo>
                  <a:cubicBezTo>
                    <a:pt x="3852" y="6595"/>
                    <a:pt x="3952" y="6532"/>
                    <a:pt x="3983" y="6419"/>
                  </a:cubicBezTo>
                  <a:lnTo>
                    <a:pt x="4497" y="4589"/>
                  </a:lnTo>
                  <a:cubicBezTo>
                    <a:pt x="4517" y="4513"/>
                    <a:pt x="4572" y="4453"/>
                    <a:pt x="4649" y="4427"/>
                  </a:cubicBezTo>
                  <a:lnTo>
                    <a:pt x="6446" y="3811"/>
                  </a:lnTo>
                  <a:cubicBezTo>
                    <a:pt x="6634" y="3748"/>
                    <a:pt x="6668" y="3496"/>
                    <a:pt x="6501" y="3386"/>
                  </a:cubicBezTo>
                  <a:lnTo>
                    <a:pt x="4921" y="2332"/>
                  </a:lnTo>
                  <a:cubicBezTo>
                    <a:pt x="4855" y="2289"/>
                    <a:pt x="4815" y="2217"/>
                    <a:pt x="4815" y="2137"/>
                  </a:cubicBezTo>
                  <a:lnTo>
                    <a:pt x="4785" y="237"/>
                  </a:lnTo>
                  <a:cubicBezTo>
                    <a:pt x="4783" y="96"/>
                    <a:pt x="4665" y="0"/>
                    <a:pt x="45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9" name="Google Shape;1689;p43"/>
          <p:cNvGrpSpPr/>
          <p:nvPr/>
        </p:nvGrpSpPr>
        <p:grpSpPr>
          <a:xfrm flipH="1">
            <a:off x="2579065" y="2049150"/>
            <a:ext cx="365769" cy="365760"/>
            <a:chOff x="5881974" y="3343444"/>
            <a:chExt cx="480264" cy="478243"/>
          </a:xfrm>
        </p:grpSpPr>
        <p:sp>
          <p:nvSpPr>
            <p:cNvPr id="1690" name="Google Shape;1690;p43"/>
            <p:cNvSpPr/>
            <p:nvPr/>
          </p:nvSpPr>
          <p:spPr>
            <a:xfrm>
              <a:off x="5881974" y="3343444"/>
              <a:ext cx="480264" cy="478243"/>
            </a:xfrm>
            <a:custGeom>
              <a:avLst/>
              <a:gdLst/>
              <a:ahLst/>
              <a:cxnLst/>
              <a:rect l="l" t="t" r="r" b="b"/>
              <a:pathLst>
                <a:path w="10930" h="10884" extrusionOk="0">
                  <a:moveTo>
                    <a:pt x="7508" y="1"/>
                  </a:moveTo>
                  <a:cubicBezTo>
                    <a:pt x="7452" y="1"/>
                    <a:pt x="7394" y="19"/>
                    <a:pt x="7343" y="60"/>
                  </a:cubicBezTo>
                  <a:lnTo>
                    <a:pt x="4709" y="2145"/>
                  </a:lnTo>
                  <a:cubicBezTo>
                    <a:pt x="4660" y="2182"/>
                    <a:pt x="4599" y="2202"/>
                    <a:pt x="4539" y="2202"/>
                  </a:cubicBezTo>
                  <a:cubicBezTo>
                    <a:pt x="4513" y="2202"/>
                    <a:pt x="4488" y="2199"/>
                    <a:pt x="4463" y="2191"/>
                  </a:cubicBezTo>
                  <a:lnTo>
                    <a:pt x="1255" y="1203"/>
                  </a:lnTo>
                  <a:cubicBezTo>
                    <a:pt x="1227" y="1194"/>
                    <a:pt x="1199" y="1190"/>
                    <a:pt x="1172" y="1190"/>
                  </a:cubicBezTo>
                  <a:cubicBezTo>
                    <a:pt x="993" y="1190"/>
                    <a:pt x="854" y="1369"/>
                    <a:pt x="923" y="1551"/>
                  </a:cubicBezTo>
                  <a:lnTo>
                    <a:pt x="2090" y="4700"/>
                  </a:lnTo>
                  <a:cubicBezTo>
                    <a:pt x="2120" y="4782"/>
                    <a:pt x="2110" y="4876"/>
                    <a:pt x="2057" y="4949"/>
                  </a:cubicBezTo>
                  <a:lnTo>
                    <a:pt x="124" y="7696"/>
                  </a:lnTo>
                  <a:cubicBezTo>
                    <a:pt x="0" y="7876"/>
                    <a:pt x="131" y="8120"/>
                    <a:pt x="348" y="8120"/>
                  </a:cubicBezTo>
                  <a:cubicBezTo>
                    <a:pt x="351" y="8120"/>
                    <a:pt x="354" y="8120"/>
                    <a:pt x="357" y="8120"/>
                  </a:cubicBezTo>
                  <a:lnTo>
                    <a:pt x="3710" y="7981"/>
                  </a:lnTo>
                  <a:cubicBezTo>
                    <a:pt x="3714" y="7981"/>
                    <a:pt x="3717" y="7981"/>
                    <a:pt x="3720" y="7981"/>
                  </a:cubicBezTo>
                  <a:cubicBezTo>
                    <a:pt x="3807" y="7981"/>
                    <a:pt x="3888" y="8020"/>
                    <a:pt x="3940" y="8087"/>
                  </a:cubicBezTo>
                  <a:lnTo>
                    <a:pt x="5954" y="10775"/>
                  </a:lnTo>
                  <a:cubicBezTo>
                    <a:pt x="6009" y="10849"/>
                    <a:pt x="6089" y="10883"/>
                    <a:pt x="6168" y="10883"/>
                  </a:cubicBezTo>
                  <a:cubicBezTo>
                    <a:pt x="6281" y="10883"/>
                    <a:pt x="6393" y="10813"/>
                    <a:pt x="6429" y="10686"/>
                  </a:cubicBezTo>
                  <a:lnTo>
                    <a:pt x="7334" y="7450"/>
                  </a:lnTo>
                  <a:cubicBezTo>
                    <a:pt x="7357" y="7368"/>
                    <a:pt x="7423" y="7299"/>
                    <a:pt x="7506" y="7268"/>
                  </a:cubicBezTo>
                  <a:lnTo>
                    <a:pt x="10684" y="6185"/>
                  </a:lnTo>
                  <a:cubicBezTo>
                    <a:pt x="10893" y="6112"/>
                    <a:pt x="10929" y="5827"/>
                    <a:pt x="10744" y="5704"/>
                  </a:cubicBezTo>
                  <a:lnTo>
                    <a:pt x="7950" y="3845"/>
                  </a:lnTo>
                  <a:cubicBezTo>
                    <a:pt x="7877" y="3795"/>
                    <a:pt x="7831" y="3712"/>
                    <a:pt x="7831" y="3626"/>
                  </a:cubicBezTo>
                  <a:lnTo>
                    <a:pt x="7778" y="265"/>
                  </a:lnTo>
                  <a:cubicBezTo>
                    <a:pt x="7775" y="108"/>
                    <a:pt x="7645" y="1"/>
                    <a:pt x="7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3"/>
            <p:cNvSpPr/>
            <p:nvPr/>
          </p:nvSpPr>
          <p:spPr>
            <a:xfrm>
              <a:off x="5967308" y="3433785"/>
              <a:ext cx="292992" cy="289784"/>
            </a:xfrm>
            <a:custGeom>
              <a:avLst/>
              <a:gdLst/>
              <a:ahLst/>
              <a:cxnLst/>
              <a:rect l="l" t="t" r="r" b="b"/>
              <a:pathLst>
                <a:path w="6668" h="6595" extrusionOk="0">
                  <a:moveTo>
                    <a:pt x="4541" y="0"/>
                  </a:moveTo>
                  <a:cubicBezTo>
                    <a:pt x="4490" y="0"/>
                    <a:pt x="4439" y="17"/>
                    <a:pt x="4393" y="52"/>
                  </a:cubicBezTo>
                  <a:lnTo>
                    <a:pt x="2906" y="1232"/>
                  </a:lnTo>
                  <a:cubicBezTo>
                    <a:pt x="2862" y="1264"/>
                    <a:pt x="2808" y="1282"/>
                    <a:pt x="2755" y="1282"/>
                  </a:cubicBezTo>
                  <a:cubicBezTo>
                    <a:pt x="2732" y="1282"/>
                    <a:pt x="2709" y="1278"/>
                    <a:pt x="2687" y="1272"/>
                  </a:cubicBezTo>
                  <a:lnTo>
                    <a:pt x="870" y="712"/>
                  </a:lnTo>
                  <a:cubicBezTo>
                    <a:pt x="846" y="704"/>
                    <a:pt x="822" y="701"/>
                    <a:pt x="799" y="701"/>
                  </a:cubicBezTo>
                  <a:cubicBezTo>
                    <a:pt x="639" y="701"/>
                    <a:pt x="514" y="861"/>
                    <a:pt x="572" y="1027"/>
                  </a:cubicBezTo>
                  <a:lnTo>
                    <a:pt x="1235" y="2806"/>
                  </a:lnTo>
                  <a:cubicBezTo>
                    <a:pt x="1262" y="2882"/>
                    <a:pt x="1251" y="2965"/>
                    <a:pt x="1205" y="3028"/>
                  </a:cubicBezTo>
                  <a:lnTo>
                    <a:pt x="111" y="4583"/>
                  </a:lnTo>
                  <a:cubicBezTo>
                    <a:pt x="0" y="4743"/>
                    <a:pt x="118" y="4961"/>
                    <a:pt x="312" y="4961"/>
                  </a:cubicBezTo>
                  <a:cubicBezTo>
                    <a:pt x="315" y="4961"/>
                    <a:pt x="318" y="4961"/>
                    <a:pt x="321" y="4961"/>
                  </a:cubicBezTo>
                  <a:lnTo>
                    <a:pt x="2216" y="4885"/>
                  </a:lnTo>
                  <a:cubicBezTo>
                    <a:pt x="2220" y="4884"/>
                    <a:pt x="2223" y="4884"/>
                    <a:pt x="2227" y="4884"/>
                  </a:cubicBezTo>
                  <a:cubicBezTo>
                    <a:pt x="2303" y="4884"/>
                    <a:pt x="2374" y="4917"/>
                    <a:pt x="2418" y="4977"/>
                  </a:cubicBezTo>
                  <a:lnTo>
                    <a:pt x="3558" y="6499"/>
                  </a:lnTo>
                  <a:cubicBezTo>
                    <a:pt x="3607" y="6564"/>
                    <a:pt x="3679" y="6595"/>
                    <a:pt x="3750" y="6595"/>
                  </a:cubicBezTo>
                  <a:cubicBezTo>
                    <a:pt x="3852" y="6595"/>
                    <a:pt x="3952" y="6532"/>
                    <a:pt x="3983" y="6419"/>
                  </a:cubicBezTo>
                  <a:lnTo>
                    <a:pt x="4497" y="4589"/>
                  </a:lnTo>
                  <a:cubicBezTo>
                    <a:pt x="4517" y="4513"/>
                    <a:pt x="4572" y="4453"/>
                    <a:pt x="4649" y="4427"/>
                  </a:cubicBezTo>
                  <a:lnTo>
                    <a:pt x="6446" y="3811"/>
                  </a:lnTo>
                  <a:cubicBezTo>
                    <a:pt x="6634" y="3748"/>
                    <a:pt x="6668" y="3496"/>
                    <a:pt x="6501" y="3386"/>
                  </a:cubicBezTo>
                  <a:lnTo>
                    <a:pt x="4921" y="2332"/>
                  </a:lnTo>
                  <a:cubicBezTo>
                    <a:pt x="4855" y="2289"/>
                    <a:pt x="4815" y="2217"/>
                    <a:pt x="4815" y="2137"/>
                  </a:cubicBezTo>
                  <a:lnTo>
                    <a:pt x="4785" y="237"/>
                  </a:lnTo>
                  <a:cubicBezTo>
                    <a:pt x="4783" y="96"/>
                    <a:pt x="4665" y="0"/>
                    <a:pt x="45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4731393" y="3480922"/>
            <a:ext cx="29534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 smtClean="0"/>
              <a:t>Tạo</a:t>
            </a:r>
            <a:r>
              <a:rPr lang="en-US" sz="2000" dirty="0" smtClean="0"/>
              <a:t> </a:t>
            </a:r>
            <a:r>
              <a:rPr lang="en-US" sz="2000" dirty="0" err="1"/>
              <a:t>khuôn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in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sử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củ</a:t>
            </a:r>
            <a:r>
              <a:rPr lang="en-US" sz="2000" dirty="0"/>
              <a:t>, </a:t>
            </a:r>
            <a:r>
              <a:rPr lang="en-US" sz="2000" dirty="0" err="1"/>
              <a:t>quả</a:t>
            </a:r>
            <a:r>
              <a:rPr lang="en-US" sz="2000" dirty="0"/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255338" y="1029616"/>
            <a:ext cx="51197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Yêu</a:t>
            </a:r>
            <a:r>
              <a:rPr lang="en-US" sz="20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cầu</a:t>
            </a:r>
            <a:r>
              <a:rPr lang="en-US" sz="2000" b="1" i="1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n-US" sz="2000" i="1" dirty="0" err="1" smtClean="0">
                <a:solidFill>
                  <a:schemeClr val="accent2">
                    <a:lumMod val="75000"/>
                  </a:schemeClr>
                </a:solidFill>
              </a:rPr>
              <a:t>Học</a:t>
            </a:r>
            <a:r>
              <a:rPr lang="en-US" sz="20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accent2">
                    <a:lumMod val="75000"/>
                  </a:schemeClr>
                </a:solidFill>
              </a:rPr>
              <a:t>sinh</a:t>
            </a:r>
            <a:r>
              <a:rPr lang="en-US" sz="20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accent2">
                    <a:lumMod val="75000"/>
                  </a:schemeClr>
                </a:solidFill>
              </a:rPr>
              <a:t>thực</a:t>
            </a:r>
            <a:r>
              <a:rPr lang="en-US" sz="20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accent2">
                    <a:lumMod val="75000"/>
                  </a:schemeClr>
                </a:solidFill>
              </a:rPr>
              <a:t>hành</a:t>
            </a:r>
            <a:r>
              <a:rPr lang="en-US" sz="20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accent2">
                    <a:lumMod val="75000"/>
                  </a:schemeClr>
                </a:solidFill>
              </a:rPr>
              <a:t>theo</a:t>
            </a:r>
            <a:r>
              <a:rPr lang="en-US" sz="20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accent2">
                    <a:lumMod val="75000"/>
                  </a:schemeClr>
                </a:solidFill>
              </a:rPr>
              <a:t>cá</a:t>
            </a: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accent2">
                    <a:lumMod val="75000"/>
                  </a:schemeClr>
                </a:solidFill>
              </a:rPr>
              <a:t>nhân</a:t>
            </a: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accent2">
                    <a:lumMod val="75000"/>
                  </a:schemeClr>
                </a:solidFill>
              </a:rPr>
              <a:t>hoặc</a:t>
            </a: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accent2">
                    <a:lumMod val="75000"/>
                  </a:schemeClr>
                </a:solidFill>
              </a:rPr>
              <a:t>nhóm</a:t>
            </a: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accent2">
                    <a:lumMod val="75000"/>
                  </a:schemeClr>
                </a:solidFill>
              </a:rPr>
              <a:t>nhỏ</a:t>
            </a:r>
            <a:r>
              <a:rPr lang="en-US" sz="2000" i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n-US" sz="2000" i="1" dirty="0" err="1" smtClean="0">
                <a:solidFill>
                  <a:schemeClr val="accent2">
                    <a:lumMod val="75000"/>
                  </a:schemeClr>
                </a:solidFill>
              </a:rPr>
              <a:t>Học</a:t>
            </a:r>
            <a:r>
              <a:rPr lang="en-US" sz="20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accent2">
                    <a:lumMod val="75000"/>
                  </a:schemeClr>
                </a:solidFill>
              </a:rPr>
              <a:t>sinh</a:t>
            </a:r>
            <a:r>
              <a:rPr lang="en-US" sz="20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accent2">
                    <a:lumMod val="75000"/>
                  </a:schemeClr>
                </a:solidFill>
              </a:rPr>
              <a:t>thể</a:t>
            </a: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371" y="1451563"/>
            <a:ext cx="1828804" cy="1828804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0" grpId="0"/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3" name="Google Shape;1393;p36"/>
          <p:cNvGrpSpPr/>
          <p:nvPr/>
        </p:nvGrpSpPr>
        <p:grpSpPr>
          <a:xfrm>
            <a:off x="1966944" y="49159"/>
            <a:ext cx="5930106" cy="1251496"/>
            <a:chOff x="1966944" y="49159"/>
            <a:chExt cx="5930106" cy="1251496"/>
          </a:xfrm>
        </p:grpSpPr>
        <p:sp>
          <p:nvSpPr>
            <p:cNvPr id="1394" name="Google Shape;1394;p36"/>
            <p:cNvSpPr/>
            <p:nvPr/>
          </p:nvSpPr>
          <p:spPr>
            <a:xfrm>
              <a:off x="2255338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6"/>
            <p:cNvSpPr/>
            <p:nvPr/>
          </p:nvSpPr>
          <p:spPr>
            <a:xfrm rot="7791998">
              <a:off x="7058505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6"/>
            <p:cNvSpPr/>
            <p:nvPr/>
          </p:nvSpPr>
          <p:spPr>
            <a:xfrm rot="7791998">
              <a:off x="1923405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8" name="Google Shape;1398;p36"/>
          <p:cNvGrpSpPr/>
          <p:nvPr/>
        </p:nvGrpSpPr>
        <p:grpSpPr>
          <a:xfrm>
            <a:off x="1885529" y="1229426"/>
            <a:ext cx="957836" cy="918928"/>
            <a:chOff x="3045198" y="1349667"/>
            <a:chExt cx="775324" cy="743831"/>
          </a:xfrm>
        </p:grpSpPr>
        <p:sp>
          <p:nvSpPr>
            <p:cNvPr id="1399" name="Google Shape;1399;p36"/>
            <p:cNvSpPr/>
            <p:nvPr/>
          </p:nvSpPr>
          <p:spPr>
            <a:xfrm rot="-613802">
              <a:off x="3096173" y="1404421"/>
              <a:ext cx="673373" cy="634323"/>
            </a:xfrm>
            <a:custGeom>
              <a:avLst/>
              <a:gdLst/>
              <a:ahLst/>
              <a:cxnLst/>
              <a:rect l="l" t="t" r="r" b="b"/>
              <a:pathLst>
                <a:path w="26935" h="25373" extrusionOk="0">
                  <a:moveTo>
                    <a:pt x="14199" y="1"/>
                  </a:moveTo>
                  <a:cubicBezTo>
                    <a:pt x="14193" y="1"/>
                    <a:pt x="14186" y="1"/>
                    <a:pt x="14180" y="1"/>
                  </a:cubicBezTo>
                  <a:cubicBezTo>
                    <a:pt x="12902" y="51"/>
                    <a:pt x="10301" y="4555"/>
                    <a:pt x="10008" y="4555"/>
                  </a:cubicBezTo>
                  <a:cubicBezTo>
                    <a:pt x="10008" y="4555"/>
                    <a:pt x="10007" y="4555"/>
                    <a:pt x="10007" y="4555"/>
                  </a:cubicBezTo>
                  <a:cubicBezTo>
                    <a:pt x="9925" y="4550"/>
                    <a:pt x="9844" y="4548"/>
                    <a:pt x="9765" y="4548"/>
                  </a:cubicBezTo>
                  <a:cubicBezTo>
                    <a:pt x="6606" y="4548"/>
                    <a:pt x="5028" y="8118"/>
                    <a:pt x="5073" y="8347"/>
                  </a:cubicBezTo>
                  <a:cubicBezTo>
                    <a:pt x="5123" y="8586"/>
                    <a:pt x="758" y="8682"/>
                    <a:pt x="381" y="10814"/>
                  </a:cubicBezTo>
                  <a:cubicBezTo>
                    <a:pt x="1" y="12947"/>
                    <a:pt x="5692" y="16505"/>
                    <a:pt x="6069" y="16694"/>
                  </a:cubicBezTo>
                  <a:cubicBezTo>
                    <a:pt x="6449" y="16885"/>
                    <a:pt x="2514" y="23287"/>
                    <a:pt x="5358" y="24948"/>
                  </a:cubicBezTo>
                  <a:cubicBezTo>
                    <a:pt x="5822" y="25218"/>
                    <a:pt x="6354" y="25331"/>
                    <a:pt x="6921" y="25331"/>
                  </a:cubicBezTo>
                  <a:cubicBezTo>
                    <a:pt x="9830" y="25331"/>
                    <a:pt x="13649" y="22330"/>
                    <a:pt x="13846" y="22054"/>
                  </a:cubicBezTo>
                  <a:cubicBezTo>
                    <a:pt x="13853" y="22043"/>
                    <a:pt x="13865" y="22038"/>
                    <a:pt x="13881" y="22038"/>
                  </a:cubicBezTo>
                  <a:cubicBezTo>
                    <a:pt x="14080" y="22038"/>
                    <a:pt x="14930" y="22873"/>
                    <a:pt x="16029" y="23704"/>
                  </a:cubicBezTo>
                  <a:cubicBezTo>
                    <a:pt x="17125" y="24537"/>
                    <a:pt x="18470" y="25372"/>
                    <a:pt x="19658" y="25372"/>
                  </a:cubicBezTo>
                  <a:cubicBezTo>
                    <a:pt x="20143" y="25372"/>
                    <a:pt x="20603" y="25233"/>
                    <a:pt x="21008" y="24898"/>
                  </a:cubicBezTo>
                  <a:cubicBezTo>
                    <a:pt x="23475" y="22860"/>
                    <a:pt x="21481" y="17738"/>
                    <a:pt x="21247" y="17404"/>
                  </a:cubicBezTo>
                  <a:cubicBezTo>
                    <a:pt x="21008" y="17074"/>
                    <a:pt x="25796" y="15936"/>
                    <a:pt x="26365" y="13185"/>
                  </a:cubicBezTo>
                  <a:cubicBezTo>
                    <a:pt x="26934" y="10434"/>
                    <a:pt x="22811" y="9485"/>
                    <a:pt x="22573" y="9439"/>
                  </a:cubicBezTo>
                  <a:cubicBezTo>
                    <a:pt x="22335" y="9393"/>
                    <a:pt x="22619" y="6829"/>
                    <a:pt x="21389" y="5504"/>
                  </a:cubicBezTo>
                  <a:cubicBezTo>
                    <a:pt x="20631" y="4687"/>
                    <a:pt x="19424" y="4516"/>
                    <a:pt x="18541" y="4516"/>
                  </a:cubicBezTo>
                  <a:cubicBezTo>
                    <a:pt x="17987" y="4516"/>
                    <a:pt x="17560" y="4583"/>
                    <a:pt x="17451" y="4601"/>
                  </a:cubicBezTo>
                  <a:cubicBezTo>
                    <a:pt x="17449" y="4601"/>
                    <a:pt x="17448" y="4601"/>
                    <a:pt x="17446" y="4601"/>
                  </a:cubicBezTo>
                  <a:cubicBezTo>
                    <a:pt x="17298" y="4601"/>
                    <a:pt x="16806" y="3452"/>
                    <a:pt x="16187" y="2302"/>
                  </a:cubicBezTo>
                  <a:cubicBezTo>
                    <a:pt x="15572" y="1150"/>
                    <a:pt x="14833" y="1"/>
                    <a:pt x="14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9525" dir="193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6"/>
            <p:cNvSpPr/>
            <p:nvPr/>
          </p:nvSpPr>
          <p:spPr>
            <a:xfrm rot="-613802">
              <a:off x="3163091" y="1486417"/>
              <a:ext cx="524874" cy="494399"/>
            </a:xfrm>
            <a:custGeom>
              <a:avLst/>
              <a:gdLst/>
              <a:ahLst/>
              <a:cxnLst/>
              <a:rect l="l" t="t" r="r" b="b"/>
              <a:pathLst>
                <a:path w="20995" h="19776" extrusionOk="0">
                  <a:moveTo>
                    <a:pt x="11596" y="1"/>
                  </a:moveTo>
                  <a:cubicBezTo>
                    <a:pt x="10417" y="1"/>
                    <a:pt x="8316" y="4113"/>
                    <a:pt x="7418" y="5339"/>
                  </a:cubicBezTo>
                  <a:cubicBezTo>
                    <a:pt x="7030" y="5862"/>
                    <a:pt x="500" y="7006"/>
                    <a:pt x="252" y="8252"/>
                  </a:cubicBezTo>
                  <a:cubicBezTo>
                    <a:pt x="1" y="9502"/>
                    <a:pt x="5000" y="12253"/>
                    <a:pt x="5165" y="12670"/>
                  </a:cubicBezTo>
                  <a:cubicBezTo>
                    <a:pt x="5334" y="13087"/>
                    <a:pt x="2917" y="18668"/>
                    <a:pt x="4332" y="19585"/>
                  </a:cubicBezTo>
                  <a:cubicBezTo>
                    <a:pt x="4475" y="19677"/>
                    <a:pt x="4648" y="19719"/>
                    <a:pt x="4845" y="19719"/>
                  </a:cubicBezTo>
                  <a:cubicBezTo>
                    <a:pt x="6600" y="19719"/>
                    <a:pt x="10207" y="16408"/>
                    <a:pt x="10582" y="16334"/>
                  </a:cubicBezTo>
                  <a:cubicBezTo>
                    <a:pt x="10586" y="16333"/>
                    <a:pt x="10590" y="16333"/>
                    <a:pt x="10595" y="16333"/>
                  </a:cubicBezTo>
                  <a:cubicBezTo>
                    <a:pt x="10818" y="16333"/>
                    <a:pt x="11890" y="17192"/>
                    <a:pt x="13109" y="18053"/>
                  </a:cubicBezTo>
                  <a:cubicBezTo>
                    <a:pt x="14328" y="18914"/>
                    <a:pt x="15693" y="19775"/>
                    <a:pt x="16503" y="19775"/>
                  </a:cubicBezTo>
                  <a:cubicBezTo>
                    <a:pt x="16664" y="19775"/>
                    <a:pt x="16803" y="19742"/>
                    <a:pt x="16914" y="19667"/>
                  </a:cubicBezTo>
                  <a:cubicBezTo>
                    <a:pt x="18164" y="18834"/>
                    <a:pt x="16164" y="14002"/>
                    <a:pt x="15830" y="13503"/>
                  </a:cubicBezTo>
                  <a:cubicBezTo>
                    <a:pt x="15496" y="13001"/>
                    <a:pt x="20995" y="11338"/>
                    <a:pt x="20995" y="9502"/>
                  </a:cubicBezTo>
                  <a:cubicBezTo>
                    <a:pt x="20995" y="7670"/>
                    <a:pt x="15830" y="7006"/>
                    <a:pt x="15079" y="6919"/>
                  </a:cubicBezTo>
                  <a:cubicBezTo>
                    <a:pt x="14332" y="6837"/>
                    <a:pt x="12831" y="174"/>
                    <a:pt x="11664" y="5"/>
                  </a:cubicBezTo>
                  <a:cubicBezTo>
                    <a:pt x="11641" y="2"/>
                    <a:pt x="11619" y="1"/>
                    <a:pt x="115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6"/>
            <p:cNvSpPr/>
            <p:nvPr/>
          </p:nvSpPr>
          <p:spPr>
            <a:xfrm rot="-613802">
              <a:off x="3414835" y="1744608"/>
              <a:ext cx="58050" cy="98950"/>
            </a:xfrm>
            <a:custGeom>
              <a:avLst/>
              <a:gdLst/>
              <a:ahLst/>
              <a:cxnLst/>
              <a:rect l="l" t="t" r="r" b="b"/>
              <a:pathLst>
                <a:path w="2322" h="3958" extrusionOk="0">
                  <a:moveTo>
                    <a:pt x="624" y="1"/>
                  </a:moveTo>
                  <a:cubicBezTo>
                    <a:pt x="501" y="1"/>
                    <a:pt x="392" y="89"/>
                    <a:pt x="371" y="214"/>
                  </a:cubicBezTo>
                  <a:cubicBezTo>
                    <a:pt x="331" y="482"/>
                    <a:pt x="0" y="2853"/>
                    <a:pt x="698" y="3663"/>
                  </a:cubicBezTo>
                  <a:cubicBezTo>
                    <a:pt x="864" y="3855"/>
                    <a:pt x="1082" y="3957"/>
                    <a:pt x="1327" y="3957"/>
                  </a:cubicBezTo>
                  <a:cubicBezTo>
                    <a:pt x="1485" y="3957"/>
                    <a:pt x="1631" y="3891"/>
                    <a:pt x="1746" y="3762"/>
                  </a:cubicBezTo>
                  <a:cubicBezTo>
                    <a:pt x="2322" y="3127"/>
                    <a:pt x="2120" y="776"/>
                    <a:pt x="2077" y="310"/>
                  </a:cubicBezTo>
                  <a:cubicBezTo>
                    <a:pt x="2062" y="179"/>
                    <a:pt x="1959" y="84"/>
                    <a:pt x="1829" y="84"/>
                  </a:cubicBezTo>
                  <a:cubicBezTo>
                    <a:pt x="1820" y="84"/>
                    <a:pt x="1811" y="84"/>
                    <a:pt x="1803" y="85"/>
                  </a:cubicBezTo>
                  <a:cubicBezTo>
                    <a:pt x="1664" y="99"/>
                    <a:pt x="1565" y="221"/>
                    <a:pt x="1578" y="360"/>
                  </a:cubicBezTo>
                  <a:cubicBezTo>
                    <a:pt x="1684" y="1424"/>
                    <a:pt x="1690" y="3081"/>
                    <a:pt x="1377" y="3428"/>
                  </a:cubicBezTo>
                  <a:cubicBezTo>
                    <a:pt x="1350" y="3458"/>
                    <a:pt x="1333" y="3458"/>
                    <a:pt x="1327" y="3458"/>
                  </a:cubicBezTo>
                  <a:cubicBezTo>
                    <a:pt x="1227" y="3458"/>
                    <a:pt x="1148" y="3422"/>
                    <a:pt x="1079" y="3339"/>
                  </a:cubicBezTo>
                  <a:cubicBezTo>
                    <a:pt x="662" y="2857"/>
                    <a:pt x="728" y="1213"/>
                    <a:pt x="867" y="287"/>
                  </a:cubicBezTo>
                  <a:cubicBezTo>
                    <a:pt x="887" y="151"/>
                    <a:pt x="794" y="23"/>
                    <a:pt x="655" y="3"/>
                  </a:cubicBezTo>
                  <a:cubicBezTo>
                    <a:pt x="645" y="1"/>
                    <a:pt x="634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6"/>
            <p:cNvSpPr/>
            <p:nvPr/>
          </p:nvSpPr>
          <p:spPr>
            <a:xfrm rot="-613802">
              <a:off x="3385133" y="1668368"/>
              <a:ext cx="66650" cy="40550"/>
            </a:xfrm>
            <a:custGeom>
              <a:avLst/>
              <a:gdLst/>
              <a:ahLst/>
              <a:cxnLst/>
              <a:rect l="l" t="t" r="r" b="b"/>
              <a:pathLst>
                <a:path w="2666" h="1622" extrusionOk="0">
                  <a:moveTo>
                    <a:pt x="1481" y="0"/>
                  </a:moveTo>
                  <a:cubicBezTo>
                    <a:pt x="717" y="0"/>
                    <a:pt x="292" y="788"/>
                    <a:pt x="292" y="788"/>
                  </a:cubicBezTo>
                  <a:cubicBezTo>
                    <a:pt x="1" y="874"/>
                    <a:pt x="417" y="1621"/>
                    <a:pt x="417" y="1621"/>
                  </a:cubicBezTo>
                  <a:cubicBezTo>
                    <a:pt x="809" y="900"/>
                    <a:pt x="1220" y="675"/>
                    <a:pt x="1579" y="675"/>
                  </a:cubicBezTo>
                  <a:cubicBezTo>
                    <a:pt x="2172" y="675"/>
                    <a:pt x="2626" y="1290"/>
                    <a:pt x="2626" y="1290"/>
                  </a:cubicBezTo>
                  <a:lnTo>
                    <a:pt x="2665" y="579"/>
                  </a:lnTo>
                  <a:cubicBezTo>
                    <a:pt x="2211" y="150"/>
                    <a:pt x="1814" y="0"/>
                    <a:pt x="14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6"/>
            <p:cNvSpPr/>
            <p:nvPr/>
          </p:nvSpPr>
          <p:spPr>
            <a:xfrm rot="-613802">
              <a:off x="3442859" y="1542471"/>
              <a:ext cx="177025" cy="258299"/>
            </a:xfrm>
            <a:custGeom>
              <a:avLst/>
              <a:gdLst/>
              <a:ahLst/>
              <a:cxnLst/>
              <a:rect l="l" t="t" r="r" b="b"/>
              <a:pathLst>
                <a:path w="7081" h="10332" extrusionOk="0">
                  <a:moveTo>
                    <a:pt x="3521" y="1"/>
                  </a:moveTo>
                  <a:cubicBezTo>
                    <a:pt x="3516" y="1"/>
                    <a:pt x="3510" y="1"/>
                    <a:pt x="3505" y="1"/>
                  </a:cubicBezTo>
                  <a:cubicBezTo>
                    <a:pt x="1561" y="14"/>
                    <a:pt x="0" y="2339"/>
                    <a:pt x="20" y="5190"/>
                  </a:cubicBezTo>
                  <a:cubicBezTo>
                    <a:pt x="40" y="8035"/>
                    <a:pt x="1624" y="10331"/>
                    <a:pt x="3561" y="10331"/>
                  </a:cubicBezTo>
                  <a:cubicBezTo>
                    <a:pt x="3567" y="10331"/>
                    <a:pt x="3572" y="10331"/>
                    <a:pt x="3578" y="10331"/>
                  </a:cubicBezTo>
                  <a:cubicBezTo>
                    <a:pt x="5519" y="10318"/>
                    <a:pt x="7080" y="7993"/>
                    <a:pt x="7060" y="5144"/>
                  </a:cubicBezTo>
                  <a:cubicBezTo>
                    <a:pt x="7041" y="2298"/>
                    <a:pt x="5458" y="1"/>
                    <a:pt x="3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6"/>
            <p:cNvSpPr/>
            <p:nvPr/>
          </p:nvSpPr>
          <p:spPr>
            <a:xfrm rot="-613802">
              <a:off x="3456911" y="1562499"/>
              <a:ext cx="148900" cy="218274"/>
            </a:xfrm>
            <a:custGeom>
              <a:avLst/>
              <a:gdLst/>
              <a:ahLst/>
              <a:cxnLst/>
              <a:rect l="l" t="t" r="r" b="b"/>
              <a:pathLst>
                <a:path w="5956" h="8731" extrusionOk="0">
                  <a:moveTo>
                    <a:pt x="2950" y="1"/>
                  </a:moveTo>
                  <a:cubicBezTo>
                    <a:pt x="1677" y="7"/>
                    <a:pt x="599" y="1191"/>
                    <a:pt x="182" y="2847"/>
                  </a:cubicBezTo>
                  <a:cubicBezTo>
                    <a:pt x="63" y="3327"/>
                    <a:pt x="0" y="3847"/>
                    <a:pt x="3" y="4389"/>
                  </a:cubicBezTo>
                  <a:cubicBezTo>
                    <a:pt x="11" y="5245"/>
                    <a:pt x="182" y="6042"/>
                    <a:pt x="480" y="6713"/>
                  </a:cubicBezTo>
                  <a:cubicBezTo>
                    <a:pt x="572" y="6928"/>
                    <a:pt x="678" y="7127"/>
                    <a:pt x="794" y="7311"/>
                  </a:cubicBezTo>
                  <a:cubicBezTo>
                    <a:pt x="1154" y="7890"/>
                    <a:pt x="1624" y="8326"/>
                    <a:pt x="2153" y="8552"/>
                  </a:cubicBezTo>
                  <a:cubicBezTo>
                    <a:pt x="2417" y="8668"/>
                    <a:pt x="2695" y="8731"/>
                    <a:pt x="2988" y="8731"/>
                  </a:cubicBezTo>
                  <a:cubicBezTo>
                    <a:pt x="2995" y="8731"/>
                    <a:pt x="3002" y="8731"/>
                    <a:pt x="3010" y="8730"/>
                  </a:cubicBezTo>
                  <a:cubicBezTo>
                    <a:pt x="4487" y="8720"/>
                    <a:pt x="5705" y="7130"/>
                    <a:pt x="5919" y="5057"/>
                  </a:cubicBezTo>
                  <a:cubicBezTo>
                    <a:pt x="5943" y="4825"/>
                    <a:pt x="5956" y="4587"/>
                    <a:pt x="5952" y="4346"/>
                  </a:cubicBezTo>
                  <a:cubicBezTo>
                    <a:pt x="5949" y="3774"/>
                    <a:pt x="5870" y="3227"/>
                    <a:pt x="5731" y="2728"/>
                  </a:cubicBezTo>
                  <a:cubicBezTo>
                    <a:pt x="5665" y="2490"/>
                    <a:pt x="5586" y="2269"/>
                    <a:pt x="5496" y="2057"/>
                  </a:cubicBezTo>
                  <a:cubicBezTo>
                    <a:pt x="5010" y="926"/>
                    <a:pt x="4183" y="143"/>
                    <a:pt x="3231" y="17"/>
                  </a:cubicBezTo>
                  <a:cubicBezTo>
                    <a:pt x="3138" y="7"/>
                    <a:pt x="3042" y="1"/>
                    <a:pt x="29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6"/>
            <p:cNvSpPr/>
            <p:nvPr/>
          </p:nvSpPr>
          <p:spPr>
            <a:xfrm rot="-613802">
              <a:off x="3462011" y="1570026"/>
              <a:ext cx="138675" cy="203224"/>
            </a:xfrm>
            <a:custGeom>
              <a:avLst/>
              <a:gdLst/>
              <a:ahLst/>
              <a:cxnLst/>
              <a:rect l="l" t="t" r="r" b="b"/>
              <a:pathLst>
                <a:path w="5547" h="8129" extrusionOk="0">
                  <a:moveTo>
                    <a:pt x="2746" y="0"/>
                  </a:moveTo>
                  <a:cubicBezTo>
                    <a:pt x="1562" y="7"/>
                    <a:pt x="557" y="1111"/>
                    <a:pt x="173" y="2653"/>
                  </a:cubicBezTo>
                  <a:cubicBezTo>
                    <a:pt x="60" y="3099"/>
                    <a:pt x="1" y="3581"/>
                    <a:pt x="5" y="4084"/>
                  </a:cubicBezTo>
                  <a:cubicBezTo>
                    <a:pt x="11" y="4881"/>
                    <a:pt x="173" y="5625"/>
                    <a:pt x="448" y="6250"/>
                  </a:cubicBezTo>
                  <a:cubicBezTo>
                    <a:pt x="533" y="6449"/>
                    <a:pt x="633" y="6637"/>
                    <a:pt x="739" y="6806"/>
                  </a:cubicBezTo>
                  <a:cubicBezTo>
                    <a:pt x="1076" y="7345"/>
                    <a:pt x="1513" y="7752"/>
                    <a:pt x="2005" y="7960"/>
                  </a:cubicBezTo>
                  <a:cubicBezTo>
                    <a:pt x="2250" y="8069"/>
                    <a:pt x="2511" y="8129"/>
                    <a:pt x="2781" y="8129"/>
                  </a:cubicBezTo>
                  <a:cubicBezTo>
                    <a:pt x="2788" y="8129"/>
                    <a:pt x="2795" y="8129"/>
                    <a:pt x="2802" y="8129"/>
                  </a:cubicBezTo>
                  <a:cubicBezTo>
                    <a:pt x="4178" y="8118"/>
                    <a:pt x="5312" y="6641"/>
                    <a:pt x="5510" y="4706"/>
                  </a:cubicBezTo>
                  <a:cubicBezTo>
                    <a:pt x="5533" y="4491"/>
                    <a:pt x="5547" y="4269"/>
                    <a:pt x="5544" y="4045"/>
                  </a:cubicBezTo>
                  <a:cubicBezTo>
                    <a:pt x="5540" y="3512"/>
                    <a:pt x="5467" y="3006"/>
                    <a:pt x="5335" y="2540"/>
                  </a:cubicBezTo>
                  <a:cubicBezTo>
                    <a:pt x="5275" y="2319"/>
                    <a:pt x="5203" y="2113"/>
                    <a:pt x="5120" y="1915"/>
                  </a:cubicBezTo>
                  <a:cubicBezTo>
                    <a:pt x="4667" y="863"/>
                    <a:pt x="3897" y="133"/>
                    <a:pt x="3010" y="17"/>
                  </a:cubicBezTo>
                  <a:cubicBezTo>
                    <a:pt x="2925" y="7"/>
                    <a:pt x="2835" y="0"/>
                    <a:pt x="2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6"/>
            <p:cNvSpPr/>
            <p:nvPr/>
          </p:nvSpPr>
          <p:spPr>
            <a:xfrm rot="-613802">
              <a:off x="3502038" y="1623441"/>
              <a:ext cx="54100" cy="88400"/>
            </a:xfrm>
            <a:custGeom>
              <a:avLst/>
              <a:gdLst/>
              <a:ahLst/>
              <a:cxnLst/>
              <a:rect l="l" t="t" r="r" b="b"/>
              <a:pathLst>
                <a:path w="2164" h="3536" extrusionOk="0">
                  <a:moveTo>
                    <a:pt x="1078" y="1"/>
                  </a:moveTo>
                  <a:cubicBezTo>
                    <a:pt x="902" y="1"/>
                    <a:pt x="725" y="75"/>
                    <a:pt x="592" y="222"/>
                  </a:cubicBezTo>
                  <a:cubicBezTo>
                    <a:pt x="1" y="883"/>
                    <a:pt x="219" y="3069"/>
                    <a:pt x="245" y="3314"/>
                  </a:cubicBezTo>
                  <a:cubicBezTo>
                    <a:pt x="262" y="3442"/>
                    <a:pt x="368" y="3535"/>
                    <a:pt x="493" y="3535"/>
                  </a:cubicBezTo>
                  <a:lnTo>
                    <a:pt x="523" y="3535"/>
                  </a:lnTo>
                  <a:cubicBezTo>
                    <a:pt x="659" y="3518"/>
                    <a:pt x="758" y="3396"/>
                    <a:pt x="744" y="3261"/>
                  </a:cubicBezTo>
                  <a:cubicBezTo>
                    <a:pt x="652" y="2415"/>
                    <a:pt x="629" y="930"/>
                    <a:pt x="966" y="556"/>
                  </a:cubicBezTo>
                  <a:cubicBezTo>
                    <a:pt x="1013" y="503"/>
                    <a:pt x="1045" y="496"/>
                    <a:pt x="1079" y="496"/>
                  </a:cubicBezTo>
                  <a:cubicBezTo>
                    <a:pt x="1108" y="496"/>
                    <a:pt x="1148" y="503"/>
                    <a:pt x="1194" y="556"/>
                  </a:cubicBezTo>
                  <a:cubicBezTo>
                    <a:pt x="1535" y="933"/>
                    <a:pt x="1535" y="2391"/>
                    <a:pt x="1456" y="3221"/>
                  </a:cubicBezTo>
                  <a:cubicBezTo>
                    <a:pt x="1439" y="3360"/>
                    <a:pt x="1541" y="3482"/>
                    <a:pt x="1677" y="3495"/>
                  </a:cubicBezTo>
                  <a:cubicBezTo>
                    <a:pt x="1684" y="3496"/>
                    <a:pt x="1691" y="3496"/>
                    <a:pt x="1697" y="3496"/>
                  </a:cubicBezTo>
                  <a:cubicBezTo>
                    <a:pt x="1830" y="3496"/>
                    <a:pt x="1939" y="3400"/>
                    <a:pt x="1952" y="3271"/>
                  </a:cubicBezTo>
                  <a:cubicBezTo>
                    <a:pt x="1975" y="3026"/>
                    <a:pt x="2163" y="880"/>
                    <a:pt x="1564" y="222"/>
                  </a:cubicBezTo>
                  <a:cubicBezTo>
                    <a:pt x="1432" y="75"/>
                    <a:pt x="1255" y="1"/>
                    <a:pt x="1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6"/>
            <p:cNvSpPr/>
            <p:nvPr/>
          </p:nvSpPr>
          <p:spPr>
            <a:xfrm rot="-613802">
              <a:off x="3485601" y="1631423"/>
              <a:ext cx="120125" cy="135500"/>
            </a:xfrm>
            <a:custGeom>
              <a:avLst/>
              <a:gdLst/>
              <a:ahLst/>
              <a:cxnLst/>
              <a:rect l="l" t="t" r="r" b="b"/>
              <a:pathLst>
                <a:path w="4805" h="5420" extrusionOk="0">
                  <a:moveTo>
                    <a:pt x="4596" y="0"/>
                  </a:moveTo>
                  <a:lnTo>
                    <a:pt x="2886" y="1587"/>
                  </a:lnTo>
                  <a:cubicBezTo>
                    <a:pt x="2903" y="2196"/>
                    <a:pt x="2853" y="2738"/>
                    <a:pt x="2844" y="2854"/>
                  </a:cubicBezTo>
                  <a:cubicBezTo>
                    <a:pt x="2830" y="2982"/>
                    <a:pt x="2721" y="3078"/>
                    <a:pt x="2592" y="3078"/>
                  </a:cubicBezTo>
                  <a:lnTo>
                    <a:pt x="2569" y="3078"/>
                  </a:lnTo>
                  <a:cubicBezTo>
                    <a:pt x="2433" y="3065"/>
                    <a:pt x="2331" y="2943"/>
                    <a:pt x="2348" y="2804"/>
                  </a:cubicBezTo>
                  <a:cubicBezTo>
                    <a:pt x="2367" y="2586"/>
                    <a:pt x="2384" y="2325"/>
                    <a:pt x="2387" y="2050"/>
                  </a:cubicBezTo>
                  <a:lnTo>
                    <a:pt x="2387" y="2050"/>
                  </a:lnTo>
                  <a:lnTo>
                    <a:pt x="1627" y="2758"/>
                  </a:lnTo>
                  <a:cubicBezTo>
                    <a:pt x="1630" y="2787"/>
                    <a:pt x="1633" y="2814"/>
                    <a:pt x="1636" y="2844"/>
                  </a:cubicBezTo>
                  <a:cubicBezTo>
                    <a:pt x="1650" y="2979"/>
                    <a:pt x="1551" y="3101"/>
                    <a:pt x="1415" y="3118"/>
                  </a:cubicBezTo>
                  <a:lnTo>
                    <a:pt x="1385" y="3118"/>
                  </a:lnTo>
                  <a:cubicBezTo>
                    <a:pt x="1345" y="3118"/>
                    <a:pt x="1302" y="3109"/>
                    <a:pt x="1270" y="3092"/>
                  </a:cubicBezTo>
                  <a:lnTo>
                    <a:pt x="0" y="4266"/>
                  </a:lnTo>
                  <a:cubicBezTo>
                    <a:pt x="337" y="4805"/>
                    <a:pt x="774" y="5212"/>
                    <a:pt x="1266" y="5420"/>
                  </a:cubicBezTo>
                  <a:lnTo>
                    <a:pt x="4771" y="2166"/>
                  </a:lnTo>
                  <a:cubicBezTo>
                    <a:pt x="4794" y="1967"/>
                    <a:pt x="4805" y="1766"/>
                    <a:pt x="4805" y="1557"/>
                  </a:cubicBezTo>
                  <a:lnTo>
                    <a:pt x="4805" y="1505"/>
                  </a:lnTo>
                  <a:cubicBezTo>
                    <a:pt x="4801" y="972"/>
                    <a:pt x="4728" y="466"/>
                    <a:pt x="45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6"/>
            <p:cNvSpPr/>
            <p:nvPr/>
          </p:nvSpPr>
          <p:spPr>
            <a:xfrm rot="-613802">
              <a:off x="3515865" y="1672644"/>
              <a:ext cx="40875" cy="38300"/>
            </a:xfrm>
            <a:custGeom>
              <a:avLst/>
              <a:gdLst/>
              <a:ahLst/>
              <a:cxnLst/>
              <a:rect l="l" t="t" r="r" b="b"/>
              <a:pathLst>
                <a:path w="1635" h="1532" extrusionOk="0">
                  <a:moveTo>
                    <a:pt x="1617" y="0"/>
                  </a:moveTo>
                  <a:lnTo>
                    <a:pt x="1118" y="463"/>
                  </a:lnTo>
                  <a:cubicBezTo>
                    <a:pt x="1115" y="738"/>
                    <a:pt x="1098" y="999"/>
                    <a:pt x="1079" y="1217"/>
                  </a:cubicBezTo>
                  <a:cubicBezTo>
                    <a:pt x="1062" y="1356"/>
                    <a:pt x="1164" y="1478"/>
                    <a:pt x="1300" y="1491"/>
                  </a:cubicBezTo>
                  <a:lnTo>
                    <a:pt x="1323" y="1491"/>
                  </a:lnTo>
                  <a:cubicBezTo>
                    <a:pt x="1452" y="1491"/>
                    <a:pt x="1561" y="1395"/>
                    <a:pt x="1575" y="1267"/>
                  </a:cubicBezTo>
                  <a:cubicBezTo>
                    <a:pt x="1584" y="1151"/>
                    <a:pt x="1634" y="609"/>
                    <a:pt x="1617" y="0"/>
                  </a:cubicBezTo>
                  <a:close/>
                  <a:moveTo>
                    <a:pt x="358" y="1171"/>
                  </a:moveTo>
                  <a:lnTo>
                    <a:pt x="1" y="1505"/>
                  </a:lnTo>
                  <a:cubicBezTo>
                    <a:pt x="33" y="1522"/>
                    <a:pt x="76" y="1531"/>
                    <a:pt x="116" y="1531"/>
                  </a:cubicBezTo>
                  <a:lnTo>
                    <a:pt x="146" y="1531"/>
                  </a:lnTo>
                  <a:cubicBezTo>
                    <a:pt x="282" y="1514"/>
                    <a:pt x="381" y="1392"/>
                    <a:pt x="367" y="1257"/>
                  </a:cubicBezTo>
                  <a:cubicBezTo>
                    <a:pt x="364" y="1227"/>
                    <a:pt x="361" y="1200"/>
                    <a:pt x="358" y="11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6"/>
            <p:cNvSpPr/>
            <p:nvPr/>
          </p:nvSpPr>
          <p:spPr>
            <a:xfrm rot="-613802">
              <a:off x="3458064" y="1571760"/>
              <a:ext cx="127900" cy="155850"/>
            </a:xfrm>
            <a:custGeom>
              <a:avLst/>
              <a:gdLst/>
              <a:ahLst/>
              <a:cxnLst/>
              <a:rect l="l" t="t" r="r" b="b"/>
              <a:pathLst>
                <a:path w="5116" h="6234" extrusionOk="0">
                  <a:moveTo>
                    <a:pt x="2706" y="2602"/>
                  </a:moveTo>
                  <a:cubicBezTo>
                    <a:pt x="2672" y="2602"/>
                    <a:pt x="2640" y="2609"/>
                    <a:pt x="2593" y="2662"/>
                  </a:cubicBezTo>
                  <a:cubicBezTo>
                    <a:pt x="2355" y="2926"/>
                    <a:pt x="2295" y="3743"/>
                    <a:pt x="2315" y="4497"/>
                  </a:cubicBezTo>
                  <a:lnTo>
                    <a:pt x="3106" y="3763"/>
                  </a:lnTo>
                  <a:cubicBezTo>
                    <a:pt x="3069" y="3274"/>
                    <a:pt x="2987" y="2844"/>
                    <a:pt x="2821" y="2662"/>
                  </a:cubicBezTo>
                  <a:cubicBezTo>
                    <a:pt x="2775" y="2609"/>
                    <a:pt x="2735" y="2602"/>
                    <a:pt x="2706" y="2602"/>
                  </a:cubicBezTo>
                  <a:close/>
                  <a:moveTo>
                    <a:pt x="3006" y="0"/>
                  </a:moveTo>
                  <a:lnTo>
                    <a:pt x="169" y="2636"/>
                  </a:lnTo>
                  <a:cubicBezTo>
                    <a:pt x="60" y="3068"/>
                    <a:pt x="1" y="3541"/>
                    <a:pt x="1" y="4031"/>
                  </a:cubicBezTo>
                  <a:lnTo>
                    <a:pt x="1" y="4067"/>
                  </a:lnTo>
                  <a:cubicBezTo>
                    <a:pt x="7" y="4864"/>
                    <a:pt x="169" y="5608"/>
                    <a:pt x="444" y="6233"/>
                  </a:cubicBezTo>
                  <a:lnTo>
                    <a:pt x="1833" y="4944"/>
                  </a:lnTo>
                  <a:cubicBezTo>
                    <a:pt x="1787" y="4199"/>
                    <a:pt x="1770" y="2827"/>
                    <a:pt x="2219" y="2328"/>
                  </a:cubicBezTo>
                  <a:cubicBezTo>
                    <a:pt x="2352" y="2179"/>
                    <a:pt x="2530" y="2106"/>
                    <a:pt x="2706" y="2106"/>
                  </a:cubicBezTo>
                  <a:cubicBezTo>
                    <a:pt x="2881" y="2106"/>
                    <a:pt x="3060" y="2179"/>
                    <a:pt x="3191" y="2328"/>
                  </a:cubicBezTo>
                  <a:cubicBezTo>
                    <a:pt x="3390" y="2543"/>
                    <a:pt x="3502" y="2923"/>
                    <a:pt x="3562" y="3340"/>
                  </a:cubicBezTo>
                  <a:lnTo>
                    <a:pt x="5116" y="1898"/>
                  </a:lnTo>
                  <a:cubicBezTo>
                    <a:pt x="4663" y="846"/>
                    <a:pt x="3893" y="116"/>
                    <a:pt x="30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6"/>
            <p:cNvSpPr/>
            <p:nvPr/>
          </p:nvSpPr>
          <p:spPr>
            <a:xfrm rot="-613802">
              <a:off x="3504056" y="1623773"/>
              <a:ext cx="44825" cy="70950"/>
            </a:xfrm>
            <a:custGeom>
              <a:avLst/>
              <a:gdLst/>
              <a:ahLst/>
              <a:cxnLst/>
              <a:rect l="l" t="t" r="r" b="b"/>
              <a:pathLst>
                <a:path w="1793" h="2838" extrusionOk="0">
                  <a:moveTo>
                    <a:pt x="937" y="0"/>
                  </a:moveTo>
                  <a:cubicBezTo>
                    <a:pt x="761" y="0"/>
                    <a:pt x="583" y="73"/>
                    <a:pt x="450" y="222"/>
                  </a:cubicBezTo>
                  <a:cubicBezTo>
                    <a:pt x="1" y="721"/>
                    <a:pt x="18" y="2093"/>
                    <a:pt x="64" y="2838"/>
                  </a:cubicBezTo>
                  <a:lnTo>
                    <a:pt x="546" y="2391"/>
                  </a:lnTo>
                  <a:cubicBezTo>
                    <a:pt x="526" y="1637"/>
                    <a:pt x="586" y="820"/>
                    <a:pt x="824" y="556"/>
                  </a:cubicBezTo>
                  <a:cubicBezTo>
                    <a:pt x="871" y="503"/>
                    <a:pt x="903" y="496"/>
                    <a:pt x="937" y="496"/>
                  </a:cubicBezTo>
                  <a:cubicBezTo>
                    <a:pt x="966" y="496"/>
                    <a:pt x="1006" y="503"/>
                    <a:pt x="1052" y="556"/>
                  </a:cubicBezTo>
                  <a:cubicBezTo>
                    <a:pt x="1218" y="738"/>
                    <a:pt x="1300" y="1168"/>
                    <a:pt x="1337" y="1657"/>
                  </a:cubicBezTo>
                  <a:lnTo>
                    <a:pt x="1793" y="1234"/>
                  </a:lnTo>
                  <a:cubicBezTo>
                    <a:pt x="1733" y="817"/>
                    <a:pt x="1621" y="437"/>
                    <a:pt x="1422" y="222"/>
                  </a:cubicBezTo>
                  <a:cubicBezTo>
                    <a:pt x="1291" y="73"/>
                    <a:pt x="1112" y="0"/>
                    <a:pt x="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6"/>
            <p:cNvSpPr/>
            <p:nvPr/>
          </p:nvSpPr>
          <p:spPr>
            <a:xfrm rot="-613802">
              <a:off x="3229701" y="1580930"/>
              <a:ext cx="177025" cy="258299"/>
            </a:xfrm>
            <a:custGeom>
              <a:avLst/>
              <a:gdLst/>
              <a:ahLst/>
              <a:cxnLst/>
              <a:rect l="l" t="t" r="r" b="b"/>
              <a:pathLst>
                <a:path w="7081" h="10332" extrusionOk="0">
                  <a:moveTo>
                    <a:pt x="3522" y="1"/>
                  </a:moveTo>
                  <a:cubicBezTo>
                    <a:pt x="3517" y="1"/>
                    <a:pt x="3511" y="1"/>
                    <a:pt x="3506" y="1"/>
                  </a:cubicBezTo>
                  <a:cubicBezTo>
                    <a:pt x="1561" y="14"/>
                    <a:pt x="0" y="2339"/>
                    <a:pt x="20" y="5190"/>
                  </a:cubicBezTo>
                  <a:cubicBezTo>
                    <a:pt x="40" y="8035"/>
                    <a:pt x="1621" y="10331"/>
                    <a:pt x="3558" y="10331"/>
                  </a:cubicBezTo>
                  <a:cubicBezTo>
                    <a:pt x="3564" y="10331"/>
                    <a:pt x="3569" y="10331"/>
                    <a:pt x="3575" y="10331"/>
                  </a:cubicBezTo>
                  <a:cubicBezTo>
                    <a:pt x="5519" y="10318"/>
                    <a:pt x="7080" y="7993"/>
                    <a:pt x="7060" y="5144"/>
                  </a:cubicBezTo>
                  <a:cubicBezTo>
                    <a:pt x="7041" y="2298"/>
                    <a:pt x="5459" y="1"/>
                    <a:pt x="3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6"/>
            <p:cNvSpPr/>
            <p:nvPr/>
          </p:nvSpPr>
          <p:spPr>
            <a:xfrm rot="-613802">
              <a:off x="3243753" y="1600956"/>
              <a:ext cx="148925" cy="218274"/>
            </a:xfrm>
            <a:custGeom>
              <a:avLst/>
              <a:gdLst/>
              <a:ahLst/>
              <a:cxnLst/>
              <a:rect l="l" t="t" r="r" b="b"/>
              <a:pathLst>
                <a:path w="5957" h="8731" extrusionOk="0">
                  <a:moveTo>
                    <a:pt x="2950" y="1"/>
                  </a:moveTo>
                  <a:cubicBezTo>
                    <a:pt x="1677" y="7"/>
                    <a:pt x="596" y="1191"/>
                    <a:pt x="183" y="2847"/>
                  </a:cubicBezTo>
                  <a:cubicBezTo>
                    <a:pt x="64" y="3327"/>
                    <a:pt x="0" y="3847"/>
                    <a:pt x="4" y="4389"/>
                  </a:cubicBezTo>
                  <a:cubicBezTo>
                    <a:pt x="11" y="5245"/>
                    <a:pt x="183" y="6042"/>
                    <a:pt x="480" y="6713"/>
                  </a:cubicBezTo>
                  <a:cubicBezTo>
                    <a:pt x="572" y="6928"/>
                    <a:pt x="679" y="7127"/>
                    <a:pt x="794" y="7311"/>
                  </a:cubicBezTo>
                  <a:cubicBezTo>
                    <a:pt x="1155" y="7890"/>
                    <a:pt x="1621" y="8326"/>
                    <a:pt x="2150" y="8552"/>
                  </a:cubicBezTo>
                  <a:cubicBezTo>
                    <a:pt x="2414" y="8668"/>
                    <a:pt x="2695" y="8731"/>
                    <a:pt x="2985" y="8731"/>
                  </a:cubicBezTo>
                  <a:cubicBezTo>
                    <a:pt x="2992" y="8731"/>
                    <a:pt x="2999" y="8731"/>
                    <a:pt x="3007" y="8730"/>
                  </a:cubicBezTo>
                  <a:cubicBezTo>
                    <a:pt x="4488" y="8720"/>
                    <a:pt x="5705" y="7130"/>
                    <a:pt x="5920" y="5057"/>
                  </a:cubicBezTo>
                  <a:cubicBezTo>
                    <a:pt x="5943" y="4825"/>
                    <a:pt x="5956" y="4587"/>
                    <a:pt x="5952" y="4346"/>
                  </a:cubicBezTo>
                  <a:cubicBezTo>
                    <a:pt x="5949" y="3774"/>
                    <a:pt x="5870" y="3227"/>
                    <a:pt x="5731" y="2728"/>
                  </a:cubicBezTo>
                  <a:cubicBezTo>
                    <a:pt x="5665" y="2490"/>
                    <a:pt x="5586" y="2269"/>
                    <a:pt x="5496" y="2057"/>
                  </a:cubicBezTo>
                  <a:cubicBezTo>
                    <a:pt x="5010" y="926"/>
                    <a:pt x="4183" y="143"/>
                    <a:pt x="3231" y="17"/>
                  </a:cubicBezTo>
                  <a:cubicBezTo>
                    <a:pt x="3139" y="7"/>
                    <a:pt x="3043" y="1"/>
                    <a:pt x="29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36"/>
            <p:cNvSpPr/>
            <p:nvPr/>
          </p:nvSpPr>
          <p:spPr>
            <a:xfrm rot="-613802">
              <a:off x="3248877" y="1608483"/>
              <a:ext cx="138650" cy="203224"/>
            </a:xfrm>
            <a:custGeom>
              <a:avLst/>
              <a:gdLst/>
              <a:ahLst/>
              <a:cxnLst/>
              <a:rect l="l" t="t" r="r" b="b"/>
              <a:pathLst>
                <a:path w="5546" h="8129" extrusionOk="0">
                  <a:moveTo>
                    <a:pt x="2745" y="0"/>
                  </a:moveTo>
                  <a:cubicBezTo>
                    <a:pt x="1561" y="7"/>
                    <a:pt x="556" y="1111"/>
                    <a:pt x="172" y="2653"/>
                  </a:cubicBezTo>
                  <a:cubicBezTo>
                    <a:pt x="60" y="3099"/>
                    <a:pt x="1" y="3581"/>
                    <a:pt x="4" y="4084"/>
                  </a:cubicBezTo>
                  <a:cubicBezTo>
                    <a:pt x="10" y="4881"/>
                    <a:pt x="172" y="5625"/>
                    <a:pt x="447" y="6250"/>
                  </a:cubicBezTo>
                  <a:cubicBezTo>
                    <a:pt x="533" y="6449"/>
                    <a:pt x="633" y="6637"/>
                    <a:pt x="738" y="6806"/>
                  </a:cubicBezTo>
                  <a:cubicBezTo>
                    <a:pt x="1075" y="7345"/>
                    <a:pt x="1512" y="7752"/>
                    <a:pt x="2005" y="7960"/>
                  </a:cubicBezTo>
                  <a:cubicBezTo>
                    <a:pt x="2249" y="8069"/>
                    <a:pt x="2510" y="8129"/>
                    <a:pt x="2780" y="8129"/>
                  </a:cubicBezTo>
                  <a:cubicBezTo>
                    <a:pt x="2787" y="8129"/>
                    <a:pt x="2794" y="8129"/>
                    <a:pt x="2802" y="8129"/>
                  </a:cubicBezTo>
                  <a:cubicBezTo>
                    <a:pt x="4177" y="8118"/>
                    <a:pt x="5311" y="6641"/>
                    <a:pt x="5509" y="4706"/>
                  </a:cubicBezTo>
                  <a:cubicBezTo>
                    <a:pt x="5533" y="4491"/>
                    <a:pt x="5546" y="4269"/>
                    <a:pt x="5543" y="4045"/>
                  </a:cubicBezTo>
                  <a:cubicBezTo>
                    <a:pt x="5540" y="3512"/>
                    <a:pt x="5463" y="3006"/>
                    <a:pt x="5335" y="2540"/>
                  </a:cubicBezTo>
                  <a:cubicBezTo>
                    <a:pt x="5275" y="2319"/>
                    <a:pt x="5199" y="2113"/>
                    <a:pt x="5117" y="1915"/>
                  </a:cubicBezTo>
                  <a:cubicBezTo>
                    <a:pt x="4667" y="863"/>
                    <a:pt x="3896" y="133"/>
                    <a:pt x="3009" y="17"/>
                  </a:cubicBezTo>
                  <a:cubicBezTo>
                    <a:pt x="2924" y="7"/>
                    <a:pt x="2835" y="0"/>
                    <a:pt x="2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6"/>
            <p:cNvSpPr/>
            <p:nvPr/>
          </p:nvSpPr>
          <p:spPr>
            <a:xfrm rot="-613802">
              <a:off x="3288805" y="1661907"/>
              <a:ext cx="54175" cy="88400"/>
            </a:xfrm>
            <a:custGeom>
              <a:avLst/>
              <a:gdLst/>
              <a:ahLst/>
              <a:cxnLst/>
              <a:rect l="l" t="t" r="r" b="b"/>
              <a:pathLst>
                <a:path w="2167" h="3536" extrusionOk="0">
                  <a:moveTo>
                    <a:pt x="1082" y="1"/>
                  </a:moveTo>
                  <a:cubicBezTo>
                    <a:pt x="905" y="1"/>
                    <a:pt x="728" y="75"/>
                    <a:pt x="596" y="222"/>
                  </a:cubicBezTo>
                  <a:cubicBezTo>
                    <a:pt x="1" y="883"/>
                    <a:pt x="222" y="3069"/>
                    <a:pt x="248" y="3314"/>
                  </a:cubicBezTo>
                  <a:cubicBezTo>
                    <a:pt x="262" y="3442"/>
                    <a:pt x="371" y="3535"/>
                    <a:pt x="497" y="3535"/>
                  </a:cubicBezTo>
                  <a:lnTo>
                    <a:pt x="523" y="3535"/>
                  </a:lnTo>
                  <a:cubicBezTo>
                    <a:pt x="662" y="3518"/>
                    <a:pt x="761" y="3396"/>
                    <a:pt x="744" y="3261"/>
                  </a:cubicBezTo>
                  <a:cubicBezTo>
                    <a:pt x="652" y="2415"/>
                    <a:pt x="632" y="930"/>
                    <a:pt x="970" y="556"/>
                  </a:cubicBezTo>
                  <a:cubicBezTo>
                    <a:pt x="1016" y="503"/>
                    <a:pt x="1049" y="496"/>
                    <a:pt x="1082" y="496"/>
                  </a:cubicBezTo>
                  <a:cubicBezTo>
                    <a:pt x="1112" y="496"/>
                    <a:pt x="1152" y="503"/>
                    <a:pt x="1198" y="556"/>
                  </a:cubicBezTo>
                  <a:cubicBezTo>
                    <a:pt x="1538" y="933"/>
                    <a:pt x="1538" y="2391"/>
                    <a:pt x="1455" y="3221"/>
                  </a:cubicBezTo>
                  <a:cubicBezTo>
                    <a:pt x="1442" y="3360"/>
                    <a:pt x="1545" y="3482"/>
                    <a:pt x="1680" y="3495"/>
                  </a:cubicBezTo>
                  <a:cubicBezTo>
                    <a:pt x="1687" y="3496"/>
                    <a:pt x="1693" y="3496"/>
                    <a:pt x="1700" y="3496"/>
                  </a:cubicBezTo>
                  <a:cubicBezTo>
                    <a:pt x="1830" y="3496"/>
                    <a:pt x="1943" y="3400"/>
                    <a:pt x="1955" y="3271"/>
                  </a:cubicBezTo>
                  <a:cubicBezTo>
                    <a:pt x="1978" y="3026"/>
                    <a:pt x="2167" y="880"/>
                    <a:pt x="1568" y="222"/>
                  </a:cubicBezTo>
                  <a:cubicBezTo>
                    <a:pt x="1436" y="75"/>
                    <a:pt x="1259" y="1"/>
                    <a:pt x="1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6"/>
            <p:cNvSpPr/>
            <p:nvPr/>
          </p:nvSpPr>
          <p:spPr>
            <a:xfrm rot="-613802">
              <a:off x="3272443" y="1669882"/>
              <a:ext cx="120125" cy="135500"/>
            </a:xfrm>
            <a:custGeom>
              <a:avLst/>
              <a:gdLst/>
              <a:ahLst/>
              <a:cxnLst/>
              <a:rect l="l" t="t" r="r" b="b"/>
              <a:pathLst>
                <a:path w="4805" h="5420" extrusionOk="0">
                  <a:moveTo>
                    <a:pt x="4597" y="0"/>
                  </a:moveTo>
                  <a:lnTo>
                    <a:pt x="2887" y="1587"/>
                  </a:lnTo>
                  <a:cubicBezTo>
                    <a:pt x="2903" y="2196"/>
                    <a:pt x="2854" y="2738"/>
                    <a:pt x="2844" y="2854"/>
                  </a:cubicBezTo>
                  <a:cubicBezTo>
                    <a:pt x="2831" y="2982"/>
                    <a:pt x="2721" y="3078"/>
                    <a:pt x="2593" y="3078"/>
                  </a:cubicBezTo>
                  <a:lnTo>
                    <a:pt x="2569" y="3078"/>
                  </a:lnTo>
                  <a:cubicBezTo>
                    <a:pt x="2434" y="3065"/>
                    <a:pt x="2331" y="2943"/>
                    <a:pt x="2344" y="2804"/>
                  </a:cubicBezTo>
                  <a:cubicBezTo>
                    <a:pt x="2367" y="2586"/>
                    <a:pt x="2381" y="2325"/>
                    <a:pt x="2387" y="2050"/>
                  </a:cubicBezTo>
                  <a:lnTo>
                    <a:pt x="2387" y="2050"/>
                  </a:lnTo>
                  <a:lnTo>
                    <a:pt x="1627" y="2758"/>
                  </a:lnTo>
                  <a:cubicBezTo>
                    <a:pt x="1630" y="2787"/>
                    <a:pt x="1630" y="2814"/>
                    <a:pt x="1633" y="2844"/>
                  </a:cubicBezTo>
                  <a:cubicBezTo>
                    <a:pt x="1650" y="2979"/>
                    <a:pt x="1551" y="3101"/>
                    <a:pt x="1412" y="3118"/>
                  </a:cubicBezTo>
                  <a:lnTo>
                    <a:pt x="1386" y="3118"/>
                  </a:lnTo>
                  <a:cubicBezTo>
                    <a:pt x="1343" y="3118"/>
                    <a:pt x="1303" y="3109"/>
                    <a:pt x="1267" y="3089"/>
                  </a:cubicBezTo>
                  <a:lnTo>
                    <a:pt x="0" y="4266"/>
                  </a:lnTo>
                  <a:cubicBezTo>
                    <a:pt x="337" y="4805"/>
                    <a:pt x="774" y="5212"/>
                    <a:pt x="1267" y="5420"/>
                  </a:cubicBezTo>
                  <a:lnTo>
                    <a:pt x="4771" y="2166"/>
                  </a:lnTo>
                  <a:cubicBezTo>
                    <a:pt x="4791" y="1967"/>
                    <a:pt x="4805" y="1766"/>
                    <a:pt x="4805" y="1557"/>
                  </a:cubicBezTo>
                  <a:lnTo>
                    <a:pt x="4805" y="1505"/>
                  </a:lnTo>
                  <a:cubicBezTo>
                    <a:pt x="4802" y="972"/>
                    <a:pt x="4725" y="466"/>
                    <a:pt x="4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6"/>
            <p:cNvSpPr/>
            <p:nvPr/>
          </p:nvSpPr>
          <p:spPr>
            <a:xfrm rot="-613802">
              <a:off x="3302632" y="1711110"/>
              <a:ext cx="40950" cy="38300"/>
            </a:xfrm>
            <a:custGeom>
              <a:avLst/>
              <a:gdLst/>
              <a:ahLst/>
              <a:cxnLst/>
              <a:rect l="l" t="t" r="r" b="b"/>
              <a:pathLst>
                <a:path w="1638" h="1532" extrusionOk="0">
                  <a:moveTo>
                    <a:pt x="1621" y="0"/>
                  </a:moveTo>
                  <a:lnTo>
                    <a:pt x="1121" y="463"/>
                  </a:lnTo>
                  <a:cubicBezTo>
                    <a:pt x="1115" y="738"/>
                    <a:pt x="1101" y="999"/>
                    <a:pt x="1078" y="1217"/>
                  </a:cubicBezTo>
                  <a:cubicBezTo>
                    <a:pt x="1065" y="1356"/>
                    <a:pt x="1168" y="1478"/>
                    <a:pt x="1303" y="1491"/>
                  </a:cubicBezTo>
                  <a:lnTo>
                    <a:pt x="1327" y="1491"/>
                  </a:lnTo>
                  <a:cubicBezTo>
                    <a:pt x="1455" y="1491"/>
                    <a:pt x="1565" y="1395"/>
                    <a:pt x="1578" y="1267"/>
                  </a:cubicBezTo>
                  <a:cubicBezTo>
                    <a:pt x="1588" y="1151"/>
                    <a:pt x="1637" y="609"/>
                    <a:pt x="1621" y="0"/>
                  </a:cubicBezTo>
                  <a:close/>
                  <a:moveTo>
                    <a:pt x="361" y="1171"/>
                  </a:moveTo>
                  <a:lnTo>
                    <a:pt x="1" y="1502"/>
                  </a:lnTo>
                  <a:cubicBezTo>
                    <a:pt x="37" y="1522"/>
                    <a:pt x="77" y="1531"/>
                    <a:pt x="120" y="1531"/>
                  </a:cubicBezTo>
                  <a:lnTo>
                    <a:pt x="146" y="1531"/>
                  </a:lnTo>
                  <a:cubicBezTo>
                    <a:pt x="285" y="1514"/>
                    <a:pt x="384" y="1392"/>
                    <a:pt x="367" y="1257"/>
                  </a:cubicBezTo>
                  <a:cubicBezTo>
                    <a:pt x="364" y="1227"/>
                    <a:pt x="364" y="1200"/>
                    <a:pt x="361" y="11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6"/>
            <p:cNvSpPr/>
            <p:nvPr/>
          </p:nvSpPr>
          <p:spPr>
            <a:xfrm rot="-613802">
              <a:off x="3244931" y="1610222"/>
              <a:ext cx="127825" cy="155850"/>
            </a:xfrm>
            <a:custGeom>
              <a:avLst/>
              <a:gdLst/>
              <a:ahLst/>
              <a:cxnLst/>
              <a:rect l="l" t="t" r="r" b="b"/>
              <a:pathLst>
                <a:path w="5113" h="6234" extrusionOk="0">
                  <a:moveTo>
                    <a:pt x="2705" y="2602"/>
                  </a:moveTo>
                  <a:cubicBezTo>
                    <a:pt x="2672" y="2602"/>
                    <a:pt x="2639" y="2609"/>
                    <a:pt x="2593" y="2662"/>
                  </a:cubicBezTo>
                  <a:cubicBezTo>
                    <a:pt x="2355" y="2926"/>
                    <a:pt x="2295" y="3743"/>
                    <a:pt x="2311" y="4497"/>
                  </a:cubicBezTo>
                  <a:lnTo>
                    <a:pt x="3105" y="3763"/>
                  </a:lnTo>
                  <a:cubicBezTo>
                    <a:pt x="3069" y="3274"/>
                    <a:pt x="2986" y="2844"/>
                    <a:pt x="2821" y="2662"/>
                  </a:cubicBezTo>
                  <a:cubicBezTo>
                    <a:pt x="2775" y="2609"/>
                    <a:pt x="2735" y="2602"/>
                    <a:pt x="2705" y="2602"/>
                  </a:cubicBezTo>
                  <a:close/>
                  <a:moveTo>
                    <a:pt x="3005" y="0"/>
                  </a:moveTo>
                  <a:lnTo>
                    <a:pt x="168" y="2636"/>
                  </a:lnTo>
                  <a:cubicBezTo>
                    <a:pt x="56" y="3068"/>
                    <a:pt x="0" y="3541"/>
                    <a:pt x="0" y="4031"/>
                  </a:cubicBezTo>
                  <a:lnTo>
                    <a:pt x="0" y="4067"/>
                  </a:lnTo>
                  <a:cubicBezTo>
                    <a:pt x="6" y="4864"/>
                    <a:pt x="168" y="5608"/>
                    <a:pt x="443" y="6233"/>
                  </a:cubicBezTo>
                  <a:lnTo>
                    <a:pt x="1832" y="4944"/>
                  </a:lnTo>
                  <a:cubicBezTo>
                    <a:pt x="1786" y="4199"/>
                    <a:pt x="1769" y="2827"/>
                    <a:pt x="2219" y="2328"/>
                  </a:cubicBezTo>
                  <a:cubicBezTo>
                    <a:pt x="2351" y="2179"/>
                    <a:pt x="2526" y="2106"/>
                    <a:pt x="2705" y="2106"/>
                  </a:cubicBezTo>
                  <a:cubicBezTo>
                    <a:pt x="2880" y="2106"/>
                    <a:pt x="3059" y="2179"/>
                    <a:pt x="3191" y="2328"/>
                  </a:cubicBezTo>
                  <a:cubicBezTo>
                    <a:pt x="3390" y="2543"/>
                    <a:pt x="3501" y="2923"/>
                    <a:pt x="3561" y="3340"/>
                  </a:cubicBezTo>
                  <a:lnTo>
                    <a:pt x="5113" y="1898"/>
                  </a:lnTo>
                  <a:cubicBezTo>
                    <a:pt x="4663" y="846"/>
                    <a:pt x="3892" y="116"/>
                    <a:pt x="3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6"/>
            <p:cNvSpPr/>
            <p:nvPr/>
          </p:nvSpPr>
          <p:spPr>
            <a:xfrm rot="-613802">
              <a:off x="3290897" y="1662232"/>
              <a:ext cx="44825" cy="70950"/>
            </a:xfrm>
            <a:custGeom>
              <a:avLst/>
              <a:gdLst/>
              <a:ahLst/>
              <a:cxnLst/>
              <a:rect l="l" t="t" r="r" b="b"/>
              <a:pathLst>
                <a:path w="1793" h="2838" extrusionOk="0">
                  <a:moveTo>
                    <a:pt x="937" y="0"/>
                  </a:moveTo>
                  <a:cubicBezTo>
                    <a:pt x="758" y="0"/>
                    <a:pt x="583" y="73"/>
                    <a:pt x="451" y="222"/>
                  </a:cubicBezTo>
                  <a:cubicBezTo>
                    <a:pt x="1" y="721"/>
                    <a:pt x="18" y="2093"/>
                    <a:pt x="64" y="2838"/>
                  </a:cubicBezTo>
                  <a:lnTo>
                    <a:pt x="543" y="2391"/>
                  </a:lnTo>
                  <a:cubicBezTo>
                    <a:pt x="527" y="1637"/>
                    <a:pt x="587" y="820"/>
                    <a:pt x="825" y="556"/>
                  </a:cubicBezTo>
                  <a:cubicBezTo>
                    <a:pt x="871" y="503"/>
                    <a:pt x="904" y="496"/>
                    <a:pt x="937" y="496"/>
                  </a:cubicBezTo>
                  <a:cubicBezTo>
                    <a:pt x="967" y="496"/>
                    <a:pt x="1007" y="503"/>
                    <a:pt x="1053" y="556"/>
                  </a:cubicBezTo>
                  <a:cubicBezTo>
                    <a:pt x="1218" y="738"/>
                    <a:pt x="1301" y="1168"/>
                    <a:pt x="1337" y="1657"/>
                  </a:cubicBezTo>
                  <a:lnTo>
                    <a:pt x="1793" y="1234"/>
                  </a:lnTo>
                  <a:cubicBezTo>
                    <a:pt x="1733" y="817"/>
                    <a:pt x="1622" y="437"/>
                    <a:pt x="1423" y="222"/>
                  </a:cubicBezTo>
                  <a:cubicBezTo>
                    <a:pt x="1291" y="73"/>
                    <a:pt x="1112" y="0"/>
                    <a:pt x="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6" name="Google Shape;1466;p36"/>
          <p:cNvSpPr txBox="1">
            <a:spLocks noGrp="1"/>
          </p:cNvSpPr>
          <p:nvPr>
            <p:ph type="subTitle" idx="2"/>
          </p:nvPr>
        </p:nvSpPr>
        <p:spPr>
          <a:xfrm flipH="1">
            <a:off x="1334568" y="3208450"/>
            <a:ext cx="2114100" cy="43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 smtClean="0">
                <a:latin typeface="+mn-lt"/>
              </a:rPr>
              <a:t>Bước</a:t>
            </a:r>
            <a:r>
              <a:rPr lang="en-US" b="1" dirty="0" smtClean="0">
                <a:latin typeface="+mn-lt"/>
              </a:rPr>
              <a:t> 1: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Chọn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vật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liệu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và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tạo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khuôn</a:t>
            </a:r>
            <a:endParaRPr sz="2000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1" name="Google Shape;1666;p43"/>
          <p:cNvSpPr txBox="1">
            <a:spLocks noGrp="1"/>
          </p:cNvSpPr>
          <p:nvPr>
            <p:ph type="title"/>
          </p:nvPr>
        </p:nvSpPr>
        <p:spPr>
          <a:xfrm>
            <a:off x="1435800" y="345229"/>
            <a:ext cx="699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Thực</a:t>
            </a:r>
            <a:r>
              <a:rPr lang="en-US" sz="3200" b="1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hành</a:t>
            </a:r>
            <a:endParaRPr sz="3200" b="1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905" y="2061873"/>
            <a:ext cx="3371095" cy="1524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6" r="31359"/>
          <a:stretch/>
        </p:blipFill>
        <p:spPr>
          <a:xfrm>
            <a:off x="3760865" y="2718413"/>
            <a:ext cx="2036985" cy="2271828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79" y="1003625"/>
            <a:ext cx="3371095" cy="1524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9" r="16780"/>
          <a:stretch/>
        </p:blipFill>
        <p:spPr>
          <a:xfrm>
            <a:off x="6256575" y="3507381"/>
            <a:ext cx="2404539" cy="163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9208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3" name="Google Shape;1393;p36"/>
          <p:cNvGrpSpPr/>
          <p:nvPr/>
        </p:nvGrpSpPr>
        <p:grpSpPr>
          <a:xfrm>
            <a:off x="1966944" y="49159"/>
            <a:ext cx="5930106" cy="1251496"/>
            <a:chOff x="1966944" y="49159"/>
            <a:chExt cx="5930106" cy="1251496"/>
          </a:xfrm>
        </p:grpSpPr>
        <p:sp>
          <p:nvSpPr>
            <p:cNvPr id="1394" name="Google Shape;1394;p36"/>
            <p:cNvSpPr/>
            <p:nvPr/>
          </p:nvSpPr>
          <p:spPr>
            <a:xfrm>
              <a:off x="2255338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6"/>
            <p:cNvSpPr/>
            <p:nvPr/>
          </p:nvSpPr>
          <p:spPr>
            <a:xfrm rot="7791998">
              <a:off x="7058505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6"/>
            <p:cNvSpPr/>
            <p:nvPr/>
          </p:nvSpPr>
          <p:spPr>
            <a:xfrm rot="7791998">
              <a:off x="1923405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1666;p43"/>
          <p:cNvSpPr txBox="1">
            <a:spLocks noGrp="1"/>
          </p:cNvSpPr>
          <p:nvPr>
            <p:ph type="title"/>
          </p:nvPr>
        </p:nvSpPr>
        <p:spPr>
          <a:xfrm>
            <a:off x="1435800" y="345229"/>
            <a:ext cx="699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Thực</a:t>
            </a:r>
            <a:r>
              <a:rPr lang="en-US" sz="3200" b="1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hành</a:t>
            </a:r>
            <a:endParaRPr sz="3200" b="1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61950" y="963369"/>
            <a:ext cx="4677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 smtClean="0"/>
              <a:t>Cách</a:t>
            </a:r>
            <a:r>
              <a:rPr lang="en-US" sz="2000" dirty="0" smtClean="0"/>
              <a:t> </a:t>
            </a:r>
            <a:r>
              <a:rPr lang="en-US" sz="2000" dirty="0" err="1" smtClean="0"/>
              <a:t>tạo</a:t>
            </a:r>
            <a:r>
              <a:rPr lang="en-US" sz="2000" dirty="0" smtClean="0"/>
              <a:t> </a:t>
            </a:r>
            <a:r>
              <a:rPr lang="en-US" sz="2000" dirty="0" err="1" smtClean="0"/>
              <a:t>khuôn</a:t>
            </a:r>
            <a:r>
              <a:rPr lang="en-US" sz="2000" dirty="0" smtClean="0"/>
              <a:t> in </a:t>
            </a:r>
            <a:r>
              <a:rPr lang="en-US" sz="2000" dirty="0" err="1" smtClean="0"/>
              <a:t>từ</a:t>
            </a:r>
            <a:r>
              <a:rPr lang="en-US" sz="2000" dirty="0" smtClean="0"/>
              <a:t> </a:t>
            </a:r>
            <a:r>
              <a:rPr lang="en-US" sz="2000" dirty="0" err="1" smtClean="0"/>
              <a:t>rau</a:t>
            </a:r>
            <a:r>
              <a:rPr lang="en-US" sz="2000" dirty="0" smtClean="0"/>
              <a:t>, </a:t>
            </a:r>
            <a:r>
              <a:rPr lang="en-US" sz="2000" dirty="0" err="1" smtClean="0"/>
              <a:t>củ</a:t>
            </a:r>
            <a:r>
              <a:rPr lang="en-US" sz="2000" dirty="0" smtClean="0"/>
              <a:t>, </a:t>
            </a:r>
            <a:r>
              <a:rPr lang="en-US" sz="2000" dirty="0" err="1" smtClean="0"/>
              <a:t>quả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7" r="13427"/>
          <a:stretch/>
        </p:blipFill>
        <p:spPr>
          <a:xfrm>
            <a:off x="832207" y="1517367"/>
            <a:ext cx="2465798" cy="1524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2" r="14341"/>
          <a:stretch/>
        </p:blipFill>
        <p:spPr>
          <a:xfrm>
            <a:off x="4017196" y="1545466"/>
            <a:ext cx="2424702" cy="15240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2" r="19523"/>
          <a:stretch/>
        </p:blipFill>
        <p:spPr>
          <a:xfrm>
            <a:off x="2681554" y="3234604"/>
            <a:ext cx="2405538" cy="17841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3" r="19218"/>
          <a:stretch/>
        </p:blipFill>
        <p:spPr>
          <a:xfrm>
            <a:off x="5893261" y="3234604"/>
            <a:ext cx="2417566" cy="1784110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3416157" y="2152103"/>
            <a:ext cx="482886" cy="16256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>
            <a:off x="5248733" y="4045376"/>
            <a:ext cx="482886" cy="16256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45696"/>
      </p:ext>
    </p:extLst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3" name="Google Shape;1393;p36"/>
          <p:cNvGrpSpPr/>
          <p:nvPr/>
        </p:nvGrpSpPr>
        <p:grpSpPr>
          <a:xfrm>
            <a:off x="1966944" y="49159"/>
            <a:ext cx="5930106" cy="1251496"/>
            <a:chOff x="1966944" y="49159"/>
            <a:chExt cx="5930106" cy="1251496"/>
          </a:xfrm>
        </p:grpSpPr>
        <p:sp>
          <p:nvSpPr>
            <p:cNvPr id="1394" name="Google Shape;1394;p36"/>
            <p:cNvSpPr/>
            <p:nvPr/>
          </p:nvSpPr>
          <p:spPr>
            <a:xfrm>
              <a:off x="2255338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6"/>
            <p:cNvSpPr/>
            <p:nvPr/>
          </p:nvSpPr>
          <p:spPr>
            <a:xfrm rot="7791998">
              <a:off x="7058505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6"/>
            <p:cNvSpPr/>
            <p:nvPr/>
          </p:nvSpPr>
          <p:spPr>
            <a:xfrm rot="7791998">
              <a:off x="1923405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9" name="Google Shape;1419;p36"/>
          <p:cNvGrpSpPr/>
          <p:nvPr/>
        </p:nvGrpSpPr>
        <p:grpSpPr>
          <a:xfrm rot="-265172">
            <a:off x="6767379" y="1641185"/>
            <a:ext cx="607783" cy="772120"/>
            <a:chOff x="7338025" y="1332725"/>
            <a:chExt cx="1252275" cy="1590875"/>
          </a:xfrm>
        </p:grpSpPr>
        <p:sp>
          <p:nvSpPr>
            <p:cNvPr id="1420" name="Google Shape;1420;p36"/>
            <p:cNvSpPr/>
            <p:nvPr/>
          </p:nvSpPr>
          <p:spPr>
            <a:xfrm>
              <a:off x="7338025" y="1332725"/>
              <a:ext cx="1203775" cy="1590875"/>
            </a:xfrm>
            <a:custGeom>
              <a:avLst/>
              <a:gdLst/>
              <a:ahLst/>
              <a:cxnLst/>
              <a:rect l="l" t="t" r="r" b="b"/>
              <a:pathLst>
                <a:path w="48151" h="63635" extrusionOk="0">
                  <a:moveTo>
                    <a:pt x="4581" y="1"/>
                  </a:moveTo>
                  <a:cubicBezTo>
                    <a:pt x="3375" y="1"/>
                    <a:pt x="2346" y="901"/>
                    <a:pt x="2187" y="2093"/>
                  </a:cubicBezTo>
                  <a:cubicBezTo>
                    <a:pt x="1944" y="3909"/>
                    <a:pt x="0" y="20137"/>
                    <a:pt x="6476" y="30933"/>
                  </a:cubicBezTo>
                  <a:lnTo>
                    <a:pt x="6585" y="31144"/>
                  </a:lnTo>
                  <a:lnTo>
                    <a:pt x="6673" y="31254"/>
                  </a:lnTo>
                  <a:cubicBezTo>
                    <a:pt x="8994" y="34999"/>
                    <a:pt x="12105" y="37683"/>
                    <a:pt x="15927" y="39235"/>
                  </a:cubicBezTo>
                  <a:lnTo>
                    <a:pt x="15762" y="39919"/>
                  </a:lnTo>
                  <a:cubicBezTo>
                    <a:pt x="15427" y="41312"/>
                    <a:pt x="15970" y="42744"/>
                    <a:pt x="17123" y="43555"/>
                  </a:cubicBezTo>
                  <a:cubicBezTo>
                    <a:pt x="16749" y="44896"/>
                    <a:pt x="15924" y="46744"/>
                    <a:pt x="14115" y="48313"/>
                  </a:cubicBezTo>
                  <a:cubicBezTo>
                    <a:pt x="13946" y="48458"/>
                    <a:pt x="13762" y="48606"/>
                    <a:pt x="13568" y="48754"/>
                  </a:cubicBezTo>
                  <a:lnTo>
                    <a:pt x="12492" y="48754"/>
                  </a:lnTo>
                  <a:cubicBezTo>
                    <a:pt x="10633" y="48754"/>
                    <a:pt x="9121" y="50267"/>
                    <a:pt x="9121" y="52126"/>
                  </a:cubicBezTo>
                  <a:lnTo>
                    <a:pt x="9121" y="57978"/>
                  </a:lnTo>
                  <a:cubicBezTo>
                    <a:pt x="8546" y="58520"/>
                    <a:pt x="8218" y="59272"/>
                    <a:pt x="8218" y="60065"/>
                  </a:cubicBezTo>
                  <a:lnTo>
                    <a:pt x="8218" y="60768"/>
                  </a:lnTo>
                  <a:cubicBezTo>
                    <a:pt x="8218" y="62347"/>
                    <a:pt x="9505" y="63635"/>
                    <a:pt x="11086" y="63635"/>
                  </a:cubicBezTo>
                  <a:lnTo>
                    <a:pt x="36916" y="63635"/>
                  </a:lnTo>
                  <a:cubicBezTo>
                    <a:pt x="38497" y="63635"/>
                    <a:pt x="39784" y="62347"/>
                    <a:pt x="39784" y="60768"/>
                  </a:cubicBezTo>
                  <a:lnTo>
                    <a:pt x="39784" y="60065"/>
                  </a:lnTo>
                  <a:cubicBezTo>
                    <a:pt x="39784" y="59324"/>
                    <a:pt x="39491" y="58609"/>
                    <a:pt x="38980" y="58076"/>
                  </a:cubicBezTo>
                  <a:lnTo>
                    <a:pt x="38980" y="52126"/>
                  </a:lnTo>
                  <a:cubicBezTo>
                    <a:pt x="38980" y="50267"/>
                    <a:pt x="37467" y="48754"/>
                    <a:pt x="35608" y="48754"/>
                  </a:cubicBezTo>
                  <a:lnTo>
                    <a:pt x="34049" y="48754"/>
                  </a:lnTo>
                  <a:cubicBezTo>
                    <a:pt x="31930" y="47143"/>
                    <a:pt x="30967" y="45160"/>
                    <a:pt x="30533" y="43700"/>
                  </a:cubicBezTo>
                  <a:cubicBezTo>
                    <a:pt x="31746" y="42959"/>
                    <a:pt x="32399" y="41514"/>
                    <a:pt x="32124" y="40092"/>
                  </a:cubicBezTo>
                  <a:lnTo>
                    <a:pt x="32046" y="39683"/>
                  </a:lnTo>
                  <a:cubicBezTo>
                    <a:pt x="39721" y="37140"/>
                    <a:pt x="44768" y="30280"/>
                    <a:pt x="46651" y="19826"/>
                  </a:cubicBezTo>
                  <a:cubicBezTo>
                    <a:pt x="48150" y="11506"/>
                    <a:pt x="47222" y="3595"/>
                    <a:pt x="47022" y="2089"/>
                  </a:cubicBezTo>
                  <a:cubicBezTo>
                    <a:pt x="46859" y="896"/>
                    <a:pt x="45829" y="1"/>
                    <a:pt x="446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288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6"/>
            <p:cNvSpPr/>
            <p:nvPr/>
          </p:nvSpPr>
          <p:spPr>
            <a:xfrm>
              <a:off x="7670700" y="2356800"/>
              <a:ext cx="525000" cy="266400"/>
            </a:xfrm>
            <a:custGeom>
              <a:avLst/>
              <a:gdLst/>
              <a:ahLst/>
              <a:cxnLst/>
              <a:rect l="l" t="t" r="r" b="b"/>
              <a:pathLst>
                <a:path w="21000" h="10656" extrusionOk="0">
                  <a:moveTo>
                    <a:pt x="6434" y="0"/>
                  </a:moveTo>
                  <a:cubicBezTo>
                    <a:pt x="6434" y="0"/>
                    <a:pt x="6483" y="836"/>
                    <a:pt x="6253" y="2088"/>
                  </a:cubicBezTo>
                  <a:cubicBezTo>
                    <a:pt x="5911" y="3954"/>
                    <a:pt x="4956" y="6744"/>
                    <a:pt x="2293" y="9054"/>
                  </a:cubicBezTo>
                  <a:cubicBezTo>
                    <a:pt x="1637" y="9626"/>
                    <a:pt x="878" y="10165"/>
                    <a:pt x="0" y="10655"/>
                  </a:cubicBezTo>
                  <a:lnTo>
                    <a:pt x="21000" y="10655"/>
                  </a:lnTo>
                  <a:cubicBezTo>
                    <a:pt x="14165" y="6839"/>
                    <a:pt x="14567" y="0"/>
                    <a:pt x="14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6"/>
            <p:cNvSpPr/>
            <p:nvPr/>
          </p:nvSpPr>
          <p:spPr>
            <a:xfrm>
              <a:off x="7695300" y="2386500"/>
              <a:ext cx="475800" cy="221625"/>
            </a:xfrm>
            <a:custGeom>
              <a:avLst/>
              <a:gdLst/>
              <a:ahLst/>
              <a:cxnLst/>
              <a:rect l="l" t="t" r="r" b="b"/>
              <a:pathLst>
                <a:path w="19032" h="8865" extrusionOk="0">
                  <a:moveTo>
                    <a:pt x="5396" y="1"/>
                  </a:moveTo>
                  <a:cubicBezTo>
                    <a:pt x="5372" y="269"/>
                    <a:pt x="5329" y="569"/>
                    <a:pt x="5269" y="900"/>
                  </a:cubicBezTo>
                  <a:cubicBezTo>
                    <a:pt x="6564" y="1447"/>
                    <a:pt x="7893" y="1775"/>
                    <a:pt x="9018" y="1845"/>
                  </a:cubicBezTo>
                  <a:cubicBezTo>
                    <a:pt x="9386" y="1870"/>
                    <a:pt x="9777" y="1881"/>
                    <a:pt x="10077" y="2093"/>
                  </a:cubicBezTo>
                  <a:cubicBezTo>
                    <a:pt x="10359" y="2297"/>
                    <a:pt x="10496" y="2639"/>
                    <a:pt x="10613" y="2967"/>
                  </a:cubicBezTo>
                  <a:cubicBezTo>
                    <a:pt x="11011" y="4131"/>
                    <a:pt x="11244" y="5352"/>
                    <a:pt x="11304" y="6579"/>
                  </a:cubicBezTo>
                  <a:cubicBezTo>
                    <a:pt x="11318" y="6879"/>
                    <a:pt x="11315" y="7206"/>
                    <a:pt x="11142" y="7453"/>
                  </a:cubicBezTo>
                  <a:cubicBezTo>
                    <a:pt x="10884" y="7827"/>
                    <a:pt x="10363" y="7877"/>
                    <a:pt x="9900" y="7877"/>
                  </a:cubicBezTo>
                  <a:lnTo>
                    <a:pt x="9855" y="7877"/>
                  </a:lnTo>
                  <a:cubicBezTo>
                    <a:pt x="7089" y="7873"/>
                    <a:pt x="4324" y="7870"/>
                    <a:pt x="1559" y="7866"/>
                  </a:cubicBezTo>
                  <a:lnTo>
                    <a:pt x="1309" y="7866"/>
                  </a:lnTo>
                  <a:cubicBezTo>
                    <a:pt x="913" y="8212"/>
                    <a:pt x="477" y="8547"/>
                    <a:pt x="0" y="8864"/>
                  </a:cubicBezTo>
                  <a:lnTo>
                    <a:pt x="19031" y="8864"/>
                  </a:lnTo>
                  <a:cubicBezTo>
                    <a:pt x="14870" y="6078"/>
                    <a:pt x="13875" y="2127"/>
                    <a:pt x="13646" y="110"/>
                  </a:cubicBezTo>
                  <a:cubicBezTo>
                    <a:pt x="12669" y="378"/>
                    <a:pt x="11709" y="523"/>
                    <a:pt x="10796" y="579"/>
                  </a:cubicBezTo>
                  <a:cubicBezTo>
                    <a:pt x="10468" y="600"/>
                    <a:pt x="10148" y="611"/>
                    <a:pt x="9830" y="611"/>
                  </a:cubicBezTo>
                  <a:cubicBezTo>
                    <a:pt x="8074" y="611"/>
                    <a:pt x="6532" y="312"/>
                    <a:pt x="539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6"/>
            <p:cNvSpPr/>
            <p:nvPr/>
          </p:nvSpPr>
          <p:spPr>
            <a:xfrm>
              <a:off x="7622650" y="2608100"/>
              <a:ext cx="633275" cy="211100"/>
            </a:xfrm>
            <a:custGeom>
              <a:avLst/>
              <a:gdLst/>
              <a:ahLst/>
              <a:cxnLst/>
              <a:rect l="l" t="t" r="r" b="b"/>
              <a:pathLst>
                <a:path w="25331" h="8444" extrusionOk="0">
                  <a:moveTo>
                    <a:pt x="956" y="0"/>
                  </a:moveTo>
                  <a:cubicBezTo>
                    <a:pt x="427" y="0"/>
                    <a:pt x="0" y="430"/>
                    <a:pt x="0" y="956"/>
                  </a:cubicBezTo>
                  <a:lnTo>
                    <a:pt x="0" y="7492"/>
                  </a:lnTo>
                  <a:cubicBezTo>
                    <a:pt x="0" y="8021"/>
                    <a:pt x="427" y="8444"/>
                    <a:pt x="956" y="8444"/>
                  </a:cubicBezTo>
                  <a:lnTo>
                    <a:pt x="24379" y="8444"/>
                  </a:lnTo>
                  <a:cubicBezTo>
                    <a:pt x="24908" y="8444"/>
                    <a:pt x="25331" y="8021"/>
                    <a:pt x="25331" y="7492"/>
                  </a:cubicBezTo>
                  <a:lnTo>
                    <a:pt x="25331" y="956"/>
                  </a:lnTo>
                  <a:cubicBezTo>
                    <a:pt x="25331" y="430"/>
                    <a:pt x="24908" y="0"/>
                    <a:pt x="24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6"/>
            <p:cNvSpPr/>
            <p:nvPr/>
          </p:nvSpPr>
          <p:spPr>
            <a:xfrm>
              <a:off x="7656300" y="2629525"/>
              <a:ext cx="122150" cy="130425"/>
            </a:xfrm>
            <a:custGeom>
              <a:avLst/>
              <a:gdLst/>
              <a:ahLst/>
              <a:cxnLst/>
              <a:rect l="l" t="t" r="r" b="b"/>
              <a:pathLst>
                <a:path w="4886" h="5217" extrusionOk="0">
                  <a:moveTo>
                    <a:pt x="1" y="0"/>
                  </a:moveTo>
                  <a:lnTo>
                    <a:pt x="1" y="5217"/>
                  </a:lnTo>
                  <a:lnTo>
                    <a:pt x="950" y="752"/>
                  </a:lnTo>
                  <a:lnTo>
                    <a:pt x="4886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6"/>
            <p:cNvSpPr/>
            <p:nvPr/>
          </p:nvSpPr>
          <p:spPr>
            <a:xfrm>
              <a:off x="7622650" y="2608100"/>
              <a:ext cx="633275" cy="211100"/>
            </a:xfrm>
            <a:custGeom>
              <a:avLst/>
              <a:gdLst/>
              <a:ahLst/>
              <a:cxnLst/>
              <a:rect l="l" t="t" r="r" b="b"/>
              <a:pathLst>
                <a:path w="25331" h="8444" extrusionOk="0">
                  <a:moveTo>
                    <a:pt x="24223" y="0"/>
                  </a:moveTo>
                  <a:lnTo>
                    <a:pt x="24223" y="7417"/>
                  </a:lnTo>
                  <a:lnTo>
                    <a:pt x="0" y="7417"/>
                  </a:lnTo>
                  <a:lnTo>
                    <a:pt x="0" y="7492"/>
                  </a:lnTo>
                  <a:cubicBezTo>
                    <a:pt x="0" y="8021"/>
                    <a:pt x="427" y="8444"/>
                    <a:pt x="956" y="8444"/>
                  </a:cubicBezTo>
                  <a:lnTo>
                    <a:pt x="24379" y="8444"/>
                  </a:lnTo>
                  <a:cubicBezTo>
                    <a:pt x="24908" y="8444"/>
                    <a:pt x="25331" y="8021"/>
                    <a:pt x="25331" y="7492"/>
                  </a:cubicBezTo>
                  <a:lnTo>
                    <a:pt x="25331" y="956"/>
                  </a:lnTo>
                  <a:cubicBezTo>
                    <a:pt x="25331" y="430"/>
                    <a:pt x="24908" y="0"/>
                    <a:pt x="24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6"/>
            <p:cNvSpPr/>
            <p:nvPr/>
          </p:nvSpPr>
          <p:spPr>
            <a:xfrm>
              <a:off x="7599975" y="2819175"/>
              <a:ext cx="676150" cy="47825"/>
            </a:xfrm>
            <a:custGeom>
              <a:avLst/>
              <a:gdLst/>
              <a:ahLst/>
              <a:cxnLst/>
              <a:rect l="l" t="t" r="r" b="b"/>
              <a:pathLst>
                <a:path w="27046" h="1913" extrusionOk="0">
                  <a:moveTo>
                    <a:pt x="452" y="1"/>
                  </a:moveTo>
                  <a:cubicBezTo>
                    <a:pt x="201" y="1"/>
                    <a:pt x="1" y="205"/>
                    <a:pt x="1" y="456"/>
                  </a:cubicBezTo>
                  <a:lnTo>
                    <a:pt x="1" y="1461"/>
                  </a:lnTo>
                  <a:cubicBezTo>
                    <a:pt x="1" y="1712"/>
                    <a:pt x="201" y="1912"/>
                    <a:pt x="452" y="1912"/>
                  </a:cubicBezTo>
                  <a:lnTo>
                    <a:pt x="26590" y="1912"/>
                  </a:lnTo>
                  <a:cubicBezTo>
                    <a:pt x="26841" y="1912"/>
                    <a:pt x="27045" y="1712"/>
                    <a:pt x="27045" y="1461"/>
                  </a:cubicBezTo>
                  <a:lnTo>
                    <a:pt x="27045" y="456"/>
                  </a:lnTo>
                  <a:cubicBezTo>
                    <a:pt x="27045" y="205"/>
                    <a:pt x="26841" y="1"/>
                    <a:pt x="265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6"/>
            <p:cNvSpPr/>
            <p:nvPr/>
          </p:nvSpPr>
          <p:spPr>
            <a:xfrm>
              <a:off x="7599975" y="2819175"/>
              <a:ext cx="676150" cy="47825"/>
            </a:xfrm>
            <a:custGeom>
              <a:avLst/>
              <a:gdLst/>
              <a:ahLst/>
              <a:cxnLst/>
              <a:rect l="l" t="t" r="r" b="b"/>
              <a:pathLst>
                <a:path w="27046" h="1913" extrusionOk="0">
                  <a:moveTo>
                    <a:pt x="452" y="1"/>
                  </a:moveTo>
                  <a:cubicBezTo>
                    <a:pt x="201" y="1"/>
                    <a:pt x="1" y="205"/>
                    <a:pt x="1" y="456"/>
                  </a:cubicBezTo>
                  <a:lnTo>
                    <a:pt x="1" y="809"/>
                  </a:lnTo>
                  <a:lnTo>
                    <a:pt x="19805" y="809"/>
                  </a:lnTo>
                  <a:lnTo>
                    <a:pt x="19805" y="1912"/>
                  </a:lnTo>
                  <a:lnTo>
                    <a:pt x="26590" y="1912"/>
                  </a:lnTo>
                  <a:cubicBezTo>
                    <a:pt x="26841" y="1912"/>
                    <a:pt x="27045" y="1712"/>
                    <a:pt x="27045" y="1461"/>
                  </a:cubicBezTo>
                  <a:lnTo>
                    <a:pt x="27045" y="456"/>
                  </a:lnTo>
                  <a:cubicBezTo>
                    <a:pt x="27045" y="205"/>
                    <a:pt x="26841" y="1"/>
                    <a:pt x="2659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6"/>
            <p:cNvSpPr/>
            <p:nvPr/>
          </p:nvSpPr>
          <p:spPr>
            <a:xfrm>
              <a:off x="7713450" y="2655875"/>
              <a:ext cx="439500" cy="128225"/>
            </a:xfrm>
            <a:custGeom>
              <a:avLst/>
              <a:gdLst/>
              <a:ahLst/>
              <a:cxnLst/>
              <a:rect l="l" t="t" r="r" b="b"/>
              <a:pathLst>
                <a:path w="17580" h="5129" extrusionOk="0">
                  <a:moveTo>
                    <a:pt x="0" y="1"/>
                  </a:moveTo>
                  <a:lnTo>
                    <a:pt x="0" y="5129"/>
                  </a:lnTo>
                  <a:lnTo>
                    <a:pt x="17579" y="5129"/>
                  </a:lnTo>
                  <a:lnTo>
                    <a:pt x="175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6"/>
            <p:cNvSpPr/>
            <p:nvPr/>
          </p:nvSpPr>
          <p:spPr>
            <a:xfrm>
              <a:off x="7713450" y="2660925"/>
              <a:ext cx="178675" cy="123175"/>
            </a:xfrm>
            <a:custGeom>
              <a:avLst/>
              <a:gdLst/>
              <a:ahLst/>
              <a:cxnLst/>
              <a:rect l="l" t="t" r="r" b="b"/>
              <a:pathLst>
                <a:path w="7147" h="4927" extrusionOk="0">
                  <a:moveTo>
                    <a:pt x="4195" y="0"/>
                  </a:moveTo>
                  <a:lnTo>
                    <a:pt x="0" y="4334"/>
                  </a:lnTo>
                  <a:lnTo>
                    <a:pt x="0" y="4927"/>
                  </a:lnTo>
                  <a:lnTo>
                    <a:pt x="2388" y="4927"/>
                  </a:lnTo>
                  <a:cubicBezTo>
                    <a:pt x="3936" y="3365"/>
                    <a:pt x="5612" y="1679"/>
                    <a:pt x="7146" y="141"/>
                  </a:cubicBezTo>
                  <a:lnTo>
                    <a:pt x="4195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6"/>
            <p:cNvSpPr/>
            <p:nvPr/>
          </p:nvSpPr>
          <p:spPr>
            <a:xfrm>
              <a:off x="7917050" y="2671050"/>
              <a:ext cx="217125" cy="113050"/>
            </a:xfrm>
            <a:custGeom>
              <a:avLst/>
              <a:gdLst/>
              <a:ahLst/>
              <a:cxnLst/>
              <a:rect l="l" t="t" r="r" b="b"/>
              <a:pathLst>
                <a:path w="8685" h="4522" extrusionOk="0">
                  <a:moveTo>
                    <a:pt x="4519" y="1"/>
                  </a:moveTo>
                  <a:lnTo>
                    <a:pt x="0" y="4522"/>
                  </a:lnTo>
                  <a:lnTo>
                    <a:pt x="4659" y="4522"/>
                  </a:lnTo>
                  <a:lnTo>
                    <a:pt x="8684" y="498"/>
                  </a:lnTo>
                  <a:lnTo>
                    <a:pt x="8631" y="198"/>
                  </a:lnTo>
                  <a:lnTo>
                    <a:pt x="4519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6"/>
            <p:cNvSpPr/>
            <p:nvPr/>
          </p:nvSpPr>
          <p:spPr>
            <a:xfrm>
              <a:off x="7818300" y="2655875"/>
              <a:ext cx="82375" cy="8575"/>
            </a:xfrm>
            <a:custGeom>
              <a:avLst/>
              <a:gdLst/>
              <a:ahLst/>
              <a:cxnLst/>
              <a:rect l="l" t="t" r="r" b="b"/>
              <a:pathLst>
                <a:path w="3295" h="343" extrusionOk="0">
                  <a:moveTo>
                    <a:pt x="194" y="1"/>
                  </a:moveTo>
                  <a:lnTo>
                    <a:pt x="1" y="202"/>
                  </a:lnTo>
                  <a:lnTo>
                    <a:pt x="2952" y="343"/>
                  </a:lnTo>
                  <a:cubicBezTo>
                    <a:pt x="3069" y="230"/>
                    <a:pt x="3182" y="113"/>
                    <a:pt x="329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6"/>
            <p:cNvSpPr/>
            <p:nvPr/>
          </p:nvSpPr>
          <p:spPr>
            <a:xfrm>
              <a:off x="8030000" y="2655875"/>
              <a:ext cx="122950" cy="27625"/>
            </a:xfrm>
            <a:custGeom>
              <a:avLst/>
              <a:gdLst/>
              <a:ahLst/>
              <a:cxnLst/>
              <a:rect l="l" t="t" r="r" b="b"/>
              <a:pathLst>
                <a:path w="4918" h="1105" extrusionOk="0">
                  <a:moveTo>
                    <a:pt x="607" y="1"/>
                  </a:moveTo>
                  <a:lnTo>
                    <a:pt x="1" y="608"/>
                  </a:lnTo>
                  <a:lnTo>
                    <a:pt x="4113" y="805"/>
                  </a:lnTo>
                  <a:lnTo>
                    <a:pt x="4166" y="1105"/>
                  </a:lnTo>
                  <a:lnTo>
                    <a:pt x="4917" y="354"/>
                  </a:lnTo>
                  <a:lnTo>
                    <a:pt x="4917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6"/>
            <p:cNvSpPr/>
            <p:nvPr/>
          </p:nvSpPr>
          <p:spPr>
            <a:xfrm>
              <a:off x="7783375" y="2263850"/>
              <a:ext cx="304925" cy="137925"/>
            </a:xfrm>
            <a:custGeom>
              <a:avLst/>
              <a:gdLst/>
              <a:ahLst/>
              <a:cxnLst/>
              <a:rect l="l" t="t" r="r" b="b"/>
              <a:pathLst>
                <a:path w="12197" h="5517" extrusionOk="0">
                  <a:moveTo>
                    <a:pt x="911" y="1"/>
                  </a:moveTo>
                  <a:lnTo>
                    <a:pt x="607" y="1270"/>
                  </a:lnTo>
                  <a:lnTo>
                    <a:pt x="149" y="3203"/>
                  </a:lnTo>
                  <a:cubicBezTo>
                    <a:pt x="1" y="3803"/>
                    <a:pt x="335" y="4420"/>
                    <a:pt x="921" y="4617"/>
                  </a:cubicBezTo>
                  <a:cubicBezTo>
                    <a:pt x="2040" y="4996"/>
                    <a:pt x="3986" y="5516"/>
                    <a:pt x="6299" y="5516"/>
                  </a:cubicBezTo>
                  <a:cubicBezTo>
                    <a:pt x="6617" y="5516"/>
                    <a:pt x="6942" y="5506"/>
                    <a:pt x="7273" y="5485"/>
                  </a:cubicBezTo>
                  <a:cubicBezTo>
                    <a:pt x="8572" y="5404"/>
                    <a:pt x="9954" y="5147"/>
                    <a:pt x="11357" y="4611"/>
                  </a:cubicBezTo>
                  <a:cubicBezTo>
                    <a:pt x="11894" y="4406"/>
                    <a:pt x="12197" y="3834"/>
                    <a:pt x="12088" y="3271"/>
                  </a:cubicBezTo>
                  <a:lnTo>
                    <a:pt x="11466" y="1"/>
                  </a:lnTo>
                  <a:cubicBezTo>
                    <a:pt x="11466" y="1"/>
                    <a:pt x="9053" y="625"/>
                    <a:pt x="5925" y="625"/>
                  </a:cubicBezTo>
                  <a:cubicBezTo>
                    <a:pt x="4361" y="625"/>
                    <a:pt x="2619" y="469"/>
                    <a:pt x="9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6"/>
            <p:cNvSpPr/>
            <p:nvPr/>
          </p:nvSpPr>
          <p:spPr>
            <a:xfrm>
              <a:off x="7798550" y="2276925"/>
              <a:ext cx="287550" cy="124075"/>
            </a:xfrm>
            <a:custGeom>
              <a:avLst/>
              <a:gdLst/>
              <a:ahLst/>
              <a:cxnLst/>
              <a:rect l="l" t="t" r="r" b="b"/>
              <a:pathLst>
                <a:path w="11502" h="4963" extrusionOk="0">
                  <a:moveTo>
                    <a:pt x="180" y="0"/>
                  </a:moveTo>
                  <a:lnTo>
                    <a:pt x="0" y="747"/>
                  </a:lnTo>
                  <a:cubicBezTo>
                    <a:pt x="81" y="772"/>
                    <a:pt x="163" y="797"/>
                    <a:pt x="240" y="825"/>
                  </a:cubicBezTo>
                  <a:cubicBezTo>
                    <a:pt x="1955" y="1439"/>
                    <a:pt x="3661" y="1848"/>
                    <a:pt x="5478" y="1848"/>
                  </a:cubicBezTo>
                  <a:cubicBezTo>
                    <a:pt x="5682" y="1848"/>
                    <a:pt x="5886" y="1845"/>
                    <a:pt x="6095" y="1834"/>
                  </a:cubicBezTo>
                  <a:cubicBezTo>
                    <a:pt x="6166" y="1827"/>
                    <a:pt x="6239" y="1823"/>
                    <a:pt x="6317" y="1823"/>
                  </a:cubicBezTo>
                  <a:cubicBezTo>
                    <a:pt x="6493" y="1823"/>
                    <a:pt x="6674" y="1848"/>
                    <a:pt x="6818" y="1950"/>
                  </a:cubicBezTo>
                  <a:cubicBezTo>
                    <a:pt x="7012" y="2087"/>
                    <a:pt x="7093" y="2338"/>
                    <a:pt x="7135" y="2578"/>
                  </a:cubicBezTo>
                  <a:cubicBezTo>
                    <a:pt x="7280" y="3396"/>
                    <a:pt x="7097" y="4254"/>
                    <a:pt x="6666" y="4962"/>
                  </a:cubicBezTo>
                  <a:cubicBezTo>
                    <a:pt x="7965" y="4881"/>
                    <a:pt x="9347" y="4624"/>
                    <a:pt x="10750" y="4088"/>
                  </a:cubicBezTo>
                  <a:cubicBezTo>
                    <a:pt x="11212" y="3912"/>
                    <a:pt x="11502" y="3460"/>
                    <a:pt x="11502" y="2976"/>
                  </a:cubicBezTo>
                  <a:cubicBezTo>
                    <a:pt x="11502" y="2899"/>
                    <a:pt x="11494" y="2825"/>
                    <a:pt x="11481" y="2748"/>
                  </a:cubicBezTo>
                  <a:lnTo>
                    <a:pt x="11015" y="293"/>
                  </a:lnTo>
                  <a:cubicBezTo>
                    <a:pt x="9541" y="610"/>
                    <a:pt x="7936" y="783"/>
                    <a:pt x="6183" y="783"/>
                  </a:cubicBezTo>
                  <a:cubicBezTo>
                    <a:pt x="3954" y="783"/>
                    <a:pt x="1961" y="505"/>
                    <a:pt x="18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6"/>
            <p:cNvSpPr/>
            <p:nvPr/>
          </p:nvSpPr>
          <p:spPr>
            <a:xfrm>
              <a:off x="7387475" y="1389250"/>
              <a:ext cx="1202825" cy="907275"/>
            </a:xfrm>
            <a:custGeom>
              <a:avLst/>
              <a:gdLst/>
              <a:ahLst/>
              <a:cxnLst/>
              <a:rect l="l" t="t" r="r" b="b"/>
              <a:pathLst>
                <a:path w="48113" h="36291" extrusionOk="0">
                  <a:moveTo>
                    <a:pt x="2469" y="1"/>
                  </a:moveTo>
                  <a:cubicBezTo>
                    <a:pt x="2469" y="1"/>
                    <a:pt x="0" y="16839"/>
                    <a:pt x="6476" y="27575"/>
                  </a:cubicBezTo>
                  <a:cubicBezTo>
                    <a:pt x="6479" y="27578"/>
                    <a:pt x="6479" y="27582"/>
                    <a:pt x="6483" y="27582"/>
                  </a:cubicBezTo>
                  <a:cubicBezTo>
                    <a:pt x="9513" y="32604"/>
                    <a:pt x="14507" y="36290"/>
                    <a:pt x="22626" y="36290"/>
                  </a:cubicBezTo>
                  <a:cubicBezTo>
                    <a:pt x="48112" y="36290"/>
                    <a:pt x="42783" y="1"/>
                    <a:pt x="427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6"/>
            <p:cNvSpPr/>
            <p:nvPr/>
          </p:nvSpPr>
          <p:spPr>
            <a:xfrm>
              <a:off x="7549550" y="1389250"/>
              <a:ext cx="919050" cy="907275"/>
            </a:xfrm>
            <a:custGeom>
              <a:avLst/>
              <a:gdLst/>
              <a:ahLst/>
              <a:cxnLst/>
              <a:rect l="l" t="t" r="r" b="b"/>
              <a:pathLst>
                <a:path w="36762" h="36291" extrusionOk="0">
                  <a:moveTo>
                    <a:pt x="28480" y="1"/>
                  </a:moveTo>
                  <a:cubicBezTo>
                    <a:pt x="29165" y="5661"/>
                    <a:pt x="30798" y="23780"/>
                    <a:pt x="24636" y="29719"/>
                  </a:cubicBezTo>
                  <a:cubicBezTo>
                    <a:pt x="21345" y="32890"/>
                    <a:pt x="17243" y="34435"/>
                    <a:pt x="13188" y="34435"/>
                  </a:cubicBezTo>
                  <a:cubicBezTo>
                    <a:pt x="8193" y="34435"/>
                    <a:pt x="3266" y="32097"/>
                    <a:pt x="0" y="27582"/>
                  </a:cubicBezTo>
                  <a:lnTo>
                    <a:pt x="0" y="27582"/>
                  </a:lnTo>
                  <a:cubicBezTo>
                    <a:pt x="3030" y="32604"/>
                    <a:pt x="8024" y="36290"/>
                    <a:pt x="16143" y="36290"/>
                  </a:cubicBezTo>
                  <a:cubicBezTo>
                    <a:pt x="34113" y="36290"/>
                    <a:pt x="36762" y="18249"/>
                    <a:pt x="36762" y="7608"/>
                  </a:cubicBezTo>
                  <a:cubicBezTo>
                    <a:pt x="36762" y="3157"/>
                    <a:pt x="36300" y="1"/>
                    <a:pt x="3630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6"/>
            <p:cNvSpPr/>
            <p:nvPr/>
          </p:nvSpPr>
          <p:spPr>
            <a:xfrm>
              <a:off x="7502625" y="1485375"/>
              <a:ext cx="133275" cy="618300"/>
            </a:xfrm>
            <a:custGeom>
              <a:avLst/>
              <a:gdLst/>
              <a:ahLst/>
              <a:cxnLst/>
              <a:rect l="l" t="t" r="r" b="b"/>
              <a:pathLst>
                <a:path w="5331" h="24732" extrusionOk="0">
                  <a:moveTo>
                    <a:pt x="403" y="0"/>
                  </a:moveTo>
                  <a:cubicBezTo>
                    <a:pt x="1" y="19706"/>
                    <a:pt x="5330" y="24731"/>
                    <a:pt x="5330" y="24731"/>
                  </a:cubicBezTo>
                  <a:cubicBezTo>
                    <a:pt x="2311" y="11964"/>
                    <a:pt x="4222" y="0"/>
                    <a:pt x="422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8" name="Google Shape;1468;p36"/>
          <p:cNvSpPr txBox="1">
            <a:spLocks noGrp="1"/>
          </p:cNvSpPr>
          <p:nvPr>
            <p:ph type="subTitle" idx="4"/>
          </p:nvPr>
        </p:nvSpPr>
        <p:spPr>
          <a:xfrm flipH="1">
            <a:off x="5871176" y="3645433"/>
            <a:ext cx="2461735" cy="43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" b="1" dirty="0" smtClean="0">
                <a:latin typeface="+mn-lt"/>
              </a:rPr>
              <a:t>Bước 2:</a:t>
            </a:r>
          </a:p>
          <a:p>
            <a:pPr marL="0" lvl="0" indent="0">
              <a:lnSpc>
                <a:spcPct val="150000"/>
              </a:lnSpc>
            </a:pP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Quét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màu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lên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các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khuôn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in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vừa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tạo</a:t>
            </a:r>
            <a:r>
              <a:rPr lang="en" sz="20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.</a:t>
            </a:r>
            <a:endParaRPr sz="2000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1" name="Google Shape;1666;p43"/>
          <p:cNvSpPr txBox="1">
            <a:spLocks noGrp="1"/>
          </p:cNvSpPr>
          <p:nvPr>
            <p:ph type="title"/>
          </p:nvPr>
        </p:nvSpPr>
        <p:spPr>
          <a:xfrm>
            <a:off x="1435800" y="345229"/>
            <a:ext cx="699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Thực</a:t>
            </a:r>
            <a:r>
              <a:rPr lang="en-US" sz="3200" b="1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hành</a:t>
            </a:r>
            <a:endParaRPr sz="3200" b="1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r="17084"/>
          <a:stretch/>
        </p:blipFill>
        <p:spPr>
          <a:xfrm>
            <a:off x="1435800" y="1470701"/>
            <a:ext cx="4055980" cy="2772526"/>
          </a:xfrm>
          <a:prstGeom prst="rect">
            <a:avLst/>
          </a:prstGeom>
        </p:spPr>
      </p:pic>
      <p:grpSp>
        <p:nvGrpSpPr>
          <p:cNvPr id="88" name="Google Shape;1583;p40"/>
          <p:cNvGrpSpPr/>
          <p:nvPr/>
        </p:nvGrpSpPr>
        <p:grpSpPr>
          <a:xfrm>
            <a:off x="954467" y="940437"/>
            <a:ext cx="1012477" cy="947084"/>
            <a:chOff x="1178193" y="539992"/>
            <a:chExt cx="1573391" cy="1471771"/>
          </a:xfrm>
        </p:grpSpPr>
        <p:sp>
          <p:nvSpPr>
            <p:cNvPr id="89" name="Google Shape;1584;p40"/>
            <p:cNvSpPr/>
            <p:nvPr/>
          </p:nvSpPr>
          <p:spPr>
            <a:xfrm rot="-3921521">
              <a:off x="1476612" y="684445"/>
              <a:ext cx="981973" cy="1124981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585;p40"/>
            <p:cNvSpPr/>
            <p:nvPr/>
          </p:nvSpPr>
          <p:spPr>
            <a:xfrm rot="-3921521">
              <a:off x="1442318" y="650080"/>
              <a:ext cx="1045140" cy="1251596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586;p40"/>
            <p:cNvSpPr/>
            <p:nvPr/>
          </p:nvSpPr>
          <p:spPr>
            <a:xfrm rot="-3921521">
              <a:off x="1999527" y="1044018"/>
              <a:ext cx="361003" cy="482828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587;p40"/>
            <p:cNvSpPr/>
            <p:nvPr/>
          </p:nvSpPr>
          <p:spPr>
            <a:xfrm rot="-3921521">
              <a:off x="1740524" y="1075762"/>
              <a:ext cx="485360" cy="541343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588;p40"/>
            <p:cNvSpPr/>
            <p:nvPr/>
          </p:nvSpPr>
          <p:spPr>
            <a:xfrm rot="-3921521">
              <a:off x="1586098" y="1231100"/>
              <a:ext cx="439924" cy="462495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589;p40"/>
            <p:cNvSpPr/>
            <p:nvPr/>
          </p:nvSpPr>
          <p:spPr>
            <a:xfrm rot="-3921521">
              <a:off x="1655440" y="1494612"/>
              <a:ext cx="55020" cy="70195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590;p40"/>
            <p:cNvSpPr/>
            <p:nvPr/>
          </p:nvSpPr>
          <p:spPr>
            <a:xfrm rot="-3921521">
              <a:off x="1666721" y="1429721"/>
              <a:ext cx="137045" cy="136703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591;p40"/>
            <p:cNvSpPr/>
            <p:nvPr/>
          </p:nvSpPr>
          <p:spPr>
            <a:xfrm rot="-3921521">
              <a:off x="2231047" y="1193930"/>
              <a:ext cx="75895" cy="75899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592;p40"/>
            <p:cNvSpPr/>
            <p:nvPr/>
          </p:nvSpPr>
          <p:spPr>
            <a:xfrm rot="-3921521">
              <a:off x="2152051" y="1194539"/>
              <a:ext cx="137472" cy="127585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593;p40"/>
            <p:cNvSpPr/>
            <p:nvPr/>
          </p:nvSpPr>
          <p:spPr>
            <a:xfrm rot="-3921521">
              <a:off x="1498501" y="670099"/>
              <a:ext cx="545463" cy="475222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594;p40"/>
            <p:cNvSpPr/>
            <p:nvPr/>
          </p:nvSpPr>
          <p:spPr>
            <a:xfrm rot="-3921521">
              <a:off x="1582445" y="918965"/>
              <a:ext cx="563971" cy="516742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595;p40"/>
            <p:cNvSpPr/>
            <p:nvPr/>
          </p:nvSpPr>
          <p:spPr>
            <a:xfrm rot="-3921521">
              <a:off x="1532885" y="830797"/>
              <a:ext cx="606497" cy="590196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596;p40"/>
            <p:cNvSpPr/>
            <p:nvPr/>
          </p:nvSpPr>
          <p:spPr>
            <a:xfrm rot="-3921521">
              <a:off x="1532886" y="782436"/>
              <a:ext cx="576620" cy="567768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597;p40"/>
            <p:cNvSpPr/>
            <p:nvPr/>
          </p:nvSpPr>
          <p:spPr>
            <a:xfrm rot="-3921521">
              <a:off x="1978528" y="1449632"/>
              <a:ext cx="378929" cy="424545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598;p40"/>
            <p:cNvSpPr/>
            <p:nvPr/>
          </p:nvSpPr>
          <p:spPr>
            <a:xfrm rot="-3921521">
              <a:off x="2179420" y="1752501"/>
              <a:ext cx="139489" cy="14217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599;p40"/>
            <p:cNvSpPr/>
            <p:nvPr/>
          </p:nvSpPr>
          <p:spPr>
            <a:xfrm rot="-3921521">
              <a:off x="1655212" y="1275621"/>
              <a:ext cx="161256" cy="151914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00;p40"/>
            <p:cNvSpPr/>
            <p:nvPr/>
          </p:nvSpPr>
          <p:spPr>
            <a:xfrm rot="-3921521">
              <a:off x="2035625" y="1109592"/>
              <a:ext cx="170258" cy="13984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01;p40"/>
            <p:cNvSpPr/>
            <p:nvPr/>
          </p:nvSpPr>
          <p:spPr>
            <a:xfrm rot="-3921521">
              <a:off x="1808019" y="1214522"/>
              <a:ext cx="446792" cy="352100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02;p40"/>
            <p:cNvSpPr/>
            <p:nvPr/>
          </p:nvSpPr>
          <p:spPr>
            <a:xfrm rot="-3921521">
              <a:off x="1833362" y="1459842"/>
              <a:ext cx="105926" cy="10337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03;p40"/>
            <p:cNvSpPr/>
            <p:nvPr/>
          </p:nvSpPr>
          <p:spPr>
            <a:xfrm rot="-3921521">
              <a:off x="2101738" y="1325916"/>
              <a:ext cx="150043" cy="88355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3" name="Google Shape;1393;p36"/>
          <p:cNvGrpSpPr/>
          <p:nvPr/>
        </p:nvGrpSpPr>
        <p:grpSpPr>
          <a:xfrm>
            <a:off x="1966944" y="49159"/>
            <a:ext cx="5930106" cy="1251496"/>
            <a:chOff x="1966944" y="49159"/>
            <a:chExt cx="5930106" cy="1251496"/>
          </a:xfrm>
        </p:grpSpPr>
        <p:sp>
          <p:nvSpPr>
            <p:cNvPr id="1394" name="Google Shape;1394;p36"/>
            <p:cNvSpPr/>
            <p:nvPr/>
          </p:nvSpPr>
          <p:spPr>
            <a:xfrm>
              <a:off x="2255338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6"/>
            <p:cNvSpPr/>
            <p:nvPr/>
          </p:nvSpPr>
          <p:spPr>
            <a:xfrm rot="7791998">
              <a:off x="7058505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6"/>
            <p:cNvSpPr/>
            <p:nvPr/>
          </p:nvSpPr>
          <p:spPr>
            <a:xfrm rot="7791998">
              <a:off x="1923405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8" name="Google Shape;1438;p36"/>
          <p:cNvGrpSpPr/>
          <p:nvPr/>
        </p:nvGrpSpPr>
        <p:grpSpPr>
          <a:xfrm rot="1106445">
            <a:off x="1792308" y="1388222"/>
            <a:ext cx="714962" cy="739224"/>
            <a:chOff x="4383575" y="1300650"/>
            <a:chExt cx="1143375" cy="1182175"/>
          </a:xfrm>
        </p:grpSpPr>
        <p:sp>
          <p:nvSpPr>
            <p:cNvPr id="1439" name="Google Shape;1439;p36"/>
            <p:cNvSpPr/>
            <p:nvPr/>
          </p:nvSpPr>
          <p:spPr>
            <a:xfrm>
              <a:off x="4383575" y="1300650"/>
              <a:ext cx="1143375" cy="1182175"/>
            </a:xfrm>
            <a:custGeom>
              <a:avLst/>
              <a:gdLst/>
              <a:ahLst/>
              <a:cxnLst/>
              <a:rect l="l" t="t" r="r" b="b"/>
              <a:pathLst>
                <a:path w="45735" h="47287" extrusionOk="0">
                  <a:moveTo>
                    <a:pt x="22048" y="0"/>
                  </a:moveTo>
                  <a:cubicBezTo>
                    <a:pt x="21702" y="0"/>
                    <a:pt x="21364" y="53"/>
                    <a:pt x="21042" y="158"/>
                  </a:cubicBezTo>
                  <a:cubicBezTo>
                    <a:pt x="20996" y="173"/>
                    <a:pt x="20951" y="191"/>
                    <a:pt x="20905" y="208"/>
                  </a:cubicBezTo>
                  <a:cubicBezTo>
                    <a:pt x="20902" y="208"/>
                    <a:pt x="20898" y="212"/>
                    <a:pt x="20894" y="212"/>
                  </a:cubicBezTo>
                  <a:cubicBezTo>
                    <a:pt x="19621" y="695"/>
                    <a:pt x="18778" y="1908"/>
                    <a:pt x="18778" y="3274"/>
                  </a:cubicBezTo>
                  <a:cubicBezTo>
                    <a:pt x="18778" y="4116"/>
                    <a:pt x="19095" y="4885"/>
                    <a:pt x="19621" y="5463"/>
                  </a:cubicBezTo>
                  <a:cubicBezTo>
                    <a:pt x="19452" y="5978"/>
                    <a:pt x="19276" y="6521"/>
                    <a:pt x="19088" y="7093"/>
                  </a:cubicBezTo>
                  <a:cubicBezTo>
                    <a:pt x="17516" y="11942"/>
                    <a:pt x="15653" y="18048"/>
                    <a:pt x="14405" y="22181"/>
                  </a:cubicBezTo>
                  <a:lnTo>
                    <a:pt x="8490" y="12764"/>
                  </a:lnTo>
                  <a:cubicBezTo>
                    <a:pt x="8719" y="12316"/>
                    <a:pt x="8846" y="11812"/>
                    <a:pt x="8846" y="11290"/>
                  </a:cubicBezTo>
                  <a:cubicBezTo>
                    <a:pt x="8846" y="10923"/>
                    <a:pt x="8786" y="10567"/>
                    <a:pt x="8667" y="10228"/>
                  </a:cubicBezTo>
                  <a:cubicBezTo>
                    <a:pt x="8215" y="8906"/>
                    <a:pt x="6974" y="8017"/>
                    <a:pt x="5573" y="8017"/>
                  </a:cubicBezTo>
                  <a:cubicBezTo>
                    <a:pt x="5206" y="8017"/>
                    <a:pt x="4843" y="8081"/>
                    <a:pt x="4501" y="8200"/>
                  </a:cubicBezTo>
                  <a:cubicBezTo>
                    <a:pt x="3186" y="8655"/>
                    <a:pt x="2300" y="9897"/>
                    <a:pt x="2300" y="11290"/>
                  </a:cubicBezTo>
                  <a:cubicBezTo>
                    <a:pt x="2300" y="12165"/>
                    <a:pt x="2657" y="12976"/>
                    <a:pt x="3238" y="13572"/>
                  </a:cubicBezTo>
                  <a:cubicBezTo>
                    <a:pt x="1768" y="23148"/>
                    <a:pt x="92" y="39344"/>
                    <a:pt x="75" y="39506"/>
                  </a:cubicBezTo>
                  <a:cubicBezTo>
                    <a:pt x="1" y="40239"/>
                    <a:pt x="339" y="40952"/>
                    <a:pt x="956" y="41351"/>
                  </a:cubicBezTo>
                  <a:cubicBezTo>
                    <a:pt x="7809" y="45805"/>
                    <a:pt x="14965" y="47286"/>
                    <a:pt x="21459" y="47286"/>
                  </a:cubicBezTo>
                  <a:cubicBezTo>
                    <a:pt x="33828" y="47286"/>
                    <a:pt x="43784" y="41907"/>
                    <a:pt x="44631" y="41435"/>
                  </a:cubicBezTo>
                  <a:cubicBezTo>
                    <a:pt x="44846" y="41323"/>
                    <a:pt x="45040" y="41163"/>
                    <a:pt x="45202" y="40973"/>
                  </a:cubicBezTo>
                  <a:cubicBezTo>
                    <a:pt x="45573" y="40532"/>
                    <a:pt x="45735" y="39954"/>
                    <a:pt x="45640" y="39382"/>
                  </a:cubicBezTo>
                  <a:cubicBezTo>
                    <a:pt x="44031" y="29811"/>
                    <a:pt x="41266" y="17846"/>
                    <a:pt x="39880" y="12041"/>
                  </a:cubicBezTo>
                  <a:cubicBezTo>
                    <a:pt x="40342" y="11473"/>
                    <a:pt x="40613" y="10750"/>
                    <a:pt x="40613" y="9978"/>
                  </a:cubicBezTo>
                  <a:cubicBezTo>
                    <a:pt x="40613" y="9650"/>
                    <a:pt x="40564" y="9326"/>
                    <a:pt x="40469" y="9012"/>
                  </a:cubicBezTo>
                  <a:cubicBezTo>
                    <a:pt x="40042" y="7633"/>
                    <a:pt x="38787" y="6705"/>
                    <a:pt x="37341" y="6705"/>
                  </a:cubicBezTo>
                  <a:cubicBezTo>
                    <a:pt x="36604" y="6705"/>
                    <a:pt x="35877" y="6959"/>
                    <a:pt x="35326" y="7403"/>
                  </a:cubicBezTo>
                  <a:cubicBezTo>
                    <a:pt x="34526" y="8027"/>
                    <a:pt x="34071" y="8966"/>
                    <a:pt x="34071" y="9978"/>
                  </a:cubicBezTo>
                  <a:cubicBezTo>
                    <a:pt x="34071" y="10485"/>
                    <a:pt x="34184" y="10972"/>
                    <a:pt x="34399" y="11410"/>
                  </a:cubicBezTo>
                  <a:cubicBezTo>
                    <a:pt x="33197" y="14218"/>
                    <a:pt x="31797" y="17681"/>
                    <a:pt x="30661" y="20527"/>
                  </a:cubicBezTo>
                  <a:cubicBezTo>
                    <a:pt x="28650" y="14753"/>
                    <a:pt x="26121" y="8302"/>
                    <a:pt x="24813" y="5019"/>
                  </a:cubicBezTo>
                  <a:cubicBezTo>
                    <a:pt x="25137" y="4508"/>
                    <a:pt x="25321" y="3904"/>
                    <a:pt x="25321" y="3274"/>
                  </a:cubicBezTo>
                  <a:cubicBezTo>
                    <a:pt x="25321" y="2914"/>
                    <a:pt x="25264" y="2561"/>
                    <a:pt x="25152" y="2237"/>
                  </a:cubicBezTo>
                  <a:cubicBezTo>
                    <a:pt x="24703" y="899"/>
                    <a:pt x="23459" y="0"/>
                    <a:pt x="220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9525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6"/>
            <p:cNvSpPr/>
            <p:nvPr/>
          </p:nvSpPr>
          <p:spPr>
            <a:xfrm>
              <a:off x="4434200" y="1397100"/>
              <a:ext cx="1041975" cy="1036575"/>
            </a:xfrm>
            <a:custGeom>
              <a:avLst/>
              <a:gdLst/>
              <a:ahLst/>
              <a:cxnLst/>
              <a:rect l="l" t="t" r="r" b="b"/>
              <a:pathLst>
                <a:path w="41679" h="41463" extrusionOk="0">
                  <a:moveTo>
                    <a:pt x="20206" y="0"/>
                  </a:moveTo>
                  <a:cubicBezTo>
                    <a:pt x="19821" y="1112"/>
                    <a:pt x="19388" y="2421"/>
                    <a:pt x="18929" y="3842"/>
                  </a:cubicBezTo>
                  <a:cubicBezTo>
                    <a:pt x="16577" y="11082"/>
                    <a:pt x="13562" y="21212"/>
                    <a:pt x="13085" y="22810"/>
                  </a:cubicBezTo>
                  <a:lnTo>
                    <a:pt x="13085" y="22813"/>
                  </a:lnTo>
                  <a:cubicBezTo>
                    <a:pt x="13039" y="22954"/>
                    <a:pt x="13022" y="23025"/>
                    <a:pt x="13022" y="23025"/>
                  </a:cubicBezTo>
                  <a:lnTo>
                    <a:pt x="3499" y="7869"/>
                  </a:lnTo>
                  <a:cubicBezTo>
                    <a:pt x="3390" y="8504"/>
                    <a:pt x="3280" y="9185"/>
                    <a:pt x="3167" y="9908"/>
                  </a:cubicBezTo>
                  <a:cubicBezTo>
                    <a:pt x="1682" y="19529"/>
                    <a:pt x="0" y="35849"/>
                    <a:pt x="0" y="35849"/>
                  </a:cubicBezTo>
                  <a:cubicBezTo>
                    <a:pt x="6479" y="40059"/>
                    <a:pt x="13270" y="41463"/>
                    <a:pt x="19445" y="41463"/>
                  </a:cubicBezTo>
                  <a:cubicBezTo>
                    <a:pt x="31601" y="41463"/>
                    <a:pt x="41370" y="36023"/>
                    <a:pt x="41675" y="35852"/>
                  </a:cubicBezTo>
                  <a:lnTo>
                    <a:pt x="41678" y="35849"/>
                  </a:lnTo>
                  <a:cubicBezTo>
                    <a:pt x="39544" y="23120"/>
                    <a:pt x="35266" y="5828"/>
                    <a:pt x="35266" y="5828"/>
                  </a:cubicBezTo>
                  <a:cubicBezTo>
                    <a:pt x="35178" y="6028"/>
                    <a:pt x="35083" y="6233"/>
                    <a:pt x="34991" y="6448"/>
                  </a:cubicBezTo>
                  <a:cubicBezTo>
                    <a:pt x="32738" y="11509"/>
                    <a:pt x="29161" y="20662"/>
                    <a:pt x="28554" y="22214"/>
                  </a:cubicBezTo>
                  <a:cubicBezTo>
                    <a:pt x="28502" y="22365"/>
                    <a:pt x="28466" y="22443"/>
                    <a:pt x="28466" y="22443"/>
                  </a:cubicBezTo>
                  <a:cubicBezTo>
                    <a:pt x="25941" y="14087"/>
                    <a:pt x="20206" y="0"/>
                    <a:pt x="202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6"/>
            <p:cNvSpPr/>
            <p:nvPr/>
          </p:nvSpPr>
          <p:spPr>
            <a:xfrm>
              <a:off x="4974800" y="1581300"/>
              <a:ext cx="131225" cy="358825"/>
            </a:xfrm>
            <a:custGeom>
              <a:avLst/>
              <a:gdLst/>
              <a:ahLst/>
              <a:cxnLst/>
              <a:rect l="l" t="t" r="r" b="b"/>
              <a:pathLst>
                <a:path w="5249" h="14353" extrusionOk="0">
                  <a:moveTo>
                    <a:pt x="0" y="0"/>
                  </a:moveTo>
                  <a:cubicBezTo>
                    <a:pt x="2540" y="11082"/>
                    <a:pt x="5248" y="14352"/>
                    <a:pt x="5248" y="14352"/>
                  </a:cubicBezTo>
                  <a:cubicBezTo>
                    <a:pt x="3058" y="7415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6"/>
            <p:cNvSpPr/>
            <p:nvPr/>
          </p:nvSpPr>
          <p:spPr>
            <a:xfrm>
              <a:off x="5337200" y="1787975"/>
              <a:ext cx="91875" cy="468500"/>
            </a:xfrm>
            <a:custGeom>
              <a:avLst/>
              <a:gdLst/>
              <a:ahLst/>
              <a:cxnLst/>
              <a:rect l="l" t="t" r="r" b="b"/>
              <a:pathLst>
                <a:path w="3675" h="18740" extrusionOk="0">
                  <a:moveTo>
                    <a:pt x="0" y="1"/>
                  </a:moveTo>
                  <a:cubicBezTo>
                    <a:pt x="804" y="10829"/>
                    <a:pt x="3675" y="18740"/>
                    <a:pt x="3675" y="18740"/>
                  </a:cubicBezTo>
                  <a:cubicBezTo>
                    <a:pt x="2208" y="584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6"/>
            <p:cNvSpPr/>
            <p:nvPr/>
          </p:nvSpPr>
          <p:spPr>
            <a:xfrm>
              <a:off x="4555600" y="1714975"/>
              <a:ext cx="164125" cy="243375"/>
            </a:xfrm>
            <a:custGeom>
              <a:avLst/>
              <a:gdLst/>
              <a:ahLst/>
              <a:cxnLst/>
              <a:rect l="l" t="t" r="r" b="b"/>
              <a:pathLst>
                <a:path w="6565" h="9735" extrusionOk="0">
                  <a:moveTo>
                    <a:pt x="0" y="0"/>
                  </a:moveTo>
                  <a:lnTo>
                    <a:pt x="0" y="0"/>
                  </a:lnTo>
                  <a:cubicBezTo>
                    <a:pt x="2099" y="4233"/>
                    <a:pt x="6564" y="9735"/>
                    <a:pt x="6564" y="9735"/>
                  </a:cubicBezTo>
                  <a:cubicBezTo>
                    <a:pt x="3888" y="4138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6"/>
            <p:cNvSpPr/>
            <p:nvPr/>
          </p:nvSpPr>
          <p:spPr>
            <a:xfrm>
              <a:off x="5148050" y="1578225"/>
              <a:ext cx="154850" cy="406150"/>
            </a:xfrm>
            <a:custGeom>
              <a:avLst/>
              <a:gdLst/>
              <a:ahLst/>
              <a:cxnLst/>
              <a:rect l="l" t="t" r="r" b="b"/>
              <a:pathLst>
                <a:path w="6194" h="16246" extrusionOk="0">
                  <a:moveTo>
                    <a:pt x="6085" y="0"/>
                  </a:moveTo>
                  <a:cubicBezTo>
                    <a:pt x="3831" y="5171"/>
                    <a:pt x="575" y="13494"/>
                    <a:pt x="0" y="14969"/>
                  </a:cubicBezTo>
                  <a:cubicBezTo>
                    <a:pt x="385" y="15843"/>
                    <a:pt x="847" y="16245"/>
                    <a:pt x="1171" y="16245"/>
                  </a:cubicBezTo>
                  <a:cubicBezTo>
                    <a:pt x="1302" y="16245"/>
                    <a:pt x="1411" y="16178"/>
                    <a:pt x="1482" y="16055"/>
                  </a:cubicBezTo>
                  <a:cubicBezTo>
                    <a:pt x="1789" y="15519"/>
                    <a:pt x="4342" y="6599"/>
                    <a:pt x="6194" y="56"/>
                  </a:cubicBezTo>
                  <a:cubicBezTo>
                    <a:pt x="6158" y="39"/>
                    <a:pt x="6120" y="22"/>
                    <a:pt x="6085" y="0"/>
                  </a:cubicBezTo>
                  <a:close/>
                </a:path>
              </a:pathLst>
            </a:custGeom>
            <a:solidFill>
              <a:srgbClr val="FFA5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6"/>
            <p:cNvSpPr/>
            <p:nvPr/>
          </p:nvSpPr>
          <p:spPr>
            <a:xfrm>
              <a:off x="4761325" y="1493125"/>
              <a:ext cx="146125" cy="506050"/>
            </a:xfrm>
            <a:custGeom>
              <a:avLst/>
              <a:gdLst/>
              <a:ahLst/>
              <a:cxnLst/>
              <a:rect l="l" t="t" r="r" b="b"/>
              <a:pathLst>
                <a:path w="5845" h="20242" extrusionOk="0">
                  <a:moveTo>
                    <a:pt x="5844" y="1"/>
                  </a:moveTo>
                  <a:cubicBezTo>
                    <a:pt x="3492" y="7241"/>
                    <a:pt x="477" y="17371"/>
                    <a:pt x="0" y="18969"/>
                  </a:cubicBezTo>
                  <a:lnTo>
                    <a:pt x="0" y="18972"/>
                  </a:lnTo>
                  <a:cubicBezTo>
                    <a:pt x="508" y="19805"/>
                    <a:pt x="952" y="20242"/>
                    <a:pt x="1196" y="20242"/>
                  </a:cubicBezTo>
                  <a:cubicBezTo>
                    <a:pt x="1284" y="20242"/>
                    <a:pt x="1348" y="20182"/>
                    <a:pt x="1376" y="20069"/>
                  </a:cubicBezTo>
                  <a:cubicBezTo>
                    <a:pt x="1530" y="19438"/>
                    <a:pt x="4070" y="7989"/>
                    <a:pt x="5844" y="1"/>
                  </a:cubicBezTo>
                  <a:close/>
                </a:path>
              </a:pathLst>
            </a:custGeom>
            <a:solidFill>
              <a:srgbClr val="FFA5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6"/>
            <p:cNvSpPr/>
            <p:nvPr/>
          </p:nvSpPr>
          <p:spPr>
            <a:xfrm>
              <a:off x="4434200" y="1644775"/>
              <a:ext cx="1041875" cy="788950"/>
            </a:xfrm>
            <a:custGeom>
              <a:avLst/>
              <a:gdLst/>
              <a:ahLst/>
              <a:cxnLst/>
              <a:rect l="l" t="t" r="r" b="b"/>
              <a:pathLst>
                <a:path w="41675" h="31558" extrusionOk="0">
                  <a:moveTo>
                    <a:pt x="3167" y="1"/>
                  </a:moveTo>
                  <a:cubicBezTo>
                    <a:pt x="1682" y="9622"/>
                    <a:pt x="0" y="25942"/>
                    <a:pt x="0" y="25942"/>
                  </a:cubicBezTo>
                  <a:cubicBezTo>
                    <a:pt x="6479" y="30153"/>
                    <a:pt x="13269" y="31557"/>
                    <a:pt x="19440" y="31557"/>
                  </a:cubicBezTo>
                  <a:cubicBezTo>
                    <a:pt x="31598" y="31557"/>
                    <a:pt x="41372" y="26114"/>
                    <a:pt x="41675" y="25945"/>
                  </a:cubicBezTo>
                  <a:lnTo>
                    <a:pt x="41675" y="25945"/>
                  </a:lnTo>
                  <a:cubicBezTo>
                    <a:pt x="34547" y="28386"/>
                    <a:pt x="28085" y="29261"/>
                    <a:pt x="22583" y="29261"/>
                  </a:cubicBezTo>
                  <a:cubicBezTo>
                    <a:pt x="11057" y="29261"/>
                    <a:pt x="3770" y="25420"/>
                    <a:pt x="3548" y="24101"/>
                  </a:cubicBezTo>
                  <a:cubicBezTo>
                    <a:pt x="3323" y="22782"/>
                    <a:pt x="3217" y="8850"/>
                    <a:pt x="316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6"/>
            <p:cNvSpPr/>
            <p:nvPr/>
          </p:nvSpPr>
          <p:spPr>
            <a:xfrm>
              <a:off x="4490075" y="1550075"/>
              <a:ext cx="65625" cy="65625"/>
            </a:xfrm>
            <a:custGeom>
              <a:avLst/>
              <a:gdLst/>
              <a:ahLst/>
              <a:cxnLst/>
              <a:rect l="l" t="t" r="r" b="b"/>
              <a:pathLst>
                <a:path w="2625" h="2625" extrusionOk="0">
                  <a:moveTo>
                    <a:pt x="1313" y="1"/>
                  </a:moveTo>
                  <a:cubicBezTo>
                    <a:pt x="1161" y="1"/>
                    <a:pt x="1017" y="29"/>
                    <a:pt x="883" y="75"/>
                  </a:cubicBezTo>
                  <a:cubicBezTo>
                    <a:pt x="368" y="251"/>
                    <a:pt x="1" y="738"/>
                    <a:pt x="1" y="1313"/>
                  </a:cubicBezTo>
                  <a:cubicBezTo>
                    <a:pt x="1" y="2036"/>
                    <a:pt x="587" y="2625"/>
                    <a:pt x="1313" y="2625"/>
                  </a:cubicBezTo>
                  <a:cubicBezTo>
                    <a:pt x="2037" y="2625"/>
                    <a:pt x="2625" y="2036"/>
                    <a:pt x="2625" y="1313"/>
                  </a:cubicBezTo>
                  <a:cubicBezTo>
                    <a:pt x="2625" y="1165"/>
                    <a:pt x="2600" y="1024"/>
                    <a:pt x="2555" y="894"/>
                  </a:cubicBezTo>
                  <a:cubicBezTo>
                    <a:pt x="2379" y="375"/>
                    <a:pt x="188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6"/>
            <p:cNvSpPr/>
            <p:nvPr/>
          </p:nvSpPr>
          <p:spPr>
            <a:xfrm>
              <a:off x="5284375" y="1517275"/>
              <a:ext cx="65525" cy="65625"/>
            </a:xfrm>
            <a:custGeom>
              <a:avLst/>
              <a:gdLst/>
              <a:ahLst/>
              <a:cxnLst/>
              <a:rect l="l" t="t" r="r" b="b"/>
              <a:pathLst>
                <a:path w="2621" h="2625" extrusionOk="0">
                  <a:moveTo>
                    <a:pt x="1309" y="1"/>
                  </a:moveTo>
                  <a:cubicBezTo>
                    <a:pt x="1002" y="1"/>
                    <a:pt x="723" y="106"/>
                    <a:pt x="501" y="283"/>
                  </a:cubicBezTo>
                  <a:cubicBezTo>
                    <a:pt x="194" y="523"/>
                    <a:pt x="0" y="894"/>
                    <a:pt x="0" y="1313"/>
                  </a:cubicBezTo>
                  <a:cubicBezTo>
                    <a:pt x="0" y="2036"/>
                    <a:pt x="585" y="2625"/>
                    <a:pt x="1309" y="2625"/>
                  </a:cubicBezTo>
                  <a:cubicBezTo>
                    <a:pt x="2032" y="2625"/>
                    <a:pt x="2621" y="2036"/>
                    <a:pt x="2621" y="1313"/>
                  </a:cubicBezTo>
                  <a:cubicBezTo>
                    <a:pt x="2621" y="1175"/>
                    <a:pt x="2603" y="1049"/>
                    <a:pt x="2564" y="925"/>
                  </a:cubicBezTo>
                  <a:cubicBezTo>
                    <a:pt x="2398" y="389"/>
                    <a:pt x="1897" y="1"/>
                    <a:pt x="1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6"/>
            <p:cNvSpPr/>
            <p:nvPr/>
          </p:nvSpPr>
          <p:spPr>
            <a:xfrm>
              <a:off x="4902050" y="1349675"/>
              <a:ext cx="65525" cy="65625"/>
            </a:xfrm>
            <a:custGeom>
              <a:avLst/>
              <a:gdLst/>
              <a:ahLst/>
              <a:cxnLst/>
              <a:rect l="l" t="t" r="r" b="b"/>
              <a:pathLst>
                <a:path w="2621" h="2625" extrusionOk="0">
                  <a:moveTo>
                    <a:pt x="1309" y="0"/>
                  </a:moveTo>
                  <a:cubicBezTo>
                    <a:pt x="1171" y="0"/>
                    <a:pt x="1037" y="22"/>
                    <a:pt x="910" y="60"/>
                  </a:cubicBezTo>
                  <a:cubicBezTo>
                    <a:pt x="907" y="64"/>
                    <a:pt x="900" y="64"/>
                    <a:pt x="892" y="71"/>
                  </a:cubicBezTo>
                  <a:cubicBezTo>
                    <a:pt x="374" y="243"/>
                    <a:pt x="0" y="734"/>
                    <a:pt x="0" y="1313"/>
                  </a:cubicBezTo>
                  <a:cubicBezTo>
                    <a:pt x="0" y="2035"/>
                    <a:pt x="586" y="2625"/>
                    <a:pt x="1309" y="2625"/>
                  </a:cubicBezTo>
                  <a:cubicBezTo>
                    <a:pt x="2035" y="2625"/>
                    <a:pt x="2621" y="2035"/>
                    <a:pt x="2621" y="1313"/>
                  </a:cubicBezTo>
                  <a:cubicBezTo>
                    <a:pt x="2621" y="1164"/>
                    <a:pt x="2600" y="1026"/>
                    <a:pt x="2554" y="896"/>
                  </a:cubicBezTo>
                  <a:cubicBezTo>
                    <a:pt x="2381" y="374"/>
                    <a:pt x="1890" y="0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6"/>
            <p:cNvSpPr/>
            <p:nvPr/>
          </p:nvSpPr>
          <p:spPr>
            <a:xfrm>
              <a:off x="5284375" y="1524350"/>
              <a:ext cx="65525" cy="58550"/>
            </a:xfrm>
            <a:custGeom>
              <a:avLst/>
              <a:gdLst/>
              <a:ahLst/>
              <a:cxnLst/>
              <a:rect l="l" t="t" r="r" b="b"/>
              <a:pathLst>
                <a:path w="2621" h="2342" extrusionOk="0">
                  <a:moveTo>
                    <a:pt x="501" y="0"/>
                  </a:moveTo>
                  <a:lnTo>
                    <a:pt x="501" y="0"/>
                  </a:lnTo>
                  <a:cubicBezTo>
                    <a:pt x="194" y="240"/>
                    <a:pt x="0" y="611"/>
                    <a:pt x="0" y="1030"/>
                  </a:cubicBezTo>
                  <a:cubicBezTo>
                    <a:pt x="0" y="1753"/>
                    <a:pt x="585" y="2342"/>
                    <a:pt x="1309" y="2342"/>
                  </a:cubicBezTo>
                  <a:cubicBezTo>
                    <a:pt x="2032" y="2342"/>
                    <a:pt x="2621" y="1753"/>
                    <a:pt x="2621" y="1030"/>
                  </a:cubicBezTo>
                  <a:cubicBezTo>
                    <a:pt x="2621" y="892"/>
                    <a:pt x="2603" y="766"/>
                    <a:pt x="2564" y="642"/>
                  </a:cubicBezTo>
                  <a:cubicBezTo>
                    <a:pt x="2497" y="621"/>
                    <a:pt x="2458" y="611"/>
                    <a:pt x="2458" y="611"/>
                  </a:cubicBezTo>
                  <a:cubicBezTo>
                    <a:pt x="2458" y="611"/>
                    <a:pt x="2420" y="1548"/>
                    <a:pt x="1460" y="1711"/>
                  </a:cubicBezTo>
                  <a:cubicBezTo>
                    <a:pt x="1418" y="1718"/>
                    <a:pt x="1376" y="1721"/>
                    <a:pt x="1337" y="1721"/>
                  </a:cubicBezTo>
                  <a:cubicBezTo>
                    <a:pt x="578" y="1721"/>
                    <a:pt x="71" y="551"/>
                    <a:pt x="501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6"/>
            <p:cNvSpPr/>
            <p:nvPr/>
          </p:nvSpPr>
          <p:spPr>
            <a:xfrm>
              <a:off x="4901950" y="1351425"/>
              <a:ext cx="65625" cy="63875"/>
            </a:xfrm>
            <a:custGeom>
              <a:avLst/>
              <a:gdLst/>
              <a:ahLst/>
              <a:cxnLst/>
              <a:rect l="l" t="t" r="r" b="b"/>
              <a:pathLst>
                <a:path w="2625" h="2555" extrusionOk="0">
                  <a:moveTo>
                    <a:pt x="896" y="1"/>
                  </a:moveTo>
                  <a:cubicBezTo>
                    <a:pt x="378" y="173"/>
                    <a:pt x="4" y="664"/>
                    <a:pt x="4" y="1243"/>
                  </a:cubicBezTo>
                  <a:cubicBezTo>
                    <a:pt x="4" y="1965"/>
                    <a:pt x="590" y="2555"/>
                    <a:pt x="1313" y="2555"/>
                  </a:cubicBezTo>
                  <a:cubicBezTo>
                    <a:pt x="2039" y="2555"/>
                    <a:pt x="2625" y="1965"/>
                    <a:pt x="2625" y="1243"/>
                  </a:cubicBezTo>
                  <a:cubicBezTo>
                    <a:pt x="2625" y="1094"/>
                    <a:pt x="2604" y="956"/>
                    <a:pt x="2558" y="826"/>
                  </a:cubicBezTo>
                  <a:lnTo>
                    <a:pt x="2555" y="823"/>
                  </a:lnTo>
                  <a:cubicBezTo>
                    <a:pt x="2555" y="823"/>
                    <a:pt x="2512" y="1764"/>
                    <a:pt x="1552" y="1923"/>
                  </a:cubicBezTo>
                  <a:cubicBezTo>
                    <a:pt x="1510" y="1930"/>
                    <a:pt x="1471" y="1933"/>
                    <a:pt x="1433" y="1933"/>
                  </a:cubicBezTo>
                  <a:cubicBezTo>
                    <a:pt x="544" y="1933"/>
                    <a:pt x="1" y="328"/>
                    <a:pt x="89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6"/>
            <p:cNvSpPr/>
            <p:nvPr/>
          </p:nvSpPr>
          <p:spPr>
            <a:xfrm>
              <a:off x="4517750" y="1556425"/>
              <a:ext cx="29350" cy="25975"/>
            </a:xfrm>
            <a:custGeom>
              <a:avLst/>
              <a:gdLst/>
              <a:ahLst/>
              <a:cxnLst/>
              <a:rect l="l" t="t" r="r" b="b"/>
              <a:pathLst>
                <a:path w="1174" h="1039" extrusionOk="0">
                  <a:moveTo>
                    <a:pt x="385" y="0"/>
                  </a:moveTo>
                  <a:cubicBezTo>
                    <a:pt x="345" y="0"/>
                    <a:pt x="307" y="16"/>
                    <a:pt x="274" y="50"/>
                  </a:cubicBezTo>
                  <a:cubicBezTo>
                    <a:pt x="1" y="336"/>
                    <a:pt x="374" y="1039"/>
                    <a:pt x="746" y="1039"/>
                  </a:cubicBezTo>
                  <a:cubicBezTo>
                    <a:pt x="773" y="1039"/>
                    <a:pt x="800" y="1035"/>
                    <a:pt x="827" y="1027"/>
                  </a:cubicBezTo>
                  <a:cubicBezTo>
                    <a:pt x="1173" y="924"/>
                    <a:pt x="699" y="0"/>
                    <a:pt x="38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6"/>
            <p:cNvSpPr/>
            <p:nvPr/>
          </p:nvSpPr>
          <p:spPr>
            <a:xfrm>
              <a:off x="4930325" y="1356500"/>
              <a:ext cx="29325" cy="25925"/>
            </a:xfrm>
            <a:custGeom>
              <a:avLst/>
              <a:gdLst/>
              <a:ahLst/>
              <a:cxnLst/>
              <a:rect l="l" t="t" r="r" b="b"/>
              <a:pathLst>
                <a:path w="1173" h="1037" extrusionOk="0">
                  <a:moveTo>
                    <a:pt x="386" y="0"/>
                  </a:moveTo>
                  <a:cubicBezTo>
                    <a:pt x="345" y="0"/>
                    <a:pt x="306" y="16"/>
                    <a:pt x="273" y="52"/>
                  </a:cubicBezTo>
                  <a:cubicBezTo>
                    <a:pt x="0" y="334"/>
                    <a:pt x="374" y="1037"/>
                    <a:pt x="746" y="1037"/>
                  </a:cubicBezTo>
                  <a:cubicBezTo>
                    <a:pt x="773" y="1037"/>
                    <a:pt x="800" y="1033"/>
                    <a:pt x="827" y="1025"/>
                  </a:cubicBezTo>
                  <a:cubicBezTo>
                    <a:pt x="1173" y="922"/>
                    <a:pt x="700" y="0"/>
                    <a:pt x="386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6"/>
            <p:cNvSpPr/>
            <p:nvPr/>
          </p:nvSpPr>
          <p:spPr>
            <a:xfrm>
              <a:off x="5304525" y="1523775"/>
              <a:ext cx="29325" cy="25925"/>
            </a:xfrm>
            <a:custGeom>
              <a:avLst/>
              <a:gdLst/>
              <a:ahLst/>
              <a:cxnLst/>
              <a:rect l="l" t="t" r="r" b="b"/>
              <a:pathLst>
                <a:path w="1173" h="1037" extrusionOk="0">
                  <a:moveTo>
                    <a:pt x="384" y="0"/>
                  </a:moveTo>
                  <a:cubicBezTo>
                    <a:pt x="343" y="0"/>
                    <a:pt x="304" y="16"/>
                    <a:pt x="270" y="51"/>
                  </a:cubicBezTo>
                  <a:cubicBezTo>
                    <a:pt x="0" y="334"/>
                    <a:pt x="374" y="1036"/>
                    <a:pt x="743" y="1036"/>
                  </a:cubicBezTo>
                  <a:cubicBezTo>
                    <a:pt x="770" y="1036"/>
                    <a:pt x="797" y="1033"/>
                    <a:pt x="824" y="1025"/>
                  </a:cubicBezTo>
                  <a:cubicBezTo>
                    <a:pt x="1173" y="922"/>
                    <a:pt x="700" y="0"/>
                    <a:pt x="38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6"/>
            <p:cNvSpPr/>
            <p:nvPr/>
          </p:nvSpPr>
          <p:spPr>
            <a:xfrm>
              <a:off x="4490075" y="1551950"/>
              <a:ext cx="65625" cy="63750"/>
            </a:xfrm>
            <a:custGeom>
              <a:avLst/>
              <a:gdLst/>
              <a:ahLst/>
              <a:cxnLst/>
              <a:rect l="l" t="t" r="r" b="b"/>
              <a:pathLst>
                <a:path w="2625" h="2550" extrusionOk="0">
                  <a:moveTo>
                    <a:pt x="883" y="0"/>
                  </a:moveTo>
                  <a:cubicBezTo>
                    <a:pt x="368" y="176"/>
                    <a:pt x="1" y="663"/>
                    <a:pt x="1" y="1238"/>
                  </a:cubicBezTo>
                  <a:cubicBezTo>
                    <a:pt x="1" y="1961"/>
                    <a:pt x="587" y="2550"/>
                    <a:pt x="1313" y="2550"/>
                  </a:cubicBezTo>
                  <a:cubicBezTo>
                    <a:pt x="2037" y="2550"/>
                    <a:pt x="2625" y="1961"/>
                    <a:pt x="2625" y="1238"/>
                  </a:cubicBezTo>
                  <a:cubicBezTo>
                    <a:pt x="2625" y="1090"/>
                    <a:pt x="2600" y="949"/>
                    <a:pt x="2555" y="819"/>
                  </a:cubicBezTo>
                  <a:cubicBezTo>
                    <a:pt x="2555" y="819"/>
                    <a:pt x="2516" y="1757"/>
                    <a:pt x="1553" y="1919"/>
                  </a:cubicBezTo>
                  <a:cubicBezTo>
                    <a:pt x="1514" y="1926"/>
                    <a:pt x="1472" y="1926"/>
                    <a:pt x="1433" y="1926"/>
                  </a:cubicBezTo>
                  <a:cubicBezTo>
                    <a:pt x="551" y="1926"/>
                    <a:pt x="5" y="342"/>
                    <a:pt x="88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6"/>
            <p:cNvSpPr/>
            <p:nvPr/>
          </p:nvSpPr>
          <p:spPr>
            <a:xfrm>
              <a:off x="4565400" y="2028525"/>
              <a:ext cx="104425" cy="199275"/>
            </a:xfrm>
            <a:custGeom>
              <a:avLst/>
              <a:gdLst/>
              <a:ahLst/>
              <a:cxnLst/>
              <a:rect l="l" t="t" r="r" b="b"/>
              <a:pathLst>
                <a:path w="4177" h="7971" extrusionOk="0">
                  <a:moveTo>
                    <a:pt x="2074" y="1"/>
                  </a:moveTo>
                  <a:cubicBezTo>
                    <a:pt x="1933" y="4"/>
                    <a:pt x="1799" y="28"/>
                    <a:pt x="1669" y="82"/>
                  </a:cubicBezTo>
                  <a:cubicBezTo>
                    <a:pt x="1648" y="89"/>
                    <a:pt x="1630" y="95"/>
                    <a:pt x="1609" y="110"/>
                  </a:cubicBezTo>
                  <a:cubicBezTo>
                    <a:pt x="684" y="522"/>
                    <a:pt x="0" y="2102"/>
                    <a:pt x="0" y="3986"/>
                  </a:cubicBezTo>
                  <a:cubicBezTo>
                    <a:pt x="0" y="6187"/>
                    <a:pt x="935" y="7971"/>
                    <a:pt x="2088" y="7971"/>
                  </a:cubicBezTo>
                  <a:cubicBezTo>
                    <a:pt x="2910" y="7971"/>
                    <a:pt x="3626" y="7061"/>
                    <a:pt x="3964" y="5739"/>
                  </a:cubicBezTo>
                  <a:cubicBezTo>
                    <a:pt x="3989" y="5636"/>
                    <a:pt x="4014" y="5534"/>
                    <a:pt x="4035" y="5425"/>
                  </a:cubicBezTo>
                  <a:cubicBezTo>
                    <a:pt x="4039" y="5415"/>
                    <a:pt x="4042" y="5400"/>
                    <a:pt x="4042" y="5389"/>
                  </a:cubicBezTo>
                  <a:cubicBezTo>
                    <a:pt x="4046" y="5379"/>
                    <a:pt x="4046" y="5368"/>
                    <a:pt x="4049" y="5355"/>
                  </a:cubicBezTo>
                  <a:cubicBezTo>
                    <a:pt x="4130" y="4931"/>
                    <a:pt x="4176" y="4466"/>
                    <a:pt x="4176" y="3986"/>
                  </a:cubicBezTo>
                  <a:cubicBezTo>
                    <a:pt x="4176" y="1785"/>
                    <a:pt x="3242" y="1"/>
                    <a:pt x="20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6"/>
            <p:cNvSpPr/>
            <p:nvPr/>
          </p:nvSpPr>
          <p:spPr>
            <a:xfrm>
              <a:off x="5226350" y="2006025"/>
              <a:ext cx="104400" cy="199150"/>
            </a:xfrm>
            <a:custGeom>
              <a:avLst/>
              <a:gdLst/>
              <a:ahLst/>
              <a:cxnLst/>
              <a:rect l="l" t="t" r="r" b="b"/>
              <a:pathLst>
                <a:path w="4176" h="7966" extrusionOk="0">
                  <a:moveTo>
                    <a:pt x="2089" y="1"/>
                  </a:moveTo>
                  <a:cubicBezTo>
                    <a:pt x="1785" y="1"/>
                    <a:pt x="1496" y="124"/>
                    <a:pt x="1231" y="350"/>
                  </a:cubicBezTo>
                  <a:cubicBezTo>
                    <a:pt x="508" y="974"/>
                    <a:pt x="0" y="2368"/>
                    <a:pt x="0" y="3983"/>
                  </a:cubicBezTo>
                  <a:cubicBezTo>
                    <a:pt x="0" y="6183"/>
                    <a:pt x="935" y="7965"/>
                    <a:pt x="2089" y="7965"/>
                  </a:cubicBezTo>
                  <a:cubicBezTo>
                    <a:pt x="3009" y="7965"/>
                    <a:pt x="3788" y="6836"/>
                    <a:pt x="4067" y="5260"/>
                  </a:cubicBezTo>
                  <a:cubicBezTo>
                    <a:pt x="4138" y="4858"/>
                    <a:pt x="4176" y="4431"/>
                    <a:pt x="4176" y="3983"/>
                  </a:cubicBezTo>
                  <a:cubicBezTo>
                    <a:pt x="4176" y="1786"/>
                    <a:pt x="3245" y="1"/>
                    <a:pt x="20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6"/>
            <p:cNvSpPr/>
            <p:nvPr/>
          </p:nvSpPr>
          <p:spPr>
            <a:xfrm>
              <a:off x="4902050" y="2069875"/>
              <a:ext cx="104500" cy="199200"/>
            </a:xfrm>
            <a:custGeom>
              <a:avLst/>
              <a:gdLst/>
              <a:ahLst/>
              <a:cxnLst/>
              <a:rect l="l" t="t" r="r" b="b"/>
              <a:pathLst>
                <a:path w="4180" h="7968" extrusionOk="0">
                  <a:moveTo>
                    <a:pt x="2088" y="1"/>
                  </a:moveTo>
                  <a:cubicBezTo>
                    <a:pt x="2077" y="1"/>
                    <a:pt x="2067" y="1"/>
                    <a:pt x="2056" y="4"/>
                  </a:cubicBezTo>
                  <a:cubicBezTo>
                    <a:pt x="917" y="32"/>
                    <a:pt x="0" y="1803"/>
                    <a:pt x="0" y="3982"/>
                  </a:cubicBezTo>
                  <a:cubicBezTo>
                    <a:pt x="0" y="6183"/>
                    <a:pt x="935" y="7968"/>
                    <a:pt x="2088" y="7968"/>
                  </a:cubicBezTo>
                  <a:cubicBezTo>
                    <a:pt x="2995" y="7968"/>
                    <a:pt x="3764" y="6871"/>
                    <a:pt x="4056" y="5337"/>
                  </a:cubicBezTo>
                  <a:cubicBezTo>
                    <a:pt x="4133" y="4914"/>
                    <a:pt x="4180" y="4459"/>
                    <a:pt x="4180" y="3982"/>
                  </a:cubicBezTo>
                  <a:cubicBezTo>
                    <a:pt x="4180" y="1782"/>
                    <a:pt x="3241" y="1"/>
                    <a:pt x="20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6"/>
            <p:cNvSpPr/>
            <p:nvPr/>
          </p:nvSpPr>
          <p:spPr>
            <a:xfrm>
              <a:off x="5264600" y="2042525"/>
              <a:ext cx="50200" cy="93425"/>
            </a:xfrm>
            <a:custGeom>
              <a:avLst/>
              <a:gdLst/>
              <a:ahLst/>
              <a:cxnLst/>
              <a:rect l="l" t="t" r="r" b="b"/>
              <a:pathLst>
                <a:path w="2008" h="3737" extrusionOk="0">
                  <a:moveTo>
                    <a:pt x="1063" y="1"/>
                  </a:moveTo>
                  <a:cubicBezTo>
                    <a:pt x="1034" y="1"/>
                    <a:pt x="1010" y="9"/>
                    <a:pt x="982" y="19"/>
                  </a:cubicBezTo>
                  <a:cubicBezTo>
                    <a:pt x="1" y="403"/>
                    <a:pt x="608" y="3736"/>
                    <a:pt x="1306" y="3736"/>
                  </a:cubicBezTo>
                  <a:cubicBezTo>
                    <a:pt x="1313" y="3736"/>
                    <a:pt x="1320" y="3736"/>
                    <a:pt x="1327" y="3733"/>
                  </a:cubicBezTo>
                  <a:cubicBezTo>
                    <a:pt x="2008" y="3665"/>
                    <a:pt x="1750" y="1"/>
                    <a:pt x="106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6"/>
            <p:cNvSpPr/>
            <p:nvPr/>
          </p:nvSpPr>
          <p:spPr>
            <a:xfrm>
              <a:off x="5226350" y="2014775"/>
              <a:ext cx="101675" cy="190400"/>
            </a:xfrm>
            <a:custGeom>
              <a:avLst/>
              <a:gdLst/>
              <a:ahLst/>
              <a:cxnLst/>
              <a:rect l="l" t="t" r="r" b="b"/>
              <a:pathLst>
                <a:path w="4067" h="7616" extrusionOk="0">
                  <a:moveTo>
                    <a:pt x="1231" y="0"/>
                  </a:moveTo>
                  <a:lnTo>
                    <a:pt x="1231" y="0"/>
                  </a:lnTo>
                  <a:cubicBezTo>
                    <a:pt x="508" y="624"/>
                    <a:pt x="0" y="2018"/>
                    <a:pt x="0" y="3633"/>
                  </a:cubicBezTo>
                  <a:cubicBezTo>
                    <a:pt x="0" y="5833"/>
                    <a:pt x="935" y="7615"/>
                    <a:pt x="2089" y="7615"/>
                  </a:cubicBezTo>
                  <a:cubicBezTo>
                    <a:pt x="3009" y="7615"/>
                    <a:pt x="3788" y="6486"/>
                    <a:pt x="4067" y="4910"/>
                  </a:cubicBezTo>
                  <a:lnTo>
                    <a:pt x="4067" y="4910"/>
                  </a:lnTo>
                  <a:cubicBezTo>
                    <a:pt x="4032" y="4934"/>
                    <a:pt x="4014" y="4966"/>
                    <a:pt x="4007" y="5012"/>
                  </a:cubicBezTo>
                  <a:cubicBezTo>
                    <a:pt x="3919" y="5735"/>
                    <a:pt x="3326" y="6603"/>
                    <a:pt x="2593" y="6603"/>
                  </a:cubicBezTo>
                  <a:cubicBezTo>
                    <a:pt x="2268" y="6603"/>
                    <a:pt x="1916" y="6434"/>
                    <a:pt x="1566" y="6010"/>
                  </a:cubicBezTo>
                  <a:cubicBezTo>
                    <a:pt x="625" y="4864"/>
                    <a:pt x="191" y="1192"/>
                    <a:pt x="1231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6"/>
            <p:cNvSpPr/>
            <p:nvPr/>
          </p:nvSpPr>
          <p:spPr>
            <a:xfrm>
              <a:off x="4902050" y="2069950"/>
              <a:ext cx="101425" cy="199125"/>
            </a:xfrm>
            <a:custGeom>
              <a:avLst/>
              <a:gdLst/>
              <a:ahLst/>
              <a:cxnLst/>
              <a:rect l="l" t="t" r="r" b="b"/>
              <a:pathLst>
                <a:path w="4057" h="7965" extrusionOk="0">
                  <a:moveTo>
                    <a:pt x="2056" y="1"/>
                  </a:moveTo>
                  <a:cubicBezTo>
                    <a:pt x="917" y="29"/>
                    <a:pt x="0" y="1800"/>
                    <a:pt x="0" y="3979"/>
                  </a:cubicBezTo>
                  <a:cubicBezTo>
                    <a:pt x="0" y="6180"/>
                    <a:pt x="935" y="7965"/>
                    <a:pt x="2088" y="7965"/>
                  </a:cubicBezTo>
                  <a:cubicBezTo>
                    <a:pt x="2995" y="7965"/>
                    <a:pt x="3764" y="6868"/>
                    <a:pt x="4056" y="5334"/>
                  </a:cubicBezTo>
                  <a:lnTo>
                    <a:pt x="4056" y="5334"/>
                  </a:lnTo>
                  <a:cubicBezTo>
                    <a:pt x="4032" y="5355"/>
                    <a:pt x="4017" y="5387"/>
                    <a:pt x="4011" y="5422"/>
                  </a:cubicBezTo>
                  <a:cubicBezTo>
                    <a:pt x="3926" y="6149"/>
                    <a:pt x="3334" y="7012"/>
                    <a:pt x="2596" y="7012"/>
                  </a:cubicBezTo>
                  <a:cubicBezTo>
                    <a:pt x="2271" y="7012"/>
                    <a:pt x="1919" y="6847"/>
                    <a:pt x="1573" y="6424"/>
                  </a:cubicBezTo>
                  <a:cubicBezTo>
                    <a:pt x="438" y="5044"/>
                    <a:pt x="42" y="33"/>
                    <a:pt x="2046" y="33"/>
                  </a:cubicBezTo>
                  <a:lnTo>
                    <a:pt x="2060" y="33"/>
                  </a:lnTo>
                  <a:cubicBezTo>
                    <a:pt x="2060" y="33"/>
                    <a:pt x="2060" y="22"/>
                    <a:pt x="205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6"/>
            <p:cNvSpPr/>
            <p:nvPr/>
          </p:nvSpPr>
          <p:spPr>
            <a:xfrm>
              <a:off x="4604550" y="2065825"/>
              <a:ext cx="50200" cy="93325"/>
            </a:xfrm>
            <a:custGeom>
              <a:avLst/>
              <a:gdLst/>
              <a:ahLst/>
              <a:cxnLst/>
              <a:rect l="l" t="t" r="r" b="b"/>
              <a:pathLst>
                <a:path w="2008" h="3733" extrusionOk="0">
                  <a:moveTo>
                    <a:pt x="1058" y="0"/>
                  </a:moveTo>
                  <a:cubicBezTo>
                    <a:pt x="1034" y="0"/>
                    <a:pt x="1005" y="3"/>
                    <a:pt x="981" y="14"/>
                  </a:cubicBezTo>
                  <a:cubicBezTo>
                    <a:pt x="0" y="399"/>
                    <a:pt x="606" y="3732"/>
                    <a:pt x="1301" y="3732"/>
                  </a:cubicBezTo>
                  <a:lnTo>
                    <a:pt x="1326" y="3732"/>
                  </a:lnTo>
                  <a:cubicBezTo>
                    <a:pt x="2007" y="3661"/>
                    <a:pt x="1749" y="0"/>
                    <a:pt x="105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6"/>
            <p:cNvSpPr/>
            <p:nvPr/>
          </p:nvSpPr>
          <p:spPr>
            <a:xfrm>
              <a:off x="4565400" y="2031250"/>
              <a:ext cx="99125" cy="196550"/>
            </a:xfrm>
            <a:custGeom>
              <a:avLst/>
              <a:gdLst/>
              <a:ahLst/>
              <a:cxnLst/>
              <a:rect l="l" t="t" r="r" b="b"/>
              <a:pathLst>
                <a:path w="3965" h="7862" extrusionOk="0">
                  <a:moveTo>
                    <a:pt x="1609" y="1"/>
                  </a:moveTo>
                  <a:cubicBezTo>
                    <a:pt x="684" y="413"/>
                    <a:pt x="0" y="1993"/>
                    <a:pt x="0" y="3877"/>
                  </a:cubicBezTo>
                  <a:cubicBezTo>
                    <a:pt x="0" y="6078"/>
                    <a:pt x="935" y="7862"/>
                    <a:pt x="2088" y="7862"/>
                  </a:cubicBezTo>
                  <a:cubicBezTo>
                    <a:pt x="2910" y="7862"/>
                    <a:pt x="3626" y="6952"/>
                    <a:pt x="3964" y="5630"/>
                  </a:cubicBezTo>
                  <a:lnTo>
                    <a:pt x="3964" y="5630"/>
                  </a:lnTo>
                  <a:cubicBezTo>
                    <a:pt x="3764" y="6258"/>
                    <a:pt x="3245" y="6872"/>
                    <a:pt x="2624" y="6872"/>
                  </a:cubicBezTo>
                  <a:cubicBezTo>
                    <a:pt x="2304" y="6872"/>
                    <a:pt x="1951" y="6706"/>
                    <a:pt x="1601" y="6282"/>
                  </a:cubicBezTo>
                  <a:cubicBezTo>
                    <a:pt x="568" y="5023"/>
                    <a:pt x="149" y="730"/>
                    <a:pt x="160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6"/>
            <p:cNvSpPr/>
            <p:nvPr/>
          </p:nvSpPr>
          <p:spPr>
            <a:xfrm>
              <a:off x="4940400" y="2108050"/>
              <a:ext cx="50175" cy="93425"/>
            </a:xfrm>
            <a:custGeom>
              <a:avLst/>
              <a:gdLst/>
              <a:ahLst/>
              <a:cxnLst/>
              <a:rect l="l" t="t" r="r" b="b"/>
              <a:pathLst>
                <a:path w="2007" h="3737" extrusionOk="0">
                  <a:moveTo>
                    <a:pt x="1062" y="1"/>
                  </a:moveTo>
                  <a:cubicBezTo>
                    <a:pt x="1038" y="1"/>
                    <a:pt x="1009" y="7"/>
                    <a:pt x="984" y="18"/>
                  </a:cubicBezTo>
                  <a:cubicBezTo>
                    <a:pt x="1" y="399"/>
                    <a:pt x="607" y="3736"/>
                    <a:pt x="1305" y="3736"/>
                  </a:cubicBezTo>
                  <a:cubicBezTo>
                    <a:pt x="1313" y="3736"/>
                    <a:pt x="1320" y="3736"/>
                    <a:pt x="1326" y="3732"/>
                  </a:cubicBezTo>
                  <a:cubicBezTo>
                    <a:pt x="2007" y="3662"/>
                    <a:pt x="1753" y="1"/>
                    <a:pt x="106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0" name="Google Shape;1470;p36"/>
          <p:cNvSpPr txBox="1">
            <a:spLocks noGrp="1"/>
          </p:cNvSpPr>
          <p:nvPr>
            <p:ph type="subTitle" idx="6"/>
          </p:nvPr>
        </p:nvSpPr>
        <p:spPr>
          <a:xfrm flipH="1">
            <a:off x="962524" y="3295971"/>
            <a:ext cx="2374529" cy="43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 smtClean="0">
                <a:latin typeface="+mn-lt"/>
              </a:rPr>
              <a:t>Bước</a:t>
            </a:r>
            <a:r>
              <a:rPr lang="en-US" b="1" dirty="0" smtClean="0">
                <a:latin typeface="+mn-lt"/>
              </a:rPr>
              <a:t> 3: 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Tiếp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tục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in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để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tạo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ra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bố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cục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chính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.</a:t>
            </a:r>
            <a:endParaRPr sz="2000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1" name="Google Shape;1666;p43"/>
          <p:cNvSpPr txBox="1">
            <a:spLocks noGrp="1"/>
          </p:cNvSpPr>
          <p:nvPr>
            <p:ph type="title"/>
          </p:nvPr>
        </p:nvSpPr>
        <p:spPr>
          <a:xfrm>
            <a:off x="1435800" y="345229"/>
            <a:ext cx="699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Thực</a:t>
            </a:r>
            <a:r>
              <a:rPr lang="en-US" sz="3200" b="1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hành</a:t>
            </a:r>
            <a:endParaRPr sz="3200" b="1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1" r="16345"/>
          <a:stretch/>
        </p:blipFill>
        <p:spPr>
          <a:xfrm>
            <a:off x="3647139" y="1406040"/>
            <a:ext cx="4520529" cy="30341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670" y="3868512"/>
            <a:ext cx="1003067" cy="98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5810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0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3" name="Google Shape;1393;p36"/>
          <p:cNvGrpSpPr/>
          <p:nvPr/>
        </p:nvGrpSpPr>
        <p:grpSpPr>
          <a:xfrm>
            <a:off x="1966944" y="49159"/>
            <a:ext cx="5930106" cy="1251496"/>
            <a:chOff x="1966944" y="49159"/>
            <a:chExt cx="5930106" cy="1251496"/>
          </a:xfrm>
        </p:grpSpPr>
        <p:sp>
          <p:nvSpPr>
            <p:cNvPr id="1394" name="Google Shape;1394;p36"/>
            <p:cNvSpPr/>
            <p:nvPr/>
          </p:nvSpPr>
          <p:spPr>
            <a:xfrm>
              <a:off x="2255338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5" name="Google Shape;1395;p36"/>
            <p:cNvSpPr/>
            <p:nvPr/>
          </p:nvSpPr>
          <p:spPr>
            <a:xfrm rot="7791998">
              <a:off x="7058505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6" name="Google Shape;1396;p36"/>
            <p:cNvSpPr/>
            <p:nvPr/>
          </p:nvSpPr>
          <p:spPr>
            <a:xfrm rot="7791998">
              <a:off x="1923405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419" name="Google Shape;1419;p36"/>
          <p:cNvGrpSpPr/>
          <p:nvPr/>
        </p:nvGrpSpPr>
        <p:grpSpPr>
          <a:xfrm rot="-265172">
            <a:off x="6767379" y="1641185"/>
            <a:ext cx="607783" cy="772120"/>
            <a:chOff x="7338025" y="1332725"/>
            <a:chExt cx="1252275" cy="1590875"/>
          </a:xfrm>
        </p:grpSpPr>
        <p:sp>
          <p:nvSpPr>
            <p:cNvPr id="1420" name="Google Shape;1420;p36"/>
            <p:cNvSpPr/>
            <p:nvPr/>
          </p:nvSpPr>
          <p:spPr>
            <a:xfrm>
              <a:off x="7338025" y="1332725"/>
              <a:ext cx="1203775" cy="1590875"/>
            </a:xfrm>
            <a:custGeom>
              <a:avLst/>
              <a:gdLst/>
              <a:ahLst/>
              <a:cxnLst/>
              <a:rect l="l" t="t" r="r" b="b"/>
              <a:pathLst>
                <a:path w="48151" h="63635" extrusionOk="0">
                  <a:moveTo>
                    <a:pt x="4581" y="1"/>
                  </a:moveTo>
                  <a:cubicBezTo>
                    <a:pt x="3375" y="1"/>
                    <a:pt x="2346" y="901"/>
                    <a:pt x="2187" y="2093"/>
                  </a:cubicBezTo>
                  <a:cubicBezTo>
                    <a:pt x="1944" y="3909"/>
                    <a:pt x="0" y="20137"/>
                    <a:pt x="6476" y="30933"/>
                  </a:cubicBezTo>
                  <a:lnTo>
                    <a:pt x="6585" y="31144"/>
                  </a:lnTo>
                  <a:lnTo>
                    <a:pt x="6673" y="31254"/>
                  </a:lnTo>
                  <a:cubicBezTo>
                    <a:pt x="8994" y="34999"/>
                    <a:pt x="12105" y="37683"/>
                    <a:pt x="15927" y="39235"/>
                  </a:cubicBezTo>
                  <a:lnTo>
                    <a:pt x="15762" y="39919"/>
                  </a:lnTo>
                  <a:cubicBezTo>
                    <a:pt x="15427" y="41312"/>
                    <a:pt x="15970" y="42744"/>
                    <a:pt x="17123" y="43555"/>
                  </a:cubicBezTo>
                  <a:cubicBezTo>
                    <a:pt x="16749" y="44896"/>
                    <a:pt x="15924" y="46744"/>
                    <a:pt x="14115" y="48313"/>
                  </a:cubicBezTo>
                  <a:cubicBezTo>
                    <a:pt x="13946" y="48458"/>
                    <a:pt x="13762" y="48606"/>
                    <a:pt x="13568" y="48754"/>
                  </a:cubicBezTo>
                  <a:lnTo>
                    <a:pt x="12492" y="48754"/>
                  </a:lnTo>
                  <a:cubicBezTo>
                    <a:pt x="10633" y="48754"/>
                    <a:pt x="9121" y="50267"/>
                    <a:pt x="9121" y="52126"/>
                  </a:cubicBezTo>
                  <a:lnTo>
                    <a:pt x="9121" y="57978"/>
                  </a:lnTo>
                  <a:cubicBezTo>
                    <a:pt x="8546" y="58520"/>
                    <a:pt x="8218" y="59272"/>
                    <a:pt x="8218" y="60065"/>
                  </a:cubicBezTo>
                  <a:lnTo>
                    <a:pt x="8218" y="60768"/>
                  </a:lnTo>
                  <a:cubicBezTo>
                    <a:pt x="8218" y="62347"/>
                    <a:pt x="9505" y="63635"/>
                    <a:pt x="11086" y="63635"/>
                  </a:cubicBezTo>
                  <a:lnTo>
                    <a:pt x="36916" y="63635"/>
                  </a:lnTo>
                  <a:cubicBezTo>
                    <a:pt x="38497" y="63635"/>
                    <a:pt x="39784" y="62347"/>
                    <a:pt x="39784" y="60768"/>
                  </a:cubicBezTo>
                  <a:lnTo>
                    <a:pt x="39784" y="60065"/>
                  </a:lnTo>
                  <a:cubicBezTo>
                    <a:pt x="39784" y="59324"/>
                    <a:pt x="39491" y="58609"/>
                    <a:pt x="38980" y="58076"/>
                  </a:cubicBezTo>
                  <a:lnTo>
                    <a:pt x="38980" y="52126"/>
                  </a:lnTo>
                  <a:cubicBezTo>
                    <a:pt x="38980" y="50267"/>
                    <a:pt x="37467" y="48754"/>
                    <a:pt x="35608" y="48754"/>
                  </a:cubicBezTo>
                  <a:lnTo>
                    <a:pt x="34049" y="48754"/>
                  </a:lnTo>
                  <a:cubicBezTo>
                    <a:pt x="31930" y="47143"/>
                    <a:pt x="30967" y="45160"/>
                    <a:pt x="30533" y="43700"/>
                  </a:cubicBezTo>
                  <a:cubicBezTo>
                    <a:pt x="31746" y="42959"/>
                    <a:pt x="32399" y="41514"/>
                    <a:pt x="32124" y="40092"/>
                  </a:cubicBezTo>
                  <a:lnTo>
                    <a:pt x="32046" y="39683"/>
                  </a:lnTo>
                  <a:cubicBezTo>
                    <a:pt x="39721" y="37140"/>
                    <a:pt x="44768" y="30280"/>
                    <a:pt x="46651" y="19826"/>
                  </a:cubicBezTo>
                  <a:cubicBezTo>
                    <a:pt x="48150" y="11506"/>
                    <a:pt x="47222" y="3595"/>
                    <a:pt x="47022" y="2089"/>
                  </a:cubicBezTo>
                  <a:cubicBezTo>
                    <a:pt x="46859" y="896"/>
                    <a:pt x="45829" y="1"/>
                    <a:pt x="446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288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1" name="Google Shape;1421;p36"/>
            <p:cNvSpPr/>
            <p:nvPr/>
          </p:nvSpPr>
          <p:spPr>
            <a:xfrm>
              <a:off x="7670700" y="2356800"/>
              <a:ext cx="525000" cy="266400"/>
            </a:xfrm>
            <a:custGeom>
              <a:avLst/>
              <a:gdLst/>
              <a:ahLst/>
              <a:cxnLst/>
              <a:rect l="l" t="t" r="r" b="b"/>
              <a:pathLst>
                <a:path w="21000" h="10656" extrusionOk="0">
                  <a:moveTo>
                    <a:pt x="6434" y="0"/>
                  </a:moveTo>
                  <a:cubicBezTo>
                    <a:pt x="6434" y="0"/>
                    <a:pt x="6483" y="836"/>
                    <a:pt x="6253" y="2088"/>
                  </a:cubicBezTo>
                  <a:cubicBezTo>
                    <a:pt x="5911" y="3954"/>
                    <a:pt x="4956" y="6744"/>
                    <a:pt x="2293" y="9054"/>
                  </a:cubicBezTo>
                  <a:cubicBezTo>
                    <a:pt x="1637" y="9626"/>
                    <a:pt x="878" y="10165"/>
                    <a:pt x="0" y="10655"/>
                  </a:cubicBezTo>
                  <a:lnTo>
                    <a:pt x="21000" y="10655"/>
                  </a:lnTo>
                  <a:cubicBezTo>
                    <a:pt x="14165" y="6839"/>
                    <a:pt x="14567" y="0"/>
                    <a:pt x="14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2" name="Google Shape;1422;p36"/>
            <p:cNvSpPr/>
            <p:nvPr/>
          </p:nvSpPr>
          <p:spPr>
            <a:xfrm>
              <a:off x="7695300" y="2386500"/>
              <a:ext cx="475800" cy="221625"/>
            </a:xfrm>
            <a:custGeom>
              <a:avLst/>
              <a:gdLst/>
              <a:ahLst/>
              <a:cxnLst/>
              <a:rect l="l" t="t" r="r" b="b"/>
              <a:pathLst>
                <a:path w="19032" h="8865" extrusionOk="0">
                  <a:moveTo>
                    <a:pt x="5396" y="1"/>
                  </a:moveTo>
                  <a:cubicBezTo>
                    <a:pt x="5372" y="269"/>
                    <a:pt x="5329" y="569"/>
                    <a:pt x="5269" y="900"/>
                  </a:cubicBezTo>
                  <a:cubicBezTo>
                    <a:pt x="6564" y="1447"/>
                    <a:pt x="7893" y="1775"/>
                    <a:pt x="9018" y="1845"/>
                  </a:cubicBezTo>
                  <a:cubicBezTo>
                    <a:pt x="9386" y="1870"/>
                    <a:pt x="9777" y="1881"/>
                    <a:pt x="10077" y="2093"/>
                  </a:cubicBezTo>
                  <a:cubicBezTo>
                    <a:pt x="10359" y="2297"/>
                    <a:pt x="10496" y="2639"/>
                    <a:pt x="10613" y="2967"/>
                  </a:cubicBezTo>
                  <a:cubicBezTo>
                    <a:pt x="11011" y="4131"/>
                    <a:pt x="11244" y="5352"/>
                    <a:pt x="11304" y="6579"/>
                  </a:cubicBezTo>
                  <a:cubicBezTo>
                    <a:pt x="11318" y="6879"/>
                    <a:pt x="11315" y="7206"/>
                    <a:pt x="11142" y="7453"/>
                  </a:cubicBezTo>
                  <a:cubicBezTo>
                    <a:pt x="10884" y="7827"/>
                    <a:pt x="10363" y="7877"/>
                    <a:pt x="9900" y="7877"/>
                  </a:cubicBezTo>
                  <a:lnTo>
                    <a:pt x="9855" y="7877"/>
                  </a:lnTo>
                  <a:cubicBezTo>
                    <a:pt x="7089" y="7873"/>
                    <a:pt x="4324" y="7870"/>
                    <a:pt x="1559" y="7866"/>
                  </a:cubicBezTo>
                  <a:lnTo>
                    <a:pt x="1309" y="7866"/>
                  </a:lnTo>
                  <a:cubicBezTo>
                    <a:pt x="913" y="8212"/>
                    <a:pt x="477" y="8547"/>
                    <a:pt x="0" y="8864"/>
                  </a:cubicBezTo>
                  <a:lnTo>
                    <a:pt x="19031" y="8864"/>
                  </a:lnTo>
                  <a:cubicBezTo>
                    <a:pt x="14870" y="6078"/>
                    <a:pt x="13875" y="2127"/>
                    <a:pt x="13646" y="110"/>
                  </a:cubicBezTo>
                  <a:cubicBezTo>
                    <a:pt x="12669" y="378"/>
                    <a:pt x="11709" y="523"/>
                    <a:pt x="10796" y="579"/>
                  </a:cubicBezTo>
                  <a:cubicBezTo>
                    <a:pt x="10468" y="600"/>
                    <a:pt x="10148" y="611"/>
                    <a:pt x="9830" y="611"/>
                  </a:cubicBezTo>
                  <a:cubicBezTo>
                    <a:pt x="8074" y="611"/>
                    <a:pt x="6532" y="312"/>
                    <a:pt x="539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3" name="Google Shape;1423;p36"/>
            <p:cNvSpPr/>
            <p:nvPr/>
          </p:nvSpPr>
          <p:spPr>
            <a:xfrm>
              <a:off x="7622650" y="2608100"/>
              <a:ext cx="633275" cy="211100"/>
            </a:xfrm>
            <a:custGeom>
              <a:avLst/>
              <a:gdLst/>
              <a:ahLst/>
              <a:cxnLst/>
              <a:rect l="l" t="t" r="r" b="b"/>
              <a:pathLst>
                <a:path w="25331" h="8444" extrusionOk="0">
                  <a:moveTo>
                    <a:pt x="956" y="0"/>
                  </a:moveTo>
                  <a:cubicBezTo>
                    <a:pt x="427" y="0"/>
                    <a:pt x="0" y="430"/>
                    <a:pt x="0" y="956"/>
                  </a:cubicBezTo>
                  <a:lnTo>
                    <a:pt x="0" y="7492"/>
                  </a:lnTo>
                  <a:cubicBezTo>
                    <a:pt x="0" y="8021"/>
                    <a:pt x="427" y="8444"/>
                    <a:pt x="956" y="8444"/>
                  </a:cubicBezTo>
                  <a:lnTo>
                    <a:pt x="24379" y="8444"/>
                  </a:lnTo>
                  <a:cubicBezTo>
                    <a:pt x="24908" y="8444"/>
                    <a:pt x="25331" y="8021"/>
                    <a:pt x="25331" y="7492"/>
                  </a:cubicBezTo>
                  <a:lnTo>
                    <a:pt x="25331" y="956"/>
                  </a:lnTo>
                  <a:cubicBezTo>
                    <a:pt x="25331" y="430"/>
                    <a:pt x="24908" y="0"/>
                    <a:pt x="24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4" name="Google Shape;1424;p36"/>
            <p:cNvSpPr/>
            <p:nvPr/>
          </p:nvSpPr>
          <p:spPr>
            <a:xfrm>
              <a:off x="7656300" y="2629525"/>
              <a:ext cx="122150" cy="130425"/>
            </a:xfrm>
            <a:custGeom>
              <a:avLst/>
              <a:gdLst/>
              <a:ahLst/>
              <a:cxnLst/>
              <a:rect l="l" t="t" r="r" b="b"/>
              <a:pathLst>
                <a:path w="4886" h="5217" extrusionOk="0">
                  <a:moveTo>
                    <a:pt x="1" y="0"/>
                  </a:moveTo>
                  <a:lnTo>
                    <a:pt x="1" y="5217"/>
                  </a:lnTo>
                  <a:lnTo>
                    <a:pt x="950" y="752"/>
                  </a:lnTo>
                  <a:lnTo>
                    <a:pt x="4886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5" name="Google Shape;1425;p36"/>
            <p:cNvSpPr/>
            <p:nvPr/>
          </p:nvSpPr>
          <p:spPr>
            <a:xfrm>
              <a:off x="7622650" y="2608100"/>
              <a:ext cx="633275" cy="211100"/>
            </a:xfrm>
            <a:custGeom>
              <a:avLst/>
              <a:gdLst/>
              <a:ahLst/>
              <a:cxnLst/>
              <a:rect l="l" t="t" r="r" b="b"/>
              <a:pathLst>
                <a:path w="25331" h="8444" extrusionOk="0">
                  <a:moveTo>
                    <a:pt x="24223" y="0"/>
                  </a:moveTo>
                  <a:lnTo>
                    <a:pt x="24223" y="7417"/>
                  </a:lnTo>
                  <a:lnTo>
                    <a:pt x="0" y="7417"/>
                  </a:lnTo>
                  <a:lnTo>
                    <a:pt x="0" y="7492"/>
                  </a:lnTo>
                  <a:cubicBezTo>
                    <a:pt x="0" y="8021"/>
                    <a:pt x="427" y="8444"/>
                    <a:pt x="956" y="8444"/>
                  </a:cubicBezTo>
                  <a:lnTo>
                    <a:pt x="24379" y="8444"/>
                  </a:lnTo>
                  <a:cubicBezTo>
                    <a:pt x="24908" y="8444"/>
                    <a:pt x="25331" y="8021"/>
                    <a:pt x="25331" y="7492"/>
                  </a:cubicBezTo>
                  <a:lnTo>
                    <a:pt x="25331" y="956"/>
                  </a:lnTo>
                  <a:cubicBezTo>
                    <a:pt x="25331" y="430"/>
                    <a:pt x="24908" y="0"/>
                    <a:pt x="24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6" name="Google Shape;1426;p36"/>
            <p:cNvSpPr/>
            <p:nvPr/>
          </p:nvSpPr>
          <p:spPr>
            <a:xfrm>
              <a:off x="7599975" y="2819175"/>
              <a:ext cx="676150" cy="47825"/>
            </a:xfrm>
            <a:custGeom>
              <a:avLst/>
              <a:gdLst/>
              <a:ahLst/>
              <a:cxnLst/>
              <a:rect l="l" t="t" r="r" b="b"/>
              <a:pathLst>
                <a:path w="27046" h="1913" extrusionOk="0">
                  <a:moveTo>
                    <a:pt x="452" y="1"/>
                  </a:moveTo>
                  <a:cubicBezTo>
                    <a:pt x="201" y="1"/>
                    <a:pt x="1" y="205"/>
                    <a:pt x="1" y="456"/>
                  </a:cubicBezTo>
                  <a:lnTo>
                    <a:pt x="1" y="1461"/>
                  </a:lnTo>
                  <a:cubicBezTo>
                    <a:pt x="1" y="1712"/>
                    <a:pt x="201" y="1912"/>
                    <a:pt x="452" y="1912"/>
                  </a:cubicBezTo>
                  <a:lnTo>
                    <a:pt x="26590" y="1912"/>
                  </a:lnTo>
                  <a:cubicBezTo>
                    <a:pt x="26841" y="1912"/>
                    <a:pt x="27045" y="1712"/>
                    <a:pt x="27045" y="1461"/>
                  </a:cubicBezTo>
                  <a:lnTo>
                    <a:pt x="27045" y="456"/>
                  </a:lnTo>
                  <a:cubicBezTo>
                    <a:pt x="27045" y="205"/>
                    <a:pt x="26841" y="1"/>
                    <a:pt x="265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7" name="Google Shape;1427;p36"/>
            <p:cNvSpPr/>
            <p:nvPr/>
          </p:nvSpPr>
          <p:spPr>
            <a:xfrm>
              <a:off x="7599975" y="2819175"/>
              <a:ext cx="676150" cy="47825"/>
            </a:xfrm>
            <a:custGeom>
              <a:avLst/>
              <a:gdLst/>
              <a:ahLst/>
              <a:cxnLst/>
              <a:rect l="l" t="t" r="r" b="b"/>
              <a:pathLst>
                <a:path w="27046" h="1913" extrusionOk="0">
                  <a:moveTo>
                    <a:pt x="452" y="1"/>
                  </a:moveTo>
                  <a:cubicBezTo>
                    <a:pt x="201" y="1"/>
                    <a:pt x="1" y="205"/>
                    <a:pt x="1" y="456"/>
                  </a:cubicBezTo>
                  <a:lnTo>
                    <a:pt x="1" y="809"/>
                  </a:lnTo>
                  <a:lnTo>
                    <a:pt x="19805" y="809"/>
                  </a:lnTo>
                  <a:lnTo>
                    <a:pt x="19805" y="1912"/>
                  </a:lnTo>
                  <a:lnTo>
                    <a:pt x="26590" y="1912"/>
                  </a:lnTo>
                  <a:cubicBezTo>
                    <a:pt x="26841" y="1912"/>
                    <a:pt x="27045" y="1712"/>
                    <a:pt x="27045" y="1461"/>
                  </a:cubicBezTo>
                  <a:lnTo>
                    <a:pt x="27045" y="456"/>
                  </a:lnTo>
                  <a:cubicBezTo>
                    <a:pt x="27045" y="205"/>
                    <a:pt x="26841" y="1"/>
                    <a:pt x="2659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8" name="Google Shape;1428;p36"/>
            <p:cNvSpPr/>
            <p:nvPr/>
          </p:nvSpPr>
          <p:spPr>
            <a:xfrm>
              <a:off x="7713450" y="2655875"/>
              <a:ext cx="439500" cy="128225"/>
            </a:xfrm>
            <a:custGeom>
              <a:avLst/>
              <a:gdLst/>
              <a:ahLst/>
              <a:cxnLst/>
              <a:rect l="l" t="t" r="r" b="b"/>
              <a:pathLst>
                <a:path w="17580" h="5129" extrusionOk="0">
                  <a:moveTo>
                    <a:pt x="0" y="1"/>
                  </a:moveTo>
                  <a:lnTo>
                    <a:pt x="0" y="5129"/>
                  </a:lnTo>
                  <a:lnTo>
                    <a:pt x="17579" y="5129"/>
                  </a:lnTo>
                  <a:lnTo>
                    <a:pt x="175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9" name="Google Shape;1429;p36"/>
            <p:cNvSpPr/>
            <p:nvPr/>
          </p:nvSpPr>
          <p:spPr>
            <a:xfrm>
              <a:off x="7713450" y="2660925"/>
              <a:ext cx="178675" cy="123175"/>
            </a:xfrm>
            <a:custGeom>
              <a:avLst/>
              <a:gdLst/>
              <a:ahLst/>
              <a:cxnLst/>
              <a:rect l="l" t="t" r="r" b="b"/>
              <a:pathLst>
                <a:path w="7147" h="4927" extrusionOk="0">
                  <a:moveTo>
                    <a:pt x="4195" y="0"/>
                  </a:moveTo>
                  <a:lnTo>
                    <a:pt x="0" y="4334"/>
                  </a:lnTo>
                  <a:lnTo>
                    <a:pt x="0" y="4927"/>
                  </a:lnTo>
                  <a:lnTo>
                    <a:pt x="2388" y="4927"/>
                  </a:lnTo>
                  <a:cubicBezTo>
                    <a:pt x="3936" y="3365"/>
                    <a:pt x="5612" y="1679"/>
                    <a:pt x="7146" y="141"/>
                  </a:cubicBezTo>
                  <a:lnTo>
                    <a:pt x="4195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0" name="Google Shape;1430;p36"/>
            <p:cNvSpPr/>
            <p:nvPr/>
          </p:nvSpPr>
          <p:spPr>
            <a:xfrm>
              <a:off x="7917050" y="2671050"/>
              <a:ext cx="217125" cy="113050"/>
            </a:xfrm>
            <a:custGeom>
              <a:avLst/>
              <a:gdLst/>
              <a:ahLst/>
              <a:cxnLst/>
              <a:rect l="l" t="t" r="r" b="b"/>
              <a:pathLst>
                <a:path w="8685" h="4522" extrusionOk="0">
                  <a:moveTo>
                    <a:pt x="4519" y="1"/>
                  </a:moveTo>
                  <a:lnTo>
                    <a:pt x="0" y="4522"/>
                  </a:lnTo>
                  <a:lnTo>
                    <a:pt x="4659" y="4522"/>
                  </a:lnTo>
                  <a:lnTo>
                    <a:pt x="8684" y="498"/>
                  </a:lnTo>
                  <a:lnTo>
                    <a:pt x="8631" y="198"/>
                  </a:lnTo>
                  <a:lnTo>
                    <a:pt x="4519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1" name="Google Shape;1431;p36"/>
            <p:cNvSpPr/>
            <p:nvPr/>
          </p:nvSpPr>
          <p:spPr>
            <a:xfrm>
              <a:off x="7818300" y="2655875"/>
              <a:ext cx="82375" cy="8575"/>
            </a:xfrm>
            <a:custGeom>
              <a:avLst/>
              <a:gdLst/>
              <a:ahLst/>
              <a:cxnLst/>
              <a:rect l="l" t="t" r="r" b="b"/>
              <a:pathLst>
                <a:path w="3295" h="343" extrusionOk="0">
                  <a:moveTo>
                    <a:pt x="194" y="1"/>
                  </a:moveTo>
                  <a:lnTo>
                    <a:pt x="1" y="202"/>
                  </a:lnTo>
                  <a:lnTo>
                    <a:pt x="2952" y="343"/>
                  </a:lnTo>
                  <a:cubicBezTo>
                    <a:pt x="3069" y="230"/>
                    <a:pt x="3182" y="113"/>
                    <a:pt x="329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2" name="Google Shape;1432;p36"/>
            <p:cNvSpPr/>
            <p:nvPr/>
          </p:nvSpPr>
          <p:spPr>
            <a:xfrm>
              <a:off x="8030000" y="2655875"/>
              <a:ext cx="122950" cy="27625"/>
            </a:xfrm>
            <a:custGeom>
              <a:avLst/>
              <a:gdLst/>
              <a:ahLst/>
              <a:cxnLst/>
              <a:rect l="l" t="t" r="r" b="b"/>
              <a:pathLst>
                <a:path w="4918" h="1105" extrusionOk="0">
                  <a:moveTo>
                    <a:pt x="607" y="1"/>
                  </a:moveTo>
                  <a:lnTo>
                    <a:pt x="1" y="608"/>
                  </a:lnTo>
                  <a:lnTo>
                    <a:pt x="4113" y="805"/>
                  </a:lnTo>
                  <a:lnTo>
                    <a:pt x="4166" y="1105"/>
                  </a:lnTo>
                  <a:lnTo>
                    <a:pt x="4917" y="354"/>
                  </a:lnTo>
                  <a:lnTo>
                    <a:pt x="4917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3" name="Google Shape;1433;p36"/>
            <p:cNvSpPr/>
            <p:nvPr/>
          </p:nvSpPr>
          <p:spPr>
            <a:xfrm>
              <a:off x="7783375" y="2263850"/>
              <a:ext cx="304925" cy="137925"/>
            </a:xfrm>
            <a:custGeom>
              <a:avLst/>
              <a:gdLst/>
              <a:ahLst/>
              <a:cxnLst/>
              <a:rect l="l" t="t" r="r" b="b"/>
              <a:pathLst>
                <a:path w="12197" h="5517" extrusionOk="0">
                  <a:moveTo>
                    <a:pt x="911" y="1"/>
                  </a:moveTo>
                  <a:lnTo>
                    <a:pt x="607" y="1270"/>
                  </a:lnTo>
                  <a:lnTo>
                    <a:pt x="149" y="3203"/>
                  </a:lnTo>
                  <a:cubicBezTo>
                    <a:pt x="1" y="3803"/>
                    <a:pt x="335" y="4420"/>
                    <a:pt x="921" y="4617"/>
                  </a:cubicBezTo>
                  <a:cubicBezTo>
                    <a:pt x="2040" y="4996"/>
                    <a:pt x="3986" y="5516"/>
                    <a:pt x="6299" y="5516"/>
                  </a:cubicBezTo>
                  <a:cubicBezTo>
                    <a:pt x="6617" y="5516"/>
                    <a:pt x="6942" y="5506"/>
                    <a:pt x="7273" y="5485"/>
                  </a:cubicBezTo>
                  <a:cubicBezTo>
                    <a:pt x="8572" y="5404"/>
                    <a:pt x="9954" y="5147"/>
                    <a:pt x="11357" y="4611"/>
                  </a:cubicBezTo>
                  <a:cubicBezTo>
                    <a:pt x="11894" y="4406"/>
                    <a:pt x="12197" y="3834"/>
                    <a:pt x="12088" y="3271"/>
                  </a:cubicBezTo>
                  <a:lnTo>
                    <a:pt x="11466" y="1"/>
                  </a:lnTo>
                  <a:cubicBezTo>
                    <a:pt x="11466" y="1"/>
                    <a:pt x="9053" y="625"/>
                    <a:pt x="5925" y="625"/>
                  </a:cubicBezTo>
                  <a:cubicBezTo>
                    <a:pt x="4361" y="625"/>
                    <a:pt x="2619" y="469"/>
                    <a:pt x="9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4" name="Google Shape;1434;p36"/>
            <p:cNvSpPr/>
            <p:nvPr/>
          </p:nvSpPr>
          <p:spPr>
            <a:xfrm>
              <a:off x="7798550" y="2276925"/>
              <a:ext cx="287550" cy="124075"/>
            </a:xfrm>
            <a:custGeom>
              <a:avLst/>
              <a:gdLst/>
              <a:ahLst/>
              <a:cxnLst/>
              <a:rect l="l" t="t" r="r" b="b"/>
              <a:pathLst>
                <a:path w="11502" h="4963" extrusionOk="0">
                  <a:moveTo>
                    <a:pt x="180" y="0"/>
                  </a:moveTo>
                  <a:lnTo>
                    <a:pt x="0" y="747"/>
                  </a:lnTo>
                  <a:cubicBezTo>
                    <a:pt x="81" y="772"/>
                    <a:pt x="163" y="797"/>
                    <a:pt x="240" y="825"/>
                  </a:cubicBezTo>
                  <a:cubicBezTo>
                    <a:pt x="1955" y="1439"/>
                    <a:pt x="3661" y="1848"/>
                    <a:pt x="5478" y="1848"/>
                  </a:cubicBezTo>
                  <a:cubicBezTo>
                    <a:pt x="5682" y="1848"/>
                    <a:pt x="5886" y="1845"/>
                    <a:pt x="6095" y="1834"/>
                  </a:cubicBezTo>
                  <a:cubicBezTo>
                    <a:pt x="6166" y="1827"/>
                    <a:pt x="6239" y="1823"/>
                    <a:pt x="6317" y="1823"/>
                  </a:cubicBezTo>
                  <a:cubicBezTo>
                    <a:pt x="6493" y="1823"/>
                    <a:pt x="6674" y="1848"/>
                    <a:pt x="6818" y="1950"/>
                  </a:cubicBezTo>
                  <a:cubicBezTo>
                    <a:pt x="7012" y="2087"/>
                    <a:pt x="7093" y="2338"/>
                    <a:pt x="7135" y="2578"/>
                  </a:cubicBezTo>
                  <a:cubicBezTo>
                    <a:pt x="7280" y="3396"/>
                    <a:pt x="7097" y="4254"/>
                    <a:pt x="6666" y="4962"/>
                  </a:cubicBezTo>
                  <a:cubicBezTo>
                    <a:pt x="7965" y="4881"/>
                    <a:pt x="9347" y="4624"/>
                    <a:pt x="10750" y="4088"/>
                  </a:cubicBezTo>
                  <a:cubicBezTo>
                    <a:pt x="11212" y="3912"/>
                    <a:pt x="11502" y="3460"/>
                    <a:pt x="11502" y="2976"/>
                  </a:cubicBezTo>
                  <a:cubicBezTo>
                    <a:pt x="11502" y="2899"/>
                    <a:pt x="11494" y="2825"/>
                    <a:pt x="11481" y="2748"/>
                  </a:cubicBezTo>
                  <a:lnTo>
                    <a:pt x="11015" y="293"/>
                  </a:lnTo>
                  <a:cubicBezTo>
                    <a:pt x="9541" y="610"/>
                    <a:pt x="7936" y="783"/>
                    <a:pt x="6183" y="783"/>
                  </a:cubicBezTo>
                  <a:cubicBezTo>
                    <a:pt x="3954" y="783"/>
                    <a:pt x="1961" y="505"/>
                    <a:pt x="18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5" name="Google Shape;1435;p36"/>
            <p:cNvSpPr/>
            <p:nvPr/>
          </p:nvSpPr>
          <p:spPr>
            <a:xfrm>
              <a:off x="7387475" y="1389250"/>
              <a:ext cx="1202825" cy="907275"/>
            </a:xfrm>
            <a:custGeom>
              <a:avLst/>
              <a:gdLst/>
              <a:ahLst/>
              <a:cxnLst/>
              <a:rect l="l" t="t" r="r" b="b"/>
              <a:pathLst>
                <a:path w="48113" h="36291" extrusionOk="0">
                  <a:moveTo>
                    <a:pt x="2469" y="1"/>
                  </a:moveTo>
                  <a:cubicBezTo>
                    <a:pt x="2469" y="1"/>
                    <a:pt x="0" y="16839"/>
                    <a:pt x="6476" y="27575"/>
                  </a:cubicBezTo>
                  <a:cubicBezTo>
                    <a:pt x="6479" y="27578"/>
                    <a:pt x="6479" y="27582"/>
                    <a:pt x="6483" y="27582"/>
                  </a:cubicBezTo>
                  <a:cubicBezTo>
                    <a:pt x="9513" y="32604"/>
                    <a:pt x="14507" y="36290"/>
                    <a:pt x="22626" y="36290"/>
                  </a:cubicBezTo>
                  <a:cubicBezTo>
                    <a:pt x="48112" y="36290"/>
                    <a:pt x="42783" y="1"/>
                    <a:pt x="427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6" name="Google Shape;1436;p36"/>
            <p:cNvSpPr/>
            <p:nvPr/>
          </p:nvSpPr>
          <p:spPr>
            <a:xfrm>
              <a:off x="7549550" y="1389250"/>
              <a:ext cx="919050" cy="907275"/>
            </a:xfrm>
            <a:custGeom>
              <a:avLst/>
              <a:gdLst/>
              <a:ahLst/>
              <a:cxnLst/>
              <a:rect l="l" t="t" r="r" b="b"/>
              <a:pathLst>
                <a:path w="36762" h="36291" extrusionOk="0">
                  <a:moveTo>
                    <a:pt x="28480" y="1"/>
                  </a:moveTo>
                  <a:cubicBezTo>
                    <a:pt x="29165" y="5661"/>
                    <a:pt x="30798" y="23780"/>
                    <a:pt x="24636" y="29719"/>
                  </a:cubicBezTo>
                  <a:cubicBezTo>
                    <a:pt x="21345" y="32890"/>
                    <a:pt x="17243" y="34435"/>
                    <a:pt x="13188" y="34435"/>
                  </a:cubicBezTo>
                  <a:cubicBezTo>
                    <a:pt x="8193" y="34435"/>
                    <a:pt x="3266" y="32097"/>
                    <a:pt x="0" y="27582"/>
                  </a:cubicBezTo>
                  <a:lnTo>
                    <a:pt x="0" y="27582"/>
                  </a:lnTo>
                  <a:cubicBezTo>
                    <a:pt x="3030" y="32604"/>
                    <a:pt x="8024" y="36290"/>
                    <a:pt x="16143" y="36290"/>
                  </a:cubicBezTo>
                  <a:cubicBezTo>
                    <a:pt x="34113" y="36290"/>
                    <a:pt x="36762" y="18249"/>
                    <a:pt x="36762" y="7608"/>
                  </a:cubicBezTo>
                  <a:cubicBezTo>
                    <a:pt x="36762" y="3157"/>
                    <a:pt x="36300" y="1"/>
                    <a:pt x="3630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7" name="Google Shape;1437;p36"/>
            <p:cNvSpPr/>
            <p:nvPr/>
          </p:nvSpPr>
          <p:spPr>
            <a:xfrm>
              <a:off x="7502625" y="1485375"/>
              <a:ext cx="133275" cy="618300"/>
            </a:xfrm>
            <a:custGeom>
              <a:avLst/>
              <a:gdLst/>
              <a:ahLst/>
              <a:cxnLst/>
              <a:rect l="l" t="t" r="r" b="b"/>
              <a:pathLst>
                <a:path w="5331" h="24732" extrusionOk="0">
                  <a:moveTo>
                    <a:pt x="403" y="0"/>
                  </a:moveTo>
                  <a:cubicBezTo>
                    <a:pt x="1" y="19706"/>
                    <a:pt x="5330" y="24731"/>
                    <a:pt x="5330" y="24731"/>
                  </a:cubicBezTo>
                  <a:cubicBezTo>
                    <a:pt x="2311" y="11964"/>
                    <a:pt x="4222" y="0"/>
                    <a:pt x="422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468" name="Google Shape;1468;p36"/>
          <p:cNvSpPr txBox="1">
            <a:spLocks noGrp="1"/>
          </p:cNvSpPr>
          <p:nvPr>
            <p:ph type="subTitle" idx="4"/>
          </p:nvPr>
        </p:nvSpPr>
        <p:spPr>
          <a:xfrm flipH="1">
            <a:off x="6120104" y="3624885"/>
            <a:ext cx="1916635" cy="43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" b="1" dirty="0" smtClean="0">
                <a:latin typeface="+mn-lt"/>
              </a:rPr>
              <a:t>Bước 4:</a:t>
            </a:r>
          </a:p>
          <a:p>
            <a:pPr marL="0" lvl="0" indent="0">
              <a:lnSpc>
                <a:spcPct val="150000"/>
              </a:lnSpc>
            </a:pPr>
            <a:r>
              <a:rPr lang="en" sz="20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Hoàn thành bức tranh</a:t>
            </a:r>
            <a:r>
              <a:rPr lang="en" sz="2000" dirty="0" smtClean="0">
                <a:latin typeface="+mn-lt"/>
              </a:rPr>
              <a:t>.</a:t>
            </a:r>
            <a:endParaRPr sz="2000" dirty="0">
              <a:latin typeface="+mn-lt"/>
            </a:endParaRPr>
          </a:p>
        </p:txBody>
      </p:sp>
      <p:sp>
        <p:nvSpPr>
          <p:cNvPr id="81" name="Google Shape;1666;p43"/>
          <p:cNvSpPr txBox="1">
            <a:spLocks noGrp="1"/>
          </p:cNvSpPr>
          <p:nvPr>
            <p:ph type="title"/>
          </p:nvPr>
        </p:nvSpPr>
        <p:spPr>
          <a:xfrm>
            <a:off x="1435800" y="345229"/>
            <a:ext cx="699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Thực</a:t>
            </a:r>
            <a:r>
              <a:rPr lang="en-US" sz="3200" b="1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hành</a:t>
            </a:r>
            <a:endParaRPr sz="3200" b="1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1" r="15560"/>
          <a:stretch/>
        </p:blipFill>
        <p:spPr>
          <a:xfrm>
            <a:off x="1353853" y="1379154"/>
            <a:ext cx="4356095" cy="28846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692" y="1213999"/>
            <a:ext cx="646504" cy="58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2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29"/>
          <p:cNvSpPr/>
          <p:nvPr/>
        </p:nvSpPr>
        <p:spPr>
          <a:xfrm>
            <a:off x="2255338" y="374887"/>
            <a:ext cx="5438514" cy="625071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29"/>
          <p:cNvSpPr/>
          <p:nvPr/>
        </p:nvSpPr>
        <p:spPr>
          <a:xfrm rot="7791998">
            <a:off x="7058505" y="716709"/>
            <a:ext cx="882084" cy="299122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chemeClr val="dk1">
              <a:alpha val="15109"/>
            </a:scheme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29"/>
          <p:cNvSpPr/>
          <p:nvPr/>
        </p:nvSpPr>
        <p:spPr>
          <a:xfrm rot="7791998">
            <a:off x="1923405" y="333984"/>
            <a:ext cx="882084" cy="299122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chemeClr val="dk1">
              <a:alpha val="15109"/>
            </a:scheme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29"/>
          <p:cNvSpPr txBox="1">
            <a:spLocks noGrp="1"/>
          </p:cNvSpPr>
          <p:nvPr>
            <p:ph type="title"/>
          </p:nvPr>
        </p:nvSpPr>
        <p:spPr>
          <a:xfrm>
            <a:off x="1435800" y="345229"/>
            <a:ext cx="699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chemeClr val="lt1"/>
                </a:solidFill>
                <a:latin typeface="+mn-lt"/>
              </a:rPr>
              <a:t>Ai </a:t>
            </a:r>
            <a:r>
              <a:rPr lang="en-US" sz="2800" b="1" dirty="0" err="1" smtClean="0">
                <a:solidFill>
                  <a:schemeClr val="lt1"/>
                </a:solidFill>
                <a:latin typeface="+mn-lt"/>
              </a:rPr>
              <a:t>nhanh</a:t>
            </a:r>
            <a:r>
              <a:rPr lang="en-US" sz="2800" b="1" dirty="0" smtClean="0">
                <a:solidFill>
                  <a:schemeClr val="lt1"/>
                </a:solidFill>
                <a:latin typeface="+mn-lt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+mn-lt"/>
              </a:rPr>
              <a:t>trí</a:t>
            </a:r>
            <a:r>
              <a:rPr lang="en-US" sz="2800" b="1" dirty="0" smtClean="0">
                <a:solidFill>
                  <a:schemeClr val="lt1"/>
                </a:solidFill>
                <a:latin typeface="+mn-lt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+mn-lt"/>
              </a:rPr>
              <a:t>hơn</a:t>
            </a:r>
            <a:r>
              <a:rPr lang="en-US" sz="2800" b="1" dirty="0" smtClean="0">
                <a:solidFill>
                  <a:schemeClr val="lt1"/>
                </a:solidFill>
                <a:latin typeface="+mn-lt"/>
              </a:rPr>
              <a:t>?</a:t>
            </a:r>
            <a:endParaRPr sz="2800" b="1" dirty="0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729" name="Google Shape;729;p29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4700">
            <a:off x="5054770" y="1667980"/>
            <a:ext cx="3380472" cy="2640515"/>
          </a:xfrm>
          <a:prstGeom prst="rect">
            <a:avLst/>
          </a:prstGeom>
          <a:noFill/>
          <a:ln>
            <a:noFill/>
          </a:ln>
          <a:effectLst>
            <a:outerShdw blurRad="28575" dist="19050" dir="19320000" algn="bl" rotWithShape="0">
              <a:srgbClr val="000000">
                <a:alpha val="22000"/>
              </a:srgbClr>
            </a:outerShdw>
          </a:effectLst>
        </p:spPr>
      </p:pic>
      <p:sp>
        <p:nvSpPr>
          <p:cNvPr id="730" name="Google Shape;730;p29"/>
          <p:cNvSpPr/>
          <p:nvPr/>
        </p:nvSpPr>
        <p:spPr>
          <a:xfrm rot="584684">
            <a:off x="4862185" y="1345680"/>
            <a:ext cx="752894" cy="687892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1" name="Google Shape;731;p29"/>
          <p:cNvGrpSpPr/>
          <p:nvPr/>
        </p:nvGrpSpPr>
        <p:grpSpPr>
          <a:xfrm rot="-2123940">
            <a:off x="1523434" y="4016221"/>
            <a:ext cx="670391" cy="838400"/>
            <a:chOff x="7086900" y="2742275"/>
            <a:chExt cx="1912041" cy="2352039"/>
          </a:xfrm>
        </p:grpSpPr>
        <p:sp>
          <p:nvSpPr>
            <p:cNvPr id="732" name="Google Shape;732;p29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9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9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9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9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9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9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9" name="Google Shape;739;p29"/>
          <p:cNvGrpSpPr/>
          <p:nvPr/>
        </p:nvGrpSpPr>
        <p:grpSpPr>
          <a:xfrm rot="584927">
            <a:off x="5647393" y="4177679"/>
            <a:ext cx="1917772" cy="265361"/>
            <a:chOff x="5889124" y="4026299"/>
            <a:chExt cx="1800075" cy="249075"/>
          </a:xfrm>
        </p:grpSpPr>
        <p:sp>
          <p:nvSpPr>
            <p:cNvPr id="740" name="Google Shape;740;p29"/>
            <p:cNvSpPr/>
            <p:nvPr/>
          </p:nvSpPr>
          <p:spPr>
            <a:xfrm rot="10800000">
              <a:off x="5889124" y="4026299"/>
              <a:ext cx="1800075" cy="249075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41" name="Google Shape;741;p29"/>
            <p:cNvGrpSpPr/>
            <p:nvPr/>
          </p:nvGrpSpPr>
          <p:grpSpPr>
            <a:xfrm rot="-5400000">
              <a:off x="6116695" y="4027378"/>
              <a:ext cx="57254" cy="137072"/>
              <a:chOff x="3197462" y="129838"/>
              <a:chExt cx="465478" cy="1040001"/>
            </a:xfrm>
          </p:grpSpPr>
          <p:sp>
            <p:nvSpPr>
              <p:cNvPr id="742" name="Google Shape;742;p29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9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9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29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9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9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8" name="Google Shape;748;p29"/>
            <p:cNvGrpSpPr/>
            <p:nvPr/>
          </p:nvGrpSpPr>
          <p:grpSpPr>
            <a:xfrm rot="-5400000">
              <a:off x="6393433" y="4027378"/>
              <a:ext cx="57254" cy="137072"/>
              <a:chOff x="3197462" y="129838"/>
              <a:chExt cx="465478" cy="1040001"/>
            </a:xfrm>
          </p:grpSpPr>
          <p:sp>
            <p:nvSpPr>
              <p:cNvPr id="749" name="Google Shape;749;p29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5" name="Google Shape;755;p29"/>
            <p:cNvGrpSpPr/>
            <p:nvPr/>
          </p:nvGrpSpPr>
          <p:grpSpPr>
            <a:xfrm rot="-5400000">
              <a:off x="6670171" y="4027378"/>
              <a:ext cx="57254" cy="137072"/>
              <a:chOff x="3197462" y="129838"/>
              <a:chExt cx="465478" cy="1040001"/>
            </a:xfrm>
          </p:grpSpPr>
          <p:sp>
            <p:nvSpPr>
              <p:cNvPr id="756" name="Google Shape;756;p29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29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2" name="Google Shape;762;p29"/>
            <p:cNvGrpSpPr/>
            <p:nvPr/>
          </p:nvGrpSpPr>
          <p:grpSpPr>
            <a:xfrm rot="-5400000">
              <a:off x="6946909" y="4027378"/>
              <a:ext cx="57254" cy="137072"/>
              <a:chOff x="3197462" y="129838"/>
              <a:chExt cx="465478" cy="1040001"/>
            </a:xfrm>
          </p:grpSpPr>
          <p:sp>
            <p:nvSpPr>
              <p:cNvPr id="763" name="Google Shape;763;p29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29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29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29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29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29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9" name="Google Shape;769;p29"/>
            <p:cNvGrpSpPr/>
            <p:nvPr/>
          </p:nvGrpSpPr>
          <p:grpSpPr>
            <a:xfrm rot="-5400000">
              <a:off x="7223647" y="4027378"/>
              <a:ext cx="57254" cy="137072"/>
              <a:chOff x="3197462" y="129838"/>
              <a:chExt cx="465478" cy="1040001"/>
            </a:xfrm>
          </p:grpSpPr>
          <p:sp>
            <p:nvSpPr>
              <p:cNvPr id="770" name="Google Shape;770;p29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29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29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29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29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6" name="Google Shape;776;p29"/>
            <p:cNvGrpSpPr/>
            <p:nvPr/>
          </p:nvGrpSpPr>
          <p:grpSpPr>
            <a:xfrm rot="-5400000">
              <a:off x="7500384" y="4027378"/>
              <a:ext cx="57254" cy="137072"/>
              <a:chOff x="3197462" y="129838"/>
              <a:chExt cx="465478" cy="1040001"/>
            </a:xfrm>
          </p:grpSpPr>
          <p:sp>
            <p:nvSpPr>
              <p:cNvPr id="777" name="Google Shape;777;p29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29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29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29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29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29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3" name="Google Shape;783;p29"/>
            <p:cNvGrpSpPr/>
            <p:nvPr/>
          </p:nvGrpSpPr>
          <p:grpSpPr>
            <a:xfrm rot="-5400000">
              <a:off x="6269480" y="4131553"/>
              <a:ext cx="57254" cy="137072"/>
              <a:chOff x="3197462" y="129838"/>
              <a:chExt cx="465478" cy="1040001"/>
            </a:xfrm>
          </p:grpSpPr>
          <p:sp>
            <p:nvSpPr>
              <p:cNvPr id="784" name="Google Shape;784;p29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29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29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29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29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90" name="Google Shape;790;p29"/>
            <p:cNvGrpSpPr/>
            <p:nvPr/>
          </p:nvGrpSpPr>
          <p:grpSpPr>
            <a:xfrm rot="-5400000">
              <a:off x="6546218" y="4131553"/>
              <a:ext cx="57254" cy="137072"/>
              <a:chOff x="3197462" y="129838"/>
              <a:chExt cx="465478" cy="1040001"/>
            </a:xfrm>
          </p:grpSpPr>
          <p:sp>
            <p:nvSpPr>
              <p:cNvPr id="791" name="Google Shape;791;p29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97" name="Google Shape;797;p29"/>
            <p:cNvGrpSpPr/>
            <p:nvPr/>
          </p:nvGrpSpPr>
          <p:grpSpPr>
            <a:xfrm rot="-5400000">
              <a:off x="6822956" y="4131553"/>
              <a:ext cx="57254" cy="137072"/>
              <a:chOff x="3197462" y="129838"/>
              <a:chExt cx="465478" cy="1040001"/>
            </a:xfrm>
          </p:grpSpPr>
          <p:sp>
            <p:nvSpPr>
              <p:cNvPr id="798" name="Google Shape;798;p29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29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29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29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29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4" name="Google Shape;804;p29"/>
            <p:cNvGrpSpPr/>
            <p:nvPr/>
          </p:nvGrpSpPr>
          <p:grpSpPr>
            <a:xfrm rot="-5400000">
              <a:off x="7099693" y="4131553"/>
              <a:ext cx="57254" cy="137072"/>
              <a:chOff x="3197462" y="129838"/>
              <a:chExt cx="465478" cy="1040001"/>
            </a:xfrm>
          </p:grpSpPr>
          <p:sp>
            <p:nvSpPr>
              <p:cNvPr id="805" name="Google Shape;805;p29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29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1" name="Google Shape;811;p29"/>
            <p:cNvGrpSpPr/>
            <p:nvPr/>
          </p:nvGrpSpPr>
          <p:grpSpPr>
            <a:xfrm rot="-5400000">
              <a:off x="7376431" y="4131553"/>
              <a:ext cx="57254" cy="137072"/>
              <a:chOff x="3197462" y="129838"/>
              <a:chExt cx="465478" cy="1040001"/>
            </a:xfrm>
          </p:grpSpPr>
          <p:sp>
            <p:nvSpPr>
              <p:cNvPr id="812" name="Google Shape;812;p29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29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29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29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29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29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18" name="Google Shape;818;p29"/>
          <p:cNvGrpSpPr/>
          <p:nvPr/>
        </p:nvGrpSpPr>
        <p:grpSpPr>
          <a:xfrm rot="5984897">
            <a:off x="7650316" y="3393954"/>
            <a:ext cx="1598601" cy="242765"/>
            <a:chOff x="1777900" y="2356875"/>
            <a:chExt cx="5003236" cy="814081"/>
          </a:xfrm>
        </p:grpSpPr>
        <p:sp>
          <p:nvSpPr>
            <p:cNvPr id="819" name="Google Shape;819;p29"/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9"/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9"/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9"/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9"/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9"/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9"/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9"/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9"/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9"/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9"/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9"/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9"/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9"/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9"/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9"/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9"/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9"/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9"/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9"/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9"/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9"/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9"/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9"/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9"/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9"/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9"/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9"/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9"/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9"/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9"/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9"/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9"/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Google Shape;1252;p33"/>
          <p:cNvSpPr/>
          <p:nvPr/>
        </p:nvSpPr>
        <p:spPr>
          <a:xfrm rot="-5702922">
            <a:off x="1762204" y="883236"/>
            <a:ext cx="1964553" cy="3707865"/>
          </a:xfrm>
          <a:prstGeom prst="wedgeRectCallout">
            <a:avLst>
              <a:gd name="adj1" fmla="val 8375"/>
              <a:gd name="adj2" fmla="val 62895"/>
            </a:avLst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 rot="21307978">
            <a:off x="1080593" y="1988137"/>
            <a:ext cx="3362711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Em hãy kể những món ăn được tạo hình đã làm hoặc được </a:t>
            </a:r>
            <a:r>
              <a:rPr lang="vi-VN" sz="2000" dirty="0" smtClean="0"/>
              <a:t>ăn?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0" grpId="0" animBg="1"/>
      <p:bldP spid="134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9" name="Google Shape;3369;p73"/>
          <p:cNvGrpSpPr/>
          <p:nvPr/>
        </p:nvGrpSpPr>
        <p:grpSpPr>
          <a:xfrm>
            <a:off x="5049084" y="1531700"/>
            <a:ext cx="3775500" cy="3105900"/>
            <a:chOff x="5049084" y="1531700"/>
            <a:chExt cx="3775500" cy="3105900"/>
          </a:xfrm>
        </p:grpSpPr>
        <p:sp>
          <p:nvSpPr>
            <p:cNvPr id="3370" name="Google Shape;3370;p73"/>
            <p:cNvSpPr/>
            <p:nvPr/>
          </p:nvSpPr>
          <p:spPr>
            <a:xfrm rot="820672">
              <a:off x="5284989" y="1888404"/>
              <a:ext cx="3303691" cy="2392492"/>
            </a:xfrm>
            <a:prstGeom prst="frame">
              <a:avLst>
                <a:gd name="adj1" fmla="val 12500"/>
              </a:avLst>
            </a:pr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71" name="Google Shape;3371;p73"/>
            <p:cNvGrpSpPr/>
            <p:nvPr/>
          </p:nvGrpSpPr>
          <p:grpSpPr>
            <a:xfrm rot="7013662" flipH="1">
              <a:off x="7259552" y="4068822"/>
              <a:ext cx="213846" cy="346950"/>
              <a:chOff x="5532704" y="1843554"/>
              <a:chExt cx="245389" cy="398127"/>
            </a:xfrm>
          </p:grpSpPr>
          <p:sp>
            <p:nvSpPr>
              <p:cNvPr id="3372" name="Google Shape;3372;p73"/>
              <p:cNvSpPr/>
              <p:nvPr/>
            </p:nvSpPr>
            <p:spPr>
              <a:xfrm rot="6234685">
                <a:off x="5470270" y="1962070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1" y="1"/>
                    </a:moveTo>
                    <a:cubicBezTo>
                      <a:pt x="1" y="110"/>
                      <a:pt x="1" y="219"/>
                      <a:pt x="10" y="332"/>
                    </a:cubicBezTo>
                    <a:cubicBezTo>
                      <a:pt x="158" y="2319"/>
                      <a:pt x="1933" y="3826"/>
                      <a:pt x="4048" y="3826"/>
                    </a:cubicBezTo>
                    <a:cubicBezTo>
                      <a:pt x="4161" y="3826"/>
                      <a:pt x="4274" y="3822"/>
                      <a:pt x="4389" y="3813"/>
                    </a:cubicBezTo>
                    <a:cubicBezTo>
                      <a:pt x="6532" y="3655"/>
                      <a:pt x="8178" y="2002"/>
                      <a:pt x="8212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3" name="Google Shape;3373;p73"/>
              <p:cNvSpPr/>
              <p:nvPr/>
            </p:nvSpPr>
            <p:spPr>
              <a:xfrm rot="6234685">
                <a:off x="5506818" y="1976966"/>
                <a:ext cx="32079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3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5" y="1863"/>
                      <a:pt x="1660" y="3243"/>
                      <a:pt x="3519" y="3243"/>
                    </a:cubicBezTo>
                    <a:cubicBezTo>
                      <a:pt x="3620" y="3243"/>
                      <a:pt x="3723" y="3239"/>
                      <a:pt x="3827" y="3231"/>
                    </a:cubicBezTo>
                    <a:cubicBezTo>
                      <a:pt x="5616" y="3086"/>
                      <a:pt x="6823" y="1729"/>
                      <a:pt x="7114" y="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4" name="Google Shape;3374;p73"/>
              <p:cNvSpPr/>
              <p:nvPr/>
            </p:nvSpPr>
            <p:spPr>
              <a:xfrm rot="6234685">
                <a:off x="5602293" y="2016417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5" y="0"/>
                    </a:moveTo>
                    <a:cubicBezTo>
                      <a:pt x="585" y="0"/>
                      <a:pt x="1" y="886"/>
                      <a:pt x="579" y="889"/>
                    </a:cubicBezTo>
                    <a:cubicBezTo>
                      <a:pt x="580" y="889"/>
                      <a:pt x="582" y="889"/>
                      <a:pt x="583" y="889"/>
                    </a:cubicBezTo>
                    <a:cubicBezTo>
                      <a:pt x="1158" y="889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5" name="Google Shape;3375;p73"/>
              <p:cNvSpPr/>
              <p:nvPr/>
            </p:nvSpPr>
            <p:spPr>
              <a:xfrm rot="6234685">
                <a:off x="5629119" y="2089644"/>
                <a:ext cx="52392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0" extrusionOk="0">
                    <a:moveTo>
                      <a:pt x="588" y="0"/>
                    </a:moveTo>
                    <a:cubicBezTo>
                      <a:pt x="588" y="0"/>
                      <a:pt x="0" y="887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8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6" name="Google Shape;3376;p73"/>
              <p:cNvSpPr/>
              <p:nvPr/>
            </p:nvSpPr>
            <p:spPr>
              <a:xfrm rot="6234685">
                <a:off x="5658914" y="1971891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0" y="886"/>
                      <a:pt x="582" y="889"/>
                    </a:cubicBezTo>
                    <a:cubicBezTo>
                      <a:pt x="583" y="889"/>
                      <a:pt x="585" y="889"/>
                      <a:pt x="586" y="889"/>
                    </a:cubicBezTo>
                    <a:cubicBezTo>
                      <a:pt x="1159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7" name="Google Shape;3377;p73"/>
              <p:cNvSpPr/>
              <p:nvPr/>
            </p:nvSpPr>
            <p:spPr>
              <a:xfrm rot="6234685">
                <a:off x="5708660" y="1928090"/>
                <a:ext cx="52301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4" extrusionOk="0">
                    <a:moveTo>
                      <a:pt x="586" y="1"/>
                    </a:moveTo>
                    <a:lnTo>
                      <a:pt x="586" y="1"/>
                    </a:lnTo>
                    <a:cubicBezTo>
                      <a:pt x="586" y="1"/>
                      <a:pt x="0" y="890"/>
                      <a:pt x="583" y="893"/>
                    </a:cubicBezTo>
                    <a:cubicBezTo>
                      <a:pt x="584" y="893"/>
                      <a:pt x="585" y="893"/>
                      <a:pt x="586" y="893"/>
                    </a:cubicBezTo>
                    <a:cubicBezTo>
                      <a:pt x="1159" y="893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8" name="Google Shape;3378;p73"/>
              <p:cNvSpPr/>
              <p:nvPr/>
            </p:nvSpPr>
            <p:spPr>
              <a:xfrm rot="6234685">
                <a:off x="5681288" y="2036362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90"/>
                      <a:pt x="582" y="893"/>
                    </a:cubicBezTo>
                    <a:cubicBezTo>
                      <a:pt x="583" y="893"/>
                      <a:pt x="584" y="893"/>
                      <a:pt x="585" y="893"/>
                    </a:cubicBezTo>
                    <a:cubicBezTo>
                      <a:pt x="1159" y="893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9" name="Google Shape;3379;p73"/>
              <p:cNvSpPr/>
              <p:nvPr/>
            </p:nvSpPr>
            <p:spPr>
              <a:xfrm rot="6234685">
                <a:off x="5653061" y="2147659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87" y="1"/>
                    </a:moveTo>
                    <a:cubicBezTo>
                      <a:pt x="587" y="1"/>
                      <a:pt x="1" y="886"/>
                      <a:pt x="580" y="890"/>
                    </a:cubicBezTo>
                    <a:cubicBezTo>
                      <a:pt x="581" y="890"/>
                      <a:pt x="582" y="890"/>
                      <a:pt x="583" y="890"/>
                    </a:cubicBezTo>
                    <a:cubicBezTo>
                      <a:pt x="1160" y="890"/>
                      <a:pt x="58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0" name="Google Shape;3380;p73"/>
              <p:cNvSpPr/>
              <p:nvPr/>
            </p:nvSpPr>
            <p:spPr>
              <a:xfrm rot="6234685">
                <a:off x="5650673" y="1960480"/>
                <a:ext cx="100861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641" extrusionOk="0">
                    <a:moveTo>
                      <a:pt x="1119" y="1"/>
                    </a:moveTo>
                    <a:cubicBezTo>
                      <a:pt x="660" y="1"/>
                      <a:pt x="219" y="57"/>
                      <a:pt x="60" y="157"/>
                    </a:cubicBezTo>
                    <a:cubicBezTo>
                      <a:pt x="167" y="391"/>
                      <a:pt x="249" y="695"/>
                      <a:pt x="1" y="755"/>
                    </a:cubicBezTo>
                    <a:cubicBezTo>
                      <a:pt x="91" y="1102"/>
                      <a:pt x="283" y="1486"/>
                      <a:pt x="402" y="1572"/>
                    </a:cubicBezTo>
                    <a:cubicBezTo>
                      <a:pt x="471" y="1618"/>
                      <a:pt x="527" y="1641"/>
                      <a:pt x="576" y="1641"/>
                    </a:cubicBezTo>
                    <a:cubicBezTo>
                      <a:pt x="699" y="1641"/>
                      <a:pt x="775" y="1509"/>
                      <a:pt x="861" y="1353"/>
                    </a:cubicBezTo>
                    <a:cubicBezTo>
                      <a:pt x="901" y="1095"/>
                      <a:pt x="1116" y="772"/>
                      <a:pt x="1116" y="772"/>
                    </a:cubicBezTo>
                    <a:cubicBezTo>
                      <a:pt x="1116" y="772"/>
                      <a:pt x="1159" y="837"/>
                      <a:pt x="1211" y="933"/>
                    </a:cubicBezTo>
                    <a:cubicBezTo>
                      <a:pt x="1255" y="910"/>
                      <a:pt x="1304" y="891"/>
                      <a:pt x="1360" y="880"/>
                    </a:cubicBezTo>
                    <a:cubicBezTo>
                      <a:pt x="1608" y="834"/>
                      <a:pt x="1916" y="738"/>
                      <a:pt x="2134" y="622"/>
                    </a:cubicBezTo>
                    <a:cubicBezTo>
                      <a:pt x="2101" y="494"/>
                      <a:pt x="2163" y="311"/>
                      <a:pt x="2237" y="160"/>
                    </a:cubicBezTo>
                    <a:cubicBezTo>
                      <a:pt x="1992" y="50"/>
                      <a:pt x="1548" y="1"/>
                      <a:pt x="1119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1" name="Google Shape;3381;p73"/>
              <p:cNvSpPr/>
              <p:nvPr/>
            </p:nvSpPr>
            <p:spPr>
              <a:xfrm rot="6234685">
                <a:off x="5684193" y="1976712"/>
                <a:ext cx="1582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83" extrusionOk="0">
                    <a:moveTo>
                      <a:pt x="255" y="1"/>
                    </a:moveTo>
                    <a:cubicBezTo>
                      <a:pt x="255" y="1"/>
                      <a:pt x="40" y="324"/>
                      <a:pt x="0" y="582"/>
                    </a:cubicBezTo>
                    <a:cubicBezTo>
                      <a:pt x="86" y="430"/>
                      <a:pt x="185" y="251"/>
                      <a:pt x="350" y="162"/>
                    </a:cubicBezTo>
                    <a:cubicBezTo>
                      <a:pt x="298" y="66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2" name="Google Shape;3382;p73"/>
              <p:cNvSpPr/>
              <p:nvPr/>
            </p:nvSpPr>
            <p:spPr>
              <a:xfrm rot="6234685">
                <a:off x="5719918" y="1941049"/>
                <a:ext cx="14518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9" extrusionOk="0">
                    <a:moveTo>
                      <a:pt x="132" y="1"/>
                    </a:moveTo>
                    <a:lnTo>
                      <a:pt x="132" y="1"/>
                    </a:lnTo>
                    <a:cubicBezTo>
                      <a:pt x="129" y="4"/>
                      <a:pt x="126" y="7"/>
                      <a:pt x="123" y="7"/>
                    </a:cubicBezTo>
                    <a:cubicBezTo>
                      <a:pt x="1" y="96"/>
                      <a:pt x="7" y="338"/>
                      <a:pt x="73" y="599"/>
                    </a:cubicBezTo>
                    <a:cubicBezTo>
                      <a:pt x="321" y="539"/>
                      <a:pt x="239" y="235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3" name="Google Shape;3383;p73"/>
              <p:cNvSpPr/>
              <p:nvPr/>
            </p:nvSpPr>
            <p:spPr>
              <a:xfrm rot="6234685">
                <a:off x="5695963" y="2041989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7" y="1"/>
                    </a:moveTo>
                    <a:cubicBezTo>
                      <a:pt x="63" y="152"/>
                      <a:pt x="1" y="335"/>
                      <a:pt x="34" y="463"/>
                    </a:cubicBezTo>
                    <a:cubicBezTo>
                      <a:pt x="298" y="321"/>
                      <a:pt x="431" y="152"/>
                      <a:pt x="170" y="17"/>
                    </a:cubicBezTo>
                    <a:cubicBezTo>
                      <a:pt x="160" y="10"/>
                      <a:pt x="147" y="4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84" name="Google Shape;3384;p73"/>
            <p:cNvGrpSpPr/>
            <p:nvPr/>
          </p:nvGrpSpPr>
          <p:grpSpPr>
            <a:xfrm rot="7013662" flipH="1">
              <a:off x="6829761" y="3982509"/>
              <a:ext cx="213801" cy="346903"/>
              <a:chOff x="5397982" y="2328265"/>
              <a:chExt cx="245338" cy="398074"/>
            </a:xfrm>
          </p:grpSpPr>
          <p:sp>
            <p:nvSpPr>
              <p:cNvPr id="3385" name="Google Shape;3385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6" name="Google Shape;3386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7" name="Google Shape;3387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8" name="Google Shape;3388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9" name="Google Shape;3389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0" name="Google Shape;3390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1" name="Google Shape;3391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2" name="Google Shape;3392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3" name="Google Shape;3393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4" name="Google Shape;3394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5" name="Google Shape;3395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6" name="Google Shape;3396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97" name="Google Shape;3397;p73"/>
            <p:cNvGrpSpPr/>
            <p:nvPr/>
          </p:nvGrpSpPr>
          <p:grpSpPr>
            <a:xfrm rot="7013662" flipH="1">
              <a:off x="6396962" y="3869927"/>
              <a:ext cx="213846" cy="346950"/>
              <a:chOff x="5288507" y="2829566"/>
              <a:chExt cx="245389" cy="398127"/>
            </a:xfrm>
          </p:grpSpPr>
          <p:sp>
            <p:nvSpPr>
              <p:cNvPr id="3398" name="Google Shape;3398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9" name="Google Shape;3399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0" name="Google Shape;3400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1" name="Google Shape;3401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2" name="Google Shape;3402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3" name="Google Shape;3403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4" name="Google Shape;3404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5" name="Google Shape;3405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6" name="Google Shape;3406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7" name="Google Shape;3407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8" name="Google Shape;3408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9" name="Google Shape;3409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10" name="Google Shape;3410;p73"/>
            <p:cNvGrpSpPr/>
            <p:nvPr/>
          </p:nvGrpSpPr>
          <p:grpSpPr>
            <a:xfrm rot="7013662" flipH="1">
              <a:off x="5937932" y="3757538"/>
              <a:ext cx="213801" cy="346903"/>
              <a:chOff x="5397982" y="2328265"/>
              <a:chExt cx="245338" cy="398074"/>
            </a:xfrm>
          </p:grpSpPr>
          <p:sp>
            <p:nvSpPr>
              <p:cNvPr id="3411" name="Google Shape;3411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2" name="Google Shape;3412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3" name="Google Shape;3413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4" name="Google Shape;3414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5" name="Google Shape;3415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6" name="Google Shape;3416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7" name="Google Shape;3417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8" name="Google Shape;3418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9" name="Google Shape;3419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0" name="Google Shape;3420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1" name="Google Shape;3421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2" name="Google Shape;3422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23" name="Google Shape;3423;p73"/>
            <p:cNvGrpSpPr/>
            <p:nvPr/>
          </p:nvGrpSpPr>
          <p:grpSpPr>
            <a:xfrm rot="7013662" flipH="1">
              <a:off x="5495037" y="3652176"/>
              <a:ext cx="213846" cy="346950"/>
              <a:chOff x="5288507" y="2829566"/>
              <a:chExt cx="245389" cy="398127"/>
            </a:xfrm>
          </p:grpSpPr>
          <p:sp>
            <p:nvSpPr>
              <p:cNvPr id="3424" name="Google Shape;3424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5" name="Google Shape;3425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6" name="Google Shape;3426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7" name="Google Shape;3427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8" name="Google Shape;3428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9" name="Google Shape;3429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0" name="Google Shape;3430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1" name="Google Shape;3431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2" name="Google Shape;3432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3" name="Google Shape;3433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4" name="Google Shape;3434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5" name="Google Shape;3435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36" name="Google Shape;3436;p73"/>
            <p:cNvGrpSpPr/>
            <p:nvPr/>
          </p:nvGrpSpPr>
          <p:grpSpPr>
            <a:xfrm rot="7013662" flipH="1">
              <a:off x="7665677" y="4173383"/>
              <a:ext cx="213801" cy="346903"/>
              <a:chOff x="5397982" y="2328265"/>
              <a:chExt cx="245338" cy="398074"/>
            </a:xfrm>
          </p:grpSpPr>
          <p:sp>
            <p:nvSpPr>
              <p:cNvPr id="3437" name="Google Shape;3437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8" name="Google Shape;3438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9" name="Google Shape;3439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0" name="Google Shape;3440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1" name="Google Shape;3441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2" name="Google Shape;3442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3" name="Google Shape;3443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4" name="Google Shape;3444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5" name="Google Shape;3445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6" name="Google Shape;3446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7" name="Google Shape;3447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8" name="Google Shape;3448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49" name="Google Shape;3449;p73"/>
            <p:cNvGrpSpPr/>
            <p:nvPr/>
          </p:nvGrpSpPr>
          <p:grpSpPr>
            <a:xfrm>
              <a:off x="5598136" y="1629277"/>
              <a:ext cx="222863" cy="361579"/>
              <a:chOff x="5532704" y="1843554"/>
              <a:chExt cx="245389" cy="398127"/>
            </a:xfrm>
          </p:grpSpPr>
          <p:sp>
            <p:nvSpPr>
              <p:cNvPr id="3450" name="Google Shape;3450;p73"/>
              <p:cNvSpPr/>
              <p:nvPr/>
            </p:nvSpPr>
            <p:spPr>
              <a:xfrm rot="6234685">
                <a:off x="5470270" y="1962070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1" y="1"/>
                    </a:moveTo>
                    <a:cubicBezTo>
                      <a:pt x="1" y="110"/>
                      <a:pt x="1" y="219"/>
                      <a:pt x="10" y="332"/>
                    </a:cubicBezTo>
                    <a:cubicBezTo>
                      <a:pt x="158" y="2319"/>
                      <a:pt x="1933" y="3826"/>
                      <a:pt x="4048" y="3826"/>
                    </a:cubicBezTo>
                    <a:cubicBezTo>
                      <a:pt x="4161" y="3826"/>
                      <a:pt x="4274" y="3822"/>
                      <a:pt x="4389" y="3813"/>
                    </a:cubicBezTo>
                    <a:cubicBezTo>
                      <a:pt x="6532" y="3655"/>
                      <a:pt x="8178" y="2002"/>
                      <a:pt x="8212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1" name="Google Shape;3451;p73"/>
              <p:cNvSpPr/>
              <p:nvPr/>
            </p:nvSpPr>
            <p:spPr>
              <a:xfrm rot="6234685">
                <a:off x="5506818" y="1976966"/>
                <a:ext cx="32079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3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5" y="1863"/>
                      <a:pt x="1660" y="3243"/>
                      <a:pt x="3519" y="3243"/>
                    </a:cubicBezTo>
                    <a:cubicBezTo>
                      <a:pt x="3620" y="3243"/>
                      <a:pt x="3723" y="3239"/>
                      <a:pt x="3827" y="3231"/>
                    </a:cubicBezTo>
                    <a:cubicBezTo>
                      <a:pt x="5616" y="3086"/>
                      <a:pt x="6823" y="1729"/>
                      <a:pt x="7114" y="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2" name="Google Shape;3452;p73"/>
              <p:cNvSpPr/>
              <p:nvPr/>
            </p:nvSpPr>
            <p:spPr>
              <a:xfrm rot="6234685">
                <a:off x="5602293" y="2016417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5" y="0"/>
                    </a:moveTo>
                    <a:cubicBezTo>
                      <a:pt x="585" y="0"/>
                      <a:pt x="1" y="886"/>
                      <a:pt x="579" y="889"/>
                    </a:cubicBezTo>
                    <a:cubicBezTo>
                      <a:pt x="580" y="889"/>
                      <a:pt x="582" y="889"/>
                      <a:pt x="583" y="889"/>
                    </a:cubicBezTo>
                    <a:cubicBezTo>
                      <a:pt x="1158" y="889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3" name="Google Shape;3453;p73"/>
              <p:cNvSpPr/>
              <p:nvPr/>
            </p:nvSpPr>
            <p:spPr>
              <a:xfrm rot="6234685">
                <a:off x="5629119" y="2089644"/>
                <a:ext cx="52392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0" extrusionOk="0">
                    <a:moveTo>
                      <a:pt x="588" y="0"/>
                    </a:moveTo>
                    <a:cubicBezTo>
                      <a:pt x="588" y="0"/>
                      <a:pt x="0" y="887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8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4" name="Google Shape;3454;p73"/>
              <p:cNvSpPr/>
              <p:nvPr/>
            </p:nvSpPr>
            <p:spPr>
              <a:xfrm rot="6234685">
                <a:off x="5658914" y="1971891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0" y="886"/>
                      <a:pt x="582" y="889"/>
                    </a:cubicBezTo>
                    <a:cubicBezTo>
                      <a:pt x="583" y="889"/>
                      <a:pt x="585" y="889"/>
                      <a:pt x="586" y="889"/>
                    </a:cubicBezTo>
                    <a:cubicBezTo>
                      <a:pt x="1159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5" name="Google Shape;3455;p73"/>
              <p:cNvSpPr/>
              <p:nvPr/>
            </p:nvSpPr>
            <p:spPr>
              <a:xfrm rot="6234685">
                <a:off x="5708660" y="1928090"/>
                <a:ext cx="52301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4" extrusionOk="0">
                    <a:moveTo>
                      <a:pt x="586" y="1"/>
                    </a:moveTo>
                    <a:lnTo>
                      <a:pt x="586" y="1"/>
                    </a:lnTo>
                    <a:cubicBezTo>
                      <a:pt x="586" y="1"/>
                      <a:pt x="0" y="890"/>
                      <a:pt x="583" y="893"/>
                    </a:cubicBezTo>
                    <a:cubicBezTo>
                      <a:pt x="584" y="893"/>
                      <a:pt x="585" y="893"/>
                      <a:pt x="586" y="893"/>
                    </a:cubicBezTo>
                    <a:cubicBezTo>
                      <a:pt x="1159" y="893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6" name="Google Shape;3456;p73"/>
              <p:cNvSpPr/>
              <p:nvPr/>
            </p:nvSpPr>
            <p:spPr>
              <a:xfrm rot="6234685">
                <a:off x="5681288" y="2036362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90"/>
                      <a:pt x="582" y="893"/>
                    </a:cubicBezTo>
                    <a:cubicBezTo>
                      <a:pt x="583" y="893"/>
                      <a:pt x="584" y="893"/>
                      <a:pt x="585" y="893"/>
                    </a:cubicBezTo>
                    <a:cubicBezTo>
                      <a:pt x="1159" y="893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7" name="Google Shape;3457;p73"/>
              <p:cNvSpPr/>
              <p:nvPr/>
            </p:nvSpPr>
            <p:spPr>
              <a:xfrm rot="6234685">
                <a:off x="5653061" y="2147659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87" y="1"/>
                    </a:moveTo>
                    <a:cubicBezTo>
                      <a:pt x="587" y="1"/>
                      <a:pt x="1" y="886"/>
                      <a:pt x="580" y="890"/>
                    </a:cubicBezTo>
                    <a:cubicBezTo>
                      <a:pt x="581" y="890"/>
                      <a:pt x="582" y="890"/>
                      <a:pt x="583" y="890"/>
                    </a:cubicBezTo>
                    <a:cubicBezTo>
                      <a:pt x="1160" y="890"/>
                      <a:pt x="58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8" name="Google Shape;3458;p73"/>
              <p:cNvSpPr/>
              <p:nvPr/>
            </p:nvSpPr>
            <p:spPr>
              <a:xfrm rot="6234685">
                <a:off x="5650673" y="1960480"/>
                <a:ext cx="100861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641" extrusionOk="0">
                    <a:moveTo>
                      <a:pt x="1119" y="1"/>
                    </a:moveTo>
                    <a:cubicBezTo>
                      <a:pt x="660" y="1"/>
                      <a:pt x="219" y="57"/>
                      <a:pt x="60" y="157"/>
                    </a:cubicBezTo>
                    <a:cubicBezTo>
                      <a:pt x="167" y="391"/>
                      <a:pt x="249" y="695"/>
                      <a:pt x="1" y="755"/>
                    </a:cubicBezTo>
                    <a:cubicBezTo>
                      <a:pt x="91" y="1102"/>
                      <a:pt x="283" y="1486"/>
                      <a:pt x="402" y="1572"/>
                    </a:cubicBezTo>
                    <a:cubicBezTo>
                      <a:pt x="471" y="1618"/>
                      <a:pt x="527" y="1641"/>
                      <a:pt x="576" y="1641"/>
                    </a:cubicBezTo>
                    <a:cubicBezTo>
                      <a:pt x="699" y="1641"/>
                      <a:pt x="775" y="1509"/>
                      <a:pt x="861" y="1353"/>
                    </a:cubicBezTo>
                    <a:cubicBezTo>
                      <a:pt x="901" y="1095"/>
                      <a:pt x="1116" y="772"/>
                      <a:pt x="1116" y="772"/>
                    </a:cubicBezTo>
                    <a:cubicBezTo>
                      <a:pt x="1116" y="772"/>
                      <a:pt x="1159" y="837"/>
                      <a:pt x="1211" y="933"/>
                    </a:cubicBezTo>
                    <a:cubicBezTo>
                      <a:pt x="1255" y="910"/>
                      <a:pt x="1304" y="891"/>
                      <a:pt x="1360" y="880"/>
                    </a:cubicBezTo>
                    <a:cubicBezTo>
                      <a:pt x="1608" y="834"/>
                      <a:pt x="1916" y="738"/>
                      <a:pt x="2134" y="622"/>
                    </a:cubicBezTo>
                    <a:cubicBezTo>
                      <a:pt x="2101" y="494"/>
                      <a:pt x="2163" y="311"/>
                      <a:pt x="2237" y="160"/>
                    </a:cubicBezTo>
                    <a:cubicBezTo>
                      <a:pt x="1992" y="50"/>
                      <a:pt x="1548" y="1"/>
                      <a:pt x="1119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9" name="Google Shape;3459;p73"/>
              <p:cNvSpPr/>
              <p:nvPr/>
            </p:nvSpPr>
            <p:spPr>
              <a:xfrm rot="6234685">
                <a:off x="5684193" y="1976712"/>
                <a:ext cx="1582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83" extrusionOk="0">
                    <a:moveTo>
                      <a:pt x="255" y="1"/>
                    </a:moveTo>
                    <a:cubicBezTo>
                      <a:pt x="255" y="1"/>
                      <a:pt x="40" y="324"/>
                      <a:pt x="0" y="582"/>
                    </a:cubicBezTo>
                    <a:cubicBezTo>
                      <a:pt x="86" y="430"/>
                      <a:pt x="185" y="251"/>
                      <a:pt x="350" y="162"/>
                    </a:cubicBezTo>
                    <a:cubicBezTo>
                      <a:pt x="298" y="66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0" name="Google Shape;3460;p73"/>
              <p:cNvSpPr/>
              <p:nvPr/>
            </p:nvSpPr>
            <p:spPr>
              <a:xfrm rot="6234685">
                <a:off x="5719918" y="1941049"/>
                <a:ext cx="14518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9" extrusionOk="0">
                    <a:moveTo>
                      <a:pt x="132" y="1"/>
                    </a:moveTo>
                    <a:lnTo>
                      <a:pt x="132" y="1"/>
                    </a:lnTo>
                    <a:cubicBezTo>
                      <a:pt x="129" y="4"/>
                      <a:pt x="126" y="7"/>
                      <a:pt x="123" y="7"/>
                    </a:cubicBezTo>
                    <a:cubicBezTo>
                      <a:pt x="1" y="96"/>
                      <a:pt x="7" y="338"/>
                      <a:pt x="73" y="599"/>
                    </a:cubicBezTo>
                    <a:cubicBezTo>
                      <a:pt x="321" y="539"/>
                      <a:pt x="239" y="235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1" name="Google Shape;3461;p73"/>
              <p:cNvSpPr/>
              <p:nvPr/>
            </p:nvSpPr>
            <p:spPr>
              <a:xfrm rot="6234685">
                <a:off x="5695963" y="2041989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7" y="1"/>
                    </a:moveTo>
                    <a:cubicBezTo>
                      <a:pt x="63" y="152"/>
                      <a:pt x="1" y="335"/>
                      <a:pt x="34" y="463"/>
                    </a:cubicBezTo>
                    <a:cubicBezTo>
                      <a:pt x="298" y="321"/>
                      <a:pt x="431" y="152"/>
                      <a:pt x="170" y="17"/>
                    </a:cubicBezTo>
                    <a:cubicBezTo>
                      <a:pt x="160" y="10"/>
                      <a:pt x="147" y="4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62" name="Google Shape;3462;p73"/>
            <p:cNvGrpSpPr/>
            <p:nvPr/>
          </p:nvGrpSpPr>
          <p:grpSpPr>
            <a:xfrm>
              <a:off x="5475782" y="2069491"/>
              <a:ext cx="222816" cy="361530"/>
              <a:chOff x="5397982" y="2328265"/>
              <a:chExt cx="245338" cy="398074"/>
            </a:xfrm>
          </p:grpSpPr>
          <p:sp>
            <p:nvSpPr>
              <p:cNvPr id="3463" name="Google Shape;3463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4" name="Google Shape;3464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5" name="Google Shape;3465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6" name="Google Shape;3466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7" name="Google Shape;3467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8" name="Google Shape;3468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9" name="Google Shape;3469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0" name="Google Shape;3470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1" name="Google Shape;3471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2" name="Google Shape;3472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3" name="Google Shape;3473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4" name="Google Shape;3474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75" name="Google Shape;3475;p73"/>
            <p:cNvGrpSpPr/>
            <p:nvPr/>
          </p:nvGrpSpPr>
          <p:grpSpPr>
            <a:xfrm>
              <a:off x="5376356" y="2524772"/>
              <a:ext cx="222863" cy="361579"/>
              <a:chOff x="5288507" y="2829566"/>
              <a:chExt cx="245389" cy="398127"/>
            </a:xfrm>
          </p:grpSpPr>
          <p:sp>
            <p:nvSpPr>
              <p:cNvPr id="3476" name="Google Shape;3476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7" name="Google Shape;3477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8" name="Google Shape;3478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9" name="Google Shape;3479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0" name="Google Shape;3480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1" name="Google Shape;3481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2" name="Google Shape;3482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3" name="Google Shape;3483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4" name="Google Shape;3484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5" name="Google Shape;3485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6" name="Google Shape;3486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7" name="Google Shape;3487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88" name="Google Shape;3488;p73"/>
            <p:cNvGrpSpPr/>
            <p:nvPr/>
          </p:nvGrpSpPr>
          <p:grpSpPr>
            <a:xfrm>
              <a:off x="5264402" y="3004486"/>
              <a:ext cx="222816" cy="361530"/>
              <a:chOff x="5397982" y="2328265"/>
              <a:chExt cx="245338" cy="398074"/>
            </a:xfrm>
          </p:grpSpPr>
          <p:sp>
            <p:nvSpPr>
              <p:cNvPr id="3489" name="Google Shape;3489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0" name="Google Shape;3490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1" name="Google Shape;3491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2" name="Google Shape;3492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3" name="Google Shape;3493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4" name="Google Shape;3494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5" name="Google Shape;3495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6" name="Google Shape;3496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7" name="Google Shape;3497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8" name="Google Shape;3498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9" name="Google Shape;3499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0" name="Google Shape;3500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01" name="Google Shape;3501;p73"/>
            <p:cNvGrpSpPr/>
            <p:nvPr/>
          </p:nvGrpSpPr>
          <p:grpSpPr>
            <a:xfrm>
              <a:off x="5153506" y="3465747"/>
              <a:ext cx="222863" cy="361579"/>
              <a:chOff x="5288507" y="2829566"/>
              <a:chExt cx="245389" cy="398127"/>
            </a:xfrm>
          </p:grpSpPr>
          <p:sp>
            <p:nvSpPr>
              <p:cNvPr id="3502" name="Google Shape;3502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3" name="Google Shape;3503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4" name="Google Shape;3504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5" name="Google Shape;3505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6" name="Google Shape;3506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7" name="Google Shape;3507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8" name="Google Shape;3508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9" name="Google Shape;3509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0" name="Google Shape;3510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1" name="Google Shape;3511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2" name="Google Shape;3512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3" name="Google Shape;3513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14" name="Google Shape;3514;p73"/>
            <p:cNvGrpSpPr/>
            <p:nvPr/>
          </p:nvGrpSpPr>
          <p:grpSpPr>
            <a:xfrm rot="1611000" flipH="1">
              <a:off x="8500640" y="2360261"/>
              <a:ext cx="222866" cy="361584"/>
              <a:chOff x="5532704" y="1843554"/>
              <a:chExt cx="245389" cy="398127"/>
            </a:xfrm>
          </p:grpSpPr>
          <p:sp>
            <p:nvSpPr>
              <p:cNvPr id="3515" name="Google Shape;3515;p73"/>
              <p:cNvSpPr/>
              <p:nvPr/>
            </p:nvSpPr>
            <p:spPr>
              <a:xfrm rot="6234685">
                <a:off x="5470270" y="1962070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1" y="1"/>
                    </a:moveTo>
                    <a:cubicBezTo>
                      <a:pt x="1" y="110"/>
                      <a:pt x="1" y="219"/>
                      <a:pt x="10" y="332"/>
                    </a:cubicBezTo>
                    <a:cubicBezTo>
                      <a:pt x="158" y="2319"/>
                      <a:pt x="1933" y="3826"/>
                      <a:pt x="4048" y="3826"/>
                    </a:cubicBezTo>
                    <a:cubicBezTo>
                      <a:pt x="4161" y="3826"/>
                      <a:pt x="4274" y="3822"/>
                      <a:pt x="4389" y="3813"/>
                    </a:cubicBezTo>
                    <a:cubicBezTo>
                      <a:pt x="6532" y="3655"/>
                      <a:pt x="8178" y="2002"/>
                      <a:pt x="8212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6" name="Google Shape;3516;p73"/>
              <p:cNvSpPr/>
              <p:nvPr/>
            </p:nvSpPr>
            <p:spPr>
              <a:xfrm rot="6234685">
                <a:off x="5506818" y="1976966"/>
                <a:ext cx="32079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3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5" y="1863"/>
                      <a:pt x="1660" y="3243"/>
                      <a:pt x="3519" y="3243"/>
                    </a:cubicBezTo>
                    <a:cubicBezTo>
                      <a:pt x="3620" y="3243"/>
                      <a:pt x="3723" y="3239"/>
                      <a:pt x="3827" y="3231"/>
                    </a:cubicBezTo>
                    <a:cubicBezTo>
                      <a:pt x="5616" y="3086"/>
                      <a:pt x="6823" y="1729"/>
                      <a:pt x="7114" y="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7" name="Google Shape;3517;p73"/>
              <p:cNvSpPr/>
              <p:nvPr/>
            </p:nvSpPr>
            <p:spPr>
              <a:xfrm rot="6234685">
                <a:off x="5602293" y="2016417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5" y="0"/>
                    </a:moveTo>
                    <a:cubicBezTo>
                      <a:pt x="585" y="0"/>
                      <a:pt x="1" y="886"/>
                      <a:pt x="579" y="889"/>
                    </a:cubicBezTo>
                    <a:cubicBezTo>
                      <a:pt x="580" y="889"/>
                      <a:pt x="582" y="889"/>
                      <a:pt x="583" y="889"/>
                    </a:cubicBezTo>
                    <a:cubicBezTo>
                      <a:pt x="1158" y="889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8" name="Google Shape;3518;p73"/>
              <p:cNvSpPr/>
              <p:nvPr/>
            </p:nvSpPr>
            <p:spPr>
              <a:xfrm rot="6234685">
                <a:off x="5629119" y="2089644"/>
                <a:ext cx="52392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0" extrusionOk="0">
                    <a:moveTo>
                      <a:pt x="588" y="0"/>
                    </a:moveTo>
                    <a:cubicBezTo>
                      <a:pt x="588" y="0"/>
                      <a:pt x="0" y="887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8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9" name="Google Shape;3519;p73"/>
              <p:cNvSpPr/>
              <p:nvPr/>
            </p:nvSpPr>
            <p:spPr>
              <a:xfrm rot="6234685">
                <a:off x="5658914" y="1971891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0" y="886"/>
                      <a:pt x="582" y="889"/>
                    </a:cubicBezTo>
                    <a:cubicBezTo>
                      <a:pt x="583" y="889"/>
                      <a:pt x="585" y="889"/>
                      <a:pt x="586" y="889"/>
                    </a:cubicBezTo>
                    <a:cubicBezTo>
                      <a:pt x="1159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0" name="Google Shape;3520;p73"/>
              <p:cNvSpPr/>
              <p:nvPr/>
            </p:nvSpPr>
            <p:spPr>
              <a:xfrm rot="6234685">
                <a:off x="5708660" y="1928090"/>
                <a:ext cx="52301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4" extrusionOk="0">
                    <a:moveTo>
                      <a:pt x="586" y="1"/>
                    </a:moveTo>
                    <a:lnTo>
                      <a:pt x="586" y="1"/>
                    </a:lnTo>
                    <a:cubicBezTo>
                      <a:pt x="586" y="1"/>
                      <a:pt x="0" y="890"/>
                      <a:pt x="583" y="893"/>
                    </a:cubicBezTo>
                    <a:cubicBezTo>
                      <a:pt x="584" y="893"/>
                      <a:pt x="585" y="893"/>
                      <a:pt x="586" y="893"/>
                    </a:cubicBezTo>
                    <a:cubicBezTo>
                      <a:pt x="1159" y="893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1" name="Google Shape;3521;p73"/>
              <p:cNvSpPr/>
              <p:nvPr/>
            </p:nvSpPr>
            <p:spPr>
              <a:xfrm rot="6234685">
                <a:off x="5681288" y="2036362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90"/>
                      <a:pt x="582" y="893"/>
                    </a:cubicBezTo>
                    <a:cubicBezTo>
                      <a:pt x="583" y="893"/>
                      <a:pt x="584" y="893"/>
                      <a:pt x="585" y="893"/>
                    </a:cubicBezTo>
                    <a:cubicBezTo>
                      <a:pt x="1159" y="893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2" name="Google Shape;3522;p73"/>
              <p:cNvSpPr/>
              <p:nvPr/>
            </p:nvSpPr>
            <p:spPr>
              <a:xfrm rot="6234685">
                <a:off x="5653061" y="2147659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87" y="1"/>
                    </a:moveTo>
                    <a:cubicBezTo>
                      <a:pt x="587" y="1"/>
                      <a:pt x="1" y="886"/>
                      <a:pt x="580" y="890"/>
                    </a:cubicBezTo>
                    <a:cubicBezTo>
                      <a:pt x="581" y="890"/>
                      <a:pt x="582" y="890"/>
                      <a:pt x="583" y="890"/>
                    </a:cubicBezTo>
                    <a:cubicBezTo>
                      <a:pt x="1160" y="890"/>
                      <a:pt x="58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3" name="Google Shape;3523;p73"/>
              <p:cNvSpPr/>
              <p:nvPr/>
            </p:nvSpPr>
            <p:spPr>
              <a:xfrm rot="6234685">
                <a:off x="5650673" y="1960480"/>
                <a:ext cx="100861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641" extrusionOk="0">
                    <a:moveTo>
                      <a:pt x="1119" y="1"/>
                    </a:moveTo>
                    <a:cubicBezTo>
                      <a:pt x="660" y="1"/>
                      <a:pt x="219" y="57"/>
                      <a:pt x="60" y="157"/>
                    </a:cubicBezTo>
                    <a:cubicBezTo>
                      <a:pt x="167" y="391"/>
                      <a:pt x="249" y="695"/>
                      <a:pt x="1" y="755"/>
                    </a:cubicBezTo>
                    <a:cubicBezTo>
                      <a:pt x="91" y="1102"/>
                      <a:pt x="283" y="1486"/>
                      <a:pt x="402" y="1572"/>
                    </a:cubicBezTo>
                    <a:cubicBezTo>
                      <a:pt x="471" y="1618"/>
                      <a:pt x="527" y="1641"/>
                      <a:pt x="576" y="1641"/>
                    </a:cubicBezTo>
                    <a:cubicBezTo>
                      <a:pt x="699" y="1641"/>
                      <a:pt x="775" y="1509"/>
                      <a:pt x="861" y="1353"/>
                    </a:cubicBezTo>
                    <a:cubicBezTo>
                      <a:pt x="901" y="1095"/>
                      <a:pt x="1116" y="772"/>
                      <a:pt x="1116" y="772"/>
                    </a:cubicBezTo>
                    <a:cubicBezTo>
                      <a:pt x="1116" y="772"/>
                      <a:pt x="1159" y="837"/>
                      <a:pt x="1211" y="933"/>
                    </a:cubicBezTo>
                    <a:cubicBezTo>
                      <a:pt x="1255" y="910"/>
                      <a:pt x="1304" y="891"/>
                      <a:pt x="1360" y="880"/>
                    </a:cubicBezTo>
                    <a:cubicBezTo>
                      <a:pt x="1608" y="834"/>
                      <a:pt x="1916" y="738"/>
                      <a:pt x="2134" y="622"/>
                    </a:cubicBezTo>
                    <a:cubicBezTo>
                      <a:pt x="2101" y="494"/>
                      <a:pt x="2163" y="311"/>
                      <a:pt x="2237" y="160"/>
                    </a:cubicBezTo>
                    <a:cubicBezTo>
                      <a:pt x="1992" y="50"/>
                      <a:pt x="1548" y="1"/>
                      <a:pt x="1119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4" name="Google Shape;3524;p73"/>
              <p:cNvSpPr/>
              <p:nvPr/>
            </p:nvSpPr>
            <p:spPr>
              <a:xfrm rot="6234685">
                <a:off x="5684193" y="1976712"/>
                <a:ext cx="1582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83" extrusionOk="0">
                    <a:moveTo>
                      <a:pt x="255" y="1"/>
                    </a:moveTo>
                    <a:cubicBezTo>
                      <a:pt x="255" y="1"/>
                      <a:pt x="40" y="324"/>
                      <a:pt x="0" y="582"/>
                    </a:cubicBezTo>
                    <a:cubicBezTo>
                      <a:pt x="86" y="430"/>
                      <a:pt x="185" y="251"/>
                      <a:pt x="350" y="162"/>
                    </a:cubicBezTo>
                    <a:cubicBezTo>
                      <a:pt x="298" y="66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5" name="Google Shape;3525;p73"/>
              <p:cNvSpPr/>
              <p:nvPr/>
            </p:nvSpPr>
            <p:spPr>
              <a:xfrm rot="6234685">
                <a:off x="5719918" y="1941049"/>
                <a:ext cx="14518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9" extrusionOk="0">
                    <a:moveTo>
                      <a:pt x="132" y="1"/>
                    </a:moveTo>
                    <a:lnTo>
                      <a:pt x="132" y="1"/>
                    </a:lnTo>
                    <a:cubicBezTo>
                      <a:pt x="129" y="4"/>
                      <a:pt x="126" y="7"/>
                      <a:pt x="123" y="7"/>
                    </a:cubicBezTo>
                    <a:cubicBezTo>
                      <a:pt x="1" y="96"/>
                      <a:pt x="7" y="338"/>
                      <a:pt x="73" y="599"/>
                    </a:cubicBezTo>
                    <a:cubicBezTo>
                      <a:pt x="321" y="539"/>
                      <a:pt x="239" y="235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6" name="Google Shape;3526;p73"/>
              <p:cNvSpPr/>
              <p:nvPr/>
            </p:nvSpPr>
            <p:spPr>
              <a:xfrm rot="6234685">
                <a:off x="5695963" y="2041989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7" y="1"/>
                    </a:moveTo>
                    <a:cubicBezTo>
                      <a:pt x="63" y="152"/>
                      <a:pt x="1" y="335"/>
                      <a:pt x="34" y="463"/>
                    </a:cubicBezTo>
                    <a:cubicBezTo>
                      <a:pt x="298" y="321"/>
                      <a:pt x="431" y="152"/>
                      <a:pt x="170" y="17"/>
                    </a:cubicBezTo>
                    <a:cubicBezTo>
                      <a:pt x="160" y="10"/>
                      <a:pt x="147" y="4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27" name="Google Shape;3527;p73"/>
            <p:cNvGrpSpPr/>
            <p:nvPr/>
          </p:nvGrpSpPr>
          <p:grpSpPr>
            <a:xfrm rot="1611000" flipH="1">
              <a:off x="8411032" y="2808298"/>
              <a:ext cx="222819" cy="361535"/>
              <a:chOff x="5397982" y="2328265"/>
              <a:chExt cx="245338" cy="398074"/>
            </a:xfrm>
          </p:grpSpPr>
          <p:sp>
            <p:nvSpPr>
              <p:cNvPr id="3528" name="Google Shape;3528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9" name="Google Shape;3529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0" name="Google Shape;3530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1" name="Google Shape;3531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2" name="Google Shape;3532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3" name="Google Shape;3533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4" name="Google Shape;3534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5" name="Google Shape;3535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6" name="Google Shape;3536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7" name="Google Shape;3537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8" name="Google Shape;3538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9" name="Google Shape;3539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40" name="Google Shape;3540;p73"/>
            <p:cNvGrpSpPr/>
            <p:nvPr/>
          </p:nvGrpSpPr>
          <p:grpSpPr>
            <a:xfrm rot="1611000" flipH="1">
              <a:off x="8294051" y="3259395"/>
              <a:ext cx="222866" cy="361584"/>
              <a:chOff x="5288507" y="2829566"/>
              <a:chExt cx="245389" cy="398127"/>
            </a:xfrm>
          </p:grpSpPr>
          <p:sp>
            <p:nvSpPr>
              <p:cNvPr id="3541" name="Google Shape;3541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2" name="Google Shape;3542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3" name="Google Shape;3543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4" name="Google Shape;3544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5" name="Google Shape;3545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6" name="Google Shape;3546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7" name="Google Shape;3547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8" name="Google Shape;3548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9" name="Google Shape;3549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0" name="Google Shape;3550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1" name="Google Shape;3551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2" name="Google Shape;3552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53" name="Google Shape;3553;p73"/>
            <p:cNvGrpSpPr/>
            <p:nvPr/>
          </p:nvGrpSpPr>
          <p:grpSpPr>
            <a:xfrm rot="1611000" flipH="1">
              <a:off x="8177217" y="3737937"/>
              <a:ext cx="222819" cy="361535"/>
              <a:chOff x="5397982" y="2328265"/>
              <a:chExt cx="245338" cy="398074"/>
            </a:xfrm>
          </p:grpSpPr>
          <p:sp>
            <p:nvSpPr>
              <p:cNvPr id="3554" name="Google Shape;3554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5" name="Google Shape;3555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6" name="Google Shape;3556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7" name="Google Shape;3557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8" name="Google Shape;3558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9" name="Google Shape;3559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0" name="Google Shape;3560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1" name="Google Shape;3561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2" name="Google Shape;3562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3" name="Google Shape;3563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4" name="Google Shape;3564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5" name="Google Shape;3565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66" name="Google Shape;3566;p73"/>
            <p:cNvGrpSpPr/>
            <p:nvPr/>
          </p:nvGrpSpPr>
          <p:grpSpPr>
            <a:xfrm rot="1611000" flipH="1">
              <a:off x="8067769" y="4199551"/>
              <a:ext cx="222866" cy="361584"/>
              <a:chOff x="5288507" y="2829566"/>
              <a:chExt cx="245389" cy="398127"/>
            </a:xfrm>
          </p:grpSpPr>
          <p:sp>
            <p:nvSpPr>
              <p:cNvPr id="3567" name="Google Shape;3567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8" name="Google Shape;3568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9" name="Google Shape;3569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0" name="Google Shape;3570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1" name="Google Shape;3571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2" name="Google Shape;3572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3" name="Google Shape;3573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4" name="Google Shape;3574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5" name="Google Shape;3575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6" name="Google Shape;3576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7" name="Google Shape;3577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8" name="Google Shape;3578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79" name="Google Shape;3579;p73"/>
            <p:cNvGrpSpPr/>
            <p:nvPr/>
          </p:nvGrpSpPr>
          <p:grpSpPr>
            <a:xfrm rot="7013662" flipH="1">
              <a:off x="7754815" y="2057897"/>
              <a:ext cx="213846" cy="346950"/>
              <a:chOff x="5532704" y="1843554"/>
              <a:chExt cx="245389" cy="398127"/>
            </a:xfrm>
          </p:grpSpPr>
          <p:sp>
            <p:nvSpPr>
              <p:cNvPr id="3580" name="Google Shape;3580;p73"/>
              <p:cNvSpPr/>
              <p:nvPr/>
            </p:nvSpPr>
            <p:spPr>
              <a:xfrm rot="6234685">
                <a:off x="5470270" y="1962070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1" y="1"/>
                    </a:moveTo>
                    <a:cubicBezTo>
                      <a:pt x="1" y="110"/>
                      <a:pt x="1" y="219"/>
                      <a:pt x="10" y="332"/>
                    </a:cubicBezTo>
                    <a:cubicBezTo>
                      <a:pt x="158" y="2319"/>
                      <a:pt x="1933" y="3826"/>
                      <a:pt x="4048" y="3826"/>
                    </a:cubicBezTo>
                    <a:cubicBezTo>
                      <a:pt x="4161" y="3826"/>
                      <a:pt x="4274" y="3822"/>
                      <a:pt x="4389" y="3813"/>
                    </a:cubicBezTo>
                    <a:cubicBezTo>
                      <a:pt x="6532" y="3655"/>
                      <a:pt x="8178" y="2002"/>
                      <a:pt x="8212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1" name="Google Shape;3581;p73"/>
              <p:cNvSpPr/>
              <p:nvPr/>
            </p:nvSpPr>
            <p:spPr>
              <a:xfrm rot="6234685">
                <a:off x="5506818" y="1976966"/>
                <a:ext cx="32079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3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5" y="1863"/>
                      <a:pt x="1660" y="3243"/>
                      <a:pt x="3519" y="3243"/>
                    </a:cubicBezTo>
                    <a:cubicBezTo>
                      <a:pt x="3620" y="3243"/>
                      <a:pt x="3723" y="3239"/>
                      <a:pt x="3827" y="3231"/>
                    </a:cubicBezTo>
                    <a:cubicBezTo>
                      <a:pt x="5616" y="3086"/>
                      <a:pt x="6823" y="1729"/>
                      <a:pt x="7114" y="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2" name="Google Shape;3582;p73"/>
              <p:cNvSpPr/>
              <p:nvPr/>
            </p:nvSpPr>
            <p:spPr>
              <a:xfrm rot="6234685">
                <a:off x="5602293" y="2016417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5" y="0"/>
                    </a:moveTo>
                    <a:cubicBezTo>
                      <a:pt x="585" y="0"/>
                      <a:pt x="1" y="886"/>
                      <a:pt x="579" y="889"/>
                    </a:cubicBezTo>
                    <a:cubicBezTo>
                      <a:pt x="580" y="889"/>
                      <a:pt x="582" y="889"/>
                      <a:pt x="583" y="889"/>
                    </a:cubicBezTo>
                    <a:cubicBezTo>
                      <a:pt x="1158" y="889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3" name="Google Shape;3583;p73"/>
              <p:cNvSpPr/>
              <p:nvPr/>
            </p:nvSpPr>
            <p:spPr>
              <a:xfrm rot="6234685">
                <a:off x="5629119" y="2089644"/>
                <a:ext cx="52392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0" extrusionOk="0">
                    <a:moveTo>
                      <a:pt x="588" y="0"/>
                    </a:moveTo>
                    <a:cubicBezTo>
                      <a:pt x="588" y="0"/>
                      <a:pt x="0" y="887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8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4" name="Google Shape;3584;p73"/>
              <p:cNvSpPr/>
              <p:nvPr/>
            </p:nvSpPr>
            <p:spPr>
              <a:xfrm rot="6234685">
                <a:off x="5658914" y="1971891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0" y="886"/>
                      <a:pt x="582" y="889"/>
                    </a:cubicBezTo>
                    <a:cubicBezTo>
                      <a:pt x="583" y="889"/>
                      <a:pt x="585" y="889"/>
                      <a:pt x="586" y="889"/>
                    </a:cubicBezTo>
                    <a:cubicBezTo>
                      <a:pt x="1159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5" name="Google Shape;3585;p73"/>
              <p:cNvSpPr/>
              <p:nvPr/>
            </p:nvSpPr>
            <p:spPr>
              <a:xfrm rot="6234685">
                <a:off x="5708660" y="1928090"/>
                <a:ext cx="52301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4" extrusionOk="0">
                    <a:moveTo>
                      <a:pt x="586" y="1"/>
                    </a:moveTo>
                    <a:lnTo>
                      <a:pt x="586" y="1"/>
                    </a:lnTo>
                    <a:cubicBezTo>
                      <a:pt x="586" y="1"/>
                      <a:pt x="0" y="890"/>
                      <a:pt x="583" y="893"/>
                    </a:cubicBezTo>
                    <a:cubicBezTo>
                      <a:pt x="584" y="893"/>
                      <a:pt x="585" y="893"/>
                      <a:pt x="586" y="893"/>
                    </a:cubicBezTo>
                    <a:cubicBezTo>
                      <a:pt x="1159" y="893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6" name="Google Shape;3586;p73"/>
              <p:cNvSpPr/>
              <p:nvPr/>
            </p:nvSpPr>
            <p:spPr>
              <a:xfrm rot="6234685">
                <a:off x="5681288" y="2036362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90"/>
                      <a:pt x="582" y="893"/>
                    </a:cubicBezTo>
                    <a:cubicBezTo>
                      <a:pt x="583" y="893"/>
                      <a:pt x="584" y="893"/>
                      <a:pt x="585" y="893"/>
                    </a:cubicBezTo>
                    <a:cubicBezTo>
                      <a:pt x="1159" y="893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7" name="Google Shape;3587;p73"/>
              <p:cNvSpPr/>
              <p:nvPr/>
            </p:nvSpPr>
            <p:spPr>
              <a:xfrm rot="6234685">
                <a:off x="5653061" y="2147659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87" y="1"/>
                    </a:moveTo>
                    <a:cubicBezTo>
                      <a:pt x="587" y="1"/>
                      <a:pt x="1" y="886"/>
                      <a:pt x="580" y="890"/>
                    </a:cubicBezTo>
                    <a:cubicBezTo>
                      <a:pt x="581" y="890"/>
                      <a:pt x="582" y="890"/>
                      <a:pt x="583" y="890"/>
                    </a:cubicBezTo>
                    <a:cubicBezTo>
                      <a:pt x="1160" y="890"/>
                      <a:pt x="58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8" name="Google Shape;3588;p73"/>
              <p:cNvSpPr/>
              <p:nvPr/>
            </p:nvSpPr>
            <p:spPr>
              <a:xfrm rot="6234685">
                <a:off x="5650673" y="1960480"/>
                <a:ext cx="100861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641" extrusionOk="0">
                    <a:moveTo>
                      <a:pt x="1119" y="1"/>
                    </a:moveTo>
                    <a:cubicBezTo>
                      <a:pt x="660" y="1"/>
                      <a:pt x="219" y="57"/>
                      <a:pt x="60" y="157"/>
                    </a:cubicBezTo>
                    <a:cubicBezTo>
                      <a:pt x="167" y="391"/>
                      <a:pt x="249" y="695"/>
                      <a:pt x="1" y="755"/>
                    </a:cubicBezTo>
                    <a:cubicBezTo>
                      <a:pt x="91" y="1102"/>
                      <a:pt x="283" y="1486"/>
                      <a:pt x="402" y="1572"/>
                    </a:cubicBezTo>
                    <a:cubicBezTo>
                      <a:pt x="471" y="1618"/>
                      <a:pt x="527" y="1641"/>
                      <a:pt x="576" y="1641"/>
                    </a:cubicBezTo>
                    <a:cubicBezTo>
                      <a:pt x="699" y="1641"/>
                      <a:pt x="775" y="1509"/>
                      <a:pt x="861" y="1353"/>
                    </a:cubicBezTo>
                    <a:cubicBezTo>
                      <a:pt x="901" y="1095"/>
                      <a:pt x="1116" y="772"/>
                      <a:pt x="1116" y="772"/>
                    </a:cubicBezTo>
                    <a:cubicBezTo>
                      <a:pt x="1116" y="772"/>
                      <a:pt x="1159" y="837"/>
                      <a:pt x="1211" y="933"/>
                    </a:cubicBezTo>
                    <a:cubicBezTo>
                      <a:pt x="1255" y="910"/>
                      <a:pt x="1304" y="891"/>
                      <a:pt x="1360" y="880"/>
                    </a:cubicBezTo>
                    <a:cubicBezTo>
                      <a:pt x="1608" y="834"/>
                      <a:pt x="1916" y="738"/>
                      <a:pt x="2134" y="622"/>
                    </a:cubicBezTo>
                    <a:cubicBezTo>
                      <a:pt x="2101" y="494"/>
                      <a:pt x="2163" y="311"/>
                      <a:pt x="2237" y="160"/>
                    </a:cubicBezTo>
                    <a:cubicBezTo>
                      <a:pt x="1992" y="50"/>
                      <a:pt x="1548" y="1"/>
                      <a:pt x="1119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9" name="Google Shape;3589;p73"/>
              <p:cNvSpPr/>
              <p:nvPr/>
            </p:nvSpPr>
            <p:spPr>
              <a:xfrm rot="6234685">
                <a:off x="5684193" y="1976712"/>
                <a:ext cx="1582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83" extrusionOk="0">
                    <a:moveTo>
                      <a:pt x="255" y="1"/>
                    </a:moveTo>
                    <a:cubicBezTo>
                      <a:pt x="255" y="1"/>
                      <a:pt x="40" y="324"/>
                      <a:pt x="0" y="582"/>
                    </a:cubicBezTo>
                    <a:cubicBezTo>
                      <a:pt x="86" y="430"/>
                      <a:pt x="185" y="251"/>
                      <a:pt x="350" y="162"/>
                    </a:cubicBezTo>
                    <a:cubicBezTo>
                      <a:pt x="298" y="66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0" name="Google Shape;3590;p73"/>
              <p:cNvSpPr/>
              <p:nvPr/>
            </p:nvSpPr>
            <p:spPr>
              <a:xfrm rot="6234685">
                <a:off x="5719918" y="1941049"/>
                <a:ext cx="14518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9" extrusionOk="0">
                    <a:moveTo>
                      <a:pt x="132" y="1"/>
                    </a:moveTo>
                    <a:lnTo>
                      <a:pt x="132" y="1"/>
                    </a:lnTo>
                    <a:cubicBezTo>
                      <a:pt x="129" y="4"/>
                      <a:pt x="126" y="7"/>
                      <a:pt x="123" y="7"/>
                    </a:cubicBezTo>
                    <a:cubicBezTo>
                      <a:pt x="1" y="96"/>
                      <a:pt x="7" y="338"/>
                      <a:pt x="73" y="599"/>
                    </a:cubicBezTo>
                    <a:cubicBezTo>
                      <a:pt x="321" y="539"/>
                      <a:pt x="239" y="235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1" name="Google Shape;3591;p73"/>
              <p:cNvSpPr/>
              <p:nvPr/>
            </p:nvSpPr>
            <p:spPr>
              <a:xfrm rot="6234685">
                <a:off x="5695963" y="2041989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7" y="1"/>
                    </a:moveTo>
                    <a:cubicBezTo>
                      <a:pt x="63" y="152"/>
                      <a:pt x="1" y="335"/>
                      <a:pt x="34" y="463"/>
                    </a:cubicBezTo>
                    <a:cubicBezTo>
                      <a:pt x="298" y="321"/>
                      <a:pt x="431" y="152"/>
                      <a:pt x="170" y="17"/>
                    </a:cubicBezTo>
                    <a:cubicBezTo>
                      <a:pt x="160" y="10"/>
                      <a:pt x="147" y="4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92" name="Google Shape;3592;p73"/>
            <p:cNvGrpSpPr/>
            <p:nvPr/>
          </p:nvGrpSpPr>
          <p:grpSpPr>
            <a:xfrm rot="7013662" flipH="1">
              <a:off x="7325024" y="1971584"/>
              <a:ext cx="213801" cy="346903"/>
              <a:chOff x="5397982" y="2328265"/>
              <a:chExt cx="245338" cy="398074"/>
            </a:xfrm>
          </p:grpSpPr>
          <p:sp>
            <p:nvSpPr>
              <p:cNvPr id="3593" name="Google Shape;3593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4" name="Google Shape;3594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5" name="Google Shape;3595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6" name="Google Shape;3596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7" name="Google Shape;3597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8" name="Google Shape;3598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9" name="Google Shape;3599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0" name="Google Shape;3600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1" name="Google Shape;3601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2" name="Google Shape;3602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3" name="Google Shape;3603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4" name="Google Shape;3604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05" name="Google Shape;3605;p73"/>
            <p:cNvGrpSpPr/>
            <p:nvPr/>
          </p:nvGrpSpPr>
          <p:grpSpPr>
            <a:xfrm rot="7013662" flipH="1">
              <a:off x="6892224" y="1859002"/>
              <a:ext cx="213846" cy="346950"/>
              <a:chOff x="5288507" y="2829566"/>
              <a:chExt cx="245389" cy="398127"/>
            </a:xfrm>
          </p:grpSpPr>
          <p:sp>
            <p:nvSpPr>
              <p:cNvPr id="3606" name="Google Shape;3606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7" name="Google Shape;3607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8" name="Google Shape;3608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9" name="Google Shape;3609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0" name="Google Shape;3610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1" name="Google Shape;3611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2" name="Google Shape;3612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3" name="Google Shape;3613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4" name="Google Shape;3614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5" name="Google Shape;3615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6" name="Google Shape;3616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7" name="Google Shape;3617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18" name="Google Shape;3618;p73"/>
            <p:cNvGrpSpPr/>
            <p:nvPr/>
          </p:nvGrpSpPr>
          <p:grpSpPr>
            <a:xfrm rot="7013662" flipH="1">
              <a:off x="6433194" y="1746613"/>
              <a:ext cx="213801" cy="346903"/>
              <a:chOff x="5397982" y="2328265"/>
              <a:chExt cx="245338" cy="398074"/>
            </a:xfrm>
          </p:grpSpPr>
          <p:sp>
            <p:nvSpPr>
              <p:cNvPr id="3619" name="Google Shape;3619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0" name="Google Shape;3620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1" name="Google Shape;3621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2" name="Google Shape;3622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3" name="Google Shape;3623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4" name="Google Shape;3624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5" name="Google Shape;3625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6" name="Google Shape;3626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7" name="Google Shape;3627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8" name="Google Shape;3628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9" name="Google Shape;3629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0" name="Google Shape;3630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31" name="Google Shape;3631;p73"/>
            <p:cNvGrpSpPr/>
            <p:nvPr/>
          </p:nvGrpSpPr>
          <p:grpSpPr>
            <a:xfrm rot="7013662" flipH="1">
              <a:off x="5990299" y="1641251"/>
              <a:ext cx="213846" cy="346950"/>
              <a:chOff x="5288507" y="2829566"/>
              <a:chExt cx="245389" cy="398127"/>
            </a:xfrm>
          </p:grpSpPr>
          <p:sp>
            <p:nvSpPr>
              <p:cNvPr id="3632" name="Google Shape;3632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3" name="Google Shape;3633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4" name="Google Shape;3634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5" name="Google Shape;3635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6" name="Google Shape;3636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7" name="Google Shape;3637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8" name="Google Shape;3638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9" name="Google Shape;3639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0" name="Google Shape;3640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1" name="Google Shape;3641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2" name="Google Shape;3642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3" name="Google Shape;3643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44" name="Google Shape;3644;p73"/>
            <p:cNvGrpSpPr/>
            <p:nvPr/>
          </p:nvGrpSpPr>
          <p:grpSpPr>
            <a:xfrm rot="7013662" flipH="1">
              <a:off x="8160939" y="2162458"/>
              <a:ext cx="213801" cy="346903"/>
              <a:chOff x="5397982" y="2328265"/>
              <a:chExt cx="245338" cy="398074"/>
            </a:xfrm>
          </p:grpSpPr>
          <p:sp>
            <p:nvSpPr>
              <p:cNvPr id="3645" name="Google Shape;3645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6" name="Google Shape;3646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7" name="Google Shape;3647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8" name="Google Shape;3648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9" name="Google Shape;3649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0" name="Google Shape;3650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1" name="Google Shape;3651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2" name="Google Shape;3652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3" name="Google Shape;3653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4" name="Google Shape;3654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5" name="Google Shape;3655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6" name="Google Shape;3656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57" name="Google Shape;3657;p73"/>
          <p:cNvGrpSpPr/>
          <p:nvPr/>
        </p:nvGrpSpPr>
        <p:grpSpPr>
          <a:xfrm>
            <a:off x="1966944" y="49159"/>
            <a:ext cx="5930106" cy="1251496"/>
            <a:chOff x="1966944" y="49159"/>
            <a:chExt cx="5930106" cy="1251496"/>
          </a:xfrm>
        </p:grpSpPr>
        <p:sp>
          <p:nvSpPr>
            <p:cNvPr id="3658" name="Google Shape;3658;p73"/>
            <p:cNvSpPr/>
            <p:nvPr/>
          </p:nvSpPr>
          <p:spPr>
            <a:xfrm>
              <a:off x="2255338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73"/>
            <p:cNvSpPr/>
            <p:nvPr/>
          </p:nvSpPr>
          <p:spPr>
            <a:xfrm rot="7791998">
              <a:off x="7058505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73"/>
            <p:cNvSpPr/>
            <p:nvPr/>
          </p:nvSpPr>
          <p:spPr>
            <a:xfrm rot="7791998">
              <a:off x="1923405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4" name="Google Shape;3664;p73"/>
          <p:cNvGrpSpPr/>
          <p:nvPr/>
        </p:nvGrpSpPr>
        <p:grpSpPr>
          <a:xfrm rot="825583">
            <a:off x="5651255" y="4102269"/>
            <a:ext cx="1917754" cy="265358"/>
            <a:chOff x="5889124" y="4026299"/>
            <a:chExt cx="1800075" cy="249075"/>
          </a:xfrm>
        </p:grpSpPr>
        <p:sp>
          <p:nvSpPr>
            <p:cNvPr id="3665" name="Google Shape;3665;p73"/>
            <p:cNvSpPr/>
            <p:nvPr/>
          </p:nvSpPr>
          <p:spPr>
            <a:xfrm rot="10800000">
              <a:off x="5889124" y="4026299"/>
              <a:ext cx="1800075" cy="249075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66" name="Google Shape;3666;p73"/>
            <p:cNvGrpSpPr/>
            <p:nvPr/>
          </p:nvGrpSpPr>
          <p:grpSpPr>
            <a:xfrm rot="-5400000">
              <a:off x="6116695" y="4027378"/>
              <a:ext cx="57254" cy="137072"/>
              <a:chOff x="3197462" y="129838"/>
              <a:chExt cx="465478" cy="1040001"/>
            </a:xfrm>
          </p:grpSpPr>
          <p:sp>
            <p:nvSpPr>
              <p:cNvPr id="3667" name="Google Shape;3667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8" name="Google Shape;3668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9" name="Google Shape;3669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0" name="Google Shape;3670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1" name="Google Shape;3671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2" name="Google Shape;3672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73" name="Google Shape;3673;p73"/>
            <p:cNvGrpSpPr/>
            <p:nvPr/>
          </p:nvGrpSpPr>
          <p:grpSpPr>
            <a:xfrm rot="-5400000">
              <a:off x="6393433" y="4027378"/>
              <a:ext cx="57254" cy="137072"/>
              <a:chOff x="3197462" y="129838"/>
              <a:chExt cx="465478" cy="1040001"/>
            </a:xfrm>
          </p:grpSpPr>
          <p:sp>
            <p:nvSpPr>
              <p:cNvPr id="3674" name="Google Shape;3674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5" name="Google Shape;3675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6" name="Google Shape;3676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7" name="Google Shape;3677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8" name="Google Shape;3678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9" name="Google Shape;3679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80" name="Google Shape;3680;p73"/>
            <p:cNvGrpSpPr/>
            <p:nvPr/>
          </p:nvGrpSpPr>
          <p:grpSpPr>
            <a:xfrm rot="-5400000">
              <a:off x="6670171" y="4027378"/>
              <a:ext cx="57254" cy="137072"/>
              <a:chOff x="3197462" y="129838"/>
              <a:chExt cx="465478" cy="1040001"/>
            </a:xfrm>
          </p:grpSpPr>
          <p:sp>
            <p:nvSpPr>
              <p:cNvPr id="3681" name="Google Shape;3681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2" name="Google Shape;3682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3" name="Google Shape;3683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4" name="Google Shape;3684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5" name="Google Shape;3685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6" name="Google Shape;3686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87" name="Google Shape;3687;p73"/>
            <p:cNvGrpSpPr/>
            <p:nvPr/>
          </p:nvGrpSpPr>
          <p:grpSpPr>
            <a:xfrm rot="-5400000">
              <a:off x="6946909" y="4027378"/>
              <a:ext cx="57254" cy="137072"/>
              <a:chOff x="3197462" y="129838"/>
              <a:chExt cx="465478" cy="1040001"/>
            </a:xfrm>
          </p:grpSpPr>
          <p:sp>
            <p:nvSpPr>
              <p:cNvPr id="3688" name="Google Shape;3688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9" name="Google Shape;3689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0" name="Google Shape;3690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1" name="Google Shape;3691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2" name="Google Shape;3692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3" name="Google Shape;3693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94" name="Google Shape;3694;p73"/>
            <p:cNvGrpSpPr/>
            <p:nvPr/>
          </p:nvGrpSpPr>
          <p:grpSpPr>
            <a:xfrm rot="-5400000">
              <a:off x="7223647" y="4027378"/>
              <a:ext cx="57254" cy="137072"/>
              <a:chOff x="3197462" y="129838"/>
              <a:chExt cx="465478" cy="1040001"/>
            </a:xfrm>
          </p:grpSpPr>
          <p:sp>
            <p:nvSpPr>
              <p:cNvPr id="3695" name="Google Shape;3695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6" name="Google Shape;3696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7" name="Google Shape;3697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8" name="Google Shape;3698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9" name="Google Shape;3699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0" name="Google Shape;3700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01" name="Google Shape;3701;p73"/>
            <p:cNvGrpSpPr/>
            <p:nvPr/>
          </p:nvGrpSpPr>
          <p:grpSpPr>
            <a:xfrm rot="-5400000">
              <a:off x="7500384" y="4027378"/>
              <a:ext cx="57254" cy="137072"/>
              <a:chOff x="3197462" y="129838"/>
              <a:chExt cx="465478" cy="1040001"/>
            </a:xfrm>
          </p:grpSpPr>
          <p:sp>
            <p:nvSpPr>
              <p:cNvPr id="3702" name="Google Shape;3702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3" name="Google Shape;3703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4" name="Google Shape;3704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5" name="Google Shape;3705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6" name="Google Shape;3706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08" name="Google Shape;3708;p73"/>
            <p:cNvGrpSpPr/>
            <p:nvPr/>
          </p:nvGrpSpPr>
          <p:grpSpPr>
            <a:xfrm rot="-5400000">
              <a:off x="6269480" y="4131553"/>
              <a:ext cx="57254" cy="137072"/>
              <a:chOff x="3197462" y="129838"/>
              <a:chExt cx="465478" cy="1040001"/>
            </a:xfrm>
          </p:grpSpPr>
          <p:sp>
            <p:nvSpPr>
              <p:cNvPr id="3709" name="Google Shape;3709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0" name="Google Shape;3710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1" name="Google Shape;3711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2" name="Google Shape;3712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3" name="Google Shape;3713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4" name="Google Shape;3714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15" name="Google Shape;3715;p73"/>
            <p:cNvGrpSpPr/>
            <p:nvPr/>
          </p:nvGrpSpPr>
          <p:grpSpPr>
            <a:xfrm rot="-5400000">
              <a:off x="6546218" y="4131553"/>
              <a:ext cx="57254" cy="137072"/>
              <a:chOff x="3197462" y="129838"/>
              <a:chExt cx="465478" cy="1040001"/>
            </a:xfrm>
          </p:grpSpPr>
          <p:sp>
            <p:nvSpPr>
              <p:cNvPr id="3716" name="Google Shape;3716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7" name="Google Shape;3717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8" name="Google Shape;3718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9" name="Google Shape;3719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0" name="Google Shape;3720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1" name="Google Shape;3721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22" name="Google Shape;3722;p73"/>
            <p:cNvGrpSpPr/>
            <p:nvPr/>
          </p:nvGrpSpPr>
          <p:grpSpPr>
            <a:xfrm rot="-5400000">
              <a:off x="6822956" y="4131553"/>
              <a:ext cx="57254" cy="137072"/>
              <a:chOff x="3197462" y="129838"/>
              <a:chExt cx="465478" cy="1040001"/>
            </a:xfrm>
          </p:grpSpPr>
          <p:sp>
            <p:nvSpPr>
              <p:cNvPr id="3723" name="Google Shape;3723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4" name="Google Shape;3724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5" name="Google Shape;3725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6" name="Google Shape;3726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7" name="Google Shape;3727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8" name="Google Shape;3728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29" name="Google Shape;3729;p73"/>
            <p:cNvGrpSpPr/>
            <p:nvPr/>
          </p:nvGrpSpPr>
          <p:grpSpPr>
            <a:xfrm rot="-5400000">
              <a:off x="7099693" y="4131553"/>
              <a:ext cx="57254" cy="137072"/>
              <a:chOff x="3197462" y="129838"/>
              <a:chExt cx="465478" cy="1040001"/>
            </a:xfrm>
          </p:grpSpPr>
          <p:sp>
            <p:nvSpPr>
              <p:cNvPr id="3730" name="Google Shape;3730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1" name="Google Shape;3731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2" name="Google Shape;3732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3" name="Google Shape;3733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4" name="Google Shape;3734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5" name="Google Shape;3735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36" name="Google Shape;3736;p73"/>
            <p:cNvGrpSpPr/>
            <p:nvPr/>
          </p:nvGrpSpPr>
          <p:grpSpPr>
            <a:xfrm rot="-5400000">
              <a:off x="7376431" y="4131553"/>
              <a:ext cx="57254" cy="137072"/>
              <a:chOff x="3197462" y="129838"/>
              <a:chExt cx="465478" cy="1040001"/>
            </a:xfrm>
          </p:grpSpPr>
          <p:sp>
            <p:nvSpPr>
              <p:cNvPr id="3737" name="Google Shape;3737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8" name="Google Shape;3738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9" name="Google Shape;3739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0" name="Google Shape;3740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1" name="Google Shape;3741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2" name="Google Shape;3742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43" name="Google Shape;3743;p73"/>
          <p:cNvSpPr/>
          <p:nvPr/>
        </p:nvSpPr>
        <p:spPr>
          <a:xfrm rot="8749714">
            <a:off x="5405185" y="1592468"/>
            <a:ext cx="632432" cy="214463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chemeClr val="dk1">
              <a:alpha val="15109"/>
            </a:scheme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4" name="Google Shape;3744;p73"/>
          <p:cNvSpPr/>
          <p:nvPr/>
        </p:nvSpPr>
        <p:spPr>
          <a:xfrm rot="-7188483">
            <a:off x="8361309" y="2303890"/>
            <a:ext cx="632436" cy="214464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chemeClr val="dk1">
              <a:alpha val="15109"/>
            </a:scheme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5" name="Google Shape;3745;p73"/>
          <p:cNvSpPr/>
          <p:nvPr/>
        </p:nvSpPr>
        <p:spPr>
          <a:xfrm rot="-5702818">
            <a:off x="1921128" y="1348774"/>
            <a:ext cx="2226834" cy="3357702"/>
          </a:xfrm>
          <a:prstGeom prst="wedgeEllipseCallout">
            <a:avLst>
              <a:gd name="adj1" fmla="val -17170"/>
              <a:gd name="adj2" fmla="val 54359"/>
            </a:avLst>
          </a:prstGeom>
          <a:solidFill>
            <a:srgbClr val="FFFFF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6" name="Google Shape;3746;p73"/>
          <p:cNvSpPr txBox="1">
            <a:spLocks noGrp="1"/>
          </p:cNvSpPr>
          <p:nvPr>
            <p:ph type="subTitle" idx="4294967295"/>
          </p:nvPr>
        </p:nvSpPr>
        <p:spPr>
          <a:xfrm rot="-302369">
            <a:off x="1656266" y="2254957"/>
            <a:ext cx="2883676" cy="14510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spcAft>
                <a:spcPts val="1600"/>
              </a:spcAft>
              <a:buNone/>
            </a:pPr>
            <a:r>
              <a:rPr lang="en-US" sz="2000" dirty="0">
                <a:latin typeface="+mn-lt"/>
              </a:rPr>
              <a:t>T</a:t>
            </a:r>
            <a:r>
              <a:rPr lang="vi-VN" sz="2000" dirty="0" smtClean="0">
                <a:latin typeface="+mn-lt"/>
              </a:rPr>
              <a:t>rưng </a:t>
            </a:r>
            <a:r>
              <a:rPr lang="vi-VN" sz="2000" dirty="0">
                <a:latin typeface="+mn-lt"/>
              </a:rPr>
              <a:t>bày sản </a:t>
            </a:r>
            <a:r>
              <a:rPr lang="vi-VN" sz="2000" dirty="0" smtClean="0">
                <a:latin typeface="+mn-lt"/>
              </a:rPr>
              <a:t>phẩm,</a:t>
            </a:r>
            <a:r>
              <a:rPr lang="en-US" sz="2000" dirty="0" smtClean="0">
                <a:latin typeface="+mn-lt"/>
              </a:rPr>
              <a:t> </a:t>
            </a:r>
            <a:r>
              <a:rPr lang="vi-VN" sz="2000" dirty="0" smtClean="0">
                <a:latin typeface="+mn-lt"/>
              </a:rPr>
              <a:t>quan </a:t>
            </a:r>
            <a:r>
              <a:rPr lang="vi-VN" sz="2000" dirty="0">
                <a:latin typeface="+mn-lt"/>
              </a:rPr>
              <a:t>sát, nhận xét, </a:t>
            </a:r>
            <a:r>
              <a:rPr lang="vi-VN" sz="2000" dirty="0" smtClean="0">
                <a:latin typeface="+mn-lt"/>
              </a:rPr>
              <a:t>đánh</a:t>
            </a:r>
            <a:r>
              <a:rPr lang="en-US" sz="2000" dirty="0" smtClean="0">
                <a:latin typeface="+mn-lt"/>
              </a:rPr>
              <a:t> </a:t>
            </a:r>
            <a:r>
              <a:rPr lang="vi-VN" sz="2000" dirty="0" smtClean="0">
                <a:latin typeface="+mn-lt"/>
              </a:rPr>
              <a:t>giá </a:t>
            </a:r>
            <a:r>
              <a:rPr lang="vi-VN" sz="2000" dirty="0">
                <a:latin typeface="+mn-lt"/>
              </a:rPr>
              <a:t>sản phẩm của mình và của </a:t>
            </a:r>
            <a:r>
              <a:rPr lang="vi-VN" sz="2000" dirty="0" smtClean="0">
                <a:latin typeface="+mn-lt"/>
              </a:rPr>
              <a:t>bạn</a:t>
            </a:r>
            <a:r>
              <a:rPr lang="en-US" sz="2000" dirty="0" smtClean="0">
                <a:latin typeface="+mn-lt"/>
              </a:rPr>
              <a:t>.</a:t>
            </a:r>
            <a:endParaRPr sz="2000" dirty="0">
              <a:latin typeface="+mn-lt"/>
              <a:sym typeface="Didact Gothic"/>
            </a:endParaRPr>
          </a:p>
        </p:txBody>
      </p:sp>
      <p:grpSp>
        <p:nvGrpSpPr>
          <p:cNvPr id="3747" name="Google Shape;3747;p73"/>
          <p:cNvGrpSpPr/>
          <p:nvPr/>
        </p:nvGrpSpPr>
        <p:grpSpPr>
          <a:xfrm rot="-290999">
            <a:off x="2927196" y="3794053"/>
            <a:ext cx="609998" cy="749236"/>
            <a:chOff x="4257150" y="439500"/>
            <a:chExt cx="496378" cy="634217"/>
          </a:xfrm>
        </p:grpSpPr>
        <p:sp>
          <p:nvSpPr>
            <p:cNvPr id="3748" name="Google Shape;3748;p7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7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7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7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7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7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7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55" name="Google Shape;3755;p73"/>
          <p:cNvGrpSpPr/>
          <p:nvPr/>
        </p:nvGrpSpPr>
        <p:grpSpPr>
          <a:xfrm>
            <a:off x="3419522" y="1476960"/>
            <a:ext cx="776827" cy="778853"/>
            <a:chOff x="-222388" y="1680158"/>
            <a:chExt cx="776827" cy="778853"/>
          </a:xfrm>
        </p:grpSpPr>
        <p:sp>
          <p:nvSpPr>
            <p:cNvPr id="3756" name="Google Shape;3756;p73"/>
            <p:cNvSpPr/>
            <p:nvPr/>
          </p:nvSpPr>
          <p:spPr>
            <a:xfrm>
              <a:off x="-222388" y="1680158"/>
              <a:ext cx="776827" cy="778853"/>
            </a:xfrm>
            <a:custGeom>
              <a:avLst/>
              <a:gdLst/>
              <a:ahLst/>
              <a:cxnLst/>
              <a:rect l="l" t="t" r="r" b="b"/>
              <a:pathLst>
                <a:path w="11889" h="11920" extrusionOk="0">
                  <a:moveTo>
                    <a:pt x="6902" y="1516"/>
                  </a:moveTo>
                  <a:lnTo>
                    <a:pt x="6902" y="1516"/>
                  </a:lnTo>
                  <a:cubicBezTo>
                    <a:pt x="6879" y="2193"/>
                    <a:pt x="6697" y="3404"/>
                    <a:pt x="6330" y="4878"/>
                  </a:cubicBezTo>
                  <a:lnTo>
                    <a:pt x="6148" y="5623"/>
                  </a:lnTo>
                  <a:lnTo>
                    <a:pt x="6908" y="5576"/>
                  </a:lnTo>
                  <a:cubicBezTo>
                    <a:pt x="7469" y="5544"/>
                    <a:pt x="7989" y="5530"/>
                    <a:pt x="8456" y="5530"/>
                  </a:cubicBezTo>
                  <a:cubicBezTo>
                    <a:pt x="9251" y="5530"/>
                    <a:pt x="9891" y="5571"/>
                    <a:pt x="10311" y="5635"/>
                  </a:cubicBezTo>
                  <a:cubicBezTo>
                    <a:pt x="10169" y="5689"/>
                    <a:pt x="9987" y="5745"/>
                    <a:pt x="9749" y="5808"/>
                  </a:cubicBezTo>
                  <a:cubicBezTo>
                    <a:pt x="8555" y="6115"/>
                    <a:pt x="6978" y="6267"/>
                    <a:pt x="6912" y="6270"/>
                  </a:cubicBezTo>
                  <a:lnTo>
                    <a:pt x="6618" y="6300"/>
                  </a:lnTo>
                  <a:lnTo>
                    <a:pt x="6472" y="6558"/>
                  </a:lnTo>
                  <a:lnTo>
                    <a:pt x="6353" y="6806"/>
                  </a:lnTo>
                  <a:lnTo>
                    <a:pt x="6423" y="7018"/>
                  </a:lnTo>
                  <a:cubicBezTo>
                    <a:pt x="6879" y="8440"/>
                    <a:pt x="7137" y="9700"/>
                    <a:pt x="7180" y="10397"/>
                  </a:cubicBezTo>
                  <a:cubicBezTo>
                    <a:pt x="6820" y="9822"/>
                    <a:pt x="6297" y="8711"/>
                    <a:pt x="5778" y="7276"/>
                  </a:cubicBezTo>
                  <a:lnTo>
                    <a:pt x="5678" y="7004"/>
                  </a:lnTo>
                  <a:lnTo>
                    <a:pt x="5001" y="6809"/>
                  </a:lnTo>
                  <a:lnTo>
                    <a:pt x="4776" y="6988"/>
                  </a:lnTo>
                  <a:cubicBezTo>
                    <a:pt x="3824" y="7735"/>
                    <a:pt x="2670" y="8535"/>
                    <a:pt x="1936" y="8892"/>
                  </a:cubicBezTo>
                  <a:cubicBezTo>
                    <a:pt x="2342" y="8324"/>
                    <a:pt x="3225" y="7392"/>
                    <a:pt x="4363" y="6429"/>
                  </a:cubicBezTo>
                  <a:lnTo>
                    <a:pt x="4547" y="6273"/>
                  </a:lnTo>
                  <a:lnTo>
                    <a:pt x="4578" y="5712"/>
                  </a:lnTo>
                  <a:lnTo>
                    <a:pt x="4343" y="5533"/>
                  </a:lnTo>
                  <a:cubicBezTo>
                    <a:pt x="3245" y="4693"/>
                    <a:pt x="2246" y="3764"/>
                    <a:pt x="1790" y="3192"/>
                  </a:cubicBezTo>
                  <a:lnTo>
                    <a:pt x="1790" y="3192"/>
                  </a:lnTo>
                  <a:cubicBezTo>
                    <a:pt x="2385" y="3443"/>
                    <a:pt x="3344" y="4002"/>
                    <a:pt x="4316" y="4666"/>
                  </a:cubicBezTo>
                  <a:lnTo>
                    <a:pt x="3943" y="5156"/>
                  </a:lnTo>
                  <a:lnTo>
                    <a:pt x="3943" y="5156"/>
                  </a:lnTo>
                  <a:lnTo>
                    <a:pt x="5543" y="5120"/>
                  </a:lnTo>
                  <a:lnTo>
                    <a:pt x="5632" y="4805"/>
                  </a:lnTo>
                  <a:lnTo>
                    <a:pt x="5924" y="4428"/>
                  </a:lnTo>
                  <a:lnTo>
                    <a:pt x="5778" y="4323"/>
                  </a:lnTo>
                  <a:cubicBezTo>
                    <a:pt x="6168" y="3050"/>
                    <a:pt x="6588" y="2047"/>
                    <a:pt x="6902" y="1516"/>
                  </a:cubicBezTo>
                  <a:close/>
                  <a:moveTo>
                    <a:pt x="7124" y="0"/>
                  </a:moveTo>
                  <a:cubicBezTo>
                    <a:pt x="7051" y="0"/>
                    <a:pt x="6978" y="10"/>
                    <a:pt x="6905" y="28"/>
                  </a:cubicBezTo>
                  <a:cubicBezTo>
                    <a:pt x="6217" y="206"/>
                    <a:pt x="5513" y="1423"/>
                    <a:pt x="4805" y="3642"/>
                  </a:cubicBezTo>
                  <a:cubicBezTo>
                    <a:pt x="4511" y="3443"/>
                    <a:pt x="4138" y="3198"/>
                    <a:pt x="3741" y="2960"/>
                  </a:cubicBezTo>
                  <a:cubicBezTo>
                    <a:pt x="2359" y="2121"/>
                    <a:pt x="1688" y="1919"/>
                    <a:pt x="1286" y="1919"/>
                  </a:cubicBezTo>
                  <a:cubicBezTo>
                    <a:pt x="1182" y="1919"/>
                    <a:pt x="1095" y="1932"/>
                    <a:pt x="1019" y="1952"/>
                  </a:cubicBezTo>
                  <a:cubicBezTo>
                    <a:pt x="771" y="2015"/>
                    <a:pt x="576" y="2177"/>
                    <a:pt x="477" y="2409"/>
                  </a:cubicBezTo>
                  <a:cubicBezTo>
                    <a:pt x="358" y="2690"/>
                    <a:pt x="1" y="3512"/>
                    <a:pt x="3126" y="6009"/>
                  </a:cubicBezTo>
                  <a:cubicBezTo>
                    <a:pt x="120" y="8665"/>
                    <a:pt x="520" y="9472"/>
                    <a:pt x="656" y="9750"/>
                  </a:cubicBezTo>
                  <a:cubicBezTo>
                    <a:pt x="728" y="9900"/>
                    <a:pt x="936" y="10196"/>
                    <a:pt x="1420" y="10196"/>
                  </a:cubicBezTo>
                  <a:cubicBezTo>
                    <a:pt x="1532" y="10196"/>
                    <a:pt x="1659" y="10180"/>
                    <a:pt x="1803" y="10142"/>
                  </a:cubicBezTo>
                  <a:cubicBezTo>
                    <a:pt x="2653" y="9924"/>
                    <a:pt x="4051" y="8949"/>
                    <a:pt x="4947" y="8274"/>
                  </a:cubicBezTo>
                  <a:cubicBezTo>
                    <a:pt x="5126" y="8731"/>
                    <a:pt x="5378" y="9346"/>
                    <a:pt x="5652" y="9928"/>
                  </a:cubicBezTo>
                  <a:cubicBezTo>
                    <a:pt x="6217" y="11121"/>
                    <a:pt x="6737" y="11919"/>
                    <a:pt x="7384" y="11919"/>
                  </a:cubicBezTo>
                  <a:cubicBezTo>
                    <a:pt x="7452" y="11919"/>
                    <a:pt x="7522" y="11911"/>
                    <a:pt x="7593" y="11892"/>
                  </a:cubicBezTo>
                  <a:cubicBezTo>
                    <a:pt x="7670" y="11872"/>
                    <a:pt x="7742" y="11839"/>
                    <a:pt x="7812" y="11799"/>
                  </a:cubicBezTo>
                  <a:cubicBezTo>
                    <a:pt x="8070" y="11638"/>
                    <a:pt x="8836" y="11161"/>
                    <a:pt x="7696" y="7319"/>
                  </a:cubicBezTo>
                  <a:cubicBezTo>
                    <a:pt x="8314" y="7239"/>
                    <a:pt x="9246" y="7100"/>
                    <a:pt x="10031" y="6899"/>
                  </a:cubicBezTo>
                  <a:cubicBezTo>
                    <a:pt x="10873" y="6681"/>
                    <a:pt x="11750" y="6363"/>
                    <a:pt x="11852" y="5666"/>
                  </a:cubicBezTo>
                  <a:cubicBezTo>
                    <a:pt x="11888" y="5427"/>
                    <a:pt x="11816" y="5193"/>
                    <a:pt x="11647" y="5004"/>
                  </a:cubicBezTo>
                  <a:cubicBezTo>
                    <a:pt x="11484" y="4826"/>
                    <a:pt x="11093" y="4397"/>
                    <a:pt x="8573" y="4397"/>
                  </a:cubicBezTo>
                  <a:cubicBezTo>
                    <a:pt x="8278" y="4397"/>
                    <a:pt x="7955" y="4403"/>
                    <a:pt x="7600" y="4416"/>
                  </a:cubicBezTo>
                  <a:cubicBezTo>
                    <a:pt x="7894" y="3126"/>
                    <a:pt x="8288" y="1016"/>
                    <a:pt x="7765" y="325"/>
                  </a:cubicBezTo>
                  <a:cubicBezTo>
                    <a:pt x="7616" y="123"/>
                    <a:pt x="7398" y="11"/>
                    <a:pt x="7154" y="1"/>
                  </a:cubicBezTo>
                  <a:cubicBezTo>
                    <a:pt x="7144" y="0"/>
                    <a:pt x="7134" y="0"/>
                    <a:pt x="7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73"/>
            <p:cNvSpPr/>
            <p:nvPr/>
          </p:nvSpPr>
          <p:spPr>
            <a:xfrm>
              <a:off x="-179197" y="1716946"/>
              <a:ext cx="699922" cy="705149"/>
            </a:xfrm>
            <a:custGeom>
              <a:avLst/>
              <a:gdLst/>
              <a:ahLst/>
              <a:cxnLst/>
              <a:rect l="l" t="t" r="r" b="b"/>
              <a:pathLst>
                <a:path w="10712" h="10792" extrusionOk="0">
                  <a:moveTo>
                    <a:pt x="6463" y="0"/>
                  </a:moveTo>
                  <a:cubicBezTo>
                    <a:pt x="5637" y="0"/>
                    <a:pt x="4568" y="3609"/>
                    <a:pt x="4455" y="4004"/>
                  </a:cubicBezTo>
                  <a:lnTo>
                    <a:pt x="4442" y="4004"/>
                  </a:lnTo>
                  <a:lnTo>
                    <a:pt x="4462" y="3981"/>
                  </a:lnTo>
                  <a:cubicBezTo>
                    <a:pt x="4462" y="3981"/>
                    <a:pt x="1594" y="1918"/>
                    <a:pt x="625" y="1918"/>
                  </a:cubicBezTo>
                  <a:cubicBezTo>
                    <a:pt x="482" y="1918"/>
                    <a:pt x="380" y="1963"/>
                    <a:pt x="335" y="2067"/>
                  </a:cubicBezTo>
                  <a:cubicBezTo>
                    <a:pt x="1" y="2841"/>
                    <a:pt x="3083" y="5222"/>
                    <a:pt x="3338" y="5417"/>
                  </a:cubicBezTo>
                  <a:lnTo>
                    <a:pt x="3338" y="5437"/>
                  </a:lnTo>
                  <a:cubicBezTo>
                    <a:pt x="3136" y="5608"/>
                    <a:pt x="124" y="8175"/>
                    <a:pt x="501" y="8935"/>
                  </a:cubicBezTo>
                  <a:cubicBezTo>
                    <a:pt x="547" y="9029"/>
                    <a:pt x="640" y="9071"/>
                    <a:pt x="767" y="9071"/>
                  </a:cubicBezTo>
                  <a:cubicBezTo>
                    <a:pt x="1622" y="9071"/>
                    <a:pt x="4039" y="7199"/>
                    <a:pt x="4462" y="6868"/>
                  </a:cubicBezTo>
                  <a:lnTo>
                    <a:pt x="4588" y="6905"/>
                  </a:lnTo>
                  <a:cubicBezTo>
                    <a:pt x="4785" y="7452"/>
                    <a:pt x="6020" y="10791"/>
                    <a:pt x="6735" y="10791"/>
                  </a:cubicBezTo>
                  <a:cubicBezTo>
                    <a:pt x="6776" y="10791"/>
                    <a:pt x="6816" y="10780"/>
                    <a:pt x="6853" y="10757"/>
                  </a:cubicBezTo>
                  <a:cubicBezTo>
                    <a:pt x="7577" y="10307"/>
                    <a:pt x="6366" y="6498"/>
                    <a:pt x="6297" y="6280"/>
                  </a:cubicBezTo>
                  <a:cubicBezTo>
                    <a:pt x="6301" y="6276"/>
                    <a:pt x="6301" y="6273"/>
                    <a:pt x="6304" y="6270"/>
                  </a:cubicBezTo>
                  <a:cubicBezTo>
                    <a:pt x="6525" y="6250"/>
                    <a:pt x="10507" y="5863"/>
                    <a:pt x="10635" y="5020"/>
                  </a:cubicBezTo>
                  <a:cubicBezTo>
                    <a:pt x="10712" y="4510"/>
                    <a:pt x="9139" y="4406"/>
                    <a:pt x="7829" y="4406"/>
                  </a:cubicBezTo>
                  <a:cubicBezTo>
                    <a:pt x="7100" y="4406"/>
                    <a:pt x="6453" y="4438"/>
                    <a:pt x="6218" y="4451"/>
                  </a:cubicBezTo>
                  <a:cubicBezTo>
                    <a:pt x="6374" y="3822"/>
                    <a:pt x="7276" y="30"/>
                    <a:pt x="6473" y="0"/>
                  </a:cubicBezTo>
                  <a:cubicBezTo>
                    <a:pt x="6469" y="0"/>
                    <a:pt x="6466" y="0"/>
                    <a:pt x="64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73"/>
            <p:cNvSpPr/>
            <p:nvPr/>
          </p:nvSpPr>
          <p:spPr>
            <a:xfrm>
              <a:off x="122875" y="2041430"/>
              <a:ext cx="41556" cy="40315"/>
            </a:xfrm>
            <a:custGeom>
              <a:avLst/>
              <a:gdLst/>
              <a:ahLst/>
              <a:cxnLst/>
              <a:rect l="l" t="t" r="r" b="b"/>
              <a:pathLst>
                <a:path w="636" h="617" extrusionOk="0">
                  <a:moveTo>
                    <a:pt x="319" y="0"/>
                  </a:moveTo>
                  <a:cubicBezTo>
                    <a:pt x="159" y="0"/>
                    <a:pt x="20" y="126"/>
                    <a:pt x="11" y="288"/>
                  </a:cubicBezTo>
                  <a:cubicBezTo>
                    <a:pt x="1" y="457"/>
                    <a:pt x="127" y="606"/>
                    <a:pt x="298" y="616"/>
                  </a:cubicBezTo>
                  <a:cubicBezTo>
                    <a:pt x="306" y="617"/>
                    <a:pt x="314" y="617"/>
                    <a:pt x="323" y="617"/>
                  </a:cubicBezTo>
                  <a:cubicBezTo>
                    <a:pt x="481" y="617"/>
                    <a:pt x="613" y="492"/>
                    <a:pt x="626" y="332"/>
                  </a:cubicBezTo>
                  <a:cubicBezTo>
                    <a:pt x="636" y="160"/>
                    <a:pt x="510" y="14"/>
                    <a:pt x="338" y="1"/>
                  </a:cubicBezTo>
                  <a:cubicBezTo>
                    <a:pt x="332" y="0"/>
                    <a:pt x="325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73"/>
            <p:cNvSpPr/>
            <p:nvPr/>
          </p:nvSpPr>
          <p:spPr>
            <a:xfrm>
              <a:off x="149273" y="1976611"/>
              <a:ext cx="38093" cy="36656"/>
            </a:xfrm>
            <a:custGeom>
              <a:avLst/>
              <a:gdLst/>
              <a:ahLst/>
              <a:cxnLst/>
              <a:rect l="l" t="t" r="r" b="b"/>
              <a:pathLst>
                <a:path w="583" h="561" extrusionOk="0">
                  <a:moveTo>
                    <a:pt x="292" y="0"/>
                  </a:moveTo>
                  <a:cubicBezTo>
                    <a:pt x="145" y="0"/>
                    <a:pt x="23" y="113"/>
                    <a:pt x="13" y="262"/>
                  </a:cubicBezTo>
                  <a:cubicBezTo>
                    <a:pt x="1" y="414"/>
                    <a:pt x="120" y="550"/>
                    <a:pt x="271" y="560"/>
                  </a:cubicBezTo>
                  <a:cubicBezTo>
                    <a:pt x="278" y="560"/>
                    <a:pt x="284" y="560"/>
                    <a:pt x="290" y="560"/>
                  </a:cubicBezTo>
                  <a:cubicBezTo>
                    <a:pt x="438" y="560"/>
                    <a:pt x="560" y="448"/>
                    <a:pt x="573" y="298"/>
                  </a:cubicBezTo>
                  <a:cubicBezTo>
                    <a:pt x="582" y="143"/>
                    <a:pt x="467" y="10"/>
                    <a:pt x="311" y="1"/>
                  </a:cubicBezTo>
                  <a:cubicBezTo>
                    <a:pt x="305" y="0"/>
                    <a:pt x="298" y="0"/>
                    <a:pt x="29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73"/>
            <p:cNvSpPr/>
            <p:nvPr/>
          </p:nvSpPr>
          <p:spPr>
            <a:xfrm>
              <a:off x="171554" y="1923032"/>
              <a:ext cx="34369" cy="33193"/>
            </a:xfrm>
            <a:custGeom>
              <a:avLst/>
              <a:gdLst/>
              <a:ahLst/>
              <a:cxnLst/>
              <a:rect l="l" t="t" r="r" b="b"/>
              <a:pathLst>
                <a:path w="526" h="508" extrusionOk="0">
                  <a:moveTo>
                    <a:pt x="259" y="0"/>
                  </a:moveTo>
                  <a:cubicBezTo>
                    <a:pt x="128" y="0"/>
                    <a:pt x="19" y="103"/>
                    <a:pt x="10" y="235"/>
                  </a:cubicBezTo>
                  <a:cubicBezTo>
                    <a:pt x="0" y="374"/>
                    <a:pt x="106" y="497"/>
                    <a:pt x="245" y="507"/>
                  </a:cubicBezTo>
                  <a:cubicBezTo>
                    <a:pt x="251" y="507"/>
                    <a:pt x="257" y="507"/>
                    <a:pt x="263" y="507"/>
                  </a:cubicBezTo>
                  <a:cubicBezTo>
                    <a:pt x="394" y="507"/>
                    <a:pt x="506" y="404"/>
                    <a:pt x="516" y="272"/>
                  </a:cubicBezTo>
                  <a:cubicBezTo>
                    <a:pt x="525" y="130"/>
                    <a:pt x="420" y="11"/>
                    <a:pt x="278" y="1"/>
                  </a:cubicBezTo>
                  <a:cubicBezTo>
                    <a:pt x="272" y="1"/>
                    <a:pt x="265" y="0"/>
                    <a:pt x="25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73"/>
            <p:cNvSpPr/>
            <p:nvPr/>
          </p:nvSpPr>
          <p:spPr>
            <a:xfrm>
              <a:off x="194424" y="2045481"/>
              <a:ext cx="41556" cy="36656"/>
            </a:xfrm>
            <a:custGeom>
              <a:avLst/>
              <a:gdLst/>
              <a:ahLst/>
              <a:cxnLst/>
              <a:rect l="l" t="t" r="r" b="b"/>
              <a:pathLst>
                <a:path w="636" h="561" extrusionOk="0">
                  <a:moveTo>
                    <a:pt x="317" y="1"/>
                  </a:moveTo>
                  <a:cubicBezTo>
                    <a:pt x="284" y="1"/>
                    <a:pt x="251" y="6"/>
                    <a:pt x="219" y="18"/>
                  </a:cubicBezTo>
                  <a:cubicBezTo>
                    <a:pt x="76" y="75"/>
                    <a:pt x="1" y="236"/>
                    <a:pt x="56" y="382"/>
                  </a:cubicBezTo>
                  <a:cubicBezTo>
                    <a:pt x="98" y="492"/>
                    <a:pt x="205" y="561"/>
                    <a:pt x="319" y="561"/>
                  </a:cubicBezTo>
                  <a:cubicBezTo>
                    <a:pt x="352" y="561"/>
                    <a:pt x="385" y="555"/>
                    <a:pt x="418" y="544"/>
                  </a:cubicBezTo>
                  <a:cubicBezTo>
                    <a:pt x="563" y="488"/>
                    <a:pt x="636" y="329"/>
                    <a:pt x="579" y="183"/>
                  </a:cubicBezTo>
                  <a:cubicBezTo>
                    <a:pt x="538" y="70"/>
                    <a:pt x="431" y="1"/>
                    <a:pt x="3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73"/>
            <p:cNvSpPr/>
            <p:nvPr/>
          </p:nvSpPr>
          <p:spPr>
            <a:xfrm>
              <a:off x="255125" y="2042737"/>
              <a:ext cx="37636" cy="33323"/>
            </a:xfrm>
            <a:custGeom>
              <a:avLst/>
              <a:gdLst/>
              <a:ahLst/>
              <a:cxnLst/>
              <a:rect l="l" t="t" r="r" b="b"/>
              <a:pathLst>
                <a:path w="576" h="510" extrusionOk="0">
                  <a:moveTo>
                    <a:pt x="289" y="1"/>
                  </a:moveTo>
                  <a:cubicBezTo>
                    <a:pt x="259" y="1"/>
                    <a:pt x="229" y="6"/>
                    <a:pt x="199" y="17"/>
                  </a:cubicBezTo>
                  <a:cubicBezTo>
                    <a:pt x="67" y="67"/>
                    <a:pt x="0" y="216"/>
                    <a:pt x="50" y="344"/>
                  </a:cubicBezTo>
                  <a:cubicBezTo>
                    <a:pt x="89" y="447"/>
                    <a:pt x="185" y="510"/>
                    <a:pt x="288" y="510"/>
                  </a:cubicBezTo>
                  <a:cubicBezTo>
                    <a:pt x="318" y="510"/>
                    <a:pt x="348" y="505"/>
                    <a:pt x="377" y="494"/>
                  </a:cubicBezTo>
                  <a:cubicBezTo>
                    <a:pt x="510" y="444"/>
                    <a:pt x="576" y="298"/>
                    <a:pt x="527" y="166"/>
                  </a:cubicBezTo>
                  <a:cubicBezTo>
                    <a:pt x="488" y="64"/>
                    <a:pt x="392" y="1"/>
                    <a:pt x="2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73"/>
            <p:cNvSpPr/>
            <p:nvPr/>
          </p:nvSpPr>
          <p:spPr>
            <a:xfrm>
              <a:off x="58514" y="2010327"/>
              <a:ext cx="41556" cy="36590"/>
            </a:xfrm>
            <a:custGeom>
              <a:avLst/>
              <a:gdLst/>
              <a:ahLst/>
              <a:cxnLst/>
              <a:rect l="l" t="t" r="r" b="b"/>
              <a:pathLst>
                <a:path w="636" h="560" extrusionOk="0">
                  <a:moveTo>
                    <a:pt x="317" y="0"/>
                  </a:moveTo>
                  <a:cubicBezTo>
                    <a:pt x="203" y="0"/>
                    <a:pt x="97" y="69"/>
                    <a:pt x="53" y="182"/>
                  </a:cubicBezTo>
                  <a:cubicBezTo>
                    <a:pt x="1" y="328"/>
                    <a:pt x="77" y="490"/>
                    <a:pt x="222" y="543"/>
                  </a:cubicBezTo>
                  <a:cubicBezTo>
                    <a:pt x="254" y="554"/>
                    <a:pt x="286" y="560"/>
                    <a:pt x="317" y="560"/>
                  </a:cubicBezTo>
                  <a:cubicBezTo>
                    <a:pt x="431" y="560"/>
                    <a:pt x="538" y="488"/>
                    <a:pt x="583" y="374"/>
                  </a:cubicBezTo>
                  <a:cubicBezTo>
                    <a:pt x="636" y="228"/>
                    <a:pt x="560" y="70"/>
                    <a:pt x="414" y="17"/>
                  </a:cubicBezTo>
                  <a:cubicBezTo>
                    <a:pt x="382" y="6"/>
                    <a:pt x="349" y="0"/>
                    <a:pt x="31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73"/>
            <p:cNvSpPr/>
            <p:nvPr/>
          </p:nvSpPr>
          <p:spPr>
            <a:xfrm>
              <a:off x="13167" y="1977003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8" y="0"/>
                  </a:moveTo>
                  <a:cubicBezTo>
                    <a:pt x="184" y="0"/>
                    <a:pt x="86" y="63"/>
                    <a:pt x="50" y="167"/>
                  </a:cubicBezTo>
                  <a:cubicBezTo>
                    <a:pt x="0" y="299"/>
                    <a:pt x="69" y="445"/>
                    <a:pt x="199" y="491"/>
                  </a:cubicBezTo>
                  <a:cubicBezTo>
                    <a:pt x="228" y="502"/>
                    <a:pt x="259" y="507"/>
                    <a:pt x="288" y="507"/>
                  </a:cubicBezTo>
                  <a:cubicBezTo>
                    <a:pt x="391" y="507"/>
                    <a:pt x="488" y="444"/>
                    <a:pt x="526" y="342"/>
                  </a:cubicBezTo>
                  <a:cubicBezTo>
                    <a:pt x="573" y="210"/>
                    <a:pt x="506" y="64"/>
                    <a:pt x="374" y="15"/>
                  </a:cubicBezTo>
                  <a:cubicBezTo>
                    <a:pt x="346" y="5"/>
                    <a:pt x="317" y="0"/>
                    <a:pt x="28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73"/>
            <p:cNvSpPr/>
            <p:nvPr/>
          </p:nvSpPr>
          <p:spPr>
            <a:xfrm>
              <a:off x="148619" y="2103046"/>
              <a:ext cx="41360" cy="36590"/>
            </a:xfrm>
            <a:custGeom>
              <a:avLst/>
              <a:gdLst/>
              <a:ahLst/>
              <a:cxnLst/>
              <a:rect l="l" t="t" r="r" b="b"/>
              <a:pathLst>
                <a:path w="633" h="560" extrusionOk="0">
                  <a:moveTo>
                    <a:pt x="315" y="0"/>
                  </a:moveTo>
                  <a:cubicBezTo>
                    <a:pt x="255" y="0"/>
                    <a:pt x="194" y="19"/>
                    <a:pt x="142" y="59"/>
                  </a:cubicBezTo>
                  <a:cubicBezTo>
                    <a:pt x="23" y="155"/>
                    <a:pt x="0" y="331"/>
                    <a:pt x="96" y="453"/>
                  </a:cubicBezTo>
                  <a:cubicBezTo>
                    <a:pt x="152" y="523"/>
                    <a:pt x="233" y="560"/>
                    <a:pt x="316" y="560"/>
                  </a:cubicBezTo>
                  <a:cubicBezTo>
                    <a:pt x="377" y="560"/>
                    <a:pt x="438" y="540"/>
                    <a:pt x="490" y="500"/>
                  </a:cubicBezTo>
                  <a:cubicBezTo>
                    <a:pt x="612" y="404"/>
                    <a:pt x="632" y="228"/>
                    <a:pt x="536" y="106"/>
                  </a:cubicBezTo>
                  <a:cubicBezTo>
                    <a:pt x="480" y="37"/>
                    <a:pt x="398" y="0"/>
                    <a:pt x="31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73"/>
            <p:cNvSpPr/>
            <p:nvPr/>
          </p:nvSpPr>
          <p:spPr>
            <a:xfrm>
              <a:off x="172600" y="2159436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7" y="0"/>
                  </a:moveTo>
                  <a:cubicBezTo>
                    <a:pt x="232" y="0"/>
                    <a:pt x="176" y="19"/>
                    <a:pt x="129" y="57"/>
                  </a:cubicBezTo>
                  <a:cubicBezTo>
                    <a:pt x="21" y="142"/>
                    <a:pt x="1" y="301"/>
                    <a:pt x="86" y="411"/>
                  </a:cubicBezTo>
                  <a:cubicBezTo>
                    <a:pt x="136" y="475"/>
                    <a:pt x="209" y="508"/>
                    <a:pt x="284" y="508"/>
                  </a:cubicBezTo>
                  <a:cubicBezTo>
                    <a:pt x="340" y="508"/>
                    <a:pt x="396" y="490"/>
                    <a:pt x="444" y="454"/>
                  </a:cubicBezTo>
                  <a:cubicBezTo>
                    <a:pt x="553" y="367"/>
                    <a:pt x="573" y="208"/>
                    <a:pt x="486" y="96"/>
                  </a:cubicBezTo>
                  <a:cubicBezTo>
                    <a:pt x="435" y="33"/>
                    <a:pt x="361" y="0"/>
                    <a:pt x="28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73"/>
            <p:cNvSpPr/>
            <p:nvPr/>
          </p:nvSpPr>
          <p:spPr>
            <a:xfrm>
              <a:off x="72562" y="2088541"/>
              <a:ext cx="41752" cy="36786"/>
            </a:xfrm>
            <a:custGeom>
              <a:avLst/>
              <a:gdLst/>
              <a:ahLst/>
              <a:cxnLst/>
              <a:rect l="l" t="t" r="r" b="b"/>
              <a:pathLst>
                <a:path w="639" h="563" extrusionOk="0">
                  <a:moveTo>
                    <a:pt x="319" y="0"/>
                  </a:moveTo>
                  <a:cubicBezTo>
                    <a:pt x="224" y="0"/>
                    <a:pt x="133" y="50"/>
                    <a:pt x="80" y="139"/>
                  </a:cubicBezTo>
                  <a:cubicBezTo>
                    <a:pt x="1" y="272"/>
                    <a:pt x="44" y="444"/>
                    <a:pt x="175" y="523"/>
                  </a:cubicBezTo>
                  <a:cubicBezTo>
                    <a:pt x="220" y="550"/>
                    <a:pt x="269" y="563"/>
                    <a:pt x="318" y="563"/>
                  </a:cubicBezTo>
                  <a:cubicBezTo>
                    <a:pt x="414" y="563"/>
                    <a:pt x="507" y="514"/>
                    <a:pt x="560" y="424"/>
                  </a:cubicBezTo>
                  <a:cubicBezTo>
                    <a:pt x="639" y="292"/>
                    <a:pt x="596" y="120"/>
                    <a:pt x="464" y="40"/>
                  </a:cubicBezTo>
                  <a:cubicBezTo>
                    <a:pt x="418" y="13"/>
                    <a:pt x="368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73"/>
            <p:cNvSpPr/>
            <p:nvPr/>
          </p:nvSpPr>
          <p:spPr>
            <a:xfrm>
              <a:off x="31332" y="2130490"/>
              <a:ext cx="37832" cy="33127"/>
            </a:xfrm>
            <a:custGeom>
              <a:avLst/>
              <a:gdLst/>
              <a:ahLst/>
              <a:cxnLst/>
              <a:rect l="l" t="t" r="r" b="b"/>
              <a:pathLst>
                <a:path w="579" h="507" extrusionOk="0">
                  <a:moveTo>
                    <a:pt x="289" y="0"/>
                  </a:moveTo>
                  <a:cubicBezTo>
                    <a:pt x="202" y="0"/>
                    <a:pt x="117" y="44"/>
                    <a:pt x="69" y="123"/>
                  </a:cubicBezTo>
                  <a:cubicBezTo>
                    <a:pt x="0" y="242"/>
                    <a:pt x="40" y="397"/>
                    <a:pt x="159" y="470"/>
                  </a:cubicBezTo>
                  <a:cubicBezTo>
                    <a:pt x="200" y="494"/>
                    <a:pt x="244" y="506"/>
                    <a:pt x="289" y="506"/>
                  </a:cubicBezTo>
                  <a:cubicBezTo>
                    <a:pt x="374" y="506"/>
                    <a:pt x="458" y="462"/>
                    <a:pt x="506" y="384"/>
                  </a:cubicBezTo>
                  <a:cubicBezTo>
                    <a:pt x="579" y="262"/>
                    <a:pt x="539" y="106"/>
                    <a:pt x="420" y="36"/>
                  </a:cubicBezTo>
                  <a:cubicBezTo>
                    <a:pt x="379" y="12"/>
                    <a:pt x="333" y="0"/>
                    <a:pt x="28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69" name="Google Shape;3769;p73"/>
          <p:cNvGrpSpPr/>
          <p:nvPr/>
        </p:nvGrpSpPr>
        <p:grpSpPr>
          <a:xfrm>
            <a:off x="1264241" y="1770933"/>
            <a:ext cx="643680" cy="867872"/>
            <a:chOff x="-1392125" y="1088625"/>
            <a:chExt cx="918100" cy="1237872"/>
          </a:xfrm>
        </p:grpSpPr>
        <p:sp>
          <p:nvSpPr>
            <p:cNvPr id="3770" name="Google Shape;3770;p73"/>
            <p:cNvSpPr/>
            <p:nvPr/>
          </p:nvSpPr>
          <p:spPr>
            <a:xfrm>
              <a:off x="-1392125" y="1408993"/>
              <a:ext cx="657516" cy="917504"/>
            </a:xfrm>
            <a:custGeom>
              <a:avLst/>
              <a:gdLst/>
              <a:ahLst/>
              <a:cxnLst/>
              <a:rect l="l" t="t" r="r" b="b"/>
              <a:pathLst>
                <a:path w="10063" h="14042" extrusionOk="0">
                  <a:moveTo>
                    <a:pt x="3326" y="1129"/>
                  </a:moveTo>
                  <a:cubicBezTo>
                    <a:pt x="3988" y="1129"/>
                    <a:pt x="4580" y="1621"/>
                    <a:pt x="4874" y="2107"/>
                  </a:cubicBezTo>
                  <a:cubicBezTo>
                    <a:pt x="5307" y="2829"/>
                    <a:pt x="5638" y="3972"/>
                    <a:pt x="5731" y="4680"/>
                  </a:cubicBezTo>
                  <a:cubicBezTo>
                    <a:pt x="5744" y="4779"/>
                    <a:pt x="5760" y="4882"/>
                    <a:pt x="5783" y="4994"/>
                  </a:cubicBezTo>
                  <a:lnTo>
                    <a:pt x="5814" y="5156"/>
                  </a:lnTo>
                  <a:lnTo>
                    <a:pt x="5929" y="5275"/>
                  </a:lnTo>
                  <a:cubicBezTo>
                    <a:pt x="6214" y="5570"/>
                    <a:pt x="6412" y="5805"/>
                    <a:pt x="6478" y="5880"/>
                  </a:cubicBezTo>
                  <a:cubicBezTo>
                    <a:pt x="6977" y="6697"/>
                    <a:pt x="6888" y="7213"/>
                    <a:pt x="6875" y="7282"/>
                  </a:cubicBezTo>
                  <a:lnTo>
                    <a:pt x="6862" y="7316"/>
                  </a:lnTo>
                  <a:lnTo>
                    <a:pt x="6842" y="7458"/>
                  </a:lnTo>
                  <a:lnTo>
                    <a:pt x="6763" y="7501"/>
                  </a:lnTo>
                  <a:lnTo>
                    <a:pt x="6809" y="7577"/>
                  </a:lnTo>
                  <a:cubicBezTo>
                    <a:pt x="6812" y="7580"/>
                    <a:pt x="6818" y="7586"/>
                    <a:pt x="6822" y="7593"/>
                  </a:cubicBezTo>
                  <a:lnTo>
                    <a:pt x="6818" y="7603"/>
                  </a:lnTo>
                  <a:lnTo>
                    <a:pt x="6918" y="7775"/>
                  </a:lnTo>
                  <a:cubicBezTo>
                    <a:pt x="8945" y="11267"/>
                    <a:pt x="8796" y="11981"/>
                    <a:pt x="8776" y="12044"/>
                  </a:cubicBezTo>
                  <a:cubicBezTo>
                    <a:pt x="8512" y="12546"/>
                    <a:pt x="7903" y="12914"/>
                    <a:pt x="7321" y="12914"/>
                  </a:cubicBezTo>
                  <a:cubicBezTo>
                    <a:pt x="7146" y="12914"/>
                    <a:pt x="6984" y="12881"/>
                    <a:pt x="6838" y="12815"/>
                  </a:cubicBezTo>
                  <a:cubicBezTo>
                    <a:pt x="6329" y="12580"/>
                    <a:pt x="5707" y="11578"/>
                    <a:pt x="5251" y="10847"/>
                  </a:cubicBezTo>
                  <a:cubicBezTo>
                    <a:pt x="5037" y="10503"/>
                    <a:pt x="4831" y="10176"/>
                    <a:pt x="4646" y="9927"/>
                  </a:cubicBezTo>
                  <a:cubicBezTo>
                    <a:pt x="4454" y="9674"/>
                    <a:pt x="4184" y="9309"/>
                    <a:pt x="3889" y="8909"/>
                  </a:cubicBezTo>
                  <a:lnTo>
                    <a:pt x="3826" y="8824"/>
                  </a:lnTo>
                  <a:lnTo>
                    <a:pt x="3737" y="8767"/>
                  </a:lnTo>
                  <a:cubicBezTo>
                    <a:pt x="3668" y="8721"/>
                    <a:pt x="3608" y="8681"/>
                    <a:pt x="3552" y="8638"/>
                  </a:cubicBezTo>
                  <a:lnTo>
                    <a:pt x="3416" y="8539"/>
                  </a:lnTo>
                  <a:cubicBezTo>
                    <a:pt x="3291" y="8416"/>
                    <a:pt x="3059" y="8132"/>
                    <a:pt x="2900" y="7580"/>
                  </a:cubicBezTo>
                  <a:lnTo>
                    <a:pt x="2877" y="7491"/>
                  </a:lnTo>
                  <a:lnTo>
                    <a:pt x="2824" y="7415"/>
                  </a:lnTo>
                  <a:cubicBezTo>
                    <a:pt x="2549" y="7015"/>
                    <a:pt x="2351" y="6707"/>
                    <a:pt x="2232" y="6502"/>
                  </a:cubicBezTo>
                  <a:cubicBezTo>
                    <a:pt x="1783" y="5712"/>
                    <a:pt x="1164" y="4630"/>
                    <a:pt x="1359" y="3083"/>
                  </a:cubicBezTo>
                  <a:cubicBezTo>
                    <a:pt x="1362" y="3070"/>
                    <a:pt x="1568" y="1803"/>
                    <a:pt x="2632" y="1294"/>
                  </a:cubicBezTo>
                  <a:cubicBezTo>
                    <a:pt x="2864" y="1185"/>
                    <a:pt x="3099" y="1129"/>
                    <a:pt x="3326" y="1129"/>
                  </a:cubicBezTo>
                  <a:close/>
                  <a:moveTo>
                    <a:pt x="3326" y="1"/>
                  </a:moveTo>
                  <a:cubicBezTo>
                    <a:pt x="2930" y="1"/>
                    <a:pt x="2533" y="94"/>
                    <a:pt x="2146" y="279"/>
                  </a:cubicBezTo>
                  <a:cubicBezTo>
                    <a:pt x="533" y="1049"/>
                    <a:pt x="255" y="2841"/>
                    <a:pt x="245" y="2928"/>
                  </a:cubicBezTo>
                  <a:cubicBezTo>
                    <a:pt x="0" y="4862"/>
                    <a:pt x="787" y="6237"/>
                    <a:pt x="1253" y="7061"/>
                  </a:cubicBezTo>
                  <a:cubicBezTo>
                    <a:pt x="1382" y="7282"/>
                    <a:pt x="1574" y="7583"/>
                    <a:pt x="1842" y="7977"/>
                  </a:cubicBezTo>
                  <a:cubicBezTo>
                    <a:pt x="2196" y="9131"/>
                    <a:pt x="2850" y="9535"/>
                    <a:pt x="2934" y="9584"/>
                  </a:cubicBezTo>
                  <a:cubicBezTo>
                    <a:pt x="2969" y="9607"/>
                    <a:pt x="3003" y="9634"/>
                    <a:pt x="3039" y="9657"/>
                  </a:cubicBezTo>
                  <a:cubicBezTo>
                    <a:pt x="3360" y="10093"/>
                    <a:pt x="3618" y="10437"/>
                    <a:pt x="3747" y="10606"/>
                  </a:cubicBezTo>
                  <a:cubicBezTo>
                    <a:pt x="3902" y="10814"/>
                    <a:pt x="4094" y="11122"/>
                    <a:pt x="4295" y="11446"/>
                  </a:cubicBezTo>
                  <a:cubicBezTo>
                    <a:pt x="4884" y="12388"/>
                    <a:pt x="5553" y="13459"/>
                    <a:pt x="6366" y="13836"/>
                  </a:cubicBezTo>
                  <a:cubicBezTo>
                    <a:pt x="6660" y="13972"/>
                    <a:pt x="6981" y="14042"/>
                    <a:pt x="7321" y="14042"/>
                  </a:cubicBezTo>
                  <a:cubicBezTo>
                    <a:pt x="8330" y="14042"/>
                    <a:pt x="9315" y="13446"/>
                    <a:pt x="9775" y="12563"/>
                  </a:cubicBezTo>
                  <a:cubicBezTo>
                    <a:pt x="10056" y="12024"/>
                    <a:pt x="10063" y="10983"/>
                    <a:pt x="7996" y="7388"/>
                  </a:cubicBezTo>
                  <a:cubicBezTo>
                    <a:pt x="8045" y="7018"/>
                    <a:pt x="8036" y="6244"/>
                    <a:pt x="7414" y="5252"/>
                  </a:cubicBezTo>
                  <a:lnTo>
                    <a:pt x="7371" y="5193"/>
                  </a:lnTo>
                  <a:cubicBezTo>
                    <a:pt x="7364" y="5182"/>
                    <a:pt x="7169" y="4948"/>
                    <a:pt x="6858" y="4617"/>
                  </a:cubicBezTo>
                  <a:cubicBezTo>
                    <a:pt x="6855" y="4587"/>
                    <a:pt x="6852" y="4561"/>
                    <a:pt x="6848" y="4538"/>
                  </a:cubicBezTo>
                  <a:cubicBezTo>
                    <a:pt x="6739" y="3694"/>
                    <a:pt x="6356" y="2388"/>
                    <a:pt x="5840" y="1525"/>
                  </a:cubicBezTo>
                  <a:cubicBezTo>
                    <a:pt x="5417" y="825"/>
                    <a:pt x="4504" y="1"/>
                    <a:pt x="33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73"/>
            <p:cNvSpPr/>
            <p:nvPr/>
          </p:nvSpPr>
          <p:spPr>
            <a:xfrm>
              <a:off x="-1354096" y="1445845"/>
              <a:ext cx="599821" cy="843801"/>
            </a:xfrm>
            <a:custGeom>
              <a:avLst/>
              <a:gdLst/>
              <a:ahLst/>
              <a:cxnLst/>
              <a:rect l="l" t="t" r="r" b="b"/>
              <a:pathLst>
                <a:path w="9180" h="12914" extrusionOk="0">
                  <a:moveTo>
                    <a:pt x="2747" y="1"/>
                  </a:moveTo>
                  <a:cubicBezTo>
                    <a:pt x="2451" y="1"/>
                    <a:pt x="2136" y="67"/>
                    <a:pt x="1809" y="224"/>
                  </a:cubicBezTo>
                  <a:cubicBezTo>
                    <a:pt x="447" y="872"/>
                    <a:pt x="222" y="2433"/>
                    <a:pt x="222" y="2433"/>
                  </a:cubicBezTo>
                  <a:cubicBezTo>
                    <a:pt x="0" y="4182"/>
                    <a:pt x="705" y="5412"/>
                    <a:pt x="1161" y="6216"/>
                  </a:cubicBezTo>
                  <a:cubicBezTo>
                    <a:pt x="1621" y="7022"/>
                    <a:pt x="3009" y="8904"/>
                    <a:pt x="3614" y="9705"/>
                  </a:cubicBezTo>
                  <a:cubicBezTo>
                    <a:pt x="4217" y="10505"/>
                    <a:pt x="5096" y="12333"/>
                    <a:pt x="6022" y="12760"/>
                  </a:cubicBezTo>
                  <a:cubicBezTo>
                    <a:pt x="6248" y="12865"/>
                    <a:pt x="6493" y="12913"/>
                    <a:pt x="6742" y="12913"/>
                  </a:cubicBezTo>
                  <a:cubicBezTo>
                    <a:pt x="7516" y="12913"/>
                    <a:pt x="8326" y="12446"/>
                    <a:pt x="8693" y="11741"/>
                  </a:cubicBezTo>
                  <a:cubicBezTo>
                    <a:pt x="9180" y="10809"/>
                    <a:pt x="6918" y="7106"/>
                    <a:pt x="6581" y="6506"/>
                  </a:cubicBezTo>
                  <a:cubicBezTo>
                    <a:pt x="6243" y="5908"/>
                    <a:pt x="5810" y="4853"/>
                    <a:pt x="5708" y="4043"/>
                  </a:cubicBezTo>
                  <a:cubicBezTo>
                    <a:pt x="5601" y="3233"/>
                    <a:pt x="5238" y="2026"/>
                    <a:pt x="4775" y="1253"/>
                  </a:cubicBezTo>
                  <a:cubicBezTo>
                    <a:pt x="4421" y="665"/>
                    <a:pt x="3680" y="1"/>
                    <a:pt x="2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73"/>
            <p:cNvSpPr/>
            <p:nvPr/>
          </p:nvSpPr>
          <p:spPr>
            <a:xfrm>
              <a:off x="-1256869" y="1592928"/>
              <a:ext cx="364989" cy="410335"/>
            </a:xfrm>
            <a:custGeom>
              <a:avLst/>
              <a:gdLst/>
              <a:ahLst/>
              <a:cxnLst/>
              <a:rect l="l" t="t" r="r" b="b"/>
              <a:pathLst>
                <a:path w="5586" h="6280" extrusionOk="0">
                  <a:moveTo>
                    <a:pt x="1105" y="0"/>
                  </a:moveTo>
                  <a:cubicBezTo>
                    <a:pt x="0" y="1253"/>
                    <a:pt x="205" y="4563"/>
                    <a:pt x="205" y="4563"/>
                  </a:cubicBezTo>
                  <a:cubicBezTo>
                    <a:pt x="460" y="5896"/>
                    <a:pt x="1145" y="6279"/>
                    <a:pt x="1145" y="6279"/>
                  </a:cubicBezTo>
                  <a:cubicBezTo>
                    <a:pt x="844" y="4232"/>
                    <a:pt x="1673" y="1455"/>
                    <a:pt x="1673" y="1455"/>
                  </a:cubicBezTo>
                  <a:cubicBezTo>
                    <a:pt x="1673" y="1455"/>
                    <a:pt x="4170" y="2926"/>
                    <a:pt x="5344" y="4632"/>
                  </a:cubicBezTo>
                  <a:cubicBezTo>
                    <a:pt x="5344" y="4632"/>
                    <a:pt x="5586" y="3886"/>
                    <a:pt x="4867" y="2735"/>
                  </a:cubicBezTo>
                  <a:cubicBezTo>
                    <a:pt x="4867" y="2735"/>
                    <a:pt x="2764" y="168"/>
                    <a:pt x="1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73"/>
            <p:cNvSpPr/>
            <p:nvPr/>
          </p:nvSpPr>
          <p:spPr>
            <a:xfrm>
              <a:off x="-967800" y="1829463"/>
              <a:ext cx="60113" cy="145251"/>
            </a:xfrm>
            <a:custGeom>
              <a:avLst/>
              <a:gdLst/>
              <a:ahLst/>
              <a:cxnLst/>
              <a:rect l="l" t="t" r="r" b="b"/>
              <a:pathLst>
                <a:path w="920" h="2223" extrusionOk="0">
                  <a:moveTo>
                    <a:pt x="60" y="1"/>
                  </a:moveTo>
                  <a:cubicBezTo>
                    <a:pt x="60" y="1"/>
                    <a:pt x="242" y="1020"/>
                    <a:pt x="1" y="1621"/>
                  </a:cubicBezTo>
                  <a:cubicBezTo>
                    <a:pt x="1" y="1621"/>
                    <a:pt x="27" y="2173"/>
                    <a:pt x="556" y="2223"/>
                  </a:cubicBezTo>
                  <a:cubicBezTo>
                    <a:pt x="556" y="2223"/>
                    <a:pt x="831" y="1667"/>
                    <a:pt x="920" y="1012"/>
                  </a:cubicBezTo>
                  <a:cubicBezTo>
                    <a:pt x="920" y="1012"/>
                    <a:pt x="467" y="365"/>
                    <a:pt x="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73"/>
            <p:cNvSpPr/>
            <p:nvPr/>
          </p:nvSpPr>
          <p:spPr>
            <a:xfrm>
              <a:off x="-1189894" y="1916824"/>
              <a:ext cx="102714" cy="124473"/>
            </a:xfrm>
            <a:custGeom>
              <a:avLst/>
              <a:gdLst/>
              <a:ahLst/>
              <a:cxnLst/>
              <a:rect l="l" t="t" r="r" b="b"/>
              <a:pathLst>
                <a:path w="1572" h="1905" extrusionOk="0">
                  <a:moveTo>
                    <a:pt x="60" y="0"/>
                  </a:moveTo>
                  <a:cubicBezTo>
                    <a:pt x="0" y="588"/>
                    <a:pt x="116" y="1316"/>
                    <a:pt x="116" y="1316"/>
                  </a:cubicBezTo>
                  <a:cubicBezTo>
                    <a:pt x="645" y="1713"/>
                    <a:pt x="1234" y="1905"/>
                    <a:pt x="1234" y="1905"/>
                  </a:cubicBezTo>
                  <a:cubicBezTo>
                    <a:pt x="1571" y="1494"/>
                    <a:pt x="1194" y="1088"/>
                    <a:pt x="1194" y="1088"/>
                  </a:cubicBezTo>
                  <a:cubicBezTo>
                    <a:pt x="596" y="837"/>
                    <a:pt x="60" y="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73"/>
            <p:cNvSpPr/>
            <p:nvPr/>
          </p:nvSpPr>
          <p:spPr>
            <a:xfrm>
              <a:off x="-951595" y="1088625"/>
              <a:ext cx="477570" cy="966901"/>
            </a:xfrm>
            <a:custGeom>
              <a:avLst/>
              <a:gdLst/>
              <a:ahLst/>
              <a:cxnLst/>
              <a:rect l="l" t="t" r="r" b="b"/>
              <a:pathLst>
                <a:path w="7309" h="14798" extrusionOk="0">
                  <a:moveTo>
                    <a:pt x="2861" y="1125"/>
                  </a:moveTo>
                  <a:cubicBezTo>
                    <a:pt x="3870" y="1125"/>
                    <a:pt x="4607" y="1902"/>
                    <a:pt x="4607" y="1902"/>
                  </a:cubicBezTo>
                  <a:cubicBezTo>
                    <a:pt x="5645" y="3085"/>
                    <a:pt x="5741" y="4329"/>
                    <a:pt x="5810" y="5235"/>
                  </a:cubicBezTo>
                  <a:cubicBezTo>
                    <a:pt x="5827" y="5473"/>
                    <a:pt x="5837" y="5840"/>
                    <a:pt x="5834" y="6323"/>
                  </a:cubicBezTo>
                  <a:lnTo>
                    <a:pt x="5834" y="6415"/>
                  </a:lnTo>
                  <a:lnTo>
                    <a:pt x="5860" y="6501"/>
                  </a:lnTo>
                  <a:cubicBezTo>
                    <a:pt x="6042" y="7050"/>
                    <a:pt x="6009" y="7417"/>
                    <a:pt x="5973" y="7589"/>
                  </a:cubicBezTo>
                  <a:lnTo>
                    <a:pt x="5917" y="7744"/>
                  </a:lnTo>
                  <a:cubicBezTo>
                    <a:pt x="5894" y="7811"/>
                    <a:pt x="5867" y="7880"/>
                    <a:pt x="5834" y="7953"/>
                  </a:cubicBezTo>
                  <a:lnTo>
                    <a:pt x="5794" y="8049"/>
                  </a:lnTo>
                  <a:lnTo>
                    <a:pt x="5790" y="8155"/>
                  </a:lnTo>
                  <a:cubicBezTo>
                    <a:pt x="5771" y="8654"/>
                    <a:pt x="5751" y="9107"/>
                    <a:pt x="5735" y="9424"/>
                  </a:cubicBezTo>
                  <a:cubicBezTo>
                    <a:pt x="5718" y="9735"/>
                    <a:pt x="5735" y="10119"/>
                    <a:pt x="5748" y="10525"/>
                  </a:cubicBezTo>
                  <a:cubicBezTo>
                    <a:pt x="5781" y="11385"/>
                    <a:pt x="5824" y="12562"/>
                    <a:pt x="5536" y="13045"/>
                  </a:cubicBezTo>
                  <a:cubicBezTo>
                    <a:pt x="5305" y="13426"/>
                    <a:pt x="4802" y="13673"/>
                    <a:pt x="4250" y="13673"/>
                  </a:cubicBezTo>
                  <a:cubicBezTo>
                    <a:pt x="3979" y="13673"/>
                    <a:pt x="3717" y="13611"/>
                    <a:pt x="3509" y="13498"/>
                  </a:cubicBezTo>
                  <a:cubicBezTo>
                    <a:pt x="3449" y="13452"/>
                    <a:pt x="2924" y="12946"/>
                    <a:pt x="2643" y="8915"/>
                  </a:cubicBezTo>
                  <a:lnTo>
                    <a:pt x="2629" y="8720"/>
                  </a:lnTo>
                  <a:lnTo>
                    <a:pt x="2623" y="8713"/>
                  </a:lnTo>
                  <a:lnTo>
                    <a:pt x="2623" y="8690"/>
                  </a:lnTo>
                  <a:lnTo>
                    <a:pt x="2626" y="8644"/>
                  </a:lnTo>
                  <a:lnTo>
                    <a:pt x="2620" y="8594"/>
                  </a:lnTo>
                  <a:lnTo>
                    <a:pt x="2524" y="8605"/>
                  </a:lnTo>
                  <a:lnTo>
                    <a:pt x="2471" y="8545"/>
                  </a:lnTo>
                  <a:lnTo>
                    <a:pt x="2451" y="8518"/>
                  </a:lnTo>
                  <a:lnTo>
                    <a:pt x="2405" y="8482"/>
                  </a:lnTo>
                  <a:cubicBezTo>
                    <a:pt x="2348" y="8432"/>
                    <a:pt x="1991" y="8052"/>
                    <a:pt x="1945" y="7100"/>
                  </a:cubicBezTo>
                  <a:cubicBezTo>
                    <a:pt x="1958" y="7001"/>
                    <a:pt x="1991" y="6696"/>
                    <a:pt x="2060" y="6293"/>
                  </a:cubicBezTo>
                  <a:lnTo>
                    <a:pt x="2091" y="6131"/>
                  </a:lnTo>
                  <a:lnTo>
                    <a:pt x="2025" y="5978"/>
                  </a:lnTo>
                  <a:cubicBezTo>
                    <a:pt x="1981" y="5870"/>
                    <a:pt x="1938" y="5774"/>
                    <a:pt x="1892" y="5688"/>
                  </a:cubicBezTo>
                  <a:cubicBezTo>
                    <a:pt x="1572" y="5049"/>
                    <a:pt x="1204" y="3918"/>
                    <a:pt x="1158" y="3075"/>
                  </a:cubicBezTo>
                  <a:cubicBezTo>
                    <a:pt x="1155" y="3006"/>
                    <a:pt x="1082" y="1372"/>
                    <a:pt x="2560" y="1148"/>
                  </a:cubicBezTo>
                  <a:cubicBezTo>
                    <a:pt x="2660" y="1134"/>
                    <a:pt x="2759" y="1125"/>
                    <a:pt x="2861" y="1125"/>
                  </a:cubicBezTo>
                  <a:close/>
                  <a:moveTo>
                    <a:pt x="2861" y="0"/>
                  </a:moveTo>
                  <a:cubicBezTo>
                    <a:pt x="2702" y="0"/>
                    <a:pt x="2547" y="10"/>
                    <a:pt x="2391" y="33"/>
                  </a:cubicBezTo>
                  <a:cubicBezTo>
                    <a:pt x="1555" y="162"/>
                    <a:pt x="894" y="602"/>
                    <a:pt x="473" y="1310"/>
                  </a:cubicBezTo>
                  <a:cubicBezTo>
                    <a:pt x="160" y="1839"/>
                    <a:pt x="1" y="2506"/>
                    <a:pt x="33" y="3138"/>
                  </a:cubicBezTo>
                  <a:cubicBezTo>
                    <a:pt x="90" y="4144"/>
                    <a:pt x="503" y="5436"/>
                    <a:pt x="887" y="6194"/>
                  </a:cubicBezTo>
                  <a:cubicBezTo>
                    <a:pt x="900" y="6217"/>
                    <a:pt x="910" y="6244"/>
                    <a:pt x="923" y="6270"/>
                  </a:cubicBezTo>
                  <a:cubicBezTo>
                    <a:pt x="850" y="6716"/>
                    <a:pt x="824" y="7020"/>
                    <a:pt x="821" y="7033"/>
                  </a:cubicBezTo>
                  <a:lnTo>
                    <a:pt x="818" y="7070"/>
                  </a:lnTo>
                  <a:lnTo>
                    <a:pt x="821" y="7106"/>
                  </a:lnTo>
                  <a:cubicBezTo>
                    <a:pt x="864" y="8277"/>
                    <a:pt x="1287" y="8922"/>
                    <a:pt x="1535" y="9203"/>
                  </a:cubicBezTo>
                  <a:cubicBezTo>
                    <a:pt x="1839" y="13336"/>
                    <a:pt x="2428" y="14196"/>
                    <a:pt x="2967" y="14484"/>
                  </a:cubicBezTo>
                  <a:cubicBezTo>
                    <a:pt x="3347" y="14688"/>
                    <a:pt x="3790" y="14798"/>
                    <a:pt x="4250" y="14798"/>
                  </a:cubicBezTo>
                  <a:cubicBezTo>
                    <a:pt x="5202" y="14798"/>
                    <a:pt x="6065" y="14348"/>
                    <a:pt x="6501" y="13627"/>
                  </a:cubicBezTo>
                  <a:cubicBezTo>
                    <a:pt x="6965" y="12857"/>
                    <a:pt x="6915" y="11596"/>
                    <a:pt x="6875" y="10482"/>
                  </a:cubicBezTo>
                  <a:cubicBezTo>
                    <a:pt x="6859" y="10102"/>
                    <a:pt x="6846" y="9742"/>
                    <a:pt x="6859" y="9481"/>
                  </a:cubicBezTo>
                  <a:cubicBezTo>
                    <a:pt x="6875" y="9183"/>
                    <a:pt x="6895" y="8763"/>
                    <a:pt x="6912" y="8300"/>
                  </a:cubicBezTo>
                  <a:cubicBezTo>
                    <a:pt x="6928" y="8257"/>
                    <a:pt x="6945" y="8217"/>
                    <a:pt x="6958" y="8178"/>
                  </a:cubicBezTo>
                  <a:cubicBezTo>
                    <a:pt x="7008" y="8075"/>
                    <a:pt x="7309" y="7378"/>
                    <a:pt x="6958" y="6240"/>
                  </a:cubicBezTo>
                  <a:cubicBezTo>
                    <a:pt x="6961" y="5771"/>
                    <a:pt x="6951" y="5403"/>
                    <a:pt x="6932" y="5148"/>
                  </a:cubicBezTo>
                  <a:cubicBezTo>
                    <a:pt x="6859" y="4206"/>
                    <a:pt x="6736" y="2625"/>
                    <a:pt x="5447" y="1151"/>
                  </a:cubicBezTo>
                  <a:cubicBezTo>
                    <a:pt x="5404" y="1105"/>
                    <a:pt x="4379" y="0"/>
                    <a:pt x="28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73"/>
            <p:cNvSpPr/>
            <p:nvPr/>
          </p:nvSpPr>
          <p:spPr>
            <a:xfrm>
              <a:off x="-915919" y="1125347"/>
              <a:ext cx="391975" cy="893394"/>
            </a:xfrm>
            <a:custGeom>
              <a:avLst/>
              <a:gdLst/>
              <a:ahLst/>
              <a:cxnLst/>
              <a:rect l="l" t="t" r="r" b="b"/>
              <a:pathLst>
                <a:path w="5999" h="13673" extrusionOk="0">
                  <a:moveTo>
                    <a:pt x="2316" y="1"/>
                  </a:moveTo>
                  <a:cubicBezTo>
                    <a:pt x="2190" y="1"/>
                    <a:pt x="2061" y="10"/>
                    <a:pt x="1928" y="30"/>
                  </a:cubicBezTo>
                  <a:cubicBezTo>
                    <a:pt x="437" y="255"/>
                    <a:pt x="0" y="1647"/>
                    <a:pt x="50" y="2547"/>
                  </a:cubicBezTo>
                  <a:cubicBezTo>
                    <a:pt x="99" y="3446"/>
                    <a:pt x="476" y="4650"/>
                    <a:pt x="844" y="5380"/>
                  </a:cubicBezTo>
                  <a:cubicBezTo>
                    <a:pt x="1214" y="6108"/>
                    <a:pt x="1445" y="7225"/>
                    <a:pt x="1502" y="7910"/>
                  </a:cubicBezTo>
                  <a:cubicBezTo>
                    <a:pt x="1558" y="8594"/>
                    <a:pt x="1760" y="12926"/>
                    <a:pt x="2685" y="13426"/>
                  </a:cubicBezTo>
                  <a:cubicBezTo>
                    <a:pt x="2996" y="13593"/>
                    <a:pt x="3351" y="13673"/>
                    <a:pt x="3707" y="13673"/>
                  </a:cubicBezTo>
                  <a:cubicBezTo>
                    <a:pt x="4415" y="13673"/>
                    <a:pt x="5123" y="13355"/>
                    <a:pt x="5473" y="12774"/>
                  </a:cubicBezTo>
                  <a:cubicBezTo>
                    <a:pt x="5998" y="11901"/>
                    <a:pt x="5701" y="9894"/>
                    <a:pt x="5751" y="8892"/>
                  </a:cubicBezTo>
                  <a:cubicBezTo>
                    <a:pt x="5800" y="7890"/>
                    <a:pt x="5896" y="5552"/>
                    <a:pt x="5824" y="4630"/>
                  </a:cubicBezTo>
                  <a:cubicBezTo>
                    <a:pt x="5754" y="3707"/>
                    <a:pt x="5645" y="2295"/>
                    <a:pt x="4484" y="969"/>
                  </a:cubicBezTo>
                  <a:cubicBezTo>
                    <a:pt x="4484" y="969"/>
                    <a:pt x="3601" y="1"/>
                    <a:pt x="23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73"/>
            <p:cNvSpPr/>
            <p:nvPr/>
          </p:nvSpPr>
          <p:spPr>
            <a:xfrm>
              <a:off x="-861293" y="1265765"/>
              <a:ext cx="354208" cy="405827"/>
            </a:xfrm>
            <a:custGeom>
              <a:avLst/>
              <a:gdLst/>
              <a:ahLst/>
              <a:cxnLst/>
              <a:rect l="l" t="t" r="r" b="b"/>
              <a:pathLst>
                <a:path w="5421" h="6211" extrusionOk="0">
                  <a:moveTo>
                    <a:pt x="1582" y="1"/>
                  </a:moveTo>
                  <a:cubicBezTo>
                    <a:pt x="301" y="1068"/>
                    <a:pt x="1" y="4372"/>
                    <a:pt x="1" y="4372"/>
                  </a:cubicBezTo>
                  <a:cubicBezTo>
                    <a:pt x="51" y="5728"/>
                    <a:pt x="669" y="6211"/>
                    <a:pt x="669" y="6211"/>
                  </a:cubicBezTo>
                  <a:cubicBezTo>
                    <a:pt x="686" y="4140"/>
                    <a:pt x="1925" y="1522"/>
                    <a:pt x="1925" y="1522"/>
                  </a:cubicBezTo>
                  <a:cubicBezTo>
                    <a:pt x="1925" y="1522"/>
                    <a:pt x="4167" y="3357"/>
                    <a:pt x="5070" y="5222"/>
                  </a:cubicBezTo>
                  <a:cubicBezTo>
                    <a:pt x="5070" y="5222"/>
                    <a:pt x="5420" y="4517"/>
                    <a:pt x="4885" y="3275"/>
                  </a:cubicBezTo>
                  <a:cubicBezTo>
                    <a:pt x="4885" y="3275"/>
                    <a:pt x="3198" y="418"/>
                    <a:pt x="1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73"/>
            <p:cNvSpPr/>
            <p:nvPr/>
          </p:nvSpPr>
          <p:spPr>
            <a:xfrm>
              <a:off x="-817646" y="1585544"/>
              <a:ext cx="91019" cy="138325"/>
            </a:xfrm>
            <a:custGeom>
              <a:avLst/>
              <a:gdLst/>
              <a:ahLst/>
              <a:cxnLst/>
              <a:rect l="l" t="t" r="r" b="b"/>
              <a:pathLst>
                <a:path w="1393" h="2117" extrusionOk="0">
                  <a:moveTo>
                    <a:pt x="143" y="0"/>
                  </a:moveTo>
                  <a:cubicBezTo>
                    <a:pt x="10" y="530"/>
                    <a:pt x="1" y="1317"/>
                    <a:pt x="1" y="1317"/>
                  </a:cubicBezTo>
                  <a:cubicBezTo>
                    <a:pt x="441" y="1809"/>
                    <a:pt x="983" y="2117"/>
                    <a:pt x="983" y="2117"/>
                  </a:cubicBezTo>
                  <a:cubicBezTo>
                    <a:pt x="1393" y="1780"/>
                    <a:pt x="1106" y="1307"/>
                    <a:pt x="1106" y="1307"/>
                  </a:cubicBezTo>
                  <a:cubicBezTo>
                    <a:pt x="566" y="943"/>
                    <a:pt x="143" y="0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73"/>
            <p:cNvSpPr/>
            <p:nvPr/>
          </p:nvSpPr>
          <p:spPr>
            <a:xfrm>
              <a:off x="-602216" y="1533076"/>
              <a:ext cx="72266" cy="146362"/>
            </a:xfrm>
            <a:custGeom>
              <a:avLst/>
              <a:gdLst/>
              <a:ahLst/>
              <a:cxnLst/>
              <a:rect l="l" t="t" r="r" b="b"/>
              <a:pathLst>
                <a:path w="1106" h="2240" extrusionOk="0">
                  <a:moveTo>
                    <a:pt x="411" y="0"/>
                  </a:moveTo>
                  <a:cubicBezTo>
                    <a:pt x="411" y="0"/>
                    <a:pt x="437" y="995"/>
                    <a:pt x="83" y="1537"/>
                  </a:cubicBezTo>
                  <a:cubicBezTo>
                    <a:pt x="83" y="1537"/>
                    <a:pt x="1" y="2087"/>
                    <a:pt x="507" y="2239"/>
                  </a:cubicBezTo>
                  <a:cubicBezTo>
                    <a:pt x="507" y="2239"/>
                    <a:pt x="887" y="1746"/>
                    <a:pt x="1105" y="1121"/>
                  </a:cubicBezTo>
                  <a:cubicBezTo>
                    <a:pt x="1105" y="1121"/>
                    <a:pt x="791" y="457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4" name="Google Shape;1198;p33"/>
          <p:cNvSpPr txBox="1">
            <a:spLocks noGrp="1"/>
          </p:cNvSpPr>
          <p:nvPr>
            <p:ph type="title"/>
          </p:nvPr>
        </p:nvSpPr>
        <p:spPr>
          <a:xfrm>
            <a:off x="1631082" y="344485"/>
            <a:ext cx="699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chemeClr val="lt1"/>
                </a:solidFill>
                <a:latin typeface="+mn-lt"/>
              </a:rPr>
              <a:t>THẢO LUẬN</a:t>
            </a:r>
            <a:endParaRPr sz="3200" b="1" dirty="0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415" name="Picture 4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7" t="3882" r="17925" b="3545"/>
          <a:stretch/>
        </p:blipFill>
        <p:spPr>
          <a:xfrm rot="823827">
            <a:off x="5564814" y="2182268"/>
            <a:ext cx="2719176" cy="1793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16" name="Google Shape;500;p22"/>
          <p:cNvGrpSpPr/>
          <p:nvPr/>
        </p:nvGrpSpPr>
        <p:grpSpPr>
          <a:xfrm>
            <a:off x="3291207" y="306149"/>
            <a:ext cx="497890" cy="681730"/>
            <a:chOff x="4836718" y="719374"/>
            <a:chExt cx="1180952" cy="1617007"/>
          </a:xfrm>
        </p:grpSpPr>
        <p:sp>
          <p:nvSpPr>
            <p:cNvPr id="417" name="Google Shape;501;p22"/>
            <p:cNvSpPr/>
            <p:nvPr/>
          </p:nvSpPr>
          <p:spPr>
            <a:xfrm>
              <a:off x="4836718" y="719374"/>
              <a:ext cx="1180952" cy="1617007"/>
            </a:xfrm>
            <a:custGeom>
              <a:avLst/>
              <a:gdLst/>
              <a:ahLst/>
              <a:cxnLst/>
              <a:rect l="l" t="t" r="r" b="b"/>
              <a:pathLst>
                <a:path w="16014" h="21927" extrusionOk="0">
                  <a:moveTo>
                    <a:pt x="8367" y="0"/>
                  </a:moveTo>
                  <a:cubicBezTo>
                    <a:pt x="8320" y="0"/>
                    <a:pt x="8272" y="0"/>
                    <a:pt x="8225" y="1"/>
                  </a:cubicBezTo>
                  <a:lnTo>
                    <a:pt x="8208" y="1"/>
                  </a:lnTo>
                  <a:cubicBezTo>
                    <a:pt x="8185" y="1"/>
                    <a:pt x="8158" y="4"/>
                    <a:pt x="8135" y="4"/>
                  </a:cubicBezTo>
                  <a:lnTo>
                    <a:pt x="8069" y="4"/>
                  </a:lnTo>
                  <a:lnTo>
                    <a:pt x="8032" y="7"/>
                  </a:lnTo>
                  <a:cubicBezTo>
                    <a:pt x="7264" y="27"/>
                    <a:pt x="6507" y="110"/>
                    <a:pt x="5777" y="257"/>
                  </a:cubicBezTo>
                  <a:cubicBezTo>
                    <a:pt x="5245" y="359"/>
                    <a:pt x="4737" y="496"/>
                    <a:pt x="4272" y="658"/>
                  </a:cubicBezTo>
                  <a:cubicBezTo>
                    <a:pt x="3428" y="947"/>
                    <a:pt x="2691" y="1326"/>
                    <a:pt x="2083" y="1781"/>
                  </a:cubicBezTo>
                  <a:cubicBezTo>
                    <a:pt x="1365" y="2319"/>
                    <a:pt x="827" y="2964"/>
                    <a:pt x="482" y="3697"/>
                  </a:cubicBezTo>
                  <a:cubicBezTo>
                    <a:pt x="157" y="4379"/>
                    <a:pt x="0" y="5129"/>
                    <a:pt x="17" y="5937"/>
                  </a:cubicBezTo>
                  <a:cubicBezTo>
                    <a:pt x="17" y="5973"/>
                    <a:pt x="20" y="6009"/>
                    <a:pt x="20" y="6049"/>
                  </a:cubicBezTo>
                  <a:lnTo>
                    <a:pt x="20" y="6062"/>
                  </a:lnTo>
                  <a:cubicBezTo>
                    <a:pt x="24" y="6093"/>
                    <a:pt x="24" y="6122"/>
                    <a:pt x="27" y="6153"/>
                  </a:cubicBezTo>
                  <a:lnTo>
                    <a:pt x="27" y="6176"/>
                  </a:lnTo>
                  <a:lnTo>
                    <a:pt x="27" y="6182"/>
                  </a:lnTo>
                  <a:cubicBezTo>
                    <a:pt x="30" y="6205"/>
                    <a:pt x="30" y="6232"/>
                    <a:pt x="34" y="6255"/>
                  </a:cubicBezTo>
                  <a:cubicBezTo>
                    <a:pt x="34" y="6268"/>
                    <a:pt x="34" y="6279"/>
                    <a:pt x="37" y="6292"/>
                  </a:cubicBezTo>
                  <a:lnTo>
                    <a:pt x="37" y="6298"/>
                  </a:lnTo>
                  <a:cubicBezTo>
                    <a:pt x="37" y="6318"/>
                    <a:pt x="40" y="6338"/>
                    <a:pt x="40" y="6355"/>
                  </a:cubicBezTo>
                  <a:cubicBezTo>
                    <a:pt x="43" y="6372"/>
                    <a:pt x="43" y="6388"/>
                    <a:pt x="47" y="6404"/>
                  </a:cubicBezTo>
                  <a:cubicBezTo>
                    <a:pt x="47" y="6421"/>
                    <a:pt x="50" y="6438"/>
                    <a:pt x="54" y="6455"/>
                  </a:cubicBezTo>
                  <a:cubicBezTo>
                    <a:pt x="54" y="6471"/>
                    <a:pt x="57" y="6487"/>
                    <a:pt x="57" y="6504"/>
                  </a:cubicBezTo>
                  <a:cubicBezTo>
                    <a:pt x="60" y="6524"/>
                    <a:pt x="63" y="6541"/>
                    <a:pt x="67" y="6561"/>
                  </a:cubicBezTo>
                  <a:lnTo>
                    <a:pt x="67" y="6567"/>
                  </a:lnTo>
                  <a:cubicBezTo>
                    <a:pt x="67" y="6577"/>
                    <a:pt x="70" y="6587"/>
                    <a:pt x="70" y="6597"/>
                  </a:cubicBezTo>
                  <a:cubicBezTo>
                    <a:pt x="77" y="6637"/>
                    <a:pt x="80" y="6674"/>
                    <a:pt x="87" y="6707"/>
                  </a:cubicBezTo>
                  <a:lnTo>
                    <a:pt x="87" y="6711"/>
                  </a:lnTo>
                  <a:cubicBezTo>
                    <a:pt x="296" y="7926"/>
                    <a:pt x="937" y="8514"/>
                    <a:pt x="1439" y="8793"/>
                  </a:cubicBezTo>
                  <a:cubicBezTo>
                    <a:pt x="1874" y="9035"/>
                    <a:pt x="2375" y="9158"/>
                    <a:pt x="2964" y="9158"/>
                  </a:cubicBezTo>
                  <a:cubicBezTo>
                    <a:pt x="3033" y="9158"/>
                    <a:pt x="3106" y="9155"/>
                    <a:pt x="3179" y="9152"/>
                  </a:cubicBezTo>
                  <a:lnTo>
                    <a:pt x="3179" y="9152"/>
                  </a:lnTo>
                  <a:cubicBezTo>
                    <a:pt x="3010" y="9474"/>
                    <a:pt x="2884" y="9843"/>
                    <a:pt x="2804" y="10258"/>
                  </a:cubicBezTo>
                  <a:cubicBezTo>
                    <a:pt x="2784" y="10378"/>
                    <a:pt x="2764" y="10493"/>
                    <a:pt x="2754" y="10606"/>
                  </a:cubicBezTo>
                  <a:cubicBezTo>
                    <a:pt x="2585" y="12038"/>
                    <a:pt x="3149" y="12895"/>
                    <a:pt x="3654" y="13363"/>
                  </a:cubicBezTo>
                  <a:cubicBezTo>
                    <a:pt x="3887" y="13579"/>
                    <a:pt x="4159" y="13762"/>
                    <a:pt x="4465" y="13908"/>
                  </a:cubicBezTo>
                  <a:cubicBezTo>
                    <a:pt x="4013" y="13912"/>
                    <a:pt x="3581" y="13985"/>
                    <a:pt x="3189" y="14120"/>
                  </a:cubicBezTo>
                  <a:cubicBezTo>
                    <a:pt x="2700" y="14293"/>
                    <a:pt x="2262" y="14569"/>
                    <a:pt x="1891" y="14938"/>
                  </a:cubicBezTo>
                  <a:cubicBezTo>
                    <a:pt x="1525" y="15300"/>
                    <a:pt x="1223" y="15755"/>
                    <a:pt x="987" y="16290"/>
                  </a:cubicBezTo>
                  <a:lnTo>
                    <a:pt x="983" y="16293"/>
                  </a:lnTo>
                  <a:cubicBezTo>
                    <a:pt x="974" y="16320"/>
                    <a:pt x="963" y="16343"/>
                    <a:pt x="954" y="16369"/>
                  </a:cubicBezTo>
                  <a:cubicBezTo>
                    <a:pt x="943" y="16389"/>
                    <a:pt x="937" y="16409"/>
                    <a:pt x="927" y="16432"/>
                  </a:cubicBezTo>
                  <a:lnTo>
                    <a:pt x="920" y="16446"/>
                  </a:lnTo>
                  <a:cubicBezTo>
                    <a:pt x="914" y="16466"/>
                    <a:pt x="904" y="16489"/>
                    <a:pt x="897" y="16512"/>
                  </a:cubicBezTo>
                  <a:lnTo>
                    <a:pt x="894" y="16522"/>
                  </a:lnTo>
                  <a:cubicBezTo>
                    <a:pt x="884" y="16545"/>
                    <a:pt x="877" y="16569"/>
                    <a:pt x="871" y="16588"/>
                  </a:cubicBezTo>
                  <a:lnTo>
                    <a:pt x="864" y="16608"/>
                  </a:lnTo>
                  <a:cubicBezTo>
                    <a:pt x="857" y="16628"/>
                    <a:pt x="851" y="16645"/>
                    <a:pt x="844" y="16665"/>
                  </a:cubicBezTo>
                  <a:cubicBezTo>
                    <a:pt x="545" y="17602"/>
                    <a:pt x="664" y="18535"/>
                    <a:pt x="1193" y="19359"/>
                  </a:cubicBezTo>
                  <a:cubicBezTo>
                    <a:pt x="1631" y="20039"/>
                    <a:pt x="2352" y="20634"/>
                    <a:pt x="3278" y="21083"/>
                  </a:cubicBezTo>
                  <a:cubicBezTo>
                    <a:pt x="4089" y="21474"/>
                    <a:pt x="5029" y="21741"/>
                    <a:pt x="6006" y="21860"/>
                  </a:cubicBezTo>
                  <a:lnTo>
                    <a:pt x="6009" y="21860"/>
                  </a:lnTo>
                  <a:cubicBezTo>
                    <a:pt x="6033" y="21863"/>
                    <a:pt x="6053" y="21867"/>
                    <a:pt x="6076" y="21870"/>
                  </a:cubicBezTo>
                  <a:lnTo>
                    <a:pt x="6079" y="21870"/>
                  </a:lnTo>
                  <a:cubicBezTo>
                    <a:pt x="6099" y="21870"/>
                    <a:pt x="6122" y="21873"/>
                    <a:pt x="6142" y="21877"/>
                  </a:cubicBezTo>
                  <a:lnTo>
                    <a:pt x="6152" y="21877"/>
                  </a:lnTo>
                  <a:cubicBezTo>
                    <a:pt x="6168" y="21880"/>
                    <a:pt x="6188" y="21880"/>
                    <a:pt x="6205" y="21883"/>
                  </a:cubicBezTo>
                  <a:lnTo>
                    <a:pt x="6222" y="21883"/>
                  </a:lnTo>
                  <a:cubicBezTo>
                    <a:pt x="6238" y="21887"/>
                    <a:pt x="6258" y="21887"/>
                    <a:pt x="6275" y="21890"/>
                  </a:cubicBezTo>
                  <a:lnTo>
                    <a:pt x="6292" y="21890"/>
                  </a:lnTo>
                  <a:cubicBezTo>
                    <a:pt x="6308" y="21893"/>
                    <a:pt x="6328" y="21893"/>
                    <a:pt x="6344" y="21897"/>
                  </a:cubicBezTo>
                  <a:lnTo>
                    <a:pt x="6364" y="21897"/>
                  </a:lnTo>
                  <a:cubicBezTo>
                    <a:pt x="6381" y="21900"/>
                    <a:pt x="6398" y="21900"/>
                    <a:pt x="6415" y="21900"/>
                  </a:cubicBezTo>
                  <a:lnTo>
                    <a:pt x="6444" y="21903"/>
                  </a:lnTo>
                  <a:cubicBezTo>
                    <a:pt x="6458" y="21903"/>
                    <a:pt x="6471" y="21906"/>
                    <a:pt x="6481" y="21906"/>
                  </a:cubicBezTo>
                  <a:cubicBezTo>
                    <a:pt x="6504" y="21906"/>
                    <a:pt x="6527" y="21910"/>
                    <a:pt x="6551" y="21910"/>
                  </a:cubicBezTo>
                  <a:cubicBezTo>
                    <a:pt x="6737" y="21923"/>
                    <a:pt x="6930" y="21926"/>
                    <a:pt x="7122" y="21926"/>
                  </a:cubicBezTo>
                  <a:cubicBezTo>
                    <a:pt x="7786" y="21926"/>
                    <a:pt x="8494" y="21860"/>
                    <a:pt x="9191" y="21734"/>
                  </a:cubicBezTo>
                  <a:cubicBezTo>
                    <a:pt x="10234" y="21541"/>
                    <a:pt x="11201" y="21226"/>
                    <a:pt x="12064" y="20790"/>
                  </a:cubicBezTo>
                  <a:cubicBezTo>
                    <a:pt x="13094" y="20272"/>
                    <a:pt x="13934" y="19605"/>
                    <a:pt x="14563" y="18804"/>
                  </a:cubicBezTo>
                  <a:cubicBezTo>
                    <a:pt x="15300" y="17867"/>
                    <a:pt x="15731" y="16768"/>
                    <a:pt x="15848" y="15539"/>
                  </a:cubicBezTo>
                  <a:cubicBezTo>
                    <a:pt x="16013" y="13792"/>
                    <a:pt x="15754" y="12287"/>
                    <a:pt x="15074" y="11071"/>
                  </a:cubicBezTo>
                  <a:cubicBezTo>
                    <a:pt x="14642" y="10301"/>
                    <a:pt x="14111" y="9773"/>
                    <a:pt x="13698" y="9424"/>
                  </a:cubicBezTo>
                  <a:cubicBezTo>
                    <a:pt x="13738" y="9381"/>
                    <a:pt x="13778" y="9331"/>
                    <a:pt x="13818" y="9282"/>
                  </a:cubicBezTo>
                  <a:lnTo>
                    <a:pt x="13821" y="9274"/>
                  </a:lnTo>
                  <a:cubicBezTo>
                    <a:pt x="13851" y="9238"/>
                    <a:pt x="13878" y="9202"/>
                    <a:pt x="13908" y="9162"/>
                  </a:cubicBezTo>
                  <a:lnTo>
                    <a:pt x="13918" y="9148"/>
                  </a:lnTo>
                  <a:cubicBezTo>
                    <a:pt x="13928" y="9135"/>
                    <a:pt x="13934" y="9125"/>
                    <a:pt x="13941" y="9115"/>
                  </a:cubicBezTo>
                  <a:cubicBezTo>
                    <a:pt x="13948" y="9105"/>
                    <a:pt x="13954" y="9098"/>
                    <a:pt x="13961" y="9092"/>
                  </a:cubicBezTo>
                  <a:lnTo>
                    <a:pt x="13961" y="9089"/>
                  </a:lnTo>
                  <a:cubicBezTo>
                    <a:pt x="13971" y="9075"/>
                    <a:pt x="13981" y="9058"/>
                    <a:pt x="13991" y="9046"/>
                  </a:cubicBezTo>
                  <a:cubicBezTo>
                    <a:pt x="14001" y="9035"/>
                    <a:pt x="14008" y="9022"/>
                    <a:pt x="14014" y="9012"/>
                  </a:cubicBezTo>
                  <a:cubicBezTo>
                    <a:pt x="14020" y="9002"/>
                    <a:pt x="14028" y="8995"/>
                    <a:pt x="14034" y="8986"/>
                  </a:cubicBezTo>
                  <a:cubicBezTo>
                    <a:pt x="14040" y="8972"/>
                    <a:pt x="14051" y="8959"/>
                    <a:pt x="14060" y="8943"/>
                  </a:cubicBezTo>
                  <a:lnTo>
                    <a:pt x="14074" y="8926"/>
                  </a:lnTo>
                  <a:cubicBezTo>
                    <a:pt x="14084" y="8906"/>
                    <a:pt x="14097" y="8886"/>
                    <a:pt x="14111" y="8866"/>
                  </a:cubicBezTo>
                  <a:lnTo>
                    <a:pt x="14124" y="8849"/>
                  </a:lnTo>
                  <a:cubicBezTo>
                    <a:pt x="14134" y="8833"/>
                    <a:pt x="14147" y="8813"/>
                    <a:pt x="14157" y="8793"/>
                  </a:cubicBezTo>
                  <a:lnTo>
                    <a:pt x="14164" y="8783"/>
                  </a:lnTo>
                  <a:cubicBezTo>
                    <a:pt x="14177" y="8759"/>
                    <a:pt x="14193" y="8736"/>
                    <a:pt x="14207" y="8713"/>
                  </a:cubicBezTo>
                  <a:lnTo>
                    <a:pt x="14210" y="8707"/>
                  </a:lnTo>
                  <a:cubicBezTo>
                    <a:pt x="14224" y="8684"/>
                    <a:pt x="14236" y="8660"/>
                    <a:pt x="14250" y="8637"/>
                  </a:cubicBezTo>
                  <a:lnTo>
                    <a:pt x="14256" y="8630"/>
                  </a:lnTo>
                  <a:cubicBezTo>
                    <a:pt x="14287" y="8577"/>
                    <a:pt x="14313" y="8524"/>
                    <a:pt x="14343" y="8471"/>
                  </a:cubicBezTo>
                  <a:lnTo>
                    <a:pt x="14346" y="8468"/>
                  </a:lnTo>
                  <a:cubicBezTo>
                    <a:pt x="14572" y="8039"/>
                    <a:pt x="14758" y="7554"/>
                    <a:pt x="14897" y="7022"/>
                  </a:cubicBezTo>
                  <a:lnTo>
                    <a:pt x="14901" y="7016"/>
                  </a:lnTo>
                  <a:lnTo>
                    <a:pt x="14931" y="6896"/>
                  </a:lnTo>
                  <a:lnTo>
                    <a:pt x="14931" y="6893"/>
                  </a:lnTo>
                  <a:cubicBezTo>
                    <a:pt x="14941" y="6856"/>
                    <a:pt x="14951" y="6817"/>
                    <a:pt x="14957" y="6780"/>
                  </a:cubicBezTo>
                  <a:lnTo>
                    <a:pt x="14964" y="6757"/>
                  </a:lnTo>
                  <a:cubicBezTo>
                    <a:pt x="14974" y="6717"/>
                    <a:pt x="14981" y="6677"/>
                    <a:pt x="14991" y="6637"/>
                  </a:cubicBezTo>
                  <a:cubicBezTo>
                    <a:pt x="15144" y="5940"/>
                    <a:pt x="15136" y="5225"/>
                    <a:pt x="14971" y="4522"/>
                  </a:cubicBezTo>
                  <a:cubicBezTo>
                    <a:pt x="14814" y="3850"/>
                    <a:pt x="14523" y="3213"/>
                    <a:pt x="14104" y="2625"/>
                  </a:cubicBezTo>
                  <a:cubicBezTo>
                    <a:pt x="13091" y="1210"/>
                    <a:pt x="11460" y="277"/>
                    <a:pt x="9630" y="64"/>
                  </a:cubicBezTo>
                  <a:cubicBezTo>
                    <a:pt x="9536" y="50"/>
                    <a:pt x="9453" y="44"/>
                    <a:pt x="9374" y="37"/>
                  </a:cubicBezTo>
                  <a:cubicBezTo>
                    <a:pt x="9053" y="11"/>
                    <a:pt x="8713" y="0"/>
                    <a:pt x="8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502;p22"/>
            <p:cNvSpPr/>
            <p:nvPr/>
          </p:nvSpPr>
          <p:spPr>
            <a:xfrm>
              <a:off x="5884639" y="1361174"/>
              <a:ext cx="74" cy="295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1"/>
                  </a:move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503;p22"/>
            <p:cNvSpPr/>
            <p:nvPr/>
          </p:nvSpPr>
          <p:spPr>
            <a:xfrm>
              <a:off x="4911939" y="788694"/>
              <a:ext cx="1049908" cy="1467231"/>
            </a:xfrm>
            <a:custGeom>
              <a:avLst/>
              <a:gdLst/>
              <a:ahLst/>
              <a:cxnLst/>
              <a:rect l="l" t="t" r="r" b="b"/>
              <a:pathLst>
                <a:path w="14237" h="19896" extrusionOk="0">
                  <a:moveTo>
                    <a:pt x="7383" y="0"/>
                  </a:moveTo>
                  <a:cubicBezTo>
                    <a:pt x="7084" y="0"/>
                    <a:pt x="6774" y="11"/>
                    <a:pt x="6457" y="34"/>
                  </a:cubicBezTo>
                  <a:cubicBezTo>
                    <a:pt x="5965" y="71"/>
                    <a:pt x="5458" y="137"/>
                    <a:pt x="4953" y="237"/>
                  </a:cubicBezTo>
                  <a:cubicBezTo>
                    <a:pt x="4487" y="330"/>
                    <a:pt x="4026" y="449"/>
                    <a:pt x="3581" y="602"/>
                  </a:cubicBezTo>
                  <a:cubicBezTo>
                    <a:pt x="2183" y="1083"/>
                    <a:pt x="960" y="1888"/>
                    <a:pt x="379" y="3116"/>
                  </a:cubicBezTo>
                  <a:cubicBezTo>
                    <a:pt x="133" y="3634"/>
                    <a:pt x="0" y="4226"/>
                    <a:pt x="14" y="4900"/>
                  </a:cubicBezTo>
                  <a:cubicBezTo>
                    <a:pt x="17" y="5129"/>
                    <a:pt x="37" y="5335"/>
                    <a:pt x="70" y="5521"/>
                  </a:cubicBezTo>
                  <a:cubicBezTo>
                    <a:pt x="277" y="6735"/>
                    <a:pt x="1029" y="7125"/>
                    <a:pt x="1948" y="7125"/>
                  </a:cubicBezTo>
                  <a:cubicBezTo>
                    <a:pt x="3418" y="7125"/>
                    <a:pt x="5316" y="6127"/>
                    <a:pt x="6095" y="5906"/>
                  </a:cubicBezTo>
                  <a:cubicBezTo>
                    <a:pt x="6287" y="5852"/>
                    <a:pt x="6453" y="5829"/>
                    <a:pt x="6596" y="5829"/>
                  </a:cubicBezTo>
                  <a:cubicBezTo>
                    <a:pt x="7171" y="5829"/>
                    <a:pt x="7391" y="6197"/>
                    <a:pt x="7474" y="6444"/>
                  </a:cubicBezTo>
                  <a:cubicBezTo>
                    <a:pt x="7517" y="6571"/>
                    <a:pt x="7524" y="6663"/>
                    <a:pt x="7524" y="6663"/>
                  </a:cubicBezTo>
                  <a:cubicBezTo>
                    <a:pt x="7417" y="6976"/>
                    <a:pt x="7245" y="7186"/>
                    <a:pt x="7026" y="7321"/>
                  </a:cubicBezTo>
                  <a:cubicBezTo>
                    <a:pt x="5836" y="8066"/>
                    <a:pt x="3279" y="6777"/>
                    <a:pt x="2784" y="9434"/>
                  </a:cubicBezTo>
                  <a:cubicBezTo>
                    <a:pt x="2764" y="9527"/>
                    <a:pt x="2750" y="9617"/>
                    <a:pt x="2744" y="9703"/>
                  </a:cubicBezTo>
                  <a:cubicBezTo>
                    <a:pt x="2701" y="10048"/>
                    <a:pt x="2714" y="10350"/>
                    <a:pt x="2770" y="10613"/>
                  </a:cubicBezTo>
                  <a:cubicBezTo>
                    <a:pt x="3071" y="12025"/>
                    <a:pt x="4604" y="12319"/>
                    <a:pt x="5619" y="12319"/>
                  </a:cubicBezTo>
                  <a:cubicBezTo>
                    <a:pt x="5983" y="12319"/>
                    <a:pt x="6280" y="12282"/>
                    <a:pt x="6431" y="12244"/>
                  </a:cubicBezTo>
                  <a:cubicBezTo>
                    <a:pt x="6597" y="12202"/>
                    <a:pt x="6804" y="12176"/>
                    <a:pt x="7017" y="12176"/>
                  </a:cubicBezTo>
                  <a:cubicBezTo>
                    <a:pt x="7636" y="12176"/>
                    <a:pt x="8301" y="12398"/>
                    <a:pt x="8138" y="13108"/>
                  </a:cubicBezTo>
                  <a:cubicBezTo>
                    <a:pt x="8131" y="13141"/>
                    <a:pt x="8122" y="13174"/>
                    <a:pt x="8111" y="13208"/>
                  </a:cubicBezTo>
                  <a:cubicBezTo>
                    <a:pt x="8095" y="13254"/>
                    <a:pt x="8078" y="13297"/>
                    <a:pt x="8058" y="13340"/>
                  </a:cubicBezTo>
                  <a:cubicBezTo>
                    <a:pt x="7735" y="14015"/>
                    <a:pt x="6738" y="14277"/>
                    <a:pt x="5894" y="14277"/>
                  </a:cubicBezTo>
                  <a:cubicBezTo>
                    <a:pt x="5575" y="14277"/>
                    <a:pt x="5279" y="14240"/>
                    <a:pt x="5049" y="14174"/>
                  </a:cubicBezTo>
                  <a:cubicBezTo>
                    <a:pt x="4692" y="14071"/>
                    <a:pt x="4115" y="13907"/>
                    <a:pt x="3485" y="13907"/>
                  </a:cubicBezTo>
                  <a:cubicBezTo>
                    <a:pt x="2848" y="13907"/>
                    <a:pt x="2157" y="14075"/>
                    <a:pt x="1585" y="14642"/>
                  </a:cubicBezTo>
                  <a:cubicBezTo>
                    <a:pt x="1326" y="14902"/>
                    <a:pt x="1090" y="15240"/>
                    <a:pt x="894" y="15685"/>
                  </a:cubicBezTo>
                  <a:cubicBezTo>
                    <a:pt x="817" y="15861"/>
                    <a:pt x="761" y="16034"/>
                    <a:pt x="728" y="16203"/>
                  </a:cubicBezTo>
                  <a:cubicBezTo>
                    <a:pt x="285" y="18309"/>
                    <a:pt x="3029" y="19724"/>
                    <a:pt x="5594" y="19881"/>
                  </a:cubicBezTo>
                  <a:cubicBezTo>
                    <a:pt x="5754" y="19890"/>
                    <a:pt x="5922" y="19895"/>
                    <a:pt x="6096" y="19895"/>
                  </a:cubicBezTo>
                  <a:cubicBezTo>
                    <a:pt x="8931" y="19895"/>
                    <a:pt x="13423" y="18576"/>
                    <a:pt x="13818" y="14426"/>
                  </a:cubicBezTo>
                  <a:cubicBezTo>
                    <a:pt x="14236" y="10019"/>
                    <a:pt x="11550" y="9012"/>
                    <a:pt x="11343" y="8593"/>
                  </a:cubicBezTo>
                  <a:cubicBezTo>
                    <a:pt x="11280" y="8467"/>
                    <a:pt x="11357" y="8354"/>
                    <a:pt x="11506" y="8188"/>
                  </a:cubicBezTo>
                  <a:cubicBezTo>
                    <a:pt x="11855" y="7810"/>
                    <a:pt x="12599" y="7155"/>
                    <a:pt x="12977" y="5405"/>
                  </a:cubicBezTo>
                  <a:cubicBezTo>
                    <a:pt x="13512" y="2944"/>
                    <a:pt x="11479" y="402"/>
                    <a:pt x="8487" y="57"/>
                  </a:cubicBezTo>
                  <a:cubicBezTo>
                    <a:pt x="8417" y="47"/>
                    <a:pt x="8347" y="40"/>
                    <a:pt x="8277" y="34"/>
                  </a:cubicBezTo>
                  <a:cubicBezTo>
                    <a:pt x="7996" y="12"/>
                    <a:pt x="7696" y="0"/>
                    <a:pt x="73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504;p22"/>
            <p:cNvSpPr/>
            <p:nvPr/>
          </p:nvSpPr>
          <p:spPr>
            <a:xfrm>
              <a:off x="4917101" y="1171576"/>
              <a:ext cx="548515" cy="142623"/>
            </a:xfrm>
            <a:custGeom>
              <a:avLst/>
              <a:gdLst/>
              <a:ahLst/>
              <a:cxnLst/>
              <a:rect l="l" t="t" r="r" b="b"/>
              <a:pathLst>
                <a:path w="7438" h="1934" extrusionOk="0">
                  <a:moveTo>
                    <a:pt x="5863" y="1"/>
                  </a:moveTo>
                  <a:cubicBezTo>
                    <a:pt x="5198" y="1"/>
                    <a:pt x="4377" y="256"/>
                    <a:pt x="3116" y="651"/>
                  </a:cubicBezTo>
                  <a:cubicBezTo>
                    <a:pt x="2524" y="838"/>
                    <a:pt x="1946" y="964"/>
                    <a:pt x="1438" y="964"/>
                  </a:cubicBezTo>
                  <a:cubicBezTo>
                    <a:pt x="837" y="964"/>
                    <a:pt x="332" y="791"/>
                    <a:pt x="0" y="329"/>
                  </a:cubicBezTo>
                  <a:lnTo>
                    <a:pt x="0" y="329"/>
                  </a:lnTo>
                  <a:cubicBezTo>
                    <a:pt x="206" y="1545"/>
                    <a:pt x="960" y="1934"/>
                    <a:pt x="1877" y="1934"/>
                  </a:cubicBezTo>
                  <a:cubicBezTo>
                    <a:pt x="3348" y="1934"/>
                    <a:pt x="5248" y="933"/>
                    <a:pt x="6025" y="714"/>
                  </a:cubicBezTo>
                  <a:cubicBezTo>
                    <a:pt x="6218" y="661"/>
                    <a:pt x="6384" y="638"/>
                    <a:pt x="6527" y="638"/>
                  </a:cubicBezTo>
                  <a:cubicBezTo>
                    <a:pt x="7101" y="638"/>
                    <a:pt x="7321" y="1007"/>
                    <a:pt x="7404" y="1252"/>
                  </a:cubicBezTo>
                  <a:cubicBezTo>
                    <a:pt x="7427" y="1196"/>
                    <a:pt x="7437" y="1137"/>
                    <a:pt x="7437" y="1070"/>
                  </a:cubicBezTo>
                  <a:cubicBezTo>
                    <a:pt x="7437" y="754"/>
                    <a:pt x="7168" y="363"/>
                    <a:pt x="6633" y="143"/>
                  </a:cubicBezTo>
                  <a:cubicBezTo>
                    <a:pt x="6390" y="44"/>
                    <a:pt x="6138" y="1"/>
                    <a:pt x="586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505;p22"/>
            <p:cNvSpPr/>
            <p:nvPr/>
          </p:nvSpPr>
          <p:spPr>
            <a:xfrm>
              <a:off x="5116213" y="1571347"/>
              <a:ext cx="420641" cy="183994"/>
            </a:xfrm>
            <a:custGeom>
              <a:avLst/>
              <a:gdLst/>
              <a:ahLst/>
              <a:cxnLst/>
              <a:rect l="l" t="t" r="r" b="b"/>
              <a:pathLst>
                <a:path w="5704" h="2495" extrusionOk="0">
                  <a:moveTo>
                    <a:pt x="0" y="0"/>
                  </a:moveTo>
                  <a:lnTo>
                    <a:pt x="0" y="0"/>
                  </a:lnTo>
                  <a:cubicBezTo>
                    <a:pt x="302" y="1411"/>
                    <a:pt x="1837" y="1707"/>
                    <a:pt x="2850" y="1707"/>
                  </a:cubicBezTo>
                  <a:cubicBezTo>
                    <a:pt x="3215" y="1707"/>
                    <a:pt x="3511" y="1667"/>
                    <a:pt x="3661" y="1631"/>
                  </a:cubicBezTo>
                  <a:cubicBezTo>
                    <a:pt x="3827" y="1588"/>
                    <a:pt x="4036" y="1561"/>
                    <a:pt x="4248" y="1561"/>
                  </a:cubicBezTo>
                  <a:cubicBezTo>
                    <a:pt x="4803" y="1565"/>
                    <a:pt x="5392" y="1741"/>
                    <a:pt x="5395" y="2285"/>
                  </a:cubicBezTo>
                  <a:cubicBezTo>
                    <a:pt x="5395" y="2352"/>
                    <a:pt x="5384" y="2422"/>
                    <a:pt x="5368" y="2495"/>
                  </a:cubicBezTo>
                  <a:cubicBezTo>
                    <a:pt x="5611" y="2372"/>
                    <a:pt x="5703" y="2219"/>
                    <a:pt x="5703" y="2060"/>
                  </a:cubicBezTo>
                  <a:cubicBezTo>
                    <a:pt x="5703" y="1741"/>
                    <a:pt x="5335" y="1402"/>
                    <a:pt x="5096" y="1239"/>
                  </a:cubicBezTo>
                  <a:cubicBezTo>
                    <a:pt x="4700" y="970"/>
                    <a:pt x="4103" y="924"/>
                    <a:pt x="2402" y="728"/>
                  </a:cubicBezTo>
                  <a:cubicBezTo>
                    <a:pt x="1631" y="641"/>
                    <a:pt x="684" y="399"/>
                    <a:pt x="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506;p22"/>
            <p:cNvSpPr/>
            <p:nvPr/>
          </p:nvSpPr>
          <p:spPr>
            <a:xfrm>
              <a:off x="5388112" y="788694"/>
              <a:ext cx="487307" cy="603898"/>
            </a:xfrm>
            <a:custGeom>
              <a:avLst/>
              <a:gdLst/>
              <a:ahLst/>
              <a:cxnLst/>
              <a:rect l="l" t="t" r="r" b="b"/>
              <a:pathLst>
                <a:path w="6608" h="8189" extrusionOk="0">
                  <a:moveTo>
                    <a:pt x="930" y="1"/>
                  </a:moveTo>
                  <a:cubicBezTo>
                    <a:pt x="632" y="1"/>
                    <a:pt x="319" y="11"/>
                    <a:pt x="0" y="34"/>
                  </a:cubicBezTo>
                  <a:cubicBezTo>
                    <a:pt x="266" y="429"/>
                    <a:pt x="2030" y="57"/>
                    <a:pt x="2947" y="465"/>
                  </a:cubicBezTo>
                  <a:cubicBezTo>
                    <a:pt x="3863" y="877"/>
                    <a:pt x="5205" y="1515"/>
                    <a:pt x="5683" y="3598"/>
                  </a:cubicBezTo>
                  <a:cubicBezTo>
                    <a:pt x="5770" y="3963"/>
                    <a:pt x="5803" y="4339"/>
                    <a:pt x="5803" y="4718"/>
                  </a:cubicBezTo>
                  <a:cubicBezTo>
                    <a:pt x="5806" y="6109"/>
                    <a:pt x="5325" y="7491"/>
                    <a:pt x="5049" y="8188"/>
                  </a:cubicBezTo>
                  <a:cubicBezTo>
                    <a:pt x="5398" y="7810"/>
                    <a:pt x="6142" y="7155"/>
                    <a:pt x="6520" y="5405"/>
                  </a:cubicBezTo>
                  <a:cubicBezTo>
                    <a:pt x="6580" y="5139"/>
                    <a:pt x="6607" y="4877"/>
                    <a:pt x="6607" y="4611"/>
                  </a:cubicBezTo>
                  <a:cubicBezTo>
                    <a:pt x="6607" y="2422"/>
                    <a:pt x="4700" y="362"/>
                    <a:pt x="2030" y="57"/>
                  </a:cubicBezTo>
                  <a:cubicBezTo>
                    <a:pt x="1960" y="47"/>
                    <a:pt x="1890" y="40"/>
                    <a:pt x="1820" y="34"/>
                  </a:cubicBezTo>
                  <a:cubicBezTo>
                    <a:pt x="1541" y="11"/>
                    <a:pt x="1242" y="1"/>
                    <a:pt x="93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507;p22"/>
            <p:cNvSpPr/>
            <p:nvPr/>
          </p:nvSpPr>
          <p:spPr>
            <a:xfrm>
              <a:off x="4962085" y="1422382"/>
              <a:ext cx="972107" cy="833392"/>
            </a:xfrm>
            <a:custGeom>
              <a:avLst/>
              <a:gdLst/>
              <a:ahLst/>
              <a:cxnLst/>
              <a:rect l="l" t="t" r="r" b="b"/>
              <a:pathLst>
                <a:path w="13182" h="11301" extrusionOk="0">
                  <a:moveTo>
                    <a:pt x="10663" y="0"/>
                  </a:moveTo>
                  <a:cubicBezTo>
                    <a:pt x="10650" y="28"/>
                    <a:pt x="10646" y="51"/>
                    <a:pt x="10646" y="77"/>
                  </a:cubicBezTo>
                  <a:cubicBezTo>
                    <a:pt x="10646" y="476"/>
                    <a:pt x="11759" y="997"/>
                    <a:pt x="12155" y="1655"/>
                  </a:cubicBezTo>
                  <a:cubicBezTo>
                    <a:pt x="12576" y="2352"/>
                    <a:pt x="12690" y="3236"/>
                    <a:pt x="12812" y="4063"/>
                  </a:cubicBezTo>
                  <a:cubicBezTo>
                    <a:pt x="12829" y="4176"/>
                    <a:pt x="12835" y="4312"/>
                    <a:pt x="12835" y="4468"/>
                  </a:cubicBezTo>
                  <a:cubicBezTo>
                    <a:pt x="12835" y="5452"/>
                    <a:pt x="12457" y="7182"/>
                    <a:pt x="11135" y="8301"/>
                  </a:cubicBezTo>
                  <a:cubicBezTo>
                    <a:pt x="9979" y="9278"/>
                    <a:pt x="7571" y="9965"/>
                    <a:pt x="5265" y="9965"/>
                  </a:cubicBezTo>
                  <a:cubicBezTo>
                    <a:pt x="4508" y="9965"/>
                    <a:pt x="3764" y="9893"/>
                    <a:pt x="3080" y="9729"/>
                  </a:cubicBezTo>
                  <a:cubicBezTo>
                    <a:pt x="1589" y="9378"/>
                    <a:pt x="569" y="8504"/>
                    <a:pt x="48" y="7610"/>
                  </a:cubicBezTo>
                  <a:cubicBezTo>
                    <a:pt x="18" y="7763"/>
                    <a:pt x="1" y="7909"/>
                    <a:pt x="1" y="8055"/>
                  </a:cubicBezTo>
                  <a:cubicBezTo>
                    <a:pt x="1" y="9916"/>
                    <a:pt x="2535" y="11141"/>
                    <a:pt x="4914" y="11288"/>
                  </a:cubicBezTo>
                  <a:cubicBezTo>
                    <a:pt x="5073" y="11297"/>
                    <a:pt x="5242" y="11300"/>
                    <a:pt x="5418" y="11300"/>
                  </a:cubicBezTo>
                  <a:cubicBezTo>
                    <a:pt x="8252" y="11300"/>
                    <a:pt x="12743" y="9982"/>
                    <a:pt x="13138" y="5833"/>
                  </a:cubicBezTo>
                  <a:cubicBezTo>
                    <a:pt x="13168" y="5515"/>
                    <a:pt x="13181" y="5216"/>
                    <a:pt x="13181" y="4930"/>
                  </a:cubicBezTo>
                  <a:cubicBezTo>
                    <a:pt x="13181" y="1283"/>
                    <a:pt x="10856" y="389"/>
                    <a:pt x="1066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508;p22"/>
            <p:cNvSpPr/>
            <p:nvPr/>
          </p:nvSpPr>
          <p:spPr>
            <a:xfrm>
              <a:off x="4987085" y="988542"/>
              <a:ext cx="174481" cy="131119"/>
            </a:xfrm>
            <a:custGeom>
              <a:avLst/>
              <a:gdLst/>
              <a:ahLst/>
              <a:cxnLst/>
              <a:rect l="l" t="t" r="r" b="b"/>
              <a:pathLst>
                <a:path w="2366" h="1778" extrusionOk="0">
                  <a:moveTo>
                    <a:pt x="1867" y="0"/>
                  </a:moveTo>
                  <a:cubicBezTo>
                    <a:pt x="1844" y="0"/>
                    <a:pt x="1820" y="5"/>
                    <a:pt x="1797" y="15"/>
                  </a:cubicBezTo>
                  <a:cubicBezTo>
                    <a:pt x="1711" y="54"/>
                    <a:pt x="1675" y="154"/>
                    <a:pt x="1711" y="237"/>
                  </a:cubicBezTo>
                  <a:cubicBezTo>
                    <a:pt x="1788" y="410"/>
                    <a:pt x="1944" y="918"/>
                    <a:pt x="1762" y="1200"/>
                  </a:cubicBezTo>
                  <a:cubicBezTo>
                    <a:pt x="1658" y="1359"/>
                    <a:pt x="1449" y="1439"/>
                    <a:pt x="1144" y="1439"/>
                  </a:cubicBezTo>
                  <a:cubicBezTo>
                    <a:pt x="888" y="1439"/>
                    <a:pt x="715" y="1370"/>
                    <a:pt x="609" y="1230"/>
                  </a:cubicBezTo>
                  <a:cubicBezTo>
                    <a:pt x="413" y="971"/>
                    <a:pt x="489" y="499"/>
                    <a:pt x="536" y="340"/>
                  </a:cubicBezTo>
                  <a:cubicBezTo>
                    <a:pt x="562" y="251"/>
                    <a:pt x="512" y="157"/>
                    <a:pt x="422" y="131"/>
                  </a:cubicBezTo>
                  <a:cubicBezTo>
                    <a:pt x="406" y="126"/>
                    <a:pt x="390" y="124"/>
                    <a:pt x="375" y="124"/>
                  </a:cubicBezTo>
                  <a:cubicBezTo>
                    <a:pt x="302" y="124"/>
                    <a:pt x="235" y="173"/>
                    <a:pt x="213" y="243"/>
                  </a:cubicBezTo>
                  <a:cubicBezTo>
                    <a:pt x="203" y="274"/>
                    <a:pt x="1" y="984"/>
                    <a:pt x="339" y="1433"/>
                  </a:cubicBezTo>
                  <a:cubicBezTo>
                    <a:pt x="509" y="1662"/>
                    <a:pt x="781" y="1778"/>
                    <a:pt x="1144" y="1778"/>
                  </a:cubicBezTo>
                  <a:cubicBezTo>
                    <a:pt x="1572" y="1778"/>
                    <a:pt x="1874" y="1646"/>
                    <a:pt x="2044" y="1386"/>
                  </a:cubicBezTo>
                  <a:cubicBezTo>
                    <a:pt x="2366" y="891"/>
                    <a:pt x="2033" y="134"/>
                    <a:pt x="2021" y="101"/>
                  </a:cubicBezTo>
                  <a:cubicBezTo>
                    <a:pt x="1994" y="37"/>
                    <a:pt x="1932" y="0"/>
                    <a:pt x="1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509;p22"/>
            <p:cNvSpPr/>
            <p:nvPr/>
          </p:nvSpPr>
          <p:spPr>
            <a:xfrm>
              <a:off x="5490249" y="970032"/>
              <a:ext cx="174186" cy="131045"/>
            </a:xfrm>
            <a:custGeom>
              <a:avLst/>
              <a:gdLst/>
              <a:ahLst/>
              <a:cxnLst/>
              <a:rect l="l" t="t" r="r" b="b"/>
              <a:pathLst>
                <a:path w="2362" h="1777" extrusionOk="0">
                  <a:moveTo>
                    <a:pt x="1866" y="0"/>
                  </a:moveTo>
                  <a:cubicBezTo>
                    <a:pt x="1843" y="0"/>
                    <a:pt x="1820" y="5"/>
                    <a:pt x="1798" y="16"/>
                  </a:cubicBezTo>
                  <a:cubicBezTo>
                    <a:pt x="1711" y="53"/>
                    <a:pt x="1671" y="152"/>
                    <a:pt x="1711" y="238"/>
                  </a:cubicBezTo>
                  <a:cubicBezTo>
                    <a:pt x="1787" y="411"/>
                    <a:pt x="1943" y="920"/>
                    <a:pt x="1758" y="1202"/>
                  </a:cubicBezTo>
                  <a:cubicBezTo>
                    <a:pt x="1655" y="1358"/>
                    <a:pt x="1448" y="1438"/>
                    <a:pt x="1140" y="1438"/>
                  </a:cubicBezTo>
                  <a:cubicBezTo>
                    <a:pt x="887" y="1438"/>
                    <a:pt x="711" y="1371"/>
                    <a:pt x="605" y="1229"/>
                  </a:cubicBezTo>
                  <a:cubicBezTo>
                    <a:pt x="412" y="969"/>
                    <a:pt x="489" y="498"/>
                    <a:pt x="535" y="338"/>
                  </a:cubicBezTo>
                  <a:cubicBezTo>
                    <a:pt x="562" y="249"/>
                    <a:pt x="508" y="156"/>
                    <a:pt x="419" y="129"/>
                  </a:cubicBezTo>
                  <a:cubicBezTo>
                    <a:pt x="404" y="125"/>
                    <a:pt x="389" y="124"/>
                    <a:pt x="375" y="124"/>
                  </a:cubicBezTo>
                  <a:cubicBezTo>
                    <a:pt x="300" y="124"/>
                    <a:pt x="231" y="170"/>
                    <a:pt x="210" y="246"/>
                  </a:cubicBezTo>
                  <a:cubicBezTo>
                    <a:pt x="203" y="275"/>
                    <a:pt x="1" y="983"/>
                    <a:pt x="335" y="1431"/>
                  </a:cubicBezTo>
                  <a:cubicBezTo>
                    <a:pt x="508" y="1661"/>
                    <a:pt x="778" y="1777"/>
                    <a:pt x="1140" y="1777"/>
                  </a:cubicBezTo>
                  <a:cubicBezTo>
                    <a:pt x="1571" y="1777"/>
                    <a:pt x="1874" y="1644"/>
                    <a:pt x="2043" y="1385"/>
                  </a:cubicBezTo>
                  <a:cubicBezTo>
                    <a:pt x="2362" y="890"/>
                    <a:pt x="2033" y="132"/>
                    <a:pt x="2017" y="99"/>
                  </a:cubicBezTo>
                  <a:cubicBezTo>
                    <a:pt x="1990" y="38"/>
                    <a:pt x="1929" y="0"/>
                    <a:pt x="1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510;p22"/>
            <p:cNvSpPr/>
            <p:nvPr/>
          </p:nvSpPr>
          <p:spPr>
            <a:xfrm>
              <a:off x="5177938" y="1068924"/>
              <a:ext cx="272930" cy="101768"/>
            </a:xfrm>
            <a:custGeom>
              <a:avLst/>
              <a:gdLst/>
              <a:ahLst/>
              <a:cxnLst/>
              <a:rect l="l" t="t" r="r" b="b"/>
              <a:pathLst>
                <a:path w="3701" h="1380" extrusionOk="0">
                  <a:moveTo>
                    <a:pt x="0" y="1"/>
                  </a:moveTo>
                  <a:lnTo>
                    <a:pt x="0" y="1"/>
                  </a:lnTo>
                  <a:cubicBezTo>
                    <a:pt x="146" y="635"/>
                    <a:pt x="598" y="1379"/>
                    <a:pt x="1917" y="1379"/>
                  </a:cubicBezTo>
                  <a:cubicBezTo>
                    <a:pt x="2986" y="1376"/>
                    <a:pt x="3474" y="824"/>
                    <a:pt x="3701" y="266"/>
                  </a:cubicBezTo>
                  <a:lnTo>
                    <a:pt x="3701" y="266"/>
                  </a:lnTo>
                  <a:cubicBezTo>
                    <a:pt x="3539" y="305"/>
                    <a:pt x="3402" y="321"/>
                    <a:pt x="3287" y="321"/>
                  </a:cubicBezTo>
                  <a:cubicBezTo>
                    <a:pt x="2827" y="321"/>
                    <a:pt x="2714" y="70"/>
                    <a:pt x="2714" y="70"/>
                  </a:cubicBezTo>
                  <a:cubicBezTo>
                    <a:pt x="2714" y="70"/>
                    <a:pt x="2601" y="379"/>
                    <a:pt x="1910" y="436"/>
                  </a:cubicBezTo>
                  <a:cubicBezTo>
                    <a:pt x="1870" y="439"/>
                    <a:pt x="1831" y="441"/>
                    <a:pt x="1795" y="441"/>
                  </a:cubicBezTo>
                  <a:cubicBezTo>
                    <a:pt x="1219" y="441"/>
                    <a:pt x="1196" y="70"/>
                    <a:pt x="1196" y="70"/>
                  </a:cubicBezTo>
                  <a:lnTo>
                    <a:pt x="1143" y="57"/>
                  </a:lnTo>
                  <a:cubicBezTo>
                    <a:pt x="1060" y="183"/>
                    <a:pt x="877" y="389"/>
                    <a:pt x="549" y="406"/>
                  </a:cubicBezTo>
                  <a:cubicBezTo>
                    <a:pt x="537" y="406"/>
                    <a:pt x="525" y="407"/>
                    <a:pt x="514" y="407"/>
                  </a:cubicBezTo>
                  <a:cubicBezTo>
                    <a:pt x="152" y="407"/>
                    <a:pt x="33" y="11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511;p22"/>
            <p:cNvSpPr/>
            <p:nvPr/>
          </p:nvSpPr>
          <p:spPr>
            <a:xfrm>
              <a:off x="5378009" y="1004028"/>
              <a:ext cx="89748" cy="88641"/>
            </a:xfrm>
            <a:custGeom>
              <a:avLst/>
              <a:gdLst/>
              <a:ahLst/>
              <a:cxnLst/>
              <a:rect l="l" t="t" r="r" b="b"/>
              <a:pathLst>
                <a:path w="1217" h="1202" extrusionOk="0">
                  <a:moveTo>
                    <a:pt x="1" y="1"/>
                  </a:moveTo>
                  <a:lnTo>
                    <a:pt x="1" y="950"/>
                  </a:lnTo>
                  <a:cubicBezTo>
                    <a:pt x="1" y="950"/>
                    <a:pt x="114" y="1201"/>
                    <a:pt x="574" y="1201"/>
                  </a:cubicBezTo>
                  <a:cubicBezTo>
                    <a:pt x="689" y="1201"/>
                    <a:pt x="826" y="1185"/>
                    <a:pt x="988" y="1146"/>
                  </a:cubicBezTo>
                  <a:cubicBezTo>
                    <a:pt x="1217" y="579"/>
                    <a:pt x="1167" y="1"/>
                    <a:pt x="1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512;p22"/>
            <p:cNvSpPr/>
            <p:nvPr/>
          </p:nvSpPr>
          <p:spPr>
            <a:xfrm>
              <a:off x="5262155" y="1004028"/>
              <a:ext cx="115927" cy="97417"/>
            </a:xfrm>
            <a:custGeom>
              <a:avLst/>
              <a:gdLst/>
              <a:ahLst/>
              <a:cxnLst/>
              <a:rect l="l" t="t" r="r" b="b"/>
              <a:pathLst>
                <a:path w="1572" h="1321" extrusionOk="0">
                  <a:moveTo>
                    <a:pt x="54" y="1"/>
                  </a:moveTo>
                  <a:lnTo>
                    <a:pt x="54" y="838"/>
                  </a:lnTo>
                  <a:cubicBezTo>
                    <a:pt x="54" y="838"/>
                    <a:pt x="37" y="881"/>
                    <a:pt x="1" y="937"/>
                  </a:cubicBezTo>
                  <a:lnTo>
                    <a:pt x="54" y="950"/>
                  </a:lnTo>
                  <a:cubicBezTo>
                    <a:pt x="54" y="950"/>
                    <a:pt x="77" y="1321"/>
                    <a:pt x="653" y="1321"/>
                  </a:cubicBezTo>
                  <a:cubicBezTo>
                    <a:pt x="689" y="1321"/>
                    <a:pt x="728" y="1319"/>
                    <a:pt x="768" y="1316"/>
                  </a:cubicBezTo>
                  <a:cubicBezTo>
                    <a:pt x="1459" y="1259"/>
                    <a:pt x="1572" y="950"/>
                    <a:pt x="1572" y="950"/>
                  </a:cubicBezTo>
                  <a:lnTo>
                    <a:pt x="1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513;p22"/>
            <p:cNvSpPr/>
            <p:nvPr/>
          </p:nvSpPr>
          <p:spPr>
            <a:xfrm>
              <a:off x="5170342" y="1004028"/>
              <a:ext cx="95868" cy="94910"/>
            </a:xfrm>
            <a:custGeom>
              <a:avLst/>
              <a:gdLst/>
              <a:ahLst/>
              <a:cxnLst/>
              <a:rect l="l" t="t" r="r" b="b"/>
              <a:pathLst>
                <a:path w="1300" h="1287" extrusionOk="0">
                  <a:moveTo>
                    <a:pt x="57" y="1"/>
                  </a:moveTo>
                  <a:cubicBezTo>
                    <a:pt x="57" y="1"/>
                    <a:pt x="0" y="386"/>
                    <a:pt x="94" y="838"/>
                  </a:cubicBezTo>
                  <a:cubicBezTo>
                    <a:pt x="94" y="838"/>
                    <a:pt x="97" y="854"/>
                    <a:pt x="103" y="881"/>
                  </a:cubicBezTo>
                  <a:cubicBezTo>
                    <a:pt x="136" y="990"/>
                    <a:pt x="255" y="1287"/>
                    <a:pt x="617" y="1287"/>
                  </a:cubicBezTo>
                  <a:cubicBezTo>
                    <a:pt x="628" y="1287"/>
                    <a:pt x="640" y="1286"/>
                    <a:pt x="652" y="1286"/>
                  </a:cubicBezTo>
                  <a:cubicBezTo>
                    <a:pt x="980" y="1269"/>
                    <a:pt x="1163" y="1063"/>
                    <a:pt x="1246" y="937"/>
                  </a:cubicBezTo>
                  <a:cubicBezTo>
                    <a:pt x="1282" y="881"/>
                    <a:pt x="1299" y="838"/>
                    <a:pt x="1299" y="838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514;p22"/>
            <p:cNvSpPr/>
            <p:nvPr/>
          </p:nvSpPr>
          <p:spPr>
            <a:xfrm>
              <a:off x="4956776" y="1138981"/>
              <a:ext cx="106783" cy="86503"/>
            </a:xfrm>
            <a:custGeom>
              <a:avLst/>
              <a:gdLst/>
              <a:ahLst/>
              <a:cxnLst/>
              <a:rect l="l" t="t" r="r" b="b"/>
              <a:pathLst>
                <a:path w="1448" h="1173" extrusionOk="0">
                  <a:moveTo>
                    <a:pt x="724" y="0"/>
                  </a:moveTo>
                  <a:cubicBezTo>
                    <a:pt x="322" y="0"/>
                    <a:pt x="0" y="263"/>
                    <a:pt x="0" y="585"/>
                  </a:cubicBezTo>
                  <a:cubicBezTo>
                    <a:pt x="0" y="911"/>
                    <a:pt x="322" y="1173"/>
                    <a:pt x="724" y="1173"/>
                  </a:cubicBezTo>
                  <a:cubicBezTo>
                    <a:pt x="1126" y="1173"/>
                    <a:pt x="1448" y="911"/>
                    <a:pt x="1448" y="585"/>
                  </a:cubicBezTo>
                  <a:cubicBezTo>
                    <a:pt x="1448" y="263"/>
                    <a:pt x="1126" y="0"/>
                    <a:pt x="72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515;p22"/>
            <p:cNvSpPr/>
            <p:nvPr/>
          </p:nvSpPr>
          <p:spPr>
            <a:xfrm>
              <a:off x="5593124" y="1111548"/>
              <a:ext cx="106857" cy="86798"/>
            </a:xfrm>
            <a:custGeom>
              <a:avLst/>
              <a:gdLst/>
              <a:ahLst/>
              <a:cxnLst/>
              <a:rect l="l" t="t" r="r" b="b"/>
              <a:pathLst>
                <a:path w="1449" h="1177" extrusionOk="0">
                  <a:moveTo>
                    <a:pt x="725" y="1"/>
                  </a:moveTo>
                  <a:cubicBezTo>
                    <a:pt x="326" y="1"/>
                    <a:pt x="1" y="263"/>
                    <a:pt x="1" y="588"/>
                  </a:cubicBezTo>
                  <a:cubicBezTo>
                    <a:pt x="1" y="910"/>
                    <a:pt x="326" y="1177"/>
                    <a:pt x="725" y="1177"/>
                  </a:cubicBezTo>
                  <a:cubicBezTo>
                    <a:pt x="1126" y="1177"/>
                    <a:pt x="1448" y="910"/>
                    <a:pt x="1448" y="588"/>
                  </a:cubicBezTo>
                  <a:cubicBezTo>
                    <a:pt x="1448" y="263"/>
                    <a:pt x="1126" y="1"/>
                    <a:pt x="72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43" grpId="0" animBg="1"/>
      <p:bldP spid="3744" grpId="0" animBg="1"/>
      <p:bldP spid="3745" grpId="0" animBg="1"/>
      <p:bldP spid="374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4" name="Google Shape;1194;p33"/>
          <p:cNvGrpSpPr/>
          <p:nvPr/>
        </p:nvGrpSpPr>
        <p:grpSpPr>
          <a:xfrm>
            <a:off x="1966944" y="49159"/>
            <a:ext cx="5930106" cy="1251496"/>
            <a:chOff x="1966944" y="49159"/>
            <a:chExt cx="5930106" cy="1251496"/>
          </a:xfrm>
        </p:grpSpPr>
        <p:sp>
          <p:nvSpPr>
            <p:cNvPr id="1195" name="Google Shape;1195;p33"/>
            <p:cNvSpPr/>
            <p:nvPr/>
          </p:nvSpPr>
          <p:spPr>
            <a:xfrm>
              <a:off x="2255338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3"/>
            <p:cNvSpPr/>
            <p:nvPr/>
          </p:nvSpPr>
          <p:spPr>
            <a:xfrm rot="7791998">
              <a:off x="7058505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3"/>
            <p:cNvSpPr/>
            <p:nvPr/>
          </p:nvSpPr>
          <p:spPr>
            <a:xfrm rot="7791998">
              <a:off x="1923405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8" name="Google Shape;1198;p33"/>
          <p:cNvSpPr txBox="1">
            <a:spLocks noGrp="1"/>
          </p:cNvSpPr>
          <p:nvPr>
            <p:ph type="title"/>
          </p:nvPr>
        </p:nvSpPr>
        <p:spPr>
          <a:xfrm>
            <a:off x="1433497" y="427280"/>
            <a:ext cx="699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Gợi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ý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thảo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luận</a:t>
            </a:r>
            <a:endParaRPr sz="2000" b="1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52" name="Google Shape;1252;p33"/>
          <p:cNvSpPr/>
          <p:nvPr/>
        </p:nvSpPr>
        <p:spPr>
          <a:xfrm rot="-5702922">
            <a:off x="2254829" y="460501"/>
            <a:ext cx="2847582" cy="4895947"/>
          </a:xfrm>
          <a:prstGeom prst="wedgeRectCallout">
            <a:avLst>
              <a:gd name="adj1" fmla="val 8375"/>
              <a:gd name="adj2" fmla="val 62895"/>
            </a:avLst>
          </a:prstGeom>
          <a:solidFill>
            <a:srgbClr val="FFFFF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33"/>
          <p:cNvSpPr txBox="1">
            <a:spLocks noGrp="1"/>
          </p:cNvSpPr>
          <p:nvPr>
            <p:ph type="subTitle" idx="1"/>
          </p:nvPr>
        </p:nvSpPr>
        <p:spPr>
          <a:xfrm rot="-302252">
            <a:off x="1488407" y="1560755"/>
            <a:ext cx="4554612" cy="14510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50000"/>
              </a:lnSpc>
            </a:pPr>
            <a:r>
              <a:rPr lang="en-US" sz="2000" dirty="0">
                <a:latin typeface="+mn-lt"/>
              </a:rPr>
              <a:t>+ </a:t>
            </a:r>
            <a:r>
              <a:rPr lang="en-US" sz="2000" dirty="0" err="1">
                <a:latin typeface="+mn-lt"/>
              </a:rPr>
              <a:t>Cách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thực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hiện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sản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phẩm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của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em</a:t>
            </a:r>
            <a:r>
              <a:rPr lang="en-US" sz="2000" dirty="0" smtClean="0">
                <a:latin typeface="+mn-lt"/>
              </a:rPr>
              <a:t>?</a:t>
            </a:r>
            <a:endParaRPr lang="en-US" sz="2000" dirty="0">
              <a:latin typeface="+mn-lt"/>
            </a:endParaRPr>
          </a:p>
          <a:p>
            <a:pPr marL="0" lvl="0" indent="0">
              <a:lnSpc>
                <a:spcPct val="150000"/>
              </a:lnSpc>
            </a:pPr>
            <a:r>
              <a:rPr lang="en-US" sz="2000" dirty="0">
                <a:latin typeface="+mn-lt"/>
              </a:rPr>
              <a:t>+ </a:t>
            </a:r>
            <a:r>
              <a:rPr lang="en-US" sz="2000" dirty="0" err="1">
                <a:latin typeface="+mn-lt"/>
              </a:rPr>
              <a:t>Em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có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thể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chỉ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ra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chỗ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sáng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tạo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nhất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của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sản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phẩm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không</a:t>
            </a:r>
            <a:r>
              <a:rPr lang="en-US" sz="2000" dirty="0">
                <a:latin typeface="+mn-lt"/>
              </a:rPr>
              <a:t>?</a:t>
            </a:r>
          </a:p>
          <a:p>
            <a:pPr marL="0" lvl="0" indent="0">
              <a:lnSpc>
                <a:spcPct val="150000"/>
              </a:lnSpc>
            </a:pPr>
            <a:r>
              <a:rPr lang="en-US" sz="2000" dirty="0">
                <a:latin typeface="+mn-lt"/>
              </a:rPr>
              <a:t>+ </a:t>
            </a:r>
            <a:r>
              <a:rPr lang="en-US" sz="2000" dirty="0" err="1">
                <a:latin typeface="+mn-lt"/>
              </a:rPr>
              <a:t>Em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thích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phần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nào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nhất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vì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sao</a:t>
            </a:r>
            <a:r>
              <a:rPr lang="en-US" sz="2000" dirty="0">
                <a:latin typeface="+mn-lt"/>
              </a:rPr>
              <a:t>?</a:t>
            </a:r>
          </a:p>
          <a:p>
            <a:pPr marL="0" lvl="0" indent="0">
              <a:lnSpc>
                <a:spcPct val="150000"/>
              </a:lnSpc>
            </a:pPr>
            <a:r>
              <a:rPr lang="en-US" sz="2000" dirty="0">
                <a:latin typeface="+mn-lt"/>
              </a:rPr>
              <a:t>+ </a:t>
            </a:r>
            <a:r>
              <a:rPr lang="en-US" sz="2000" dirty="0" err="1">
                <a:latin typeface="+mn-lt"/>
              </a:rPr>
              <a:t>Cảm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nhận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của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em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về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sản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phẩm</a:t>
            </a:r>
            <a:r>
              <a:rPr lang="en-US" sz="2000" dirty="0" smtClean="0">
                <a:latin typeface="+mn-lt"/>
              </a:rPr>
              <a:t>?</a:t>
            </a:r>
            <a:endParaRPr lang="en-US" sz="2000" dirty="0">
              <a:latin typeface="+mn-l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254" name="Google Shape;1254;p33"/>
          <p:cNvSpPr/>
          <p:nvPr/>
        </p:nvSpPr>
        <p:spPr>
          <a:xfrm rot="333202">
            <a:off x="1548835" y="1454607"/>
            <a:ext cx="401310" cy="366647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5" name="Google Shape;1255;p33"/>
          <p:cNvGrpSpPr/>
          <p:nvPr/>
        </p:nvGrpSpPr>
        <p:grpSpPr>
          <a:xfrm rot="-302834">
            <a:off x="4828586" y="3959603"/>
            <a:ext cx="470554" cy="601222"/>
            <a:chOff x="4257150" y="439500"/>
            <a:chExt cx="496378" cy="634217"/>
          </a:xfrm>
        </p:grpSpPr>
        <p:sp>
          <p:nvSpPr>
            <p:cNvPr id="1256" name="Google Shape;1256;p3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1952;p49"/>
          <p:cNvGrpSpPr/>
          <p:nvPr/>
        </p:nvGrpSpPr>
        <p:grpSpPr>
          <a:xfrm>
            <a:off x="6719145" y="1603119"/>
            <a:ext cx="1949413" cy="2827618"/>
            <a:chOff x="2867700" y="1813400"/>
            <a:chExt cx="3180648" cy="4156728"/>
          </a:xfrm>
        </p:grpSpPr>
        <p:sp>
          <p:nvSpPr>
            <p:cNvPr id="72" name="Google Shape;1953;p49"/>
            <p:cNvSpPr/>
            <p:nvPr/>
          </p:nvSpPr>
          <p:spPr>
            <a:xfrm>
              <a:off x="2867700" y="1813400"/>
              <a:ext cx="3180648" cy="4156728"/>
            </a:xfrm>
            <a:custGeom>
              <a:avLst/>
              <a:gdLst/>
              <a:ahLst/>
              <a:cxnLst/>
              <a:rect l="l" t="t" r="r" b="b"/>
              <a:pathLst>
                <a:path w="29197" h="38157" extrusionOk="0">
                  <a:moveTo>
                    <a:pt x="20960" y="1"/>
                  </a:moveTo>
                  <a:cubicBezTo>
                    <a:pt x="20680" y="1"/>
                    <a:pt x="20407" y="90"/>
                    <a:pt x="20169" y="258"/>
                  </a:cubicBezTo>
                  <a:cubicBezTo>
                    <a:pt x="20047" y="344"/>
                    <a:pt x="19942" y="449"/>
                    <a:pt x="19840" y="574"/>
                  </a:cubicBezTo>
                  <a:cubicBezTo>
                    <a:pt x="19728" y="713"/>
                    <a:pt x="19623" y="881"/>
                    <a:pt x="19514" y="1088"/>
                  </a:cubicBezTo>
                  <a:cubicBezTo>
                    <a:pt x="19504" y="1115"/>
                    <a:pt x="19491" y="1138"/>
                    <a:pt x="19477" y="1161"/>
                  </a:cubicBezTo>
                  <a:cubicBezTo>
                    <a:pt x="19395" y="1105"/>
                    <a:pt x="19310" y="1049"/>
                    <a:pt x="19227" y="1003"/>
                  </a:cubicBezTo>
                  <a:cubicBezTo>
                    <a:pt x="18844" y="779"/>
                    <a:pt x="18496" y="667"/>
                    <a:pt x="18166" y="667"/>
                  </a:cubicBezTo>
                  <a:lnTo>
                    <a:pt x="18163" y="667"/>
                  </a:lnTo>
                  <a:cubicBezTo>
                    <a:pt x="17935" y="667"/>
                    <a:pt x="17721" y="720"/>
                    <a:pt x="17527" y="819"/>
                  </a:cubicBezTo>
                  <a:cubicBezTo>
                    <a:pt x="17240" y="963"/>
                    <a:pt x="17013" y="1201"/>
                    <a:pt x="16838" y="1543"/>
                  </a:cubicBezTo>
                  <a:cubicBezTo>
                    <a:pt x="16683" y="1580"/>
                    <a:pt x="16538" y="1619"/>
                    <a:pt x="16393" y="1666"/>
                  </a:cubicBezTo>
                  <a:cubicBezTo>
                    <a:pt x="16175" y="1602"/>
                    <a:pt x="15951" y="1573"/>
                    <a:pt x="15724" y="1573"/>
                  </a:cubicBezTo>
                  <a:cubicBezTo>
                    <a:pt x="14617" y="1573"/>
                    <a:pt x="13866" y="2302"/>
                    <a:pt x="13720" y="2453"/>
                  </a:cubicBezTo>
                  <a:cubicBezTo>
                    <a:pt x="13595" y="2585"/>
                    <a:pt x="13499" y="2737"/>
                    <a:pt x="13437" y="2904"/>
                  </a:cubicBezTo>
                  <a:cubicBezTo>
                    <a:pt x="13374" y="3070"/>
                    <a:pt x="13344" y="3240"/>
                    <a:pt x="13348" y="3415"/>
                  </a:cubicBezTo>
                  <a:cubicBezTo>
                    <a:pt x="13352" y="3587"/>
                    <a:pt x="13391" y="3758"/>
                    <a:pt x="13457" y="3916"/>
                  </a:cubicBezTo>
                  <a:lnTo>
                    <a:pt x="13486" y="3975"/>
                  </a:lnTo>
                  <a:cubicBezTo>
                    <a:pt x="13084" y="4477"/>
                    <a:pt x="12781" y="5099"/>
                    <a:pt x="12655" y="5373"/>
                  </a:cubicBezTo>
                  <a:cubicBezTo>
                    <a:pt x="12584" y="5537"/>
                    <a:pt x="12541" y="5712"/>
                    <a:pt x="12537" y="5893"/>
                  </a:cubicBezTo>
                  <a:cubicBezTo>
                    <a:pt x="12534" y="5953"/>
                    <a:pt x="12537" y="6009"/>
                    <a:pt x="12544" y="6068"/>
                  </a:cubicBezTo>
                  <a:cubicBezTo>
                    <a:pt x="12383" y="6115"/>
                    <a:pt x="12175" y="6154"/>
                    <a:pt x="11901" y="6164"/>
                  </a:cubicBezTo>
                  <a:cubicBezTo>
                    <a:pt x="11041" y="6203"/>
                    <a:pt x="9301" y="6246"/>
                    <a:pt x="8085" y="6246"/>
                  </a:cubicBezTo>
                  <a:lnTo>
                    <a:pt x="7841" y="6246"/>
                  </a:lnTo>
                  <a:cubicBezTo>
                    <a:pt x="7835" y="6226"/>
                    <a:pt x="7828" y="6210"/>
                    <a:pt x="7821" y="6194"/>
                  </a:cubicBezTo>
                  <a:cubicBezTo>
                    <a:pt x="7712" y="5937"/>
                    <a:pt x="7558" y="5719"/>
                    <a:pt x="7363" y="5548"/>
                  </a:cubicBezTo>
                  <a:cubicBezTo>
                    <a:pt x="7096" y="5313"/>
                    <a:pt x="6763" y="5175"/>
                    <a:pt x="6404" y="5155"/>
                  </a:cubicBezTo>
                  <a:lnTo>
                    <a:pt x="6401" y="5155"/>
                  </a:lnTo>
                  <a:lnTo>
                    <a:pt x="6398" y="5152"/>
                  </a:lnTo>
                  <a:lnTo>
                    <a:pt x="6302" y="5152"/>
                  </a:lnTo>
                  <a:cubicBezTo>
                    <a:pt x="5982" y="5152"/>
                    <a:pt x="5676" y="5245"/>
                    <a:pt x="5409" y="5416"/>
                  </a:cubicBezTo>
                  <a:cubicBezTo>
                    <a:pt x="5287" y="5284"/>
                    <a:pt x="5146" y="5175"/>
                    <a:pt x="4994" y="5090"/>
                  </a:cubicBezTo>
                  <a:cubicBezTo>
                    <a:pt x="4763" y="4964"/>
                    <a:pt x="4499" y="4898"/>
                    <a:pt x="4236" y="4898"/>
                  </a:cubicBezTo>
                  <a:cubicBezTo>
                    <a:pt x="4177" y="4898"/>
                    <a:pt x="4114" y="4901"/>
                    <a:pt x="4054" y="4909"/>
                  </a:cubicBezTo>
                  <a:lnTo>
                    <a:pt x="4051" y="4909"/>
                  </a:lnTo>
                  <a:cubicBezTo>
                    <a:pt x="3774" y="4938"/>
                    <a:pt x="3511" y="5043"/>
                    <a:pt x="3287" y="5208"/>
                  </a:cubicBezTo>
                  <a:cubicBezTo>
                    <a:pt x="3109" y="5340"/>
                    <a:pt x="2957" y="5508"/>
                    <a:pt x="2835" y="5709"/>
                  </a:cubicBezTo>
                  <a:cubicBezTo>
                    <a:pt x="2694" y="5946"/>
                    <a:pt x="2598" y="6233"/>
                    <a:pt x="2548" y="6559"/>
                  </a:cubicBezTo>
                  <a:cubicBezTo>
                    <a:pt x="2532" y="6661"/>
                    <a:pt x="2522" y="6763"/>
                    <a:pt x="2516" y="6856"/>
                  </a:cubicBezTo>
                  <a:cubicBezTo>
                    <a:pt x="2496" y="6886"/>
                    <a:pt x="2479" y="6912"/>
                    <a:pt x="2463" y="6941"/>
                  </a:cubicBezTo>
                  <a:cubicBezTo>
                    <a:pt x="2203" y="7383"/>
                    <a:pt x="2084" y="7940"/>
                    <a:pt x="2104" y="8593"/>
                  </a:cubicBezTo>
                  <a:cubicBezTo>
                    <a:pt x="2120" y="9093"/>
                    <a:pt x="2232" y="9565"/>
                    <a:pt x="2437" y="9990"/>
                  </a:cubicBezTo>
                  <a:cubicBezTo>
                    <a:pt x="2506" y="10129"/>
                    <a:pt x="2578" y="10254"/>
                    <a:pt x="2650" y="10362"/>
                  </a:cubicBezTo>
                  <a:cubicBezTo>
                    <a:pt x="2641" y="10557"/>
                    <a:pt x="2654" y="10751"/>
                    <a:pt x="2687" y="10946"/>
                  </a:cubicBezTo>
                  <a:cubicBezTo>
                    <a:pt x="2749" y="11308"/>
                    <a:pt x="2888" y="11664"/>
                    <a:pt x="3096" y="11997"/>
                  </a:cubicBezTo>
                  <a:cubicBezTo>
                    <a:pt x="3468" y="12593"/>
                    <a:pt x="4068" y="13124"/>
                    <a:pt x="4872" y="13576"/>
                  </a:cubicBezTo>
                  <a:cubicBezTo>
                    <a:pt x="4987" y="13641"/>
                    <a:pt x="5099" y="13700"/>
                    <a:pt x="5211" y="13757"/>
                  </a:cubicBezTo>
                  <a:cubicBezTo>
                    <a:pt x="5660" y="13980"/>
                    <a:pt x="6249" y="14185"/>
                    <a:pt x="7011" y="14386"/>
                  </a:cubicBezTo>
                  <a:cubicBezTo>
                    <a:pt x="7613" y="14544"/>
                    <a:pt x="8302" y="14692"/>
                    <a:pt x="9067" y="14828"/>
                  </a:cubicBezTo>
                  <a:cubicBezTo>
                    <a:pt x="10125" y="15016"/>
                    <a:pt x="11262" y="15164"/>
                    <a:pt x="11914" y="15203"/>
                  </a:cubicBezTo>
                  <a:cubicBezTo>
                    <a:pt x="11928" y="15293"/>
                    <a:pt x="11940" y="15388"/>
                    <a:pt x="11957" y="15480"/>
                  </a:cubicBezTo>
                  <a:cubicBezTo>
                    <a:pt x="11842" y="15596"/>
                    <a:pt x="11730" y="15731"/>
                    <a:pt x="11621" y="15886"/>
                  </a:cubicBezTo>
                  <a:cubicBezTo>
                    <a:pt x="11426" y="16159"/>
                    <a:pt x="11232" y="16496"/>
                    <a:pt x="11048" y="16887"/>
                  </a:cubicBezTo>
                  <a:cubicBezTo>
                    <a:pt x="10777" y="17468"/>
                    <a:pt x="10533" y="18146"/>
                    <a:pt x="10342" y="18855"/>
                  </a:cubicBezTo>
                  <a:cubicBezTo>
                    <a:pt x="10178" y="18924"/>
                    <a:pt x="10033" y="19023"/>
                    <a:pt x="9904" y="19148"/>
                  </a:cubicBezTo>
                  <a:cubicBezTo>
                    <a:pt x="9776" y="19280"/>
                    <a:pt x="9674" y="19435"/>
                    <a:pt x="9604" y="19610"/>
                  </a:cubicBezTo>
                  <a:cubicBezTo>
                    <a:pt x="9400" y="20124"/>
                    <a:pt x="9535" y="20644"/>
                    <a:pt x="9657" y="20990"/>
                  </a:cubicBezTo>
                  <a:cubicBezTo>
                    <a:pt x="9716" y="21165"/>
                    <a:pt x="9796" y="21356"/>
                    <a:pt x="9894" y="21567"/>
                  </a:cubicBezTo>
                  <a:cubicBezTo>
                    <a:pt x="9891" y="21643"/>
                    <a:pt x="9887" y="21719"/>
                    <a:pt x="9884" y="21795"/>
                  </a:cubicBezTo>
                  <a:cubicBezTo>
                    <a:pt x="9485" y="21699"/>
                    <a:pt x="9175" y="21652"/>
                    <a:pt x="8915" y="21652"/>
                  </a:cubicBezTo>
                  <a:cubicBezTo>
                    <a:pt x="8602" y="21652"/>
                    <a:pt x="8335" y="21719"/>
                    <a:pt x="8101" y="21854"/>
                  </a:cubicBezTo>
                  <a:cubicBezTo>
                    <a:pt x="7798" y="22028"/>
                    <a:pt x="7571" y="22322"/>
                    <a:pt x="7469" y="22678"/>
                  </a:cubicBezTo>
                  <a:cubicBezTo>
                    <a:pt x="7423" y="22839"/>
                    <a:pt x="7400" y="23017"/>
                    <a:pt x="7403" y="23215"/>
                  </a:cubicBezTo>
                  <a:cubicBezTo>
                    <a:pt x="7403" y="23436"/>
                    <a:pt x="7435" y="23696"/>
                    <a:pt x="7499" y="24002"/>
                  </a:cubicBezTo>
                  <a:cubicBezTo>
                    <a:pt x="7505" y="24025"/>
                    <a:pt x="7508" y="24052"/>
                    <a:pt x="7514" y="24075"/>
                  </a:cubicBezTo>
                  <a:cubicBezTo>
                    <a:pt x="7004" y="23772"/>
                    <a:pt x="6599" y="23637"/>
                    <a:pt x="6217" y="23637"/>
                  </a:cubicBezTo>
                  <a:cubicBezTo>
                    <a:pt x="6068" y="23637"/>
                    <a:pt x="5923" y="23657"/>
                    <a:pt x="5788" y="23699"/>
                  </a:cubicBezTo>
                  <a:cubicBezTo>
                    <a:pt x="5485" y="23788"/>
                    <a:pt x="5225" y="23976"/>
                    <a:pt x="5037" y="24243"/>
                  </a:cubicBezTo>
                  <a:cubicBezTo>
                    <a:pt x="4954" y="24361"/>
                    <a:pt x="4885" y="24493"/>
                    <a:pt x="4829" y="24642"/>
                  </a:cubicBezTo>
                  <a:cubicBezTo>
                    <a:pt x="4598" y="24444"/>
                    <a:pt x="4305" y="24332"/>
                    <a:pt x="4002" y="24332"/>
                  </a:cubicBezTo>
                  <a:cubicBezTo>
                    <a:pt x="3920" y="24332"/>
                    <a:pt x="3834" y="24342"/>
                    <a:pt x="3754" y="24355"/>
                  </a:cubicBezTo>
                  <a:lnTo>
                    <a:pt x="3754" y="24358"/>
                  </a:lnTo>
                  <a:lnTo>
                    <a:pt x="3751" y="24358"/>
                  </a:lnTo>
                  <a:cubicBezTo>
                    <a:pt x="3429" y="24421"/>
                    <a:pt x="3191" y="24596"/>
                    <a:pt x="3039" y="24721"/>
                  </a:cubicBezTo>
                  <a:cubicBezTo>
                    <a:pt x="3003" y="24751"/>
                    <a:pt x="2967" y="24781"/>
                    <a:pt x="2927" y="24816"/>
                  </a:cubicBezTo>
                  <a:cubicBezTo>
                    <a:pt x="2852" y="24757"/>
                    <a:pt x="2769" y="24698"/>
                    <a:pt x="2684" y="24645"/>
                  </a:cubicBezTo>
                  <a:cubicBezTo>
                    <a:pt x="2361" y="24440"/>
                    <a:pt x="2041" y="24342"/>
                    <a:pt x="1708" y="24342"/>
                  </a:cubicBezTo>
                  <a:cubicBezTo>
                    <a:pt x="1488" y="24342"/>
                    <a:pt x="1270" y="24388"/>
                    <a:pt x="1065" y="24477"/>
                  </a:cubicBezTo>
                  <a:lnTo>
                    <a:pt x="1062" y="24477"/>
                  </a:lnTo>
                  <a:cubicBezTo>
                    <a:pt x="618" y="24668"/>
                    <a:pt x="294" y="25047"/>
                    <a:pt x="149" y="25538"/>
                  </a:cubicBezTo>
                  <a:cubicBezTo>
                    <a:pt x="1" y="26046"/>
                    <a:pt x="51" y="26672"/>
                    <a:pt x="297" y="27400"/>
                  </a:cubicBezTo>
                  <a:cubicBezTo>
                    <a:pt x="495" y="27990"/>
                    <a:pt x="808" y="28606"/>
                    <a:pt x="1201" y="29190"/>
                  </a:cubicBezTo>
                  <a:lnTo>
                    <a:pt x="1204" y="29190"/>
                  </a:lnTo>
                  <a:cubicBezTo>
                    <a:pt x="1560" y="29714"/>
                    <a:pt x="1962" y="30179"/>
                    <a:pt x="2400" y="30567"/>
                  </a:cubicBezTo>
                  <a:cubicBezTo>
                    <a:pt x="2918" y="31029"/>
                    <a:pt x="3465" y="31371"/>
                    <a:pt x="4031" y="31586"/>
                  </a:cubicBezTo>
                  <a:cubicBezTo>
                    <a:pt x="4549" y="31780"/>
                    <a:pt x="5188" y="31954"/>
                    <a:pt x="5933" y="32106"/>
                  </a:cubicBezTo>
                  <a:cubicBezTo>
                    <a:pt x="6559" y="32235"/>
                    <a:pt x="7268" y="32347"/>
                    <a:pt x="8033" y="32442"/>
                  </a:cubicBezTo>
                  <a:cubicBezTo>
                    <a:pt x="9110" y="32574"/>
                    <a:pt x="10132" y="32650"/>
                    <a:pt x="10912" y="32686"/>
                  </a:cubicBezTo>
                  <a:cubicBezTo>
                    <a:pt x="11137" y="33105"/>
                    <a:pt x="11364" y="33484"/>
                    <a:pt x="11568" y="33817"/>
                  </a:cubicBezTo>
                  <a:lnTo>
                    <a:pt x="11558" y="33817"/>
                  </a:lnTo>
                  <a:cubicBezTo>
                    <a:pt x="11331" y="33817"/>
                    <a:pt x="11113" y="33840"/>
                    <a:pt x="10909" y="33889"/>
                  </a:cubicBezTo>
                  <a:cubicBezTo>
                    <a:pt x="10583" y="33965"/>
                    <a:pt x="10293" y="34114"/>
                    <a:pt x="10072" y="34321"/>
                  </a:cubicBezTo>
                  <a:cubicBezTo>
                    <a:pt x="9937" y="34446"/>
                    <a:pt x="9828" y="34588"/>
                    <a:pt x="9749" y="34749"/>
                  </a:cubicBezTo>
                  <a:cubicBezTo>
                    <a:pt x="9640" y="34964"/>
                    <a:pt x="9595" y="35201"/>
                    <a:pt x="9607" y="35434"/>
                  </a:cubicBezTo>
                  <a:cubicBezTo>
                    <a:pt x="9432" y="35771"/>
                    <a:pt x="9390" y="36140"/>
                    <a:pt x="9489" y="36482"/>
                  </a:cubicBezTo>
                  <a:cubicBezTo>
                    <a:pt x="9555" y="36713"/>
                    <a:pt x="9683" y="36921"/>
                    <a:pt x="9858" y="37080"/>
                  </a:cubicBezTo>
                  <a:cubicBezTo>
                    <a:pt x="9878" y="37095"/>
                    <a:pt x="9898" y="37112"/>
                    <a:pt x="9917" y="37129"/>
                  </a:cubicBezTo>
                  <a:cubicBezTo>
                    <a:pt x="9947" y="37261"/>
                    <a:pt x="9996" y="37386"/>
                    <a:pt x="10062" y="37501"/>
                  </a:cubicBezTo>
                  <a:cubicBezTo>
                    <a:pt x="10155" y="37662"/>
                    <a:pt x="10273" y="37798"/>
                    <a:pt x="10418" y="37906"/>
                  </a:cubicBezTo>
                  <a:cubicBezTo>
                    <a:pt x="10639" y="38071"/>
                    <a:pt x="10903" y="38157"/>
                    <a:pt x="11176" y="38157"/>
                  </a:cubicBezTo>
                  <a:cubicBezTo>
                    <a:pt x="11489" y="38157"/>
                    <a:pt x="11789" y="38041"/>
                    <a:pt x="12020" y="37831"/>
                  </a:cubicBezTo>
                  <a:cubicBezTo>
                    <a:pt x="12442" y="37936"/>
                    <a:pt x="12923" y="37989"/>
                    <a:pt x="13463" y="37989"/>
                  </a:cubicBezTo>
                  <a:cubicBezTo>
                    <a:pt x="14007" y="37989"/>
                    <a:pt x="14600" y="37936"/>
                    <a:pt x="15226" y="37824"/>
                  </a:cubicBezTo>
                  <a:cubicBezTo>
                    <a:pt x="15384" y="37798"/>
                    <a:pt x="15542" y="37768"/>
                    <a:pt x="15737" y="37725"/>
                  </a:cubicBezTo>
                  <a:cubicBezTo>
                    <a:pt x="16367" y="37590"/>
                    <a:pt x="16864" y="37428"/>
                    <a:pt x="17253" y="37227"/>
                  </a:cubicBezTo>
                  <a:cubicBezTo>
                    <a:pt x="17487" y="37109"/>
                    <a:pt x="17682" y="36977"/>
                    <a:pt x="17849" y="36829"/>
                  </a:cubicBezTo>
                  <a:cubicBezTo>
                    <a:pt x="18044" y="36654"/>
                    <a:pt x="18202" y="36456"/>
                    <a:pt x="18315" y="36239"/>
                  </a:cubicBezTo>
                  <a:cubicBezTo>
                    <a:pt x="18535" y="35824"/>
                    <a:pt x="18591" y="35352"/>
                    <a:pt x="18485" y="34841"/>
                  </a:cubicBezTo>
                  <a:cubicBezTo>
                    <a:pt x="18420" y="34522"/>
                    <a:pt x="18298" y="34228"/>
                    <a:pt x="18189" y="33971"/>
                  </a:cubicBezTo>
                  <a:cubicBezTo>
                    <a:pt x="18163" y="33902"/>
                    <a:pt x="18137" y="33837"/>
                    <a:pt x="18110" y="33773"/>
                  </a:cubicBezTo>
                  <a:lnTo>
                    <a:pt x="18110" y="33770"/>
                  </a:lnTo>
                  <a:lnTo>
                    <a:pt x="18107" y="33770"/>
                  </a:lnTo>
                  <a:cubicBezTo>
                    <a:pt x="18011" y="33527"/>
                    <a:pt x="17948" y="33263"/>
                    <a:pt x="17929" y="33026"/>
                  </a:cubicBezTo>
                  <a:lnTo>
                    <a:pt x="17929" y="33026"/>
                  </a:lnTo>
                  <a:cubicBezTo>
                    <a:pt x="18324" y="33092"/>
                    <a:pt x="18730" y="33125"/>
                    <a:pt x="19138" y="33125"/>
                  </a:cubicBezTo>
                  <a:cubicBezTo>
                    <a:pt x="19287" y="33125"/>
                    <a:pt x="19438" y="33121"/>
                    <a:pt x="19586" y="33111"/>
                  </a:cubicBezTo>
                  <a:lnTo>
                    <a:pt x="19590" y="33111"/>
                  </a:lnTo>
                  <a:cubicBezTo>
                    <a:pt x="19672" y="33105"/>
                    <a:pt x="19754" y="33098"/>
                    <a:pt x="19837" y="33092"/>
                  </a:cubicBezTo>
                  <a:lnTo>
                    <a:pt x="19837" y="33092"/>
                  </a:lnTo>
                  <a:cubicBezTo>
                    <a:pt x="19810" y="33312"/>
                    <a:pt x="19751" y="33550"/>
                    <a:pt x="19665" y="33770"/>
                  </a:cubicBezTo>
                  <a:cubicBezTo>
                    <a:pt x="19639" y="33833"/>
                    <a:pt x="19612" y="33896"/>
                    <a:pt x="19586" y="33962"/>
                  </a:cubicBezTo>
                  <a:cubicBezTo>
                    <a:pt x="19481" y="34216"/>
                    <a:pt x="19359" y="34505"/>
                    <a:pt x="19290" y="34818"/>
                  </a:cubicBezTo>
                  <a:cubicBezTo>
                    <a:pt x="19181" y="35316"/>
                    <a:pt x="19230" y="35778"/>
                    <a:pt x="19431" y="36193"/>
                  </a:cubicBezTo>
                  <a:cubicBezTo>
                    <a:pt x="19612" y="36561"/>
                    <a:pt x="19912" y="36872"/>
                    <a:pt x="20321" y="37119"/>
                  </a:cubicBezTo>
                  <a:cubicBezTo>
                    <a:pt x="20644" y="37317"/>
                    <a:pt x="21050" y="37478"/>
                    <a:pt x="21557" y="37613"/>
                  </a:cubicBezTo>
                  <a:cubicBezTo>
                    <a:pt x="21840" y="37689"/>
                    <a:pt x="22160" y="37758"/>
                    <a:pt x="22539" y="37824"/>
                  </a:cubicBezTo>
                  <a:lnTo>
                    <a:pt x="22542" y="37824"/>
                  </a:lnTo>
                  <a:cubicBezTo>
                    <a:pt x="23172" y="37933"/>
                    <a:pt x="23765" y="37989"/>
                    <a:pt x="24309" y="37989"/>
                  </a:cubicBezTo>
                  <a:cubicBezTo>
                    <a:pt x="24846" y="37989"/>
                    <a:pt x="25330" y="37936"/>
                    <a:pt x="25752" y="37831"/>
                  </a:cubicBezTo>
                  <a:cubicBezTo>
                    <a:pt x="25983" y="38038"/>
                    <a:pt x="26283" y="38157"/>
                    <a:pt x="26599" y="38157"/>
                  </a:cubicBezTo>
                  <a:cubicBezTo>
                    <a:pt x="26872" y="38157"/>
                    <a:pt x="27133" y="38071"/>
                    <a:pt x="27354" y="37906"/>
                  </a:cubicBezTo>
                  <a:cubicBezTo>
                    <a:pt x="27499" y="37798"/>
                    <a:pt x="27617" y="37662"/>
                    <a:pt x="27710" y="37501"/>
                  </a:cubicBezTo>
                  <a:cubicBezTo>
                    <a:pt x="27776" y="37386"/>
                    <a:pt x="27825" y="37261"/>
                    <a:pt x="27858" y="37129"/>
                  </a:cubicBezTo>
                  <a:cubicBezTo>
                    <a:pt x="27874" y="37112"/>
                    <a:pt x="27894" y="37095"/>
                    <a:pt x="27914" y="37080"/>
                  </a:cubicBezTo>
                  <a:cubicBezTo>
                    <a:pt x="28089" y="36921"/>
                    <a:pt x="28217" y="36713"/>
                    <a:pt x="28283" y="36482"/>
                  </a:cubicBezTo>
                  <a:cubicBezTo>
                    <a:pt x="28382" y="36140"/>
                    <a:pt x="28340" y="35771"/>
                    <a:pt x="28165" y="35434"/>
                  </a:cubicBezTo>
                  <a:cubicBezTo>
                    <a:pt x="28181" y="35201"/>
                    <a:pt x="28131" y="34964"/>
                    <a:pt x="28023" y="34749"/>
                  </a:cubicBezTo>
                  <a:cubicBezTo>
                    <a:pt x="27944" y="34588"/>
                    <a:pt x="27835" y="34446"/>
                    <a:pt x="27700" y="34321"/>
                  </a:cubicBezTo>
                  <a:cubicBezTo>
                    <a:pt x="27479" y="34114"/>
                    <a:pt x="27189" y="33965"/>
                    <a:pt x="26866" y="33889"/>
                  </a:cubicBezTo>
                  <a:cubicBezTo>
                    <a:pt x="26662" y="33840"/>
                    <a:pt x="26441" y="33817"/>
                    <a:pt x="26214" y="33817"/>
                  </a:cubicBezTo>
                  <a:lnTo>
                    <a:pt x="26204" y="33817"/>
                  </a:lnTo>
                  <a:cubicBezTo>
                    <a:pt x="26414" y="33474"/>
                    <a:pt x="26632" y="33105"/>
                    <a:pt x="26843" y="32716"/>
                  </a:cubicBezTo>
                  <a:cubicBezTo>
                    <a:pt x="27334" y="31810"/>
                    <a:pt x="27723" y="30930"/>
                    <a:pt x="27999" y="30100"/>
                  </a:cubicBezTo>
                  <a:cubicBezTo>
                    <a:pt x="28355" y="29032"/>
                    <a:pt x="28530" y="28030"/>
                    <a:pt x="28521" y="27126"/>
                  </a:cubicBezTo>
                  <a:cubicBezTo>
                    <a:pt x="28507" y="26151"/>
                    <a:pt x="28346" y="25251"/>
                    <a:pt x="28043" y="24454"/>
                  </a:cubicBezTo>
                  <a:cubicBezTo>
                    <a:pt x="27865" y="23993"/>
                    <a:pt x="27643" y="23567"/>
                    <a:pt x="27377" y="23182"/>
                  </a:cubicBezTo>
                  <a:cubicBezTo>
                    <a:pt x="27430" y="22556"/>
                    <a:pt x="27426" y="21900"/>
                    <a:pt x="27371" y="21228"/>
                  </a:cubicBezTo>
                  <a:cubicBezTo>
                    <a:pt x="27304" y="20473"/>
                    <a:pt x="27169" y="19708"/>
                    <a:pt x="26971" y="18951"/>
                  </a:cubicBezTo>
                  <a:cubicBezTo>
                    <a:pt x="26609" y="17567"/>
                    <a:pt x="26062" y="16341"/>
                    <a:pt x="25502" y="15668"/>
                  </a:cubicBezTo>
                  <a:cubicBezTo>
                    <a:pt x="25416" y="15562"/>
                    <a:pt x="25330" y="15471"/>
                    <a:pt x="25241" y="15391"/>
                  </a:cubicBezTo>
                  <a:cubicBezTo>
                    <a:pt x="25188" y="15118"/>
                    <a:pt x="25146" y="14854"/>
                    <a:pt x="25129" y="14650"/>
                  </a:cubicBezTo>
                  <a:cubicBezTo>
                    <a:pt x="25132" y="14633"/>
                    <a:pt x="25139" y="14610"/>
                    <a:pt x="25152" y="14574"/>
                  </a:cubicBezTo>
                  <a:cubicBezTo>
                    <a:pt x="25386" y="14554"/>
                    <a:pt x="25597" y="14531"/>
                    <a:pt x="25785" y="14502"/>
                  </a:cubicBezTo>
                  <a:cubicBezTo>
                    <a:pt x="26098" y="14455"/>
                    <a:pt x="26352" y="14393"/>
                    <a:pt x="26563" y="14310"/>
                  </a:cubicBezTo>
                  <a:cubicBezTo>
                    <a:pt x="26754" y="14238"/>
                    <a:pt x="26916" y="14146"/>
                    <a:pt x="27054" y="14030"/>
                  </a:cubicBezTo>
                  <a:cubicBezTo>
                    <a:pt x="27347" y="13793"/>
                    <a:pt x="27525" y="13463"/>
                    <a:pt x="27561" y="13104"/>
                  </a:cubicBezTo>
                  <a:cubicBezTo>
                    <a:pt x="27591" y="12814"/>
                    <a:pt x="27545" y="12376"/>
                    <a:pt x="27156" y="11924"/>
                  </a:cubicBezTo>
                  <a:cubicBezTo>
                    <a:pt x="27074" y="11829"/>
                    <a:pt x="26978" y="11733"/>
                    <a:pt x="26866" y="11638"/>
                  </a:cubicBezTo>
                  <a:cubicBezTo>
                    <a:pt x="27094" y="11565"/>
                    <a:pt x="27327" y="11486"/>
                    <a:pt x="27549" y="11397"/>
                  </a:cubicBezTo>
                  <a:cubicBezTo>
                    <a:pt x="27911" y="11252"/>
                    <a:pt x="28194" y="11104"/>
                    <a:pt x="28419" y="10946"/>
                  </a:cubicBezTo>
                  <a:cubicBezTo>
                    <a:pt x="28616" y="10804"/>
                    <a:pt x="28767" y="10652"/>
                    <a:pt x="28889" y="10481"/>
                  </a:cubicBezTo>
                  <a:cubicBezTo>
                    <a:pt x="29107" y="10168"/>
                    <a:pt x="29196" y="9796"/>
                    <a:pt x="29143" y="9433"/>
                  </a:cubicBezTo>
                  <a:cubicBezTo>
                    <a:pt x="29097" y="9127"/>
                    <a:pt x="28929" y="8681"/>
                    <a:pt x="28399" y="8316"/>
                  </a:cubicBezTo>
                  <a:cubicBezTo>
                    <a:pt x="28194" y="8174"/>
                    <a:pt x="27947" y="8049"/>
                    <a:pt x="27640" y="7937"/>
                  </a:cubicBezTo>
                  <a:cubicBezTo>
                    <a:pt x="27591" y="7917"/>
                    <a:pt x="27545" y="7901"/>
                    <a:pt x="27496" y="7884"/>
                  </a:cubicBezTo>
                  <a:cubicBezTo>
                    <a:pt x="27621" y="7732"/>
                    <a:pt x="27749" y="7571"/>
                    <a:pt x="27868" y="7413"/>
                  </a:cubicBezTo>
                  <a:cubicBezTo>
                    <a:pt x="28063" y="7152"/>
                    <a:pt x="28207" y="6921"/>
                    <a:pt x="28309" y="6714"/>
                  </a:cubicBezTo>
                  <a:cubicBezTo>
                    <a:pt x="28392" y="6546"/>
                    <a:pt x="28451" y="6388"/>
                    <a:pt x="28484" y="6233"/>
                  </a:cubicBezTo>
                  <a:cubicBezTo>
                    <a:pt x="28570" y="5851"/>
                    <a:pt x="28501" y="5548"/>
                    <a:pt x="28425" y="5359"/>
                  </a:cubicBezTo>
                  <a:cubicBezTo>
                    <a:pt x="28323" y="5102"/>
                    <a:pt x="28043" y="4644"/>
                    <a:pt x="27327" y="4477"/>
                  </a:cubicBezTo>
                  <a:cubicBezTo>
                    <a:pt x="27117" y="4427"/>
                    <a:pt x="26869" y="4404"/>
                    <a:pt x="26573" y="4404"/>
                  </a:cubicBezTo>
                  <a:cubicBezTo>
                    <a:pt x="26464" y="4404"/>
                    <a:pt x="26352" y="4407"/>
                    <a:pt x="26240" y="4410"/>
                  </a:cubicBezTo>
                  <a:cubicBezTo>
                    <a:pt x="26279" y="4272"/>
                    <a:pt x="26319" y="4130"/>
                    <a:pt x="26352" y="3992"/>
                  </a:cubicBezTo>
                  <a:cubicBezTo>
                    <a:pt x="26434" y="3653"/>
                    <a:pt x="26484" y="3369"/>
                    <a:pt x="26504" y="3125"/>
                  </a:cubicBezTo>
                  <a:cubicBezTo>
                    <a:pt x="26520" y="2941"/>
                    <a:pt x="26516" y="2779"/>
                    <a:pt x="26501" y="2624"/>
                  </a:cubicBezTo>
                  <a:cubicBezTo>
                    <a:pt x="26467" y="2347"/>
                    <a:pt x="26378" y="2101"/>
                    <a:pt x="26233" y="1896"/>
                  </a:cubicBezTo>
                  <a:cubicBezTo>
                    <a:pt x="26072" y="1669"/>
                    <a:pt x="25699" y="1286"/>
                    <a:pt x="24974" y="1286"/>
                  </a:cubicBezTo>
                  <a:cubicBezTo>
                    <a:pt x="24598" y="1286"/>
                    <a:pt x="24128" y="1392"/>
                    <a:pt x="23495" y="1619"/>
                  </a:cubicBezTo>
                  <a:cubicBezTo>
                    <a:pt x="23261" y="1701"/>
                    <a:pt x="23027" y="1797"/>
                    <a:pt x="22813" y="1886"/>
                  </a:cubicBezTo>
                  <a:cubicBezTo>
                    <a:pt x="22793" y="1876"/>
                    <a:pt x="22776" y="1867"/>
                    <a:pt x="22756" y="1856"/>
                  </a:cubicBezTo>
                  <a:cubicBezTo>
                    <a:pt x="22665" y="1632"/>
                    <a:pt x="22575" y="1435"/>
                    <a:pt x="22490" y="1260"/>
                  </a:cubicBezTo>
                  <a:cubicBezTo>
                    <a:pt x="22378" y="1036"/>
                    <a:pt x="22275" y="855"/>
                    <a:pt x="22173" y="706"/>
                  </a:cubicBezTo>
                  <a:cubicBezTo>
                    <a:pt x="22087" y="585"/>
                    <a:pt x="22002" y="482"/>
                    <a:pt x="21909" y="393"/>
                  </a:cubicBezTo>
                  <a:cubicBezTo>
                    <a:pt x="21705" y="199"/>
                    <a:pt x="21471" y="77"/>
                    <a:pt x="21214" y="25"/>
                  </a:cubicBezTo>
                  <a:cubicBezTo>
                    <a:pt x="21132" y="8"/>
                    <a:pt x="21046" y="1"/>
                    <a:pt x="209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140000" algn="bl" rotWithShape="0">
                <a:schemeClr val="dk1">
                  <a:alpha val="2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954;p49"/>
            <p:cNvSpPr/>
            <p:nvPr/>
          </p:nvSpPr>
          <p:spPr>
            <a:xfrm>
              <a:off x="3999352" y="3981063"/>
              <a:ext cx="280514" cy="256221"/>
            </a:xfrm>
            <a:custGeom>
              <a:avLst/>
              <a:gdLst/>
              <a:ahLst/>
              <a:cxnLst/>
              <a:rect l="l" t="t" r="r" b="b"/>
              <a:pathLst>
                <a:path w="2575" h="2352" extrusionOk="0">
                  <a:moveTo>
                    <a:pt x="1238" y="0"/>
                  </a:moveTo>
                  <a:cubicBezTo>
                    <a:pt x="928" y="0"/>
                    <a:pt x="642" y="19"/>
                    <a:pt x="482" y="78"/>
                  </a:cubicBezTo>
                  <a:cubicBezTo>
                    <a:pt x="1" y="249"/>
                    <a:pt x="1309" y="2352"/>
                    <a:pt x="1309" y="2352"/>
                  </a:cubicBezTo>
                  <a:cubicBezTo>
                    <a:pt x="1309" y="2352"/>
                    <a:pt x="2489" y="805"/>
                    <a:pt x="2574" y="78"/>
                  </a:cubicBezTo>
                  <a:cubicBezTo>
                    <a:pt x="2574" y="78"/>
                    <a:pt x="1858" y="0"/>
                    <a:pt x="12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55;p49"/>
            <p:cNvSpPr/>
            <p:nvPr/>
          </p:nvSpPr>
          <p:spPr>
            <a:xfrm>
              <a:off x="3784308" y="4304938"/>
              <a:ext cx="267550" cy="250012"/>
            </a:xfrm>
            <a:custGeom>
              <a:avLst/>
              <a:gdLst/>
              <a:ahLst/>
              <a:cxnLst/>
              <a:rect l="l" t="t" r="r" b="b"/>
              <a:pathLst>
                <a:path w="2456" h="2295" extrusionOk="0">
                  <a:moveTo>
                    <a:pt x="545" y="0"/>
                  </a:moveTo>
                  <a:cubicBezTo>
                    <a:pt x="458" y="0"/>
                    <a:pt x="388" y="11"/>
                    <a:pt x="343" y="37"/>
                  </a:cubicBezTo>
                  <a:cubicBezTo>
                    <a:pt x="1" y="235"/>
                    <a:pt x="729" y="2295"/>
                    <a:pt x="729" y="2295"/>
                  </a:cubicBezTo>
                  <a:cubicBezTo>
                    <a:pt x="729" y="2295"/>
                    <a:pt x="2185" y="1352"/>
                    <a:pt x="2456" y="492"/>
                  </a:cubicBezTo>
                  <a:cubicBezTo>
                    <a:pt x="2456" y="492"/>
                    <a:pt x="1121" y="0"/>
                    <a:pt x="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56;p49"/>
            <p:cNvSpPr/>
            <p:nvPr/>
          </p:nvSpPr>
          <p:spPr>
            <a:xfrm>
              <a:off x="3494205" y="4521072"/>
              <a:ext cx="238464" cy="219836"/>
            </a:xfrm>
            <a:custGeom>
              <a:avLst/>
              <a:gdLst/>
              <a:ahLst/>
              <a:cxnLst/>
              <a:rect l="l" t="t" r="r" b="b"/>
              <a:pathLst>
                <a:path w="2189" h="2018" extrusionOk="0">
                  <a:moveTo>
                    <a:pt x="511" y="1"/>
                  </a:moveTo>
                  <a:cubicBezTo>
                    <a:pt x="482" y="1"/>
                    <a:pt x="456" y="4"/>
                    <a:pt x="432" y="11"/>
                  </a:cubicBezTo>
                  <a:cubicBezTo>
                    <a:pt x="1" y="139"/>
                    <a:pt x="261" y="2018"/>
                    <a:pt x="261" y="2018"/>
                  </a:cubicBezTo>
                  <a:cubicBezTo>
                    <a:pt x="261" y="2018"/>
                    <a:pt x="1847" y="1619"/>
                    <a:pt x="2189" y="986"/>
                  </a:cubicBezTo>
                  <a:cubicBezTo>
                    <a:pt x="2189" y="986"/>
                    <a:pt x="100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57;p49"/>
            <p:cNvSpPr/>
            <p:nvPr/>
          </p:nvSpPr>
          <p:spPr>
            <a:xfrm>
              <a:off x="3188088" y="4596784"/>
              <a:ext cx="170814" cy="184322"/>
            </a:xfrm>
            <a:custGeom>
              <a:avLst/>
              <a:gdLst/>
              <a:ahLst/>
              <a:cxnLst/>
              <a:rect l="l" t="t" r="r" b="b"/>
              <a:pathLst>
                <a:path w="1568" h="1692" extrusionOk="0">
                  <a:moveTo>
                    <a:pt x="1106" y="1"/>
                  </a:moveTo>
                  <a:cubicBezTo>
                    <a:pt x="1103" y="1"/>
                    <a:pt x="1100" y="1"/>
                    <a:pt x="1097" y="2"/>
                  </a:cubicBezTo>
                  <a:cubicBezTo>
                    <a:pt x="880" y="44"/>
                    <a:pt x="151" y="904"/>
                    <a:pt x="65" y="1119"/>
                  </a:cubicBezTo>
                  <a:cubicBezTo>
                    <a:pt x="0" y="1281"/>
                    <a:pt x="605" y="1691"/>
                    <a:pt x="1124" y="1691"/>
                  </a:cubicBezTo>
                  <a:cubicBezTo>
                    <a:pt x="1288" y="1691"/>
                    <a:pt x="1444" y="1650"/>
                    <a:pt x="1568" y="1547"/>
                  </a:cubicBezTo>
                  <a:cubicBezTo>
                    <a:pt x="1568" y="1547"/>
                    <a:pt x="1318" y="1"/>
                    <a:pt x="11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58;p49"/>
            <p:cNvSpPr/>
            <p:nvPr/>
          </p:nvSpPr>
          <p:spPr>
            <a:xfrm>
              <a:off x="2981541" y="4053289"/>
              <a:ext cx="1313351" cy="1190469"/>
            </a:xfrm>
            <a:custGeom>
              <a:avLst/>
              <a:gdLst/>
              <a:ahLst/>
              <a:cxnLst/>
              <a:rect l="l" t="t" r="r" b="b"/>
              <a:pathLst>
                <a:path w="12056" h="10928" extrusionOk="0">
                  <a:moveTo>
                    <a:pt x="11456" y="1"/>
                  </a:moveTo>
                  <a:cubicBezTo>
                    <a:pt x="10982" y="973"/>
                    <a:pt x="10161" y="2337"/>
                    <a:pt x="8872" y="3587"/>
                  </a:cubicBezTo>
                  <a:cubicBezTo>
                    <a:pt x="8183" y="4259"/>
                    <a:pt x="7359" y="4895"/>
                    <a:pt x="6381" y="5422"/>
                  </a:cubicBezTo>
                  <a:cubicBezTo>
                    <a:pt x="5191" y="6065"/>
                    <a:pt x="4281" y="6292"/>
                    <a:pt x="3568" y="6292"/>
                  </a:cubicBezTo>
                  <a:cubicBezTo>
                    <a:pt x="2718" y="6292"/>
                    <a:pt x="2148" y="5969"/>
                    <a:pt x="1718" y="5646"/>
                  </a:cubicBezTo>
                  <a:cubicBezTo>
                    <a:pt x="1289" y="5323"/>
                    <a:pt x="999" y="5002"/>
                    <a:pt x="707" y="5002"/>
                  </a:cubicBezTo>
                  <a:cubicBezTo>
                    <a:pt x="653" y="5002"/>
                    <a:pt x="599" y="5013"/>
                    <a:pt x="545" y="5037"/>
                  </a:cubicBezTo>
                  <a:cubicBezTo>
                    <a:pt x="1" y="5271"/>
                    <a:pt x="350" y="6675"/>
                    <a:pt x="1210" y="7943"/>
                  </a:cubicBezTo>
                  <a:cubicBezTo>
                    <a:pt x="1777" y="8774"/>
                    <a:pt x="2562" y="9545"/>
                    <a:pt x="3464" y="9884"/>
                  </a:cubicBezTo>
                  <a:cubicBezTo>
                    <a:pt x="5466" y="10639"/>
                    <a:pt x="9299" y="10928"/>
                    <a:pt x="10829" y="10928"/>
                  </a:cubicBezTo>
                  <a:cubicBezTo>
                    <a:pt x="11036" y="10928"/>
                    <a:pt x="11201" y="10923"/>
                    <a:pt x="11314" y="10912"/>
                  </a:cubicBezTo>
                  <a:cubicBezTo>
                    <a:pt x="12056" y="10847"/>
                    <a:pt x="12056" y="3389"/>
                    <a:pt x="12023" y="156"/>
                  </a:cubicBezTo>
                  <a:cubicBezTo>
                    <a:pt x="11838" y="93"/>
                    <a:pt x="11647" y="40"/>
                    <a:pt x="114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959;p49"/>
            <p:cNvSpPr/>
            <p:nvPr/>
          </p:nvSpPr>
          <p:spPr>
            <a:xfrm>
              <a:off x="3113247" y="4292410"/>
              <a:ext cx="1030222" cy="951569"/>
            </a:xfrm>
            <a:custGeom>
              <a:avLst/>
              <a:gdLst/>
              <a:ahLst/>
              <a:cxnLst/>
              <a:rect l="l" t="t" r="r" b="b"/>
              <a:pathLst>
                <a:path w="9457" h="8735" extrusionOk="0">
                  <a:moveTo>
                    <a:pt x="8896" y="1"/>
                  </a:moveTo>
                  <a:cubicBezTo>
                    <a:pt x="8757" y="182"/>
                    <a:pt x="8609" y="367"/>
                    <a:pt x="8451" y="551"/>
                  </a:cubicBezTo>
                  <a:cubicBezTo>
                    <a:pt x="8211" y="831"/>
                    <a:pt x="7950" y="1115"/>
                    <a:pt x="7663" y="1392"/>
                  </a:cubicBezTo>
                  <a:cubicBezTo>
                    <a:pt x="7426" y="2463"/>
                    <a:pt x="7044" y="3550"/>
                    <a:pt x="6793" y="4571"/>
                  </a:cubicBezTo>
                  <a:cubicBezTo>
                    <a:pt x="6704" y="4938"/>
                    <a:pt x="6609" y="5313"/>
                    <a:pt x="6381" y="5607"/>
                  </a:cubicBezTo>
                  <a:cubicBezTo>
                    <a:pt x="5999" y="6104"/>
                    <a:pt x="5330" y="6266"/>
                    <a:pt x="4717" y="6394"/>
                  </a:cubicBezTo>
                  <a:cubicBezTo>
                    <a:pt x="4039" y="6536"/>
                    <a:pt x="3330" y="6678"/>
                    <a:pt x="2641" y="6678"/>
                  </a:cubicBezTo>
                  <a:cubicBezTo>
                    <a:pt x="2153" y="6678"/>
                    <a:pt x="1672" y="6608"/>
                    <a:pt x="1220" y="6417"/>
                  </a:cubicBezTo>
                  <a:cubicBezTo>
                    <a:pt x="796" y="6236"/>
                    <a:pt x="410" y="5955"/>
                    <a:pt x="1" y="5748"/>
                  </a:cubicBezTo>
                  <a:lnTo>
                    <a:pt x="1" y="5748"/>
                  </a:lnTo>
                  <a:cubicBezTo>
                    <a:pt x="568" y="6579"/>
                    <a:pt x="1353" y="7350"/>
                    <a:pt x="2255" y="7689"/>
                  </a:cubicBezTo>
                  <a:cubicBezTo>
                    <a:pt x="4190" y="8418"/>
                    <a:pt x="7831" y="8714"/>
                    <a:pt x="9456" y="8734"/>
                  </a:cubicBezTo>
                  <a:cubicBezTo>
                    <a:pt x="8794" y="7386"/>
                    <a:pt x="8243" y="5824"/>
                    <a:pt x="8263" y="4384"/>
                  </a:cubicBezTo>
                  <a:cubicBezTo>
                    <a:pt x="8279" y="2980"/>
                    <a:pt x="8646" y="1991"/>
                    <a:pt x="9061" y="1316"/>
                  </a:cubicBezTo>
                  <a:cubicBezTo>
                    <a:pt x="9047" y="1253"/>
                    <a:pt x="9034" y="1187"/>
                    <a:pt x="9024" y="1125"/>
                  </a:cubicBezTo>
                  <a:cubicBezTo>
                    <a:pt x="8955" y="752"/>
                    <a:pt x="8912" y="376"/>
                    <a:pt x="889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960;p49"/>
            <p:cNvSpPr/>
            <p:nvPr/>
          </p:nvSpPr>
          <p:spPr>
            <a:xfrm>
              <a:off x="4045869" y="5629959"/>
              <a:ext cx="130289" cy="56756"/>
            </a:xfrm>
            <a:custGeom>
              <a:avLst/>
              <a:gdLst/>
              <a:ahLst/>
              <a:cxnLst/>
              <a:rect l="l" t="t" r="r" b="b"/>
              <a:pathLst>
                <a:path w="1196" h="521" extrusionOk="0">
                  <a:moveTo>
                    <a:pt x="790" y="1"/>
                  </a:moveTo>
                  <a:cubicBezTo>
                    <a:pt x="675" y="1"/>
                    <a:pt x="547" y="11"/>
                    <a:pt x="421" y="41"/>
                  </a:cubicBezTo>
                  <a:cubicBezTo>
                    <a:pt x="48" y="129"/>
                    <a:pt x="0" y="365"/>
                    <a:pt x="99" y="365"/>
                  </a:cubicBezTo>
                  <a:cubicBezTo>
                    <a:pt x="100" y="365"/>
                    <a:pt x="102" y="365"/>
                    <a:pt x="104" y="365"/>
                  </a:cubicBezTo>
                  <a:cubicBezTo>
                    <a:pt x="109" y="364"/>
                    <a:pt x="115" y="364"/>
                    <a:pt x="122" y="364"/>
                  </a:cubicBezTo>
                  <a:cubicBezTo>
                    <a:pt x="265" y="364"/>
                    <a:pt x="811" y="466"/>
                    <a:pt x="915" y="516"/>
                  </a:cubicBezTo>
                  <a:cubicBezTo>
                    <a:pt x="921" y="519"/>
                    <a:pt x="926" y="520"/>
                    <a:pt x="932" y="520"/>
                  </a:cubicBezTo>
                  <a:cubicBezTo>
                    <a:pt x="1040" y="520"/>
                    <a:pt x="1195" y="41"/>
                    <a:pt x="1195" y="41"/>
                  </a:cubicBezTo>
                  <a:cubicBezTo>
                    <a:pt x="1195" y="41"/>
                    <a:pt x="1019" y="1"/>
                    <a:pt x="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961;p49"/>
            <p:cNvSpPr/>
            <p:nvPr/>
          </p:nvSpPr>
          <p:spPr>
            <a:xfrm>
              <a:off x="4029092" y="5683557"/>
              <a:ext cx="113622" cy="71790"/>
            </a:xfrm>
            <a:custGeom>
              <a:avLst/>
              <a:gdLst/>
              <a:ahLst/>
              <a:cxnLst/>
              <a:rect l="l" t="t" r="r" b="b"/>
              <a:pathLst>
                <a:path w="1043" h="659" extrusionOk="0">
                  <a:moveTo>
                    <a:pt x="1036" y="1"/>
                  </a:moveTo>
                  <a:lnTo>
                    <a:pt x="1036" y="1"/>
                  </a:lnTo>
                  <a:cubicBezTo>
                    <a:pt x="1036" y="1"/>
                    <a:pt x="634" y="40"/>
                    <a:pt x="304" y="248"/>
                  </a:cubicBezTo>
                  <a:cubicBezTo>
                    <a:pt x="0" y="437"/>
                    <a:pt x="5" y="658"/>
                    <a:pt x="87" y="658"/>
                  </a:cubicBezTo>
                  <a:cubicBezTo>
                    <a:pt x="94" y="658"/>
                    <a:pt x="102" y="657"/>
                    <a:pt x="110" y="653"/>
                  </a:cubicBezTo>
                  <a:cubicBezTo>
                    <a:pt x="200" y="614"/>
                    <a:pt x="709" y="539"/>
                    <a:pt x="885" y="539"/>
                  </a:cubicBezTo>
                  <a:cubicBezTo>
                    <a:pt x="901" y="539"/>
                    <a:pt x="914" y="540"/>
                    <a:pt x="924" y="541"/>
                  </a:cubicBezTo>
                  <a:cubicBezTo>
                    <a:pt x="925" y="541"/>
                    <a:pt x="927" y="541"/>
                    <a:pt x="929" y="541"/>
                  </a:cubicBezTo>
                  <a:cubicBezTo>
                    <a:pt x="1042" y="541"/>
                    <a:pt x="1036" y="1"/>
                    <a:pt x="10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962;p49"/>
            <p:cNvSpPr/>
            <p:nvPr/>
          </p:nvSpPr>
          <p:spPr>
            <a:xfrm>
              <a:off x="4073866" y="5725172"/>
              <a:ext cx="105451" cy="112206"/>
            </a:xfrm>
            <a:custGeom>
              <a:avLst/>
              <a:gdLst/>
              <a:ahLst/>
              <a:cxnLst/>
              <a:rect l="l" t="t" r="r" b="b"/>
              <a:pathLst>
                <a:path w="968" h="1030" extrusionOk="0">
                  <a:moveTo>
                    <a:pt x="704" y="1"/>
                  </a:moveTo>
                  <a:cubicBezTo>
                    <a:pt x="704" y="1"/>
                    <a:pt x="365" y="226"/>
                    <a:pt x="167" y="559"/>
                  </a:cubicBezTo>
                  <a:cubicBezTo>
                    <a:pt x="0" y="842"/>
                    <a:pt x="77" y="1029"/>
                    <a:pt x="147" y="1029"/>
                  </a:cubicBezTo>
                  <a:cubicBezTo>
                    <a:pt x="160" y="1029"/>
                    <a:pt x="173" y="1023"/>
                    <a:pt x="184" y="1009"/>
                  </a:cubicBezTo>
                  <a:cubicBezTo>
                    <a:pt x="252" y="927"/>
                    <a:pt x="740" y="571"/>
                    <a:pt x="852" y="532"/>
                  </a:cubicBezTo>
                  <a:cubicBezTo>
                    <a:pt x="967" y="492"/>
                    <a:pt x="704" y="1"/>
                    <a:pt x="7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963;p49"/>
            <p:cNvSpPr/>
            <p:nvPr/>
          </p:nvSpPr>
          <p:spPr>
            <a:xfrm>
              <a:off x="5684194" y="5629959"/>
              <a:ext cx="130289" cy="56756"/>
            </a:xfrm>
            <a:custGeom>
              <a:avLst/>
              <a:gdLst/>
              <a:ahLst/>
              <a:cxnLst/>
              <a:rect l="l" t="t" r="r" b="b"/>
              <a:pathLst>
                <a:path w="1196" h="521" extrusionOk="0">
                  <a:moveTo>
                    <a:pt x="405" y="1"/>
                  </a:moveTo>
                  <a:cubicBezTo>
                    <a:pt x="176" y="1"/>
                    <a:pt x="0" y="41"/>
                    <a:pt x="0" y="41"/>
                  </a:cubicBezTo>
                  <a:cubicBezTo>
                    <a:pt x="0" y="41"/>
                    <a:pt x="155" y="520"/>
                    <a:pt x="261" y="520"/>
                  </a:cubicBezTo>
                  <a:cubicBezTo>
                    <a:pt x="267" y="520"/>
                    <a:pt x="272" y="519"/>
                    <a:pt x="277" y="516"/>
                  </a:cubicBezTo>
                  <a:cubicBezTo>
                    <a:pt x="381" y="466"/>
                    <a:pt x="927" y="364"/>
                    <a:pt x="1071" y="364"/>
                  </a:cubicBezTo>
                  <a:cubicBezTo>
                    <a:pt x="1077" y="364"/>
                    <a:pt x="1083" y="364"/>
                    <a:pt x="1088" y="365"/>
                  </a:cubicBezTo>
                  <a:cubicBezTo>
                    <a:pt x="1089" y="365"/>
                    <a:pt x="1091" y="365"/>
                    <a:pt x="1092" y="365"/>
                  </a:cubicBezTo>
                  <a:cubicBezTo>
                    <a:pt x="1195" y="365"/>
                    <a:pt x="1146" y="130"/>
                    <a:pt x="772" y="41"/>
                  </a:cubicBezTo>
                  <a:cubicBezTo>
                    <a:pt x="646" y="11"/>
                    <a:pt x="519" y="1"/>
                    <a:pt x="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964;p49"/>
            <p:cNvSpPr/>
            <p:nvPr/>
          </p:nvSpPr>
          <p:spPr>
            <a:xfrm>
              <a:off x="5717202" y="5683557"/>
              <a:ext cx="113949" cy="71790"/>
            </a:xfrm>
            <a:custGeom>
              <a:avLst/>
              <a:gdLst/>
              <a:ahLst/>
              <a:cxnLst/>
              <a:rect l="l" t="t" r="r" b="b"/>
              <a:pathLst>
                <a:path w="1046" h="659" extrusionOk="0">
                  <a:moveTo>
                    <a:pt x="7" y="1"/>
                  </a:moveTo>
                  <a:lnTo>
                    <a:pt x="7" y="1"/>
                  </a:lnTo>
                  <a:cubicBezTo>
                    <a:pt x="7" y="1"/>
                    <a:pt x="1" y="541"/>
                    <a:pt x="114" y="541"/>
                  </a:cubicBezTo>
                  <a:cubicBezTo>
                    <a:pt x="116" y="541"/>
                    <a:pt x="117" y="541"/>
                    <a:pt x="119" y="541"/>
                  </a:cubicBezTo>
                  <a:cubicBezTo>
                    <a:pt x="129" y="540"/>
                    <a:pt x="142" y="539"/>
                    <a:pt x="159" y="539"/>
                  </a:cubicBezTo>
                  <a:cubicBezTo>
                    <a:pt x="337" y="539"/>
                    <a:pt x="846" y="614"/>
                    <a:pt x="937" y="653"/>
                  </a:cubicBezTo>
                  <a:cubicBezTo>
                    <a:pt x="945" y="657"/>
                    <a:pt x="952" y="658"/>
                    <a:pt x="959" y="658"/>
                  </a:cubicBezTo>
                  <a:cubicBezTo>
                    <a:pt x="1039" y="658"/>
                    <a:pt x="1046" y="437"/>
                    <a:pt x="742" y="248"/>
                  </a:cubicBezTo>
                  <a:cubicBezTo>
                    <a:pt x="412" y="40"/>
                    <a:pt x="8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965;p49"/>
            <p:cNvSpPr/>
            <p:nvPr/>
          </p:nvSpPr>
          <p:spPr>
            <a:xfrm>
              <a:off x="5680599" y="5725172"/>
              <a:ext cx="105560" cy="112206"/>
            </a:xfrm>
            <a:custGeom>
              <a:avLst/>
              <a:gdLst/>
              <a:ahLst/>
              <a:cxnLst/>
              <a:rect l="l" t="t" r="r" b="b"/>
              <a:pathLst>
                <a:path w="969" h="1030" extrusionOk="0">
                  <a:moveTo>
                    <a:pt x="268" y="1"/>
                  </a:moveTo>
                  <a:cubicBezTo>
                    <a:pt x="268" y="1"/>
                    <a:pt x="0" y="492"/>
                    <a:pt x="116" y="532"/>
                  </a:cubicBezTo>
                  <a:cubicBezTo>
                    <a:pt x="228" y="571"/>
                    <a:pt x="719" y="927"/>
                    <a:pt x="785" y="1009"/>
                  </a:cubicBezTo>
                  <a:cubicBezTo>
                    <a:pt x="796" y="1023"/>
                    <a:pt x="808" y="1029"/>
                    <a:pt x="821" y="1029"/>
                  </a:cubicBezTo>
                  <a:cubicBezTo>
                    <a:pt x="891" y="1029"/>
                    <a:pt x="968" y="842"/>
                    <a:pt x="801" y="559"/>
                  </a:cubicBezTo>
                  <a:cubicBezTo>
                    <a:pt x="607" y="226"/>
                    <a:pt x="268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966;p49"/>
            <p:cNvSpPr/>
            <p:nvPr/>
          </p:nvSpPr>
          <p:spPr>
            <a:xfrm>
              <a:off x="5303563" y="2086509"/>
              <a:ext cx="350561" cy="315047"/>
            </a:xfrm>
            <a:custGeom>
              <a:avLst/>
              <a:gdLst/>
              <a:ahLst/>
              <a:cxnLst/>
              <a:rect l="l" t="t" r="r" b="b"/>
              <a:pathLst>
                <a:path w="3218" h="2892" extrusionOk="0">
                  <a:moveTo>
                    <a:pt x="2660" y="0"/>
                  </a:moveTo>
                  <a:cubicBezTo>
                    <a:pt x="1921" y="0"/>
                    <a:pt x="1" y="938"/>
                    <a:pt x="1" y="938"/>
                  </a:cubicBezTo>
                  <a:lnTo>
                    <a:pt x="2318" y="2892"/>
                  </a:lnTo>
                  <a:cubicBezTo>
                    <a:pt x="2318" y="2892"/>
                    <a:pt x="3218" y="516"/>
                    <a:pt x="2918" y="88"/>
                  </a:cubicBezTo>
                  <a:cubicBezTo>
                    <a:pt x="2875" y="27"/>
                    <a:pt x="2784" y="0"/>
                    <a:pt x="26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967;p49"/>
            <p:cNvSpPr/>
            <p:nvPr/>
          </p:nvSpPr>
          <p:spPr>
            <a:xfrm>
              <a:off x="5574711" y="2425636"/>
              <a:ext cx="289883" cy="254914"/>
            </a:xfrm>
            <a:custGeom>
              <a:avLst/>
              <a:gdLst/>
              <a:ahLst/>
              <a:cxnLst/>
              <a:rect l="l" t="t" r="r" b="b"/>
              <a:pathLst>
                <a:path w="2661" h="2340" extrusionOk="0">
                  <a:moveTo>
                    <a:pt x="1767" y="1"/>
                  </a:moveTo>
                  <a:cubicBezTo>
                    <a:pt x="1030" y="1"/>
                    <a:pt x="0" y="191"/>
                    <a:pt x="0" y="191"/>
                  </a:cubicBezTo>
                  <a:lnTo>
                    <a:pt x="986" y="2340"/>
                  </a:lnTo>
                  <a:cubicBezTo>
                    <a:pt x="986" y="2340"/>
                    <a:pt x="2660" y="623"/>
                    <a:pt x="2488" y="191"/>
                  </a:cubicBezTo>
                  <a:cubicBezTo>
                    <a:pt x="2431" y="48"/>
                    <a:pt x="2136" y="1"/>
                    <a:pt x="17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968;p49"/>
            <p:cNvSpPr/>
            <p:nvPr/>
          </p:nvSpPr>
          <p:spPr>
            <a:xfrm>
              <a:off x="5639965" y="2764544"/>
              <a:ext cx="285634" cy="222233"/>
            </a:xfrm>
            <a:custGeom>
              <a:avLst/>
              <a:gdLst/>
              <a:ahLst/>
              <a:cxnLst/>
              <a:rect l="l" t="t" r="r" b="b"/>
              <a:pathLst>
                <a:path w="2622" h="2040" extrusionOk="0">
                  <a:moveTo>
                    <a:pt x="387" y="0"/>
                  </a:moveTo>
                  <a:lnTo>
                    <a:pt x="1" y="2040"/>
                  </a:lnTo>
                  <a:cubicBezTo>
                    <a:pt x="1" y="2040"/>
                    <a:pt x="2621" y="1460"/>
                    <a:pt x="2532" y="884"/>
                  </a:cubicBezTo>
                  <a:cubicBezTo>
                    <a:pt x="2446" y="306"/>
                    <a:pt x="387" y="0"/>
                    <a:pt x="3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969;p49"/>
            <p:cNvSpPr/>
            <p:nvPr/>
          </p:nvSpPr>
          <p:spPr>
            <a:xfrm>
              <a:off x="5476230" y="3103670"/>
              <a:ext cx="271581" cy="170378"/>
            </a:xfrm>
            <a:custGeom>
              <a:avLst/>
              <a:gdLst/>
              <a:ahLst/>
              <a:cxnLst/>
              <a:rect l="l" t="t" r="r" b="b"/>
              <a:pathLst>
                <a:path w="2493" h="1564" extrusionOk="0">
                  <a:moveTo>
                    <a:pt x="990" y="1"/>
                  </a:moveTo>
                  <a:lnTo>
                    <a:pt x="1" y="1563"/>
                  </a:lnTo>
                  <a:cubicBezTo>
                    <a:pt x="1" y="1563"/>
                    <a:pt x="2407" y="1563"/>
                    <a:pt x="2450" y="1138"/>
                  </a:cubicBezTo>
                  <a:cubicBezTo>
                    <a:pt x="2492" y="710"/>
                    <a:pt x="990" y="1"/>
                    <a:pt x="9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970;p49"/>
            <p:cNvSpPr/>
            <p:nvPr/>
          </p:nvSpPr>
          <p:spPr>
            <a:xfrm>
              <a:off x="4008721" y="4297857"/>
              <a:ext cx="815724" cy="1521312"/>
            </a:xfrm>
            <a:custGeom>
              <a:avLst/>
              <a:gdLst/>
              <a:ahLst/>
              <a:cxnLst/>
              <a:rect l="l" t="t" r="r" b="b"/>
              <a:pathLst>
                <a:path w="7488" h="13965" extrusionOk="0">
                  <a:moveTo>
                    <a:pt x="2093" y="0"/>
                  </a:moveTo>
                  <a:cubicBezTo>
                    <a:pt x="2093" y="0"/>
                    <a:pt x="86" y="989"/>
                    <a:pt x="43" y="4334"/>
                  </a:cubicBezTo>
                  <a:cubicBezTo>
                    <a:pt x="0" y="7682"/>
                    <a:pt x="3045" y="11716"/>
                    <a:pt x="3392" y="12102"/>
                  </a:cubicBezTo>
                  <a:cubicBezTo>
                    <a:pt x="3474" y="12195"/>
                    <a:pt x="3427" y="12223"/>
                    <a:pt x="3298" y="12223"/>
                  </a:cubicBezTo>
                  <a:cubicBezTo>
                    <a:pt x="3205" y="12223"/>
                    <a:pt x="3069" y="12209"/>
                    <a:pt x="2907" y="12193"/>
                  </a:cubicBezTo>
                  <a:cubicBezTo>
                    <a:pt x="2748" y="12180"/>
                    <a:pt x="2565" y="12166"/>
                    <a:pt x="2375" y="12166"/>
                  </a:cubicBezTo>
                  <a:cubicBezTo>
                    <a:pt x="1923" y="12166"/>
                    <a:pt x="1429" y="12243"/>
                    <a:pt x="1114" y="12576"/>
                  </a:cubicBezTo>
                  <a:cubicBezTo>
                    <a:pt x="495" y="13227"/>
                    <a:pt x="1201" y="13965"/>
                    <a:pt x="3036" y="13965"/>
                  </a:cubicBezTo>
                  <a:cubicBezTo>
                    <a:pt x="3487" y="13965"/>
                    <a:pt x="4006" y="13920"/>
                    <a:pt x="4591" y="13819"/>
                  </a:cubicBezTo>
                  <a:cubicBezTo>
                    <a:pt x="4756" y="13789"/>
                    <a:pt x="4907" y="13759"/>
                    <a:pt x="5053" y="13729"/>
                  </a:cubicBezTo>
                  <a:cubicBezTo>
                    <a:pt x="7488" y="13209"/>
                    <a:pt x="6934" y="12388"/>
                    <a:pt x="6548" y="11416"/>
                  </a:cubicBezTo>
                  <a:cubicBezTo>
                    <a:pt x="6136" y="10385"/>
                    <a:pt x="6140" y="9106"/>
                    <a:pt x="6887" y="8822"/>
                  </a:cubicBezTo>
                  <a:lnTo>
                    <a:pt x="6891" y="8819"/>
                  </a:lnTo>
                  <a:lnTo>
                    <a:pt x="6895" y="8819"/>
                  </a:lnTo>
                  <a:cubicBezTo>
                    <a:pt x="7293" y="8667"/>
                    <a:pt x="6796" y="8496"/>
                    <a:pt x="6014" y="7942"/>
                  </a:cubicBezTo>
                  <a:lnTo>
                    <a:pt x="6011" y="7942"/>
                  </a:lnTo>
                  <a:cubicBezTo>
                    <a:pt x="5359" y="7478"/>
                    <a:pt x="4512" y="6746"/>
                    <a:pt x="3830" y="5537"/>
                  </a:cubicBezTo>
                  <a:cubicBezTo>
                    <a:pt x="2423" y="3032"/>
                    <a:pt x="2126" y="356"/>
                    <a:pt x="2096" y="33"/>
                  </a:cubicBezTo>
                  <a:cubicBezTo>
                    <a:pt x="2093" y="23"/>
                    <a:pt x="2093" y="10"/>
                    <a:pt x="20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971;p49"/>
            <p:cNvSpPr/>
            <p:nvPr/>
          </p:nvSpPr>
          <p:spPr>
            <a:xfrm>
              <a:off x="5019234" y="4297857"/>
              <a:ext cx="832391" cy="1521312"/>
            </a:xfrm>
            <a:custGeom>
              <a:avLst/>
              <a:gdLst/>
              <a:ahLst/>
              <a:cxnLst/>
              <a:rect l="l" t="t" r="r" b="b"/>
              <a:pathLst>
                <a:path w="7641" h="13965" extrusionOk="0">
                  <a:moveTo>
                    <a:pt x="5548" y="0"/>
                  </a:moveTo>
                  <a:cubicBezTo>
                    <a:pt x="5548" y="0"/>
                    <a:pt x="5310" y="2864"/>
                    <a:pt x="3808" y="5537"/>
                  </a:cubicBezTo>
                  <a:cubicBezTo>
                    <a:pt x="2311" y="8206"/>
                    <a:pt x="1" y="8539"/>
                    <a:pt x="749" y="8822"/>
                  </a:cubicBezTo>
                  <a:cubicBezTo>
                    <a:pt x="822" y="8849"/>
                    <a:pt x="884" y="8885"/>
                    <a:pt x="944" y="8935"/>
                  </a:cubicBezTo>
                  <a:cubicBezTo>
                    <a:pt x="967" y="8947"/>
                    <a:pt x="986" y="8964"/>
                    <a:pt x="1003" y="8984"/>
                  </a:cubicBezTo>
                  <a:cubicBezTo>
                    <a:pt x="1491" y="9435"/>
                    <a:pt x="1447" y="10520"/>
                    <a:pt x="1092" y="11416"/>
                  </a:cubicBezTo>
                  <a:cubicBezTo>
                    <a:pt x="726" y="12329"/>
                    <a:pt x="218" y="13103"/>
                    <a:pt x="2170" y="13630"/>
                  </a:cubicBezTo>
                  <a:cubicBezTo>
                    <a:pt x="2416" y="13696"/>
                    <a:pt x="2710" y="13759"/>
                    <a:pt x="3046" y="13819"/>
                  </a:cubicBezTo>
                  <a:cubicBezTo>
                    <a:pt x="3630" y="13920"/>
                    <a:pt x="4149" y="13965"/>
                    <a:pt x="4600" y="13965"/>
                  </a:cubicBezTo>
                  <a:cubicBezTo>
                    <a:pt x="6434" y="13965"/>
                    <a:pt x="7142" y="13227"/>
                    <a:pt x="6523" y="12576"/>
                  </a:cubicBezTo>
                  <a:cubicBezTo>
                    <a:pt x="6208" y="12243"/>
                    <a:pt x="5713" y="12166"/>
                    <a:pt x="5262" y="12166"/>
                  </a:cubicBezTo>
                  <a:cubicBezTo>
                    <a:pt x="5071" y="12166"/>
                    <a:pt x="4888" y="12180"/>
                    <a:pt x="4730" y="12193"/>
                  </a:cubicBezTo>
                  <a:cubicBezTo>
                    <a:pt x="4568" y="12209"/>
                    <a:pt x="4432" y="12223"/>
                    <a:pt x="4339" y="12223"/>
                  </a:cubicBezTo>
                  <a:cubicBezTo>
                    <a:pt x="4211" y="12223"/>
                    <a:pt x="4165" y="12195"/>
                    <a:pt x="4249" y="12102"/>
                  </a:cubicBezTo>
                  <a:cubicBezTo>
                    <a:pt x="4591" y="11716"/>
                    <a:pt x="7640" y="7682"/>
                    <a:pt x="7597" y="4334"/>
                  </a:cubicBezTo>
                  <a:cubicBezTo>
                    <a:pt x="7557" y="1467"/>
                    <a:pt x="6081" y="333"/>
                    <a:pt x="5659" y="66"/>
                  </a:cubicBezTo>
                  <a:cubicBezTo>
                    <a:pt x="5587" y="20"/>
                    <a:pt x="5548" y="0"/>
                    <a:pt x="5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972;p49"/>
            <p:cNvSpPr/>
            <p:nvPr/>
          </p:nvSpPr>
          <p:spPr>
            <a:xfrm>
              <a:off x="3230683" y="2077250"/>
              <a:ext cx="2656768" cy="3211913"/>
            </a:xfrm>
            <a:custGeom>
              <a:avLst/>
              <a:gdLst/>
              <a:ahLst/>
              <a:cxnLst/>
              <a:rect l="l" t="t" r="r" b="b"/>
              <a:pathLst>
                <a:path w="24388" h="29484" extrusionOk="0">
                  <a:moveTo>
                    <a:pt x="16324" y="0"/>
                  </a:moveTo>
                  <a:cubicBezTo>
                    <a:pt x="16032" y="0"/>
                    <a:pt x="15741" y="16"/>
                    <a:pt x="15450" y="44"/>
                  </a:cubicBezTo>
                  <a:cubicBezTo>
                    <a:pt x="15045" y="81"/>
                    <a:pt x="14636" y="143"/>
                    <a:pt x="14234" y="219"/>
                  </a:cubicBezTo>
                  <a:cubicBezTo>
                    <a:pt x="13549" y="351"/>
                    <a:pt x="13008" y="542"/>
                    <a:pt x="12583" y="773"/>
                  </a:cubicBezTo>
                  <a:cubicBezTo>
                    <a:pt x="11347" y="1454"/>
                    <a:pt x="11087" y="2470"/>
                    <a:pt x="11041" y="3221"/>
                  </a:cubicBezTo>
                  <a:cubicBezTo>
                    <a:pt x="10978" y="4236"/>
                    <a:pt x="10091" y="4899"/>
                    <a:pt x="8668" y="4961"/>
                  </a:cubicBezTo>
                  <a:cubicBezTo>
                    <a:pt x="7763" y="5001"/>
                    <a:pt x="5989" y="5042"/>
                    <a:pt x="4793" y="5042"/>
                  </a:cubicBezTo>
                  <a:cubicBezTo>
                    <a:pt x="4107" y="5042"/>
                    <a:pt x="3611" y="5029"/>
                    <a:pt x="3577" y="4994"/>
                  </a:cubicBezTo>
                  <a:cubicBezTo>
                    <a:pt x="3481" y="4899"/>
                    <a:pt x="3577" y="3982"/>
                    <a:pt x="3040" y="3950"/>
                  </a:cubicBezTo>
                  <a:cubicBezTo>
                    <a:pt x="3030" y="3949"/>
                    <a:pt x="3021" y="3949"/>
                    <a:pt x="3011" y="3949"/>
                  </a:cubicBezTo>
                  <a:cubicBezTo>
                    <a:pt x="2498" y="3949"/>
                    <a:pt x="2407" y="4836"/>
                    <a:pt x="2407" y="4836"/>
                  </a:cubicBezTo>
                  <a:cubicBezTo>
                    <a:pt x="2057" y="4773"/>
                    <a:pt x="1520" y="4707"/>
                    <a:pt x="1520" y="4707"/>
                  </a:cubicBezTo>
                  <a:cubicBezTo>
                    <a:pt x="1520" y="4707"/>
                    <a:pt x="1461" y="3693"/>
                    <a:pt x="950" y="3693"/>
                  </a:cubicBezTo>
                  <a:cubicBezTo>
                    <a:pt x="935" y="3693"/>
                    <a:pt x="920" y="3694"/>
                    <a:pt x="904" y="3696"/>
                  </a:cubicBezTo>
                  <a:cubicBezTo>
                    <a:pt x="347" y="3762"/>
                    <a:pt x="445" y="4899"/>
                    <a:pt x="445" y="4899"/>
                  </a:cubicBezTo>
                  <a:cubicBezTo>
                    <a:pt x="445" y="4899"/>
                    <a:pt x="1" y="5120"/>
                    <a:pt x="34" y="6131"/>
                  </a:cubicBezTo>
                  <a:cubicBezTo>
                    <a:pt x="67" y="7143"/>
                    <a:pt x="667" y="7588"/>
                    <a:pt x="667" y="7588"/>
                  </a:cubicBezTo>
                  <a:cubicBezTo>
                    <a:pt x="370" y="8415"/>
                    <a:pt x="821" y="9331"/>
                    <a:pt x="2185" y="10092"/>
                  </a:cubicBezTo>
                  <a:cubicBezTo>
                    <a:pt x="2275" y="10145"/>
                    <a:pt x="2370" y="10194"/>
                    <a:pt x="2469" y="10244"/>
                  </a:cubicBezTo>
                  <a:cubicBezTo>
                    <a:pt x="4051" y="11035"/>
                    <a:pt x="8131" y="11572"/>
                    <a:pt x="8922" y="11572"/>
                  </a:cubicBezTo>
                  <a:cubicBezTo>
                    <a:pt x="9709" y="11572"/>
                    <a:pt x="9679" y="11605"/>
                    <a:pt x="9901" y="13058"/>
                  </a:cubicBezTo>
                  <a:cubicBezTo>
                    <a:pt x="10088" y="14294"/>
                    <a:pt x="9182" y="16654"/>
                    <a:pt x="9235" y="20384"/>
                  </a:cubicBezTo>
                  <a:cubicBezTo>
                    <a:pt x="9235" y="20394"/>
                    <a:pt x="9235" y="20407"/>
                    <a:pt x="9238" y="20417"/>
                  </a:cubicBezTo>
                  <a:cubicBezTo>
                    <a:pt x="9244" y="21063"/>
                    <a:pt x="9288" y="21752"/>
                    <a:pt x="9363" y="22480"/>
                  </a:cubicBezTo>
                  <a:cubicBezTo>
                    <a:pt x="9687" y="25472"/>
                    <a:pt x="10955" y="27466"/>
                    <a:pt x="12606" y="28534"/>
                  </a:cubicBezTo>
                  <a:cubicBezTo>
                    <a:pt x="13057" y="28828"/>
                    <a:pt x="13535" y="29051"/>
                    <a:pt x="14033" y="29203"/>
                  </a:cubicBezTo>
                  <a:lnTo>
                    <a:pt x="14037" y="29203"/>
                  </a:lnTo>
                  <a:cubicBezTo>
                    <a:pt x="14624" y="29392"/>
                    <a:pt x="15235" y="29484"/>
                    <a:pt x="15855" y="29484"/>
                  </a:cubicBezTo>
                  <a:cubicBezTo>
                    <a:pt x="15979" y="29484"/>
                    <a:pt x="16104" y="29480"/>
                    <a:pt x="16228" y="29473"/>
                  </a:cubicBezTo>
                  <a:cubicBezTo>
                    <a:pt x="16607" y="29450"/>
                    <a:pt x="16986" y="29398"/>
                    <a:pt x="17362" y="29319"/>
                  </a:cubicBezTo>
                  <a:cubicBezTo>
                    <a:pt x="17411" y="29305"/>
                    <a:pt x="17467" y="29292"/>
                    <a:pt x="17517" y="29279"/>
                  </a:cubicBezTo>
                  <a:cubicBezTo>
                    <a:pt x="17704" y="29236"/>
                    <a:pt x="17892" y="29184"/>
                    <a:pt x="18073" y="29121"/>
                  </a:cubicBezTo>
                  <a:cubicBezTo>
                    <a:pt x="20559" y="28297"/>
                    <a:pt x="22618" y="26040"/>
                    <a:pt x="22235" y="21913"/>
                  </a:cubicBezTo>
                  <a:cubicBezTo>
                    <a:pt x="22189" y="21406"/>
                    <a:pt x="22133" y="20918"/>
                    <a:pt x="22077" y="20450"/>
                  </a:cubicBezTo>
                  <a:cubicBezTo>
                    <a:pt x="21563" y="16193"/>
                    <a:pt x="20706" y="13549"/>
                    <a:pt x="20624" y="12267"/>
                  </a:cubicBezTo>
                  <a:cubicBezTo>
                    <a:pt x="20529" y="10843"/>
                    <a:pt x="24387" y="7397"/>
                    <a:pt x="22107" y="3600"/>
                  </a:cubicBezTo>
                  <a:cubicBezTo>
                    <a:pt x="20414" y="777"/>
                    <a:pt x="18368" y="0"/>
                    <a:pt x="163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973;p49"/>
            <p:cNvSpPr/>
            <p:nvPr/>
          </p:nvSpPr>
          <p:spPr>
            <a:xfrm>
              <a:off x="3535493" y="2757681"/>
              <a:ext cx="577369" cy="192819"/>
            </a:xfrm>
            <a:custGeom>
              <a:avLst/>
              <a:gdLst/>
              <a:ahLst/>
              <a:cxnLst/>
              <a:rect l="l" t="t" r="r" b="b"/>
              <a:pathLst>
                <a:path w="5300" h="1770" extrusionOk="0">
                  <a:moveTo>
                    <a:pt x="3089" y="1"/>
                  </a:moveTo>
                  <a:cubicBezTo>
                    <a:pt x="2061" y="1"/>
                    <a:pt x="966" y="179"/>
                    <a:pt x="683" y="238"/>
                  </a:cubicBezTo>
                  <a:cubicBezTo>
                    <a:pt x="409" y="294"/>
                    <a:pt x="79" y="419"/>
                    <a:pt x="44" y="699"/>
                  </a:cubicBezTo>
                  <a:cubicBezTo>
                    <a:pt x="0" y="1022"/>
                    <a:pt x="383" y="1223"/>
                    <a:pt x="696" y="1312"/>
                  </a:cubicBezTo>
                  <a:cubicBezTo>
                    <a:pt x="1622" y="1572"/>
                    <a:pt x="2578" y="1724"/>
                    <a:pt x="3540" y="1764"/>
                  </a:cubicBezTo>
                  <a:cubicBezTo>
                    <a:pt x="3623" y="1767"/>
                    <a:pt x="3705" y="1770"/>
                    <a:pt x="3787" y="1770"/>
                  </a:cubicBezTo>
                  <a:cubicBezTo>
                    <a:pt x="4011" y="1770"/>
                    <a:pt x="4232" y="1750"/>
                    <a:pt x="4443" y="1678"/>
                  </a:cubicBezTo>
                  <a:cubicBezTo>
                    <a:pt x="4733" y="1579"/>
                    <a:pt x="4997" y="1362"/>
                    <a:pt x="5076" y="1065"/>
                  </a:cubicBezTo>
                  <a:cubicBezTo>
                    <a:pt x="5300" y="221"/>
                    <a:pt x="4236" y="1"/>
                    <a:pt x="3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974;p49"/>
            <p:cNvSpPr/>
            <p:nvPr/>
          </p:nvSpPr>
          <p:spPr>
            <a:xfrm>
              <a:off x="4161671" y="2782737"/>
              <a:ext cx="215152" cy="84971"/>
            </a:xfrm>
            <a:custGeom>
              <a:avLst/>
              <a:gdLst/>
              <a:ahLst/>
              <a:cxnLst/>
              <a:rect l="l" t="t" r="r" b="b"/>
              <a:pathLst>
                <a:path w="1975" h="780" extrusionOk="0">
                  <a:moveTo>
                    <a:pt x="972" y="1"/>
                  </a:moveTo>
                  <a:cubicBezTo>
                    <a:pt x="827" y="1"/>
                    <a:pt x="683" y="8"/>
                    <a:pt x="540" y="21"/>
                  </a:cubicBezTo>
                  <a:cubicBezTo>
                    <a:pt x="402" y="31"/>
                    <a:pt x="257" y="51"/>
                    <a:pt x="152" y="139"/>
                  </a:cubicBezTo>
                  <a:cubicBezTo>
                    <a:pt x="43" y="225"/>
                    <a:pt x="0" y="403"/>
                    <a:pt x="96" y="502"/>
                  </a:cubicBezTo>
                  <a:cubicBezTo>
                    <a:pt x="149" y="558"/>
                    <a:pt x="231" y="578"/>
                    <a:pt x="307" y="591"/>
                  </a:cubicBezTo>
                  <a:cubicBezTo>
                    <a:pt x="531" y="637"/>
                    <a:pt x="758" y="683"/>
                    <a:pt x="982" y="726"/>
                  </a:cubicBezTo>
                  <a:cubicBezTo>
                    <a:pt x="1114" y="752"/>
                    <a:pt x="1249" y="779"/>
                    <a:pt x="1384" y="779"/>
                  </a:cubicBezTo>
                  <a:cubicBezTo>
                    <a:pt x="1447" y="779"/>
                    <a:pt x="1506" y="772"/>
                    <a:pt x="1568" y="759"/>
                  </a:cubicBezTo>
                  <a:cubicBezTo>
                    <a:pt x="1760" y="717"/>
                    <a:pt x="1944" y="565"/>
                    <a:pt x="1958" y="370"/>
                  </a:cubicBezTo>
                  <a:cubicBezTo>
                    <a:pt x="1974" y="206"/>
                    <a:pt x="1822" y="44"/>
                    <a:pt x="1671" y="44"/>
                  </a:cubicBezTo>
                  <a:cubicBezTo>
                    <a:pt x="1638" y="44"/>
                    <a:pt x="1608" y="51"/>
                    <a:pt x="1579" y="64"/>
                  </a:cubicBezTo>
                  <a:lnTo>
                    <a:pt x="1545" y="34"/>
                  </a:lnTo>
                  <a:cubicBezTo>
                    <a:pt x="1355" y="11"/>
                    <a:pt x="1163" y="1"/>
                    <a:pt x="9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975;p49"/>
            <p:cNvSpPr/>
            <p:nvPr/>
          </p:nvSpPr>
          <p:spPr>
            <a:xfrm>
              <a:off x="3234387" y="2161350"/>
              <a:ext cx="1367057" cy="1015406"/>
            </a:xfrm>
            <a:custGeom>
              <a:avLst/>
              <a:gdLst/>
              <a:ahLst/>
              <a:cxnLst/>
              <a:rect l="l" t="t" r="r" b="b"/>
              <a:pathLst>
                <a:path w="12549" h="9321" extrusionOk="0">
                  <a:moveTo>
                    <a:pt x="922" y="3322"/>
                  </a:moveTo>
                  <a:cubicBezTo>
                    <a:pt x="1202" y="3322"/>
                    <a:pt x="1163" y="4199"/>
                    <a:pt x="939" y="4278"/>
                  </a:cubicBezTo>
                  <a:cubicBezTo>
                    <a:pt x="929" y="4281"/>
                    <a:pt x="922" y="4281"/>
                    <a:pt x="913" y="4281"/>
                  </a:cubicBezTo>
                  <a:cubicBezTo>
                    <a:pt x="708" y="4281"/>
                    <a:pt x="672" y="3336"/>
                    <a:pt x="916" y="3322"/>
                  </a:cubicBezTo>
                  <a:close/>
                  <a:moveTo>
                    <a:pt x="2927" y="3715"/>
                  </a:moveTo>
                  <a:cubicBezTo>
                    <a:pt x="3210" y="3724"/>
                    <a:pt x="3097" y="4608"/>
                    <a:pt x="2863" y="4664"/>
                  </a:cubicBezTo>
                  <a:cubicBezTo>
                    <a:pt x="2857" y="4667"/>
                    <a:pt x="2851" y="4667"/>
                    <a:pt x="2843" y="4667"/>
                  </a:cubicBezTo>
                  <a:cubicBezTo>
                    <a:pt x="2738" y="4667"/>
                    <a:pt x="2696" y="4430"/>
                    <a:pt x="2712" y="4189"/>
                  </a:cubicBezTo>
                  <a:cubicBezTo>
                    <a:pt x="2729" y="3952"/>
                    <a:pt x="2798" y="3715"/>
                    <a:pt x="2919" y="3715"/>
                  </a:cubicBezTo>
                  <a:close/>
                  <a:moveTo>
                    <a:pt x="12549" y="1"/>
                  </a:moveTo>
                  <a:lnTo>
                    <a:pt x="12549" y="1"/>
                  </a:lnTo>
                  <a:cubicBezTo>
                    <a:pt x="11313" y="682"/>
                    <a:pt x="11053" y="1698"/>
                    <a:pt x="11007" y="2449"/>
                  </a:cubicBezTo>
                  <a:cubicBezTo>
                    <a:pt x="10944" y="3464"/>
                    <a:pt x="10057" y="4127"/>
                    <a:pt x="8634" y="4189"/>
                  </a:cubicBezTo>
                  <a:cubicBezTo>
                    <a:pt x="7731" y="4229"/>
                    <a:pt x="5958" y="4272"/>
                    <a:pt x="4761" y="4272"/>
                  </a:cubicBezTo>
                  <a:cubicBezTo>
                    <a:pt x="4073" y="4272"/>
                    <a:pt x="3575" y="4258"/>
                    <a:pt x="3543" y="4222"/>
                  </a:cubicBezTo>
                  <a:cubicBezTo>
                    <a:pt x="3447" y="4127"/>
                    <a:pt x="3543" y="3210"/>
                    <a:pt x="3006" y="3178"/>
                  </a:cubicBezTo>
                  <a:lnTo>
                    <a:pt x="2979" y="3178"/>
                  </a:lnTo>
                  <a:cubicBezTo>
                    <a:pt x="2465" y="3178"/>
                    <a:pt x="2373" y="4064"/>
                    <a:pt x="2373" y="4064"/>
                  </a:cubicBezTo>
                  <a:cubicBezTo>
                    <a:pt x="2023" y="4001"/>
                    <a:pt x="1486" y="3935"/>
                    <a:pt x="1486" y="3935"/>
                  </a:cubicBezTo>
                  <a:cubicBezTo>
                    <a:pt x="1486" y="3935"/>
                    <a:pt x="1427" y="2921"/>
                    <a:pt x="913" y="2921"/>
                  </a:cubicBezTo>
                  <a:cubicBezTo>
                    <a:pt x="899" y="2921"/>
                    <a:pt x="883" y="2924"/>
                    <a:pt x="870" y="2924"/>
                  </a:cubicBezTo>
                  <a:cubicBezTo>
                    <a:pt x="458" y="2973"/>
                    <a:pt x="405" y="3609"/>
                    <a:pt x="405" y="3935"/>
                  </a:cubicBezTo>
                  <a:cubicBezTo>
                    <a:pt x="405" y="4051"/>
                    <a:pt x="411" y="4127"/>
                    <a:pt x="411" y="4127"/>
                  </a:cubicBezTo>
                  <a:cubicBezTo>
                    <a:pt x="411" y="4127"/>
                    <a:pt x="0" y="4331"/>
                    <a:pt x="0" y="5250"/>
                  </a:cubicBezTo>
                  <a:lnTo>
                    <a:pt x="0" y="5359"/>
                  </a:lnTo>
                  <a:cubicBezTo>
                    <a:pt x="33" y="6371"/>
                    <a:pt x="633" y="6816"/>
                    <a:pt x="633" y="6816"/>
                  </a:cubicBezTo>
                  <a:cubicBezTo>
                    <a:pt x="574" y="6974"/>
                    <a:pt x="547" y="7139"/>
                    <a:pt x="547" y="7303"/>
                  </a:cubicBezTo>
                  <a:cubicBezTo>
                    <a:pt x="543" y="7992"/>
                    <a:pt x="1051" y="8704"/>
                    <a:pt x="2151" y="9320"/>
                  </a:cubicBezTo>
                  <a:cubicBezTo>
                    <a:pt x="1908" y="8974"/>
                    <a:pt x="1555" y="8684"/>
                    <a:pt x="1318" y="8325"/>
                  </a:cubicBezTo>
                  <a:cubicBezTo>
                    <a:pt x="975" y="7811"/>
                    <a:pt x="1097" y="6868"/>
                    <a:pt x="1716" y="6868"/>
                  </a:cubicBezTo>
                  <a:cubicBezTo>
                    <a:pt x="1246" y="6816"/>
                    <a:pt x="1080" y="6133"/>
                    <a:pt x="1348" y="5738"/>
                  </a:cubicBezTo>
                  <a:cubicBezTo>
                    <a:pt x="1611" y="5346"/>
                    <a:pt x="2112" y="5191"/>
                    <a:pt x="2577" y="5085"/>
                  </a:cubicBezTo>
                  <a:cubicBezTo>
                    <a:pt x="3552" y="4868"/>
                    <a:pt x="4551" y="4760"/>
                    <a:pt x="5549" y="4760"/>
                  </a:cubicBezTo>
                  <a:cubicBezTo>
                    <a:pt x="5942" y="4760"/>
                    <a:pt x="6331" y="4775"/>
                    <a:pt x="6719" y="4809"/>
                  </a:cubicBezTo>
                  <a:cubicBezTo>
                    <a:pt x="7490" y="4874"/>
                    <a:pt x="8265" y="5006"/>
                    <a:pt x="9036" y="5006"/>
                  </a:cubicBezTo>
                  <a:cubicBezTo>
                    <a:pt x="9260" y="5006"/>
                    <a:pt x="9484" y="4997"/>
                    <a:pt x="9709" y="4970"/>
                  </a:cubicBezTo>
                  <a:cubicBezTo>
                    <a:pt x="10700" y="4845"/>
                    <a:pt x="11726" y="4321"/>
                    <a:pt x="12094" y="3391"/>
                  </a:cubicBezTo>
                  <a:cubicBezTo>
                    <a:pt x="12447" y="2501"/>
                    <a:pt x="12134" y="1480"/>
                    <a:pt x="12348" y="551"/>
                  </a:cubicBezTo>
                  <a:cubicBezTo>
                    <a:pt x="12398" y="343"/>
                    <a:pt x="12467" y="162"/>
                    <a:pt x="125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976;p49"/>
            <p:cNvSpPr/>
            <p:nvPr/>
          </p:nvSpPr>
          <p:spPr>
            <a:xfrm>
              <a:off x="4913672" y="2077032"/>
              <a:ext cx="803959" cy="1995408"/>
            </a:xfrm>
            <a:custGeom>
              <a:avLst/>
              <a:gdLst/>
              <a:ahLst/>
              <a:cxnLst/>
              <a:rect l="l" t="t" r="r" b="b"/>
              <a:pathLst>
                <a:path w="7380" h="18317" extrusionOk="0">
                  <a:moveTo>
                    <a:pt x="5307" y="3480"/>
                  </a:moveTo>
                  <a:cubicBezTo>
                    <a:pt x="5956" y="3480"/>
                    <a:pt x="6457" y="4828"/>
                    <a:pt x="6378" y="5464"/>
                  </a:cubicBezTo>
                  <a:cubicBezTo>
                    <a:pt x="6345" y="5724"/>
                    <a:pt x="6312" y="5981"/>
                    <a:pt x="6279" y="6241"/>
                  </a:cubicBezTo>
                  <a:cubicBezTo>
                    <a:pt x="6220" y="6713"/>
                    <a:pt x="6161" y="7195"/>
                    <a:pt x="5960" y="7626"/>
                  </a:cubicBezTo>
                  <a:cubicBezTo>
                    <a:pt x="5758" y="8061"/>
                    <a:pt x="5393" y="8443"/>
                    <a:pt x="4928" y="8539"/>
                  </a:cubicBezTo>
                  <a:cubicBezTo>
                    <a:pt x="4879" y="8549"/>
                    <a:pt x="4826" y="8555"/>
                    <a:pt x="4773" y="8555"/>
                  </a:cubicBezTo>
                  <a:cubicBezTo>
                    <a:pt x="4536" y="8555"/>
                    <a:pt x="4285" y="8447"/>
                    <a:pt x="4246" y="8219"/>
                  </a:cubicBezTo>
                  <a:cubicBezTo>
                    <a:pt x="4226" y="8114"/>
                    <a:pt x="4255" y="8005"/>
                    <a:pt x="4285" y="7899"/>
                  </a:cubicBezTo>
                  <a:cubicBezTo>
                    <a:pt x="4463" y="7267"/>
                    <a:pt x="4569" y="6617"/>
                    <a:pt x="4605" y="5961"/>
                  </a:cubicBezTo>
                  <a:cubicBezTo>
                    <a:pt x="4635" y="5418"/>
                    <a:pt x="4365" y="4363"/>
                    <a:pt x="4690" y="3899"/>
                  </a:cubicBezTo>
                  <a:cubicBezTo>
                    <a:pt x="4902" y="3602"/>
                    <a:pt x="5113" y="3480"/>
                    <a:pt x="5307" y="3480"/>
                  </a:cubicBezTo>
                  <a:close/>
                  <a:moveTo>
                    <a:pt x="871" y="0"/>
                  </a:moveTo>
                  <a:cubicBezTo>
                    <a:pt x="582" y="0"/>
                    <a:pt x="291" y="17"/>
                    <a:pt x="1" y="46"/>
                  </a:cubicBezTo>
                  <a:cubicBezTo>
                    <a:pt x="285" y="102"/>
                    <a:pt x="562" y="188"/>
                    <a:pt x="825" y="297"/>
                  </a:cubicBezTo>
                  <a:cubicBezTo>
                    <a:pt x="2038" y="811"/>
                    <a:pt x="2994" y="1836"/>
                    <a:pt x="3551" y="3029"/>
                  </a:cubicBezTo>
                  <a:cubicBezTo>
                    <a:pt x="4262" y="4548"/>
                    <a:pt x="4348" y="6347"/>
                    <a:pt x="3781" y="7929"/>
                  </a:cubicBezTo>
                  <a:cubicBezTo>
                    <a:pt x="3234" y="9458"/>
                    <a:pt x="2114" y="10773"/>
                    <a:pt x="1603" y="12292"/>
                  </a:cubicBezTo>
                  <a:cubicBezTo>
                    <a:pt x="2555" y="12695"/>
                    <a:pt x="3162" y="13495"/>
                    <a:pt x="3551" y="14599"/>
                  </a:cubicBezTo>
                  <a:cubicBezTo>
                    <a:pt x="3758" y="15169"/>
                    <a:pt x="3903" y="15819"/>
                    <a:pt x="4009" y="16540"/>
                  </a:cubicBezTo>
                  <a:cubicBezTo>
                    <a:pt x="4088" y="17094"/>
                    <a:pt x="4147" y="17687"/>
                    <a:pt x="4190" y="18317"/>
                  </a:cubicBezTo>
                  <a:cubicBezTo>
                    <a:pt x="4681" y="16761"/>
                    <a:pt x="4833" y="15440"/>
                    <a:pt x="4984" y="14622"/>
                  </a:cubicBezTo>
                  <a:cubicBezTo>
                    <a:pt x="4853" y="14395"/>
                    <a:pt x="4694" y="14220"/>
                    <a:pt x="4516" y="14095"/>
                  </a:cubicBezTo>
                  <a:cubicBezTo>
                    <a:pt x="4579" y="13894"/>
                    <a:pt x="4658" y="13772"/>
                    <a:pt x="4760" y="13736"/>
                  </a:cubicBezTo>
                  <a:cubicBezTo>
                    <a:pt x="4777" y="13732"/>
                    <a:pt x="4796" y="13729"/>
                    <a:pt x="4816" y="13729"/>
                  </a:cubicBezTo>
                  <a:cubicBezTo>
                    <a:pt x="4915" y="13729"/>
                    <a:pt x="5034" y="13802"/>
                    <a:pt x="5165" y="13940"/>
                  </a:cubicBezTo>
                  <a:cubicBezTo>
                    <a:pt x="5215" y="13831"/>
                    <a:pt x="5277" y="13762"/>
                    <a:pt x="5350" y="13736"/>
                  </a:cubicBezTo>
                  <a:cubicBezTo>
                    <a:pt x="5367" y="13732"/>
                    <a:pt x="5386" y="13729"/>
                    <a:pt x="5406" y="13729"/>
                  </a:cubicBezTo>
                  <a:lnTo>
                    <a:pt x="5412" y="13729"/>
                  </a:lnTo>
                  <a:cubicBezTo>
                    <a:pt x="5288" y="13127"/>
                    <a:pt x="5198" y="12642"/>
                    <a:pt x="5175" y="12269"/>
                  </a:cubicBezTo>
                  <a:cubicBezTo>
                    <a:pt x="5172" y="12253"/>
                    <a:pt x="5172" y="12233"/>
                    <a:pt x="5172" y="12217"/>
                  </a:cubicBezTo>
                  <a:cubicBezTo>
                    <a:pt x="5172" y="11099"/>
                    <a:pt x="7380" y="8825"/>
                    <a:pt x="7380" y="6130"/>
                  </a:cubicBezTo>
                  <a:cubicBezTo>
                    <a:pt x="7380" y="5850"/>
                    <a:pt x="7357" y="5563"/>
                    <a:pt x="7304" y="5277"/>
                  </a:cubicBezTo>
                  <a:cubicBezTo>
                    <a:pt x="7202" y="4729"/>
                    <a:pt x="7001" y="4169"/>
                    <a:pt x="6658" y="3602"/>
                  </a:cubicBezTo>
                  <a:cubicBezTo>
                    <a:pt x="6602" y="3506"/>
                    <a:pt x="6546" y="3414"/>
                    <a:pt x="6487" y="3325"/>
                  </a:cubicBezTo>
                  <a:cubicBezTo>
                    <a:pt x="6332" y="3082"/>
                    <a:pt x="6177" y="2857"/>
                    <a:pt x="6015" y="2647"/>
                  </a:cubicBezTo>
                  <a:cubicBezTo>
                    <a:pt x="5386" y="1819"/>
                    <a:pt x="4717" y="1226"/>
                    <a:pt x="4025" y="817"/>
                  </a:cubicBezTo>
                  <a:cubicBezTo>
                    <a:pt x="3006" y="211"/>
                    <a:pt x="1939" y="0"/>
                    <a:pt x="871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977;p49"/>
            <p:cNvSpPr/>
            <p:nvPr/>
          </p:nvSpPr>
          <p:spPr>
            <a:xfrm>
              <a:off x="4476829" y="5185707"/>
              <a:ext cx="282693" cy="607871"/>
            </a:xfrm>
            <a:custGeom>
              <a:avLst/>
              <a:gdLst/>
              <a:ahLst/>
              <a:cxnLst/>
              <a:rect l="l" t="t" r="r" b="b"/>
              <a:pathLst>
                <a:path w="2595" h="5580" extrusionOk="0">
                  <a:moveTo>
                    <a:pt x="1167" y="0"/>
                  </a:moveTo>
                  <a:cubicBezTo>
                    <a:pt x="558" y="294"/>
                    <a:pt x="0" y="873"/>
                    <a:pt x="132" y="1529"/>
                  </a:cubicBezTo>
                  <a:cubicBezTo>
                    <a:pt x="248" y="2099"/>
                    <a:pt x="835" y="2439"/>
                    <a:pt x="1121" y="2946"/>
                  </a:cubicBezTo>
                  <a:cubicBezTo>
                    <a:pt x="1586" y="3760"/>
                    <a:pt x="1194" y="4683"/>
                    <a:pt x="756" y="5579"/>
                  </a:cubicBezTo>
                  <a:cubicBezTo>
                    <a:pt x="2199" y="5269"/>
                    <a:pt x="2590" y="4858"/>
                    <a:pt x="2590" y="4367"/>
                  </a:cubicBezTo>
                  <a:cubicBezTo>
                    <a:pt x="2590" y="4034"/>
                    <a:pt x="2406" y="3661"/>
                    <a:pt x="2251" y="3266"/>
                  </a:cubicBezTo>
                  <a:cubicBezTo>
                    <a:pt x="2076" y="2831"/>
                    <a:pt x="1974" y="2347"/>
                    <a:pt x="1974" y="1918"/>
                  </a:cubicBezTo>
                  <a:cubicBezTo>
                    <a:pt x="1974" y="1331"/>
                    <a:pt x="2159" y="837"/>
                    <a:pt x="2590" y="672"/>
                  </a:cubicBezTo>
                  <a:lnTo>
                    <a:pt x="2594" y="669"/>
                  </a:lnTo>
                  <a:cubicBezTo>
                    <a:pt x="2096" y="517"/>
                    <a:pt x="1618" y="294"/>
                    <a:pt x="116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978;p49"/>
            <p:cNvSpPr/>
            <p:nvPr/>
          </p:nvSpPr>
          <p:spPr>
            <a:xfrm>
              <a:off x="5121963" y="4377164"/>
              <a:ext cx="724870" cy="1441897"/>
            </a:xfrm>
            <a:custGeom>
              <a:avLst/>
              <a:gdLst/>
              <a:ahLst/>
              <a:cxnLst/>
              <a:rect l="l" t="t" r="r" b="b"/>
              <a:pathLst>
                <a:path w="6654" h="13236" extrusionOk="0">
                  <a:moveTo>
                    <a:pt x="156" y="8167"/>
                  </a:moveTo>
                  <a:lnTo>
                    <a:pt x="156" y="8167"/>
                  </a:lnTo>
                  <a:cubicBezTo>
                    <a:pt x="106" y="8180"/>
                    <a:pt x="50" y="8193"/>
                    <a:pt x="1" y="8207"/>
                  </a:cubicBezTo>
                  <a:cubicBezTo>
                    <a:pt x="24" y="8219"/>
                    <a:pt x="43" y="8236"/>
                    <a:pt x="60" y="8256"/>
                  </a:cubicBezTo>
                  <a:cubicBezTo>
                    <a:pt x="93" y="8223"/>
                    <a:pt x="122" y="8196"/>
                    <a:pt x="156" y="8167"/>
                  </a:cubicBezTo>
                  <a:close/>
                  <a:moveTo>
                    <a:pt x="5461" y="1"/>
                  </a:moveTo>
                  <a:cubicBezTo>
                    <a:pt x="5445" y="116"/>
                    <a:pt x="5428" y="231"/>
                    <a:pt x="5405" y="347"/>
                  </a:cubicBezTo>
                  <a:cubicBezTo>
                    <a:pt x="5303" y="900"/>
                    <a:pt x="5135" y="1398"/>
                    <a:pt x="4921" y="1836"/>
                  </a:cubicBezTo>
                  <a:cubicBezTo>
                    <a:pt x="4894" y="5310"/>
                    <a:pt x="2980" y="7258"/>
                    <a:pt x="712" y="8009"/>
                  </a:cubicBezTo>
                  <a:cubicBezTo>
                    <a:pt x="1003" y="8052"/>
                    <a:pt x="1286" y="8259"/>
                    <a:pt x="1473" y="8503"/>
                  </a:cubicBezTo>
                  <a:cubicBezTo>
                    <a:pt x="1849" y="8991"/>
                    <a:pt x="2001" y="9640"/>
                    <a:pt x="1885" y="10243"/>
                  </a:cubicBezTo>
                  <a:cubicBezTo>
                    <a:pt x="1787" y="10754"/>
                    <a:pt x="1507" y="11212"/>
                    <a:pt x="1352" y="11713"/>
                  </a:cubicBezTo>
                  <a:cubicBezTo>
                    <a:pt x="1230" y="12102"/>
                    <a:pt x="1190" y="12504"/>
                    <a:pt x="1227" y="12902"/>
                  </a:cubicBezTo>
                  <a:cubicBezTo>
                    <a:pt x="1473" y="12968"/>
                    <a:pt x="1767" y="13031"/>
                    <a:pt x="2103" y="13091"/>
                  </a:cubicBezTo>
                  <a:cubicBezTo>
                    <a:pt x="2690" y="13193"/>
                    <a:pt x="3207" y="13235"/>
                    <a:pt x="3659" y="13235"/>
                  </a:cubicBezTo>
                  <a:cubicBezTo>
                    <a:pt x="5056" y="13235"/>
                    <a:pt x="5797" y="12810"/>
                    <a:pt x="5797" y="12316"/>
                  </a:cubicBezTo>
                  <a:cubicBezTo>
                    <a:pt x="5797" y="12197"/>
                    <a:pt x="5755" y="12075"/>
                    <a:pt x="5669" y="11953"/>
                  </a:cubicBezTo>
                  <a:cubicBezTo>
                    <a:pt x="5642" y="11917"/>
                    <a:pt x="5613" y="11881"/>
                    <a:pt x="5580" y="11848"/>
                  </a:cubicBezTo>
                  <a:cubicBezTo>
                    <a:pt x="5464" y="11726"/>
                    <a:pt x="5326" y="11637"/>
                    <a:pt x="5171" y="11575"/>
                  </a:cubicBezTo>
                  <a:cubicBezTo>
                    <a:pt x="4911" y="11469"/>
                    <a:pt x="4611" y="11439"/>
                    <a:pt x="4325" y="11439"/>
                  </a:cubicBezTo>
                  <a:cubicBezTo>
                    <a:pt x="4133" y="11439"/>
                    <a:pt x="3949" y="11453"/>
                    <a:pt x="3787" y="11465"/>
                  </a:cubicBezTo>
                  <a:cubicBezTo>
                    <a:pt x="3625" y="11482"/>
                    <a:pt x="3490" y="11495"/>
                    <a:pt x="3398" y="11495"/>
                  </a:cubicBezTo>
                  <a:cubicBezTo>
                    <a:pt x="3312" y="11495"/>
                    <a:pt x="3263" y="11482"/>
                    <a:pt x="3263" y="11446"/>
                  </a:cubicBezTo>
                  <a:cubicBezTo>
                    <a:pt x="3263" y="11430"/>
                    <a:pt x="3277" y="11406"/>
                    <a:pt x="3306" y="11374"/>
                  </a:cubicBezTo>
                  <a:cubicBezTo>
                    <a:pt x="3645" y="10988"/>
                    <a:pt x="6654" y="7010"/>
                    <a:pt x="6654" y="3675"/>
                  </a:cubicBezTo>
                  <a:lnTo>
                    <a:pt x="6654" y="3606"/>
                  </a:lnTo>
                  <a:cubicBezTo>
                    <a:pt x="6628" y="1767"/>
                    <a:pt x="6012" y="640"/>
                    <a:pt x="54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979;p49"/>
            <p:cNvSpPr/>
            <p:nvPr/>
          </p:nvSpPr>
          <p:spPr>
            <a:xfrm>
              <a:off x="4603852" y="4577067"/>
              <a:ext cx="1054188" cy="712124"/>
            </a:xfrm>
            <a:custGeom>
              <a:avLst/>
              <a:gdLst/>
              <a:ahLst/>
              <a:cxnLst/>
              <a:rect l="l" t="t" r="r" b="b"/>
              <a:pathLst>
                <a:path w="9677" h="6537" extrusionOk="0">
                  <a:moveTo>
                    <a:pt x="9677" y="1"/>
                  </a:moveTo>
                  <a:cubicBezTo>
                    <a:pt x="9037" y="1293"/>
                    <a:pt x="7986" y="2071"/>
                    <a:pt x="7017" y="2308"/>
                  </a:cubicBezTo>
                  <a:cubicBezTo>
                    <a:pt x="6906" y="2598"/>
                    <a:pt x="6731" y="3013"/>
                    <a:pt x="6569" y="3274"/>
                  </a:cubicBezTo>
                  <a:cubicBezTo>
                    <a:pt x="6065" y="4681"/>
                    <a:pt x="5169" y="5528"/>
                    <a:pt x="3659" y="5590"/>
                  </a:cubicBezTo>
                  <a:cubicBezTo>
                    <a:pt x="3577" y="5593"/>
                    <a:pt x="3494" y="5597"/>
                    <a:pt x="3415" y="5597"/>
                  </a:cubicBezTo>
                  <a:cubicBezTo>
                    <a:pt x="2595" y="5597"/>
                    <a:pt x="1932" y="5419"/>
                    <a:pt x="1392" y="5093"/>
                  </a:cubicBezTo>
                  <a:cubicBezTo>
                    <a:pt x="1122" y="5205"/>
                    <a:pt x="835" y="5287"/>
                    <a:pt x="551" y="5379"/>
                  </a:cubicBezTo>
                  <a:lnTo>
                    <a:pt x="548" y="5379"/>
                  </a:lnTo>
                  <a:cubicBezTo>
                    <a:pt x="400" y="5429"/>
                    <a:pt x="252" y="5478"/>
                    <a:pt x="107" y="5541"/>
                  </a:cubicBezTo>
                  <a:cubicBezTo>
                    <a:pt x="74" y="5557"/>
                    <a:pt x="37" y="5574"/>
                    <a:pt x="1" y="5587"/>
                  </a:cubicBezTo>
                  <a:cubicBezTo>
                    <a:pt x="452" y="5881"/>
                    <a:pt x="930" y="6104"/>
                    <a:pt x="1428" y="6256"/>
                  </a:cubicBezTo>
                  <a:lnTo>
                    <a:pt x="1432" y="6256"/>
                  </a:lnTo>
                  <a:cubicBezTo>
                    <a:pt x="2018" y="6447"/>
                    <a:pt x="2627" y="6536"/>
                    <a:pt x="3248" y="6536"/>
                  </a:cubicBezTo>
                  <a:cubicBezTo>
                    <a:pt x="3373" y="6536"/>
                    <a:pt x="3497" y="6533"/>
                    <a:pt x="3623" y="6526"/>
                  </a:cubicBezTo>
                  <a:cubicBezTo>
                    <a:pt x="4002" y="6503"/>
                    <a:pt x="4381" y="6451"/>
                    <a:pt x="4757" y="6372"/>
                  </a:cubicBezTo>
                  <a:cubicBezTo>
                    <a:pt x="4806" y="6358"/>
                    <a:pt x="4862" y="6345"/>
                    <a:pt x="4912" y="6332"/>
                  </a:cubicBezTo>
                  <a:cubicBezTo>
                    <a:pt x="4968" y="6286"/>
                    <a:pt x="5027" y="6246"/>
                    <a:pt x="5093" y="6220"/>
                  </a:cubicBezTo>
                  <a:cubicBezTo>
                    <a:pt x="5178" y="6180"/>
                    <a:pt x="5268" y="6164"/>
                    <a:pt x="5356" y="6164"/>
                  </a:cubicBezTo>
                  <a:cubicBezTo>
                    <a:pt x="5393" y="6164"/>
                    <a:pt x="5432" y="6167"/>
                    <a:pt x="5468" y="6174"/>
                  </a:cubicBezTo>
                  <a:cubicBezTo>
                    <a:pt x="7736" y="5423"/>
                    <a:pt x="9650" y="3475"/>
                    <a:pt x="967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980;p49"/>
            <p:cNvSpPr/>
            <p:nvPr/>
          </p:nvSpPr>
          <p:spPr>
            <a:xfrm>
              <a:off x="5374046" y="2456138"/>
              <a:ext cx="243149" cy="552858"/>
            </a:xfrm>
            <a:custGeom>
              <a:avLst/>
              <a:gdLst/>
              <a:ahLst/>
              <a:cxnLst/>
              <a:rect l="l" t="t" r="r" b="b"/>
              <a:pathLst>
                <a:path w="2232" h="5075" extrusionOk="0">
                  <a:moveTo>
                    <a:pt x="1081" y="0"/>
                  </a:moveTo>
                  <a:cubicBezTo>
                    <a:pt x="887" y="0"/>
                    <a:pt x="676" y="122"/>
                    <a:pt x="464" y="419"/>
                  </a:cubicBezTo>
                  <a:cubicBezTo>
                    <a:pt x="139" y="883"/>
                    <a:pt x="409" y="1938"/>
                    <a:pt x="379" y="2481"/>
                  </a:cubicBezTo>
                  <a:cubicBezTo>
                    <a:pt x="343" y="3137"/>
                    <a:pt x="237" y="3787"/>
                    <a:pt x="59" y="4419"/>
                  </a:cubicBezTo>
                  <a:cubicBezTo>
                    <a:pt x="29" y="4525"/>
                    <a:pt x="0" y="4634"/>
                    <a:pt x="20" y="4739"/>
                  </a:cubicBezTo>
                  <a:cubicBezTo>
                    <a:pt x="59" y="4967"/>
                    <a:pt x="310" y="5075"/>
                    <a:pt x="547" y="5075"/>
                  </a:cubicBezTo>
                  <a:cubicBezTo>
                    <a:pt x="600" y="5075"/>
                    <a:pt x="653" y="5069"/>
                    <a:pt x="702" y="5059"/>
                  </a:cubicBezTo>
                  <a:cubicBezTo>
                    <a:pt x="1167" y="4963"/>
                    <a:pt x="1532" y="4581"/>
                    <a:pt x="1734" y="4146"/>
                  </a:cubicBezTo>
                  <a:cubicBezTo>
                    <a:pt x="1935" y="3715"/>
                    <a:pt x="1994" y="3233"/>
                    <a:pt x="2053" y="2761"/>
                  </a:cubicBezTo>
                  <a:cubicBezTo>
                    <a:pt x="2086" y="2501"/>
                    <a:pt x="2119" y="2244"/>
                    <a:pt x="2152" y="1984"/>
                  </a:cubicBezTo>
                  <a:cubicBezTo>
                    <a:pt x="2231" y="1348"/>
                    <a:pt x="1730" y="0"/>
                    <a:pt x="10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981;p49"/>
            <p:cNvSpPr/>
            <p:nvPr/>
          </p:nvSpPr>
          <p:spPr>
            <a:xfrm>
              <a:off x="4369089" y="2281728"/>
              <a:ext cx="221688" cy="239771"/>
            </a:xfrm>
            <a:custGeom>
              <a:avLst/>
              <a:gdLst/>
              <a:ahLst/>
              <a:cxnLst/>
              <a:rect l="l" t="t" r="r" b="b"/>
              <a:pathLst>
                <a:path w="2035" h="2201" extrusionOk="0">
                  <a:moveTo>
                    <a:pt x="1334" y="0"/>
                  </a:moveTo>
                  <a:cubicBezTo>
                    <a:pt x="773" y="0"/>
                    <a:pt x="157" y="1299"/>
                    <a:pt x="31" y="1578"/>
                  </a:cubicBezTo>
                  <a:cubicBezTo>
                    <a:pt x="1" y="1641"/>
                    <a:pt x="31" y="1717"/>
                    <a:pt x="93" y="1746"/>
                  </a:cubicBezTo>
                  <a:cubicBezTo>
                    <a:pt x="111" y="1754"/>
                    <a:pt x="130" y="1758"/>
                    <a:pt x="149" y="1758"/>
                  </a:cubicBezTo>
                  <a:cubicBezTo>
                    <a:pt x="197" y="1758"/>
                    <a:pt x="243" y="1731"/>
                    <a:pt x="265" y="1684"/>
                  </a:cubicBezTo>
                  <a:cubicBezTo>
                    <a:pt x="546" y="1061"/>
                    <a:pt x="1057" y="256"/>
                    <a:pt x="1328" y="256"/>
                  </a:cubicBezTo>
                  <a:cubicBezTo>
                    <a:pt x="1342" y="256"/>
                    <a:pt x="1356" y="258"/>
                    <a:pt x="1369" y="263"/>
                  </a:cubicBezTo>
                  <a:cubicBezTo>
                    <a:pt x="1599" y="352"/>
                    <a:pt x="1464" y="1249"/>
                    <a:pt x="1197" y="2029"/>
                  </a:cubicBezTo>
                  <a:cubicBezTo>
                    <a:pt x="1171" y="2099"/>
                    <a:pt x="1207" y="2172"/>
                    <a:pt x="1276" y="2195"/>
                  </a:cubicBezTo>
                  <a:cubicBezTo>
                    <a:pt x="1290" y="2198"/>
                    <a:pt x="1302" y="2201"/>
                    <a:pt x="1316" y="2201"/>
                  </a:cubicBezTo>
                  <a:cubicBezTo>
                    <a:pt x="1372" y="2201"/>
                    <a:pt x="1421" y="2168"/>
                    <a:pt x="1438" y="2115"/>
                  </a:cubicBezTo>
                  <a:cubicBezTo>
                    <a:pt x="1590" y="1680"/>
                    <a:pt x="2034" y="240"/>
                    <a:pt x="1457" y="23"/>
                  </a:cubicBezTo>
                  <a:cubicBezTo>
                    <a:pt x="1417" y="7"/>
                    <a:pt x="1375" y="0"/>
                    <a:pt x="1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982;p49"/>
            <p:cNvSpPr/>
            <p:nvPr/>
          </p:nvSpPr>
          <p:spPr>
            <a:xfrm>
              <a:off x="4746016" y="2403412"/>
              <a:ext cx="222015" cy="239880"/>
            </a:xfrm>
            <a:custGeom>
              <a:avLst/>
              <a:gdLst/>
              <a:ahLst/>
              <a:cxnLst/>
              <a:rect l="l" t="t" r="r" b="b"/>
              <a:pathLst>
                <a:path w="2038" h="2202" extrusionOk="0">
                  <a:moveTo>
                    <a:pt x="1334" y="0"/>
                  </a:moveTo>
                  <a:cubicBezTo>
                    <a:pt x="774" y="0"/>
                    <a:pt x="157" y="1299"/>
                    <a:pt x="31" y="1578"/>
                  </a:cubicBezTo>
                  <a:cubicBezTo>
                    <a:pt x="1" y="1644"/>
                    <a:pt x="31" y="1720"/>
                    <a:pt x="93" y="1750"/>
                  </a:cubicBezTo>
                  <a:cubicBezTo>
                    <a:pt x="110" y="1757"/>
                    <a:pt x="128" y="1760"/>
                    <a:pt x="145" y="1760"/>
                  </a:cubicBezTo>
                  <a:cubicBezTo>
                    <a:pt x="195" y="1760"/>
                    <a:pt x="243" y="1733"/>
                    <a:pt x="265" y="1683"/>
                  </a:cubicBezTo>
                  <a:cubicBezTo>
                    <a:pt x="549" y="1063"/>
                    <a:pt x="1054" y="259"/>
                    <a:pt x="1326" y="259"/>
                  </a:cubicBezTo>
                  <a:cubicBezTo>
                    <a:pt x="1341" y="259"/>
                    <a:pt x="1355" y="262"/>
                    <a:pt x="1369" y="267"/>
                  </a:cubicBezTo>
                  <a:cubicBezTo>
                    <a:pt x="1599" y="352"/>
                    <a:pt x="1468" y="1248"/>
                    <a:pt x="1198" y="2033"/>
                  </a:cubicBezTo>
                  <a:cubicBezTo>
                    <a:pt x="1175" y="2099"/>
                    <a:pt x="1207" y="2171"/>
                    <a:pt x="1277" y="2194"/>
                  </a:cubicBezTo>
                  <a:cubicBezTo>
                    <a:pt x="1290" y="2201"/>
                    <a:pt x="1303" y="2201"/>
                    <a:pt x="1319" y="2201"/>
                  </a:cubicBezTo>
                  <a:cubicBezTo>
                    <a:pt x="1372" y="2201"/>
                    <a:pt x="1421" y="2168"/>
                    <a:pt x="1441" y="2115"/>
                  </a:cubicBezTo>
                  <a:cubicBezTo>
                    <a:pt x="1590" y="1680"/>
                    <a:pt x="2037" y="240"/>
                    <a:pt x="1458" y="22"/>
                  </a:cubicBezTo>
                  <a:cubicBezTo>
                    <a:pt x="1417" y="7"/>
                    <a:pt x="1376" y="0"/>
                    <a:pt x="1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983;p49"/>
            <p:cNvSpPr/>
            <p:nvPr/>
          </p:nvSpPr>
          <p:spPr>
            <a:xfrm>
              <a:off x="4953326" y="2768139"/>
              <a:ext cx="327030" cy="184867"/>
            </a:xfrm>
            <a:custGeom>
              <a:avLst/>
              <a:gdLst/>
              <a:ahLst/>
              <a:cxnLst/>
              <a:rect l="l" t="t" r="r" b="b"/>
              <a:pathLst>
                <a:path w="3002" h="1697" extrusionOk="0">
                  <a:moveTo>
                    <a:pt x="1028" y="0"/>
                  </a:moveTo>
                  <a:cubicBezTo>
                    <a:pt x="566" y="0"/>
                    <a:pt x="207" y="158"/>
                    <a:pt x="125" y="438"/>
                  </a:cubicBezTo>
                  <a:cubicBezTo>
                    <a:pt x="0" y="847"/>
                    <a:pt x="520" y="1365"/>
                    <a:pt x="1281" y="1592"/>
                  </a:cubicBezTo>
                  <a:cubicBezTo>
                    <a:pt x="1523" y="1664"/>
                    <a:pt x="1760" y="1697"/>
                    <a:pt x="1977" y="1697"/>
                  </a:cubicBezTo>
                  <a:cubicBezTo>
                    <a:pt x="2438" y="1697"/>
                    <a:pt x="2798" y="1543"/>
                    <a:pt x="2880" y="1262"/>
                  </a:cubicBezTo>
                  <a:cubicBezTo>
                    <a:pt x="3002" y="854"/>
                    <a:pt x="2484" y="336"/>
                    <a:pt x="1723" y="109"/>
                  </a:cubicBezTo>
                  <a:cubicBezTo>
                    <a:pt x="1483" y="33"/>
                    <a:pt x="1242" y="0"/>
                    <a:pt x="10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984;p49"/>
            <p:cNvSpPr/>
            <p:nvPr/>
          </p:nvSpPr>
          <p:spPr>
            <a:xfrm>
              <a:off x="4855173" y="2239677"/>
              <a:ext cx="275503" cy="202515"/>
            </a:xfrm>
            <a:custGeom>
              <a:avLst/>
              <a:gdLst/>
              <a:ahLst/>
              <a:cxnLst/>
              <a:rect l="l" t="t" r="r" b="b"/>
              <a:pathLst>
                <a:path w="2529" h="1859" extrusionOk="0">
                  <a:moveTo>
                    <a:pt x="1175" y="1"/>
                  </a:moveTo>
                  <a:cubicBezTo>
                    <a:pt x="541" y="1"/>
                    <a:pt x="74" y="480"/>
                    <a:pt x="51" y="504"/>
                  </a:cubicBezTo>
                  <a:cubicBezTo>
                    <a:pt x="1" y="557"/>
                    <a:pt x="4" y="636"/>
                    <a:pt x="57" y="685"/>
                  </a:cubicBezTo>
                  <a:cubicBezTo>
                    <a:pt x="81" y="710"/>
                    <a:pt x="114" y="722"/>
                    <a:pt x="146" y="722"/>
                  </a:cubicBezTo>
                  <a:cubicBezTo>
                    <a:pt x="180" y="722"/>
                    <a:pt x="213" y="709"/>
                    <a:pt x="238" y="682"/>
                  </a:cubicBezTo>
                  <a:cubicBezTo>
                    <a:pt x="243" y="677"/>
                    <a:pt x="649" y="260"/>
                    <a:pt x="1178" y="260"/>
                  </a:cubicBezTo>
                  <a:cubicBezTo>
                    <a:pt x="1296" y="260"/>
                    <a:pt x="1421" y="281"/>
                    <a:pt x="1550" y="333"/>
                  </a:cubicBezTo>
                  <a:cubicBezTo>
                    <a:pt x="2232" y="606"/>
                    <a:pt x="2015" y="1694"/>
                    <a:pt x="2011" y="1703"/>
                  </a:cubicBezTo>
                  <a:cubicBezTo>
                    <a:pt x="1995" y="1776"/>
                    <a:pt x="2041" y="1842"/>
                    <a:pt x="2110" y="1858"/>
                  </a:cubicBezTo>
                  <a:lnTo>
                    <a:pt x="2136" y="1858"/>
                  </a:lnTo>
                  <a:cubicBezTo>
                    <a:pt x="2196" y="1858"/>
                    <a:pt x="2249" y="1819"/>
                    <a:pt x="2261" y="1756"/>
                  </a:cubicBezTo>
                  <a:cubicBezTo>
                    <a:pt x="2275" y="1703"/>
                    <a:pt x="2529" y="445"/>
                    <a:pt x="1645" y="92"/>
                  </a:cubicBezTo>
                  <a:cubicBezTo>
                    <a:pt x="1482" y="27"/>
                    <a:pt x="1323" y="1"/>
                    <a:pt x="1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985;p49"/>
            <p:cNvSpPr/>
            <p:nvPr/>
          </p:nvSpPr>
          <p:spPr>
            <a:xfrm>
              <a:off x="4458201" y="2117448"/>
              <a:ext cx="275067" cy="202733"/>
            </a:xfrm>
            <a:custGeom>
              <a:avLst/>
              <a:gdLst/>
              <a:ahLst/>
              <a:cxnLst/>
              <a:rect l="l" t="t" r="r" b="b"/>
              <a:pathLst>
                <a:path w="2525" h="1861" extrusionOk="0">
                  <a:moveTo>
                    <a:pt x="1169" y="0"/>
                  </a:moveTo>
                  <a:cubicBezTo>
                    <a:pt x="535" y="0"/>
                    <a:pt x="71" y="478"/>
                    <a:pt x="46" y="502"/>
                  </a:cubicBezTo>
                  <a:cubicBezTo>
                    <a:pt x="0" y="555"/>
                    <a:pt x="0" y="638"/>
                    <a:pt x="53" y="687"/>
                  </a:cubicBezTo>
                  <a:cubicBezTo>
                    <a:pt x="77" y="709"/>
                    <a:pt x="108" y="721"/>
                    <a:pt x="140" y="721"/>
                  </a:cubicBezTo>
                  <a:cubicBezTo>
                    <a:pt x="174" y="721"/>
                    <a:pt x="209" y="708"/>
                    <a:pt x="234" y="680"/>
                  </a:cubicBezTo>
                  <a:cubicBezTo>
                    <a:pt x="253" y="662"/>
                    <a:pt x="650" y="258"/>
                    <a:pt x="1173" y="258"/>
                  </a:cubicBezTo>
                  <a:cubicBezTo>
                    <a:pt x="1293" y="258"/>
                    <a:pt x="1419" y="279"/>
                    <a:pt x="1549" y="331"/>
                  </a:cubicBezTo>
                  <a:cubicBezTo>
                    <a:pt x="2228" y="604"/>
                    <a:pt x="2010" y="1692"/>
                    <a:pt x="2007" y="1705"/>
                  </a:cubicBezTo>
                  <a:cubicBezTo>
                    <a:pt x="1994" y="1774"/>
                    <a:pt x="2037" y="1844"/>
                    <a:pt x="2106" y="1857"/>
                  </a:cubicBezTo>
                  <a:cubicBezTo>
                    <a:pt x="2116" y="1860"/>
                    <a:pt x="2126" y="1860"/>
                    <a:pt x="2133" y="1860"/>
                  </a:cubicBezTo>
                  <a:cubicBezTo>
                    <a:pt x="2192" y="1860"/>
                    <a:pt x="2247" y="1817"/>
                    <a:pt x="2258" y="1758"/>
                  </a:cubicBezTo>
                  <a:cubicBezTo>
                    <a:pt x="2271" y="1705"/>
                    <a:pt x="2524" y="446"/>
                    <a:pt x="1645" y="94"/>
                  </a:cubicBezTo>
                  <a:cubicBezTo>
                    <a:pt x="1479" y="27"/>
                    <a:pt x="1319" y="0"/>
                    <a:pt x="1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986;p49"/>
            <p:cNvSpPr/>
            <p:nvPr/>
          </p:nvSpPr>
          <p:spPr>
            <a:xfrm>
              <a:off x="3386901" y="2940807"/>
              <a:ext cx="105560" cy="118851"/>
            </a:xfrm>
            <a:custGeom>
              <a:avLst/>
              <a:gdLst/>
              <a:ahLst/>
              <a:cxnLst/>
              <a:rect l="l" t="t" r="r" b="b"/>
              <a:pathLst>
                <a:path w="969" h="1091" extrusionOk="0">
                  <a:moveTo>
                    <a:pt x="0" y="0"/>
                  </a:moveTo>
                  <a:lnTo>
                    <a:pt x="0" y="0"/>
                  </a:lnTo>
                  <a:cubicBezTo>
                    <a:pt x="30" y="317"/>
                    <a:pt x="106" y="1012"/>
                    <a:pt x="277" y="1085"/>
                  </a:cubicBezTo>
                  <a:cubicBezTo>
                    <a:pt x="286" y="1088"/>
                    <a:pt x="296" y="1090"/>
                    <a:pt x="306" y="1090"/>
                  </a:cubicBezTo>
                  <a:cubicBezTo>
                    <a:pt x="469" y="1090"/>
                    <a:pt x="780" y="651"/>
                    <a:pt x="969" y="356"/>
                  </a:cubicBezTo>
                  <a:cubicBezTo>
                    <a:pt x="637" y="250"/>
                    <a:pt x="316" y="13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987;p49"/>
            <p:cNvSpPr/>
            <p:nvPr/>
          </p:nvSpPr>
          <p:spPr>
            <a:xfrm>
              <a:off x="3621336" y="3017936"/>
              <a:ext cx="123971" cy="128110"/>
            </a:xfrm>
            <a:custGeom>
              <a:avLst/>
              <a:gdLst/>
              <a:ahLst/>
              <a:cxnLst/>
              <a:rect l="l" t="t" r="r" b="b"/>
              <a:pathLst>
                <a:path w="1138" h="1176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423"/>
                    <a:pt x="93" y="1081"/>
                    <a:pt x="307" y="1168"/>
                  </a:cubicBezTo>
                  <a:cubicBezTo>
                    <a:pt x="321" y="1173"/>
                    <a:pt x="335" y="1175"/>
                    <a:pt x="350" y="1175"/>
                  </a:cubicBezTo>
                  <a:cubicBezTo>
                    <a:pt x="570" y="1175"/>
                    <a:pt x="924" y="632"/>
                    <a:pt x="1137" y="268"/>
                  </a:cubicBezTo>
                  <a:cubicBezTo>
                    <a:pt x="752" y="188"/>
                    <a:pt x="369" y="10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988;p49"/>
            <p:cNvSpPr/>
            <p:nvPr/>
          </p:nvSpPr>
          <p:spPr>
            <a:xfrm>
              <a:off x="3902397" y="3076109"/>
              <a:ext cx="110027" cy="106977"/>
            </a:xfrm>
            <a:custGeom>
              <a:avLst/>
              <a:gdLst/>
              <a:ahLst/>
              <a:cxnLst/>
              <a:rect l="l" t="t" r="r" b="b"/>
              <a:pathLst>
                <a:path w="1010" h="982" extrusionOk="0">
                  <a:moveTo>
                    <a:pt x="1" y="1"/>
                  </a:moveTo>
                  <a:lnTo>
                    <a:pt x="1" y="1"/>
                  </a:lnTo>
                  <a:cubicBezTo>
                    <a:pt x="37" y="409"/>
                    <a:pt x="116" y="940"/>
                    <a:pt x="287" y="979"/>
                  </a:cubicBezTo>
                  <a:cubicBezTo>
                    <a:pt x="295" y="981"/>
                    <a:pt x="302" y="982"/>
                    <a:pt x="310" y="982"/>
                  </a:cubicBezTo>
                  <a:cubicBezTo>
                    <a:pt x="504" y="982"/>
                    <a:pt x="819" y="482"/>
                    <a:pt x="1009" y="146"/>
                  </a:cubicBezTo>
                  <a:cubicBezTo>
                    <a:pt x="673" y="103"/>
                    <a:pt x="334" y="56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989;p49"/>
            <p:cNvSpPr/>
            <p:nvPr/>
          </p:nvSpPr>
          <p:spPr>
            <a:xfrm>
              <a:off x="4155134" y="3108028"/>
              <a:ext cx="116454" cy="119722"/>
            </a:xfrm>
            <a:custGeom>
              <a:avLst/>
              <a:gdLst/>
              <a:ahLst/>
              <a:cxnLst/>
              <a:rect l="l" t="t" r="r" b="b"/>
              <a:pathLst>
                <a:path w="1069" h="1099" extrusionOk="0">
                  <a:moveTo>
                    <a:pt x="1" y="1"/>
                  </a:moveTo>
                  <a:lnTo>
                    <a:pt x="1" y="1"/>
                  </a:lnTo>
                  <a:cubicBezTo>
                    <a:pt x="66" y="413"/>
                    <a:pt x="202" y="1098"/>
                    <a:pt x="402" y="1098"/>
                  </a:cubicBezTo>
                  <a:cubicBezTo>
                    <a:pt x="591" y="1098"/>
                    <a:pt x="884" y="499"/>
                    <a:pt x="1068" y="87"/>
                  </a:cubicBezTo>
                  <a:cubicBezTo>
                    <a:pt x="901" y="80"/>
                    <a:pt x="732" y="70"/>
                    <a:pt x="561" y="54"/>
                  </a:cubicBezTo>
                  <a:cubicBezTo>
                    <a:pt x="376" y="37"/>
                    <a:pt x="189" y="20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990;p49"/>
            <p:cNvSpPr/>
            <p:nvPr/>
          </p:nvSpPr>
          <p:spPr>
            <a:xfrm>
              <a:off x="4472472" y="3095827"/>
              <a:ext cx="114711" cy="113949"/>
            </a:xfrm>
            <a:custGeom>
              <a:avLst/>
              <a:gdLst/>
              <a:ahLst/>
              <a:cxnLst/>
              <a:rect l="l" t="t" r="r" b="b"/>
              <a:pathLst>
                <a:path w="1053" h="1046" extrusionOk="0">
                  <a:moveTo>
                    <a:pt x="1053" y="1"/>
                  </a:moveTo>
                  <a:lnTo>
                    <a:pt x="1053" y="1"/>
                  </a:lnTo>
                  <a:cubicBezTo>
                    <a:pt x="726" y="73"/>
                    <a:pt x="373" y="126"/>
                    <a:pt x="1" y="162"/>
                  </a:cubicBezTo>
                  <a:cubicBezTo>
                    <a:pt x="100" y="505"/>
                    <a:pt x="291" y="1042"/>
                    <a:pt x="525" y="1046"/>
                  </a:cubicBezTo>
                  <a:cubicBezTo>
                    <a:pt x="526" y="1046"/>
                    <a:pt x="526" y="1046"/>
                    <a:pt x="527" y="1046"/>
                  </a:cubicBezTo>
                  <a:cubicBezTo>
                    <a:pt x="760" y="1046"/>
                    <a:pt x="954" y="412"/>
                    <a:pt x="10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991;p49"/>
            <p:cNvSpPr/>
            <p:nvPr/>
          </p:nvSpPr>
          <p:spPr>
            <a:xfrm>
              <a:off x="3527976" y="2565949"/>
              <a:ext cx="56103" cy="103926"/>
            </a:xfrm>
            <a:custGeom>
              <a:avLst/>
              <a:gdLst/>
              <a:ahLst/>
              <a:cxnLst/>
              <a:rect l="l" t="t" r="r" b="b"/>
              <a:pathLst>
                <a:path w="515" h="954" extrusionOk="0">
                  <a:moveTo>
                    <a:pt x="224" y="1"/>
                  </a:moveTo>
                  <a:cubicBezTo>
                    <a:pt x="103" y="1"/>
                    <a:pt x="34" y="238"/>
                    <a:pt x="17" y="475"/>
                  </a:cubicBezTo>
                  <a:cubicBezTo>
                    <a:pt x="1" y="716"/>
                    <a:pt x="43" y="953"/>
                    <a:pt x="148" y="953"/>
                  </a:cubicBezTo>
                  <a:cubicBezTo>
                    <a:pt x="156" y="953"/>
                    <a:pt x="162" y="953"/>
                    <a:pt x="168" y="950"/>
                  </a:cubicBezTo>
                  <a:cubicBezTo>
                    <a:pt x="402" y="894"/>
                    <a:pt x="515" y="10"/>
                    <a:pt x="232" y="1"/>
                  </a:cubicBezTo>
                  <a:close/>
                </a:path>
              </a:pathLst>
            </a:custGeom>
            <a:solidFill>
              <a:schemeClr val="dk1">
                <a:alpha val="455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992;p49"/>
            <p:cNvSpPr/>
            <p:nvPr/>
          </p:nvSpPr>
          <p:spPr>
            <a:xfrm>
              <a:off x="3307593" y="2523245"/>
              <a:ext cx="57846" cy="104580"/>
            </a:xfrm>
            <a:custGeom>
              <a:avLst/>
              <a:gdLst/>
              <a:ahLst/>
              <a:cxnLst/>
              <a:rect l="l" t="t" r="r" b="b"/>
              <a:pathLst>
                <a:path w="531" h="960" extrusionOk="0">
                  <a:moveTo>
                    <a:pt x="244" y="0"/>
                  </a:moveTo>
                  <a:cubicBezTo>
                    <a:pt x="0" y="14"/>
                    <a:pt x="36" y="959"/>
                    <a:pt x="241" y="959"/>
                  </a:cubicBezTo>
                  <a:cubicBezTo>
                    <a:pt x="250" y="959"/>
                    <a:pt x="257" y="959"/>
                    <a:pt x="267" y="956"/>
                  </a:cubicBezTo>
                  <a:cubicBezTo>
                    <a:pt x="491" y="877"/>
                    <a:pt x="530" y="0"/>
                    <a:pt x="250" y="0"/>
                  </a:cubicBezTo>
                  <a:close/>
                </a:path>
              </a:pathLst>
            </a:custGeom>
            <a:solidFill>
              <a:schemeClr val="dk1">
                <a:alpha val="455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993;p49"/>
            <p:cNvSpPr/>
            <p:nvPr/>
          </p:nvSpPr>
          <p:spPr>
            <a:xfrm>
              <a:off x="4774667" y="2018967"/>
              <a:ext cx="248813" cy="200227"/>
            </a:xfrm>
            <a:custGeom>
              <a:avLst/>
              <a:gdLst/>
              <a:ahLst/>
              <a:cxnLst/>
              <a:rect l="l" t="t" r="r" b="b"/>
              <a:pathLst>
                <a:path w="2284" h="1838" extrusionOk="0">
                  <a:moveTo>
                    <a:pt x="705" y="1"/>
                  </a:moveTo>
                  <a:cubicBezTo>
                    <a:pt x="671" y="1"/>
                    <a:pt x="642" y="7"/>
                    <a:pt x="618" y="19"/>
                  </a:cubicBezTo>
                  <a:cubicBezTo>
                    <a:pt x="295" y="183"/>
                    <a:pt x="1" y="1837"/>
                    <a:pt x="265" y="1837"/>
                  </a:cubicBezTo>
                  <a:cubicBezTo>
                    <a:pt x="270" y="1837"/>
                    <a:pt x="276" y="1837"/>
                    <a:pt x="282" y="1835"/>
                  </a:cubicBezTo>
                  <a:cubicBezTo>
                    <a:pt x="839" y="1697"/>
                    <a:pt x="1788" y="1459"/>
                    <a:pt x="2045" y="1202"/>
                  </a:cubicBezTo>
                  <a:cubicBezTo>
                    <a:pt x="2283" y="960"/>
                    <a:pt x="1138" y="1"/>
                    <a:pt x="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994;p49"/>
            <p:cNvSpPr/>
            <p:nvPr/>
          </p:nvSpPr>
          <p:spPr>
            <a:xfrm>
              <a:off x="5062373" y="1946087"/>
              <a:ext cx="206219" cy="226699"/>
            </a:xfrm>
            <a:custGeom>
              <a:avLst/>
              <a:gdLst/>
              <a:ahLst/>
              <a:cxnLst/>
              <a:rect l="l" t="t" r="r" b="b"/>
              <a:pathLst>
                <a:path w="1893" h="2081" extrusionOk="0">
                  <a:moveTo>
                    <a:pt x="860" y="1"/>
                  </a:moveTo>
                  <a:cubicBezTo>
                    <a:pt x="532" y="1"/>
                    <a:pt x="0" y="1703"/>
                    <a:pt x="0" y="1703"/>
                  </a:cubicBezTo>
                  <a:cubicBezTo>
                    <a:pt x="339" y="2023"/>
                    <a:pt x="1017" y="2080"/>
                    <a:pt x="1463" y="2080"/>
                  </a:cubicBezTo>
                  <a:cubicBezTo>
                    <a:pt x="1715" y="2080"/>
                    <a:pt x="1892" y="2062"/>
                    <a:pt x="1892" y="2062"/>
                  </a:cubicBezTo>
                  <a:cubicBezTo>
                    <a:pt x="1892" y="2062"/>
                    <a:pt x="1206" y="68"/>
                    <a:pt x="877" y="2"/>
                  </a:cubicBezTo>
                  <a:cubicBezTo>
                    <a:pt x="872" y="1"/>
                    <a:pt x="866" y="1"/>
                    <a:pt x="8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995;p49"/>
            <p:cNvSpPr/>
            <p:nvPr/>
          </p:nvSpPr>
          <p:spPr>
            <a:xfrm>
              <a:off x="3287113" y="2889715"/>
              <a:ext cx="1599856" cy="243911"/>
            </a:xfrm>
            <a:custGeom>
              <a:avLst/>
              <a:gdLst/>
              <a:ahLst/>
              <a:cxnLst/>
              <a:rect l="l" t="t" r="r" b="b"/>
              <a:pathLst>
                <a:path w="14686" h="2239" extrusionOk="0">
                  <a:moveTo>
                    <a:pt x="145" y="0"/>
                  </a:moveTo>
                  <a:cubicBezTo>
                    <a:pt x="98" y="0"/>
                    <a:pt x="54" y="27"/>
                    <a:pt x="33" y="74"/>
                  </a:cubicBezTo>
                  <a:cubicBezTo>
                    <a:pt x="0" y="136"/>
                    <a:pt x="26" y="215"/>
                    <a:pt x="93" y="245"/>
                  </a:cubicBezTo>
                  <a:cubicBezTo>
                    <a:pt x="356" y="374"/>
                    <a:pt x="610" y="486"/>
                    <a:pt x="867" y="588"/>
                  </a:cubicBezTo>
                  <a:cubicBezTo>
                    <a:pt x="1177" y="716"/>
                    <a:pt x="1506" y="838"/>
                    <a:pt x="1845" y="947"/>
                  </a:cubicBezTo>
                  <a:cubicBezTo>
                    <a:pt x="2218" y="1075"/>
                    <a:pt x="2620" y="1194"/>
                    <a:pt x="3036" y="1300"/>
                  </a:cubicBezTo>
                  <a:cubicBezTo>
                    <a:pt x="3378" y="1395"/>
                    <a:pt x="3751" y="1481"/>
                    <a:pt x="4179" y="1569"/>
                  </a:cubicBezTo>
                  <a:cubicBezTo>
                    <a:pt x="4653" y="1672"/>
                    <a:pt x="5141" y="1761"/>
                    <a:pt x="5626" y="1840"/>
                  </a:cubicBezTo>
                  <a:cubicBezTo>
                    <a:pt x="5985" y="1896"/>
                    <a:pt x="6318" y="1945"/>
                    <a:pt x="6641" y="1985"/>
                  </a:cubicBezTo>
                  <a:cubicBezTo>
                    <a:pt x="7059" y="2041"/>
                    <a:pt x="7491" y="2091"/>
                    <a:pt x="7959" y="2133"/>
                  </a:cubicBezTo>
                  <a:lnTo>
                    <a:pt x="8025" y="2140"/>
                  </a:lnTo>
                  <a:cubicBezTo>
                    <a:pt x="8189" y="2156"/>
                    <a:pt x="8355" y="2173"/>
                    <a:pt x="8516" y="2186"/>
                  </a:cubicBezTo>
                  <a:cubicBezTo>
                    <a:pt x="8691" y="2202"/>
                    <a:pt x="8862" y="2213"/>
                    <a:pt x="9030" y="2219"/>
                  </a:cubicBezTo>
                  <a:cubicBezTo>
                    <a:pt x="9271" y="2232"/>
                    <a:pt x="9505" y="2239"/>
                    <a:pt x="9739" y="2239"/>
                  </a:cubicBezTo>
                  <a:cubicBezTo>
                    <a:pt x="10137" y="2239"/>
                    <a:pt x="10526" y="2219"/>
                    <a:pt x="10895" y="2182"/>
                  </a:cubicBezTo>
                  <a:cubicBezTo>
                    <a:pt x="11274" y="2147"/>
                    <a:pt x="11630" y="2091"/>
                    <a:pt x="11960" y="2018"/>
                  </a:cubicBezTo>
                  <a:cubicBezTo>
                    <a:pt x="13265" y="1741"/>
                    <a:pt x="14217" y="1207"/>
                    <a:pt x="14649" y="512"/>
                  </a:cubicBezTo>
                  <a:cubicBezTo>
                    <a:pt x="14685" y="453"/>
                    <a:pt x="14665" y="374"/>
                    <a:pt x="14606" y="337"/>
                  </a:cubicBezTo>
                  <a:cubicBezTo>
                    <a:pt x="14585" y="324"/>
                    <a:pt x="14561" y="318"/>
                    <a:pt x="14538" y="318"/>
                  </a:cubicBezTo>
                  <a:cubicBezTo>
                    <a:pt x="14496" y="318"/>
                    <a:pt x="14454" y="339"/>
                    <a:pt x="14428" y="377"/>
                  </a:cubicBezTo>
                  <a:cubicBezTo>
                    <a:pt x="14036" y="1010"/>
                    <a:pt x="13140" y="1504"/>
                    <a:pt x="11904" y="1767"/>
                  </a:cubicBezTo>
                  <a:cubicBezTo>
                    <a:pt x="11587" y="1837"/>
                    <a:pt x="11238" y="1890"/>
                    <a:pt x="10869" y="1925"/>
                  </a:cubicBezTo>
                  <a:cubicBezTo>
                    <a:pt x="10507" y="1961"/>
                    <a:pt x="10125" y="1980"/>
                    <a:pt x="9728" y="1980"/>
                  </a:cubicBezTo>
                  <a:cubicBezTo>
                    <a:pt x="9504" y="1980"/>
                    <a:pt x="9275" y="1974"/>
                    <a:pt x="9043" y="1962"/>
                  </a:cubicBezTo>
                  <a:cubicBezTo>
                    <a:pt x="8875" y="1955"/>
                    <a:pt x="8711" y="1945"/>
                    <a:pt x="8539" y="1929"/>
                  </a:cubicBezTo>
                  <a:cubicBezTo>
                    <a:pt x="8378" y="1916"/>
                    <a:pt x="8212" y="1899"/>
                    <a:pt x="8048" y="1883"/>
                  </a:cubicBezTo>
                  <a:lnTo>
                    <a:pt x="7982" y="1876"/>
                  </a:lnTo>
                  <a:cubicBezTo>
                    <a:pt x="7520" y="1834"/>
                    <a:pt x="7092" y="1784"/>
                    <a:pt x="6674" y="1728"/>
                  </a:cubicBezTo>
                  <a:cubicBezTo>
                    <a:pt x="6350" y="1688"/>
                    <a:pt x="6025" y="1642"/>
                    <a:pt x="5669" y="1586"/>
                  </a:cubicBezTo>
                  <a:cubicBezTo>
                    <a:pt x="5187" y="1510"/>
                    <a:pt x="4703" y="1418"/>
                    <a:pt x="4232" y="1320"/>
                  </a:cubicBezTo>
                  <a:cubicBezTo>
                    <a:pt x="3810" y="1230"/>
                    <a:pt x="3437" y="1145"/>
                    <a:pt x="3101" y="1052"/>
                  </a:cubicBezTo>
                  <a:cubicBezTo>
                    <a:pt x="2689" y="944"/>
                    <a:pt x="2294" y="828"/>
                    <a:pt x="1924" y="703"/>
                  </a:cubicBezTo>
                  <a:cubicBezTo>
                    <a:pt x="1592" y="594"/>
                    <a:pt x="1269" y="476"/>
                    <a:pt x="966" y="351"/>
                  </a:cubicBezTo>
                  <a:cubicBezTo>
                    <a:pt x="712" y="249"/>
                    <a:pt x="461" y="140"/>
                    <a:pt x="204" y="15"/>
                  </a:cubicBezTo>
                  <a:cubicBezTo>
                    <a:pt x="185" y="5"/>
                    <a:pt x="165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996;p49"/>
            <p:cNvSpPr/>
            <p:nvPr/>
          </p:nvSpPr>
          <p:spPr>
            <a:xfrm>
              <a:off x="4789592" y="2889715"/>
              <a:ext cx="200445" cy="68086"/>
            </a:xfrm>
            <a:custGeom>
              <a:avLst/>
              <a:gdLst/>
              <a:ahLst/>
              <a:cxnLst/>
              <a:rect l="l" t="t" r="r" b="b"/>
              <a:pathLst>
                <a:path w="1840" h="625" extrusionOk="0">
                  <a:moveTo>
                    <a:pt x="146" y="0"/>
                  </a:moveTo>
                  <a:cubicBezTo>
                    <a:pt x="107" y="0"/>
                    <a:pt x="68" y="17"/>
                    <a:pt x="43" y="51"/>
                  </a:cubicBezTo>
                  <a:cubicBezTo>
                    <a:pt x="0" y="110"/>
                    <a:pt x="10" y="189"/>
                    <a:pt x="69" y="232"/>
                  </a:cubicBezTo>
                  <a:cubicBezTo>
                    <a:pt x="95" y="252"/>
                    <a:pt x="600" y="624"/>
                    <a:pt x="1229" y="624"/>
                  </a:cubicBezTo>
                  <a:cubicBezTo>
                    <a:pt x="1391" y="624"/>
                    <a:pt x="1566" y="597"/>
                    <a:pt x="1740" y="535"/>
                  </a:cubicBezTo>
                  <a:cubicBezTo>
                    <a:pt x="1806" y="512"/>
                    <a:pt x="1839" y="436"/>
                    <a:pt x="1815" y="370"/>
                  </a:cubicBezTo>
                  <a:cubicBezTo>
                    <a:pt x="1797" y="318"/>
                    <a:pt x="1746" y="284"/>
                    <a:pt x="1692" y="284"/>
                  </a:cubicBezTo>
                  <a:cubicBezTo>
                    <a:pt x="1678" y="284"/>
                    <a:pt x="1664" y="287"/>
                    <a:pt x="1651" y="291"/>
                  </a:cubicBezTo>
                  <a:cubicBezTo>
                    <a:pt x="1509" y="342"/>
                    <a:pt x="1367" y="363"/>
                    <a:pt x="1231" y="363"/>
                  </a:cubicBezTo>
                  <a:cubicBezTo>
                    <a:pt x="683" y="363"/>
                    <a:pt x="229" y="30"/>
                    <a:pt x="224" y="24"/>
                  </a:cubicBezTo>
                  <a:cubicBezTo>
                    <a:pt x="200" y="8"/>
                    <a:pt x="173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997;p49"/>
            <p:cNvSpPr/>
            <p:nvPr/>
          </p:nvSpPr>
          <p:spPr>
            <a:xfrm>
              <a:off x="4442296" y="3383643"/>
              <a:ext cx="941438" cy="1803025"/>
            </a:xfrm>
            <a:custGeom>
              <a:avLst/>
              <a:gdLst/>
              <a:ahLst/>
              <a:cxnLst/>
              <a:rect l="l" t="t" r="r" b="b"/>
              <a:pathLst>
                <a:path w="8642" h="16551" extrusionOk="0">
                  <a:moveTo>
                    <a:pt x="4299" y="1"/>
                  </a:moveTo>
                  <a:cubicBezTo>
                    <a:pt x="4264" y="1"/>
                    <a:pt x="4228" y="1"/>
                    <a:pt x="4193" y="1"/>
                  </a:cubicBezTo>
                  <a:cubicBezTo>
                    <a:pt x="4137" y="1"/>
                    <a:pt x="4084" y="5"/>
                    <a:pt x="4028" y="9"/>
                  </a:cubicBezTo>
                  <a:cubicBezTo>
                    <a:pt x="1975" y="104"/>
                    <a:pt x="828" y="1287"/>
                    <a:pt x="331" y="3169"/>
                  </a:cubicBezTo>
                  <a:cubicBezTo>
                    <a:pt x="169" y="3769"/>
                    <a:pt x="77" y="4438"/>
                    <a:pt x="40" y="5162"/>
                  </a:cubicBezTo>
                  <a:cubicBezTo>
                    <a:pt x="1" y="5967"/>
                    <a:pt x="28" y="6840"/>
                    <a:pt x="119" y="7769"/>
                  </a:cubicBezTo>
                  <a:cubicBezTo>
                    <a:pt x="133" y="7934"/>
                    <a:pt x="150" y="8102"/>
                    <a:pt x="169" y="8274"/>
                  </a:cubicBezTo>
                  <a:cubicBezTo>
                    <a:pt x="238" y="8880"/>
                    <a:pt x="308" y="9470"/>
                    <a:pt x="384" y="10037"/>
                  </a:cubicBezTo>
                  <a:cubicBezTo>
                    <a:pt x="512" y="10995"/>
                    <a:pt x="657" y="11892"/>
                    <a:pt x="858" y="12690"/>
                  </a:cubicBezTo>
                  <a:cubicBezTo>
                    <a:pt x="1065" y="13526"/>
                    <a:pt x="1333" y="14258"/>
                    <a:pt x="1701" y="14851"/>
                  </a:cubicBezTo>
                  <a:cubicBezTo>
                    <a:pt x="1873" y="15125"/>
                    <a:pt x="2061" y="15369"/>
                    <a:pt x="2275" y="15576"/>
                  </a:cubicBezTo>
                  <a:cubicBezTo>
                    <a:pt x="2900" y="16202"/>
                    <a:pt x="3744" y="16551"/>
                    <a:pt x="4894" y="16551"/>
                  </a:cubicBezTo>
                  <a:cubicBezTo>
                    <a:pt x="4975" y="16551"/>
                    <a:pt x="5058" y="16549"/>
                    <a:pt x="5142" y="16545"/>
                  </a:cubicBezTo>
                  <a:cubicBezTo>
                    <a:pt x="6661" y="16483"/>
                    <a:pt x="7558" y="15622"/>
                    <a:pt x="8062" y="14199"/>
                  </a:cubicBezTo>
                  <a:cubicBezTo>
                    <a:pt x="8293" y="13546"/>
                    <a:pt x="8441" y="12772"/>
                    <a:pt x="8527" y="11905"/>
                  </a:cubicBezTo>
                  <a:cubicBezTo>
                    <a:pt x="8612" y="11062"/>
                    <a:pt x="8642" y="10125"/>
                    <a:pt x="8629" y="9124"/>
                  </a:cubicBezTo>
                  <a:cubicBezTo>
                    <a:pt x="8626" y="8781"/>
                    <a:pt x="8619" y="8435"/>
                    <a:pt x="8606" y="8079"/>
                  </a:cubicBezTo>
                  <a:cubicBezTo>
                    <a:pt x="8593" y="7713"/>
                    <a:pt x="8579" y="7354"/>
                    <a:pt x="8559" y="7005"/>
                  </a:cubicBezTo>
                  <a:cubicBezTo>
                    <a:pt x="8514" y="6122"/>
                    <a:pt x="8444" y="5298"/>
                    <a:pt x="8336" y="4546"/>
                  </a:cubicBezTo>
                  <a:cubicBezTo>
                    <a:pt x="8230" y="3828"/>
                    <a:pt x="8085" y="3175"/>
                    <a:pt x="7878" y="2605"/>
                  </a:cubicBezTo>
                  <a:cubicBezTo>
                    <a:pt x="7298" y="967"/>
                    <a:pt x="6245" y="1"/>
                    <a:pt x="4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998;p49"/>
            <p:cNvSpPr/>
            <p:nvPr/>
          </p:nvSpPr>
          <p:spPr>
            <a:xfrm>
              <a:off x="5300404" y="3667428"/>
              <a:ext cx="50002" cy="211557"/>
            </a:xfrm>
            <a:custGeom>
              <a:avLst/>
              <a:gdLst/>
              <a:ahLst/>
              <a:cxnLst/>
              <a:rect l="l" t="t" r="r" b="b"/>
              <a:pathLst>
                <a:path w="459" h="1942" extrusionOk="0">
                  <a:moveTo>
                    <a:pt x="1" y="0"/>
                  </a:moveTo>
                  <a:lnTo>
                    <a:pt x="1" y="0"/>
                  </a:lnTo>
                  <a:cubicBezTo>
                    <a:pt x="208" y="570"/>
                    <a:pt x="353" y="1220"/>
                    <a:pt x="459" y="1941"/>
                  </a:cubicBezTo>
                  <a:lnTo>
                    <a:pt x="459" y="1941"/>
                  </a:lnTo>
                  <a:cubicBezTo>
                    <a:pt x="353" y="1220"/>
                    <a:pt x="208" y="570"/>
                    <a:pt x="1" y="0"/>
                  </a:cubicBezTo>
                  <a:close/>
                </a:path>
              </a:pathLst>
            </a:custGeom>
            <a:solidFill>
              <a:srgbClr val="5B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999;p49"/>
            <p:cNvSpPr/>
            <p:nvPr/>
          </p:nvSpPr>
          <p:spPr>
            <a:xfrm>
              <a:off x="4446653" y="3728870"/>
              <a:ext cx="31701" cy="217221"/>
            </a:xfrm>
            <a:custGeom>
              <a:avLst/>
              <a:gdLst/>
              <a:ahLst/>
              <a:cxnLst/>
              <a:rect l="l" t="t" r="r" b="b"/>
              <a:pathLst>
                <a:path w="291" h="1994" extrusionOk="0">
                  <a:moveTo>
                    <a:pt x="291" y="0"/>
                  </a:moveTo>
                  <a:cubicBezTo>
                    <a:pt x="129" y="597"/>
                    <a:pt x="37" y="1269"/>
                    <a:pt x="0" y="1993"/>
                  </a:cubicBezTo>
                  <a:cubicBezTo>
                    <a:pt x="37" y="1269"/>
                    <a:pt x="129" y="600"/>
                    <a:pt x="291" y="0"/>
                  </a:cubicBezTo>
                  <a:close/>
                </a:path>
              </a:pathLst>
            </a:custGeom>
            <a:solidFill>
              <a:srgbClr val="77C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000;p49"/>
            <p:cNvSpPr/>
            <p:nvPr/>
          </p:nvSpPr>
          <p:spPr>
            <a:xfrm>
              <a:off x="4446653" y="3651959"/>
              <a:ext cx="633036" cy="294131"/>
            </a:xfrm>
            <a:custGeom>
              <a:avLst/>
              <a:gdLst/>
              <a:ahLst/>
              <a:cxnLst/>
              <a:rect l="l" t="t" r="r" b="b"/>
              <a:pathLst>
                <a:path w="5811" h="2700" extrusionOk="0">
                  <a:moveTo>
                    <a:pt x="5211" y="1"/>
                  </a:moveTo>
                  <a:cubicBezTo>
                    <a:pt x="2914" y="47"/>
                    <a:pt x="1013" y="504"/>
                    <a:pt x="291" y="706"/>
                  </a:cubicBezTo>
                  <a:cubicBezTo>
                    <a:pt x="129" y="1306"/>
                    <a:pt x="37" y="1975"/>
                    <a:pt x="0" y="2699"/>
                  </a:cubicBezTo>
                  <a:cubicBezTo>
                    <a:pt x="2353" y="2268"/>
                    <a:pt x="4321" y="2100"/>
                    <a:pt x="5811" y="2054"/>
                  </a:cubicBezTo>
                  <a:cubicBezTo>
                    <a:pt x="5672" y="1339"/>
                    <a:pt x="5468" y="663"/>
                    <a:pt x="521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001;p49"/>
            <p:cNvSpPr/>
            <p:nvPr/>
          </p:nvSpPr>
          <p:spPr>
            <a:xfrm>
              <a:off x="4491536" y="4142401"/>
              <a:ext cx="610486" cy="303827"/>
            </a:xfrm>
            <a:custGeom>
              <a:avLst/>
              <a:gdLst/>
              <a:ahLst/>
              <a:cxnLst/>
              <a:rect l="l" t="t" r="r" b="b"/>
              <a:pathLst>
                <a:path w="5604" h="2789" extrusionOk="0">
                  <a:moveTo>
                    <a:pt x="5603" y="1"/>
                  </a:moveTo>
                  <a:lnTo>
                    <a:pt x="5603" y="1"/>
                  </a:lnTo>
                  <a:cubicBezTo>
                    <a:pt x="3260" y="73"/>
                    <a:pt x="1253" y="436"/>
                    <a:pt x="0" y="725"/>
                  </a:cubicBezTo>
                  <a:cubicBezTo>
                    <a:pt x="383" y="1625"/>
                    <a:pt x="759" y="2278"/>
                    <a:pt x="1075" y="2789"/>
                  </a:cubicBezTo>
                  <a:cubicBezTo>
                    <a:pt x="2571" y="2459"/>
                    <a:pt x="4087" y="2290"/>
                    <a:pt x="5432" y="2211"/>
                  </a:cubicBezTo>
                  <a:cubicBezTo>
                    <a:pt x="5534" y="1480"/>
                    <a:pt x="5596" y="742"/>
                    <a:pt x="560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002;p49"/>
            <p:cNvSpPr/>
            <p:nvPr/>
          </p:nvSpPr>
          <p:spPr>
            <a:xfrm>
              <a:off x="4553958" y="4687421"/>
              <a:ext cx="466579" cy="314176"/>
            </a:xfrm>
            <a:custGeom>
              <a:avLst/>
              <a:gdLst/>
              <a:ahLst/>
              <a:cxnLst/>
              <a:rect l="l" t="t" r="r" b="b"/>
              <a:pathLst>
                <a:path w="4283" h="2884" extrusionOk="0">
                  <a:moveTo>
                    <a:pt x="4282" y="0"/>
                  </a:moveTo>
                  <a:lnTo>
                    <a:pt x="4282" y="0"/>
                  </a:lnTo>
                  <a:cubicBezTo>
                    <a:pt x="3036" y="89"/>
                    <a:pt x="1978" y="247"/>
                    <a:pt x="1118" y="419"/>
                  </a:cubicBezTo>
                  <a:cubicBezTo>
                    <a:pt x="1088" y="484"/>
                    <a:pt x="1052" y="550"/>
                    <a:pt x="1012" y="616"/>
                  </a:cubicBezTo>
                  <a:cubicBezTo>
                    <a:pt x="1003" y="633"/>
                    <a:pt x="997" y="646"/>
                    <a:pt x="986" y="659"/>
                  </a:cubicBezTo>
                  <a:cubicBezTo>
                    <a:pt x="1210" y="945"/>
                    <a:pt x="1622" y="1506"/>
                    <a:pt x="1527" y="1648"/>
                  </a:cubicBezTo>
                  <a:cubicBezTo>
                    <a:pt x="1514" y="1671"/>
                    <a:pt x="1487" y="1681"/>
                    <a:pt x="1447" y="1681"/>
                  </a:cubicBezTo>
                  <a:cubicBezTo>
                    <a:pt x="1234" y="1681"/>
                    <a:pt x="696" y="1371"/>
                    <a:pt x="403" y="1190"/>
                  </a:cubicBezTo>
                  <a:cubicBezTo>
                    <a:pt x="278" y="1252"/>
                    <a:pt x="142" y="1301"/>
                    <a:pt x="1" y="1331"/>
                  </a:cubicBezTo>
                  <a:cubicBezTo>
                    <a:pt x="182" y="1914"/>
                    <a:pt x="400" y="2439"/>
                    <a:pt x="676" y="2883"/>
                  </a:cubicBezTo>
                  <a:cubicBezTo>
                    <a:pt x="1705" y="2594"/>
                    <a:pt x="2673" y="2416"/>
                    <a:pt x="3557" y="2310"/>
                  </a:cubicBezTo>
                  <a:cubicBezTo>
                    <a:pt x="3590" y="2221"/>
                    <a:pt x="3623" y="2132"/>
                    <a:pt x="3653" y="2043"/>
                  </a:cubicBezTo>
                  <a:cubicBezTo>
                    <a:pt x="3884" y="1371"/>
                    <a:pt x="4097" y="688"/>
                    <a:pt x="428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003;p49"/>
            <p:cNvSpPr/>
            <p:nvPr/>
          </p:nvSpPr>
          <p:spPr>
            <a:xfrm>
              <a:off x="5088192" y="3416107"/>
              <a:ext cx="212319" cy="251428"/>
            </a:xfrm>
            <a:custGeom>
              <a:avLst/>
              <a:gdLst/>
              <a:ahLst/>
              <a:cxnLst/>
              <a:rect l="l" t="t" r="r" b="b"/>
              <a:pathLst>
                <a:path w="1949" h="2308" extrusionOk="0">
                  <a:moveTo>
                    <a:pt x="1" y="0"/>
                  </a:moveTo>
                  <a:lnTo>
                    <a:pt x="1" y="0"/>
                  </a:lnTo>
                  <a:cubicBezTo>
                    <a:pt x="953" y="403"/>
                    <a:pt x="1560" y="1203"/>
                    <a:pt x="1949" y="2307"/>
                  </a:cubicBezTo>
                  <a:lnTo>
                    <a:pt x="1949" y="2307"/>
                  </a:lnTo>
                  <a:cubicBezTo>
                    <a:pt x="1560" y="1203"/>
                    <a:pt x="953" y="403"/>
                    <a:pt x="1" y="0"/>
                  </a:cubicBezTo>
                  <a:close/>
                </a:path>
              </a:pathLst>
            </a:custGeom>
            <a:solidFill>
              <a:srgbClr val="73B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004;p49"/>
            <p:cNvSpPr/>
            <p:nvPr/>
          </p:nvSpPr>
          <p:spPr>
            <a:xfrm>
              <a:off x="4690022" y="3383752"/>
              <a:ext cx="680097" cy="1803025"/>
            </a:xfrm>
            <a:custGeom>
              <a:avLst/>
              <a:gdLst/>
              <a:ahLst/>
              <a:cxnLst/>
              <a:rect l="l" t="t" r="r" b="b"/>
              <a:pathLst>
                <a:path w="6243" h="16551" extrusionOk="0">
                  <a:moveTo>
                    <a:pt x="1919" y="0"/>
                  </a:moveTo>
                  <a:cubicBezTo>
                    <a:pt x="1863" y="0"/>
                    <a:pt x="1810" y="4"/>
                    <a:pt x="1754" y="8"/>
                  </a:cubicBezTo>
                  <a:cubicBezTo>
                    <a:pt x="2239" y="831"/>
                    <a:pt x="2650" y="1635"/>
                    <a:pt x="2977" y="2463"/>
                  </a:cubicBezTo>
                  <a:cubicBezTo>
                    <a:pt x="3102" y="2459"/>
                    <a:pt x="3231" y="2456"/>
                    <a:pt x="3362" y="2456"/>
                  </a:cubicBezTo>
                  <a:cubicBezTo>
                    <a:pt x="4084" y="2456"/>
                    <a:pt x="4839" y="2499"/>
                    <a:pt x="5604" y="2604"/>
                  </a:cubicBezTo>
                  <a:cubicBezTo>
                    <a:pt x="5215" y="1500"/>
                    <a:pt x="4608" y="700"/>
                    <a:pt x="3656" y="297"/>
                  </a:cubicBezTo>
                  <a:cubicBezTo>
                    <a:pt x="3198" y="103"/>
                    <a:pt x="2657" y="0"/>
                    <a:pt x="2025" y="0"/>
                  </a:cubicBezTo>
                  <a:close/>
                  <a:moveTo>
                    <a:pt x="4536" y="4499"/>
                  </a:moveTo>
                  <a:cubicBezTo>
                    <a:pt x="4242" y="4499"/>
                    <a:pt x="3923" y="4506"/>
                    <a:pt x="3577" y="4516"/>
                  </a:cubicBezTo>
                  <a:cubicBezTo>
                    <a:pt x="3689" y="5115"/>
                    <a:pt x="3758" y="5742"/>
                    <a:pt x="3777" y="6404"/>
                  </a:cubicBezTo>
                  <a:cubicBezTo>
                    <a:pt x="3781" y="6592"/>
                    <a:pt x="3785" y="6776"/>
                    <a:pt x="3781" y="6965"/>
                  </a:cubicBezTo>
                  <a:cubicBezTo>
                    <a:pt x="4054" y="6954"/>
                    <a:pt x="4331" y="6951"/>
                    <a:pt x="4615" y="6951"/>
                  </a:cubicBezTo>
                  <a:cubicBezTo>
                    <a:pt x="5073" y="6951"/>
                    <a:pt x="5541" y="6961"/>
                    <a:pt x="6019" y="6988"/>
                  </a:cubicBezTo>
                  <a:cubicBezTo>
                    <a:pt x="6101" y="6763"/>
                    <a:pt x="6177" y="6539"/>
                    <a:pt x="6243" y="6322"/>
                  </a:cubicBezTo>
                  <a:cubicBezTo>
                    <a:pt x="6200" y="5692"/>
                    <a:pt x="6141" y="5099"/>
                    <a:pt x="6062" y="4545"/>
                  </a:cubicBezTo>
                  <a:cubicBezTo>
                    <a:pt x="5686" y="4522"/>
                    <a:pt x="5175" y="4499"/>
                    <a:pt x="4536" y="4499"/>
                  </a:cubicBezTo>
                  <a:close/>
                  <a:moveTo>
                    <a:pt x="5040" y="9123"/>
                  </a:moveTo>
                  <a:lnTo>
                    <a:pt x="5040" y="9123"/>
                  </a:lnTo>
                  <a:cubicBezTo>
                    <a:pt x="4595" y="9129"/>
                    <a:pt x="4114" y="9149"/>
                    <a:pt x="3610" y="9175"/>
                  </a:cubicBezTo>
                  <a:cubicBezTo>
                    <a:pt x="3481" y="10115"/>
                    <a:pt x="3280" y="11047"/>
                    <a:pt x="3033" y="11967"/>
                  </a:cubicBezTo>
                  <a:cubicBezTo>
                    <a:pt x="3303" y="11947"/>
                    <a:pt x="3580" y="11931"/>
                    <a:pt x="3867" y="11917"/>
                  </a:cubicBezTo>
                  <a:cubicBezTo>
                    <a:pt x="3636" y="11051"/>
                    <a:pt x="4236" y="10559"/>
                    <a:pt x="5040" y="9123"/>
                  </a:cubicBezTo>
                  <a:close/>
                  <a:moveTo>
                    <a:pt x="4466" y="14145"/>
                  </a:moveTo>
                  <a:cubicBezTo>
                    <a:pt x="3837" y="14145"/>
                    <a:pt x="3109" y="14182"/>
                    <a:pt x="2308" y="14277"/>
                  </a:cubicBezTo>
                  <a:cubicBezTo>
                    <a:pt x="2127" y="14751"/>
                    <a:pt x="1879" y="15216"/>
                    <a:pt x="1435" y="15443"/>
                  </a:cubicBezTo>
                  <a:cubicBezTo>
                    <a:pt x="1187" y="15569"/>
                    <a:pt x="910" y="15598"/>
                    <a:pt x="630" y="15598"/>
                  </a:cubicBezTo>
                  <a:cubicBezTo>
                    <a:pt x="423" y="15598"/>
                    <a:pt x="212" y="15582"/>
                    <a:pt x="1" y="15575"/>
                  </a:cubicBezTo>
                  <a:lnTo>
                    <a:pt x="1" y="15575"/>
                  </a:lnTo>
                  <a:cubicBezTo>
                    <a:pt x="627" y="16202"/>
                    <a:pt x="1471" y="16551"/>
                    <a:pt x="2624" y="16551"/>
                  </a:cubicBezTo>
                  <a:cubicBezTo>
                    <a:pt x="2703" y="16551"/>
                    <a:pt x="2786" y="16547"/>
                    <a:pt x="2868" y="16544"/>
                  </a:cubicBezTo>
                  <a:cubicBezTo>
                    <a:pt x="4378" y="16482"/>
                    <a:pt x="5274" y="15635"/>
                    <a:pt x="5778" y="14228"/>
                  </a:cubicBezTo>
                  <a:lnTo>
                    <a:pt x="5778" y="14228"/>
                  </a:lnTo>
                  <a:cubicBezTo>
                    <a:pt x="5689" y="14366"/>
                    <a:pt x="5607" y="14459"/>
                    <a:pt x="5541" y="14459"/>
                  </a:cubicBezTo>
                  <a:cubicBezTo>
                    <a:pt x="5531" y="14459"/>
                    <a:pt x="5521" y="14459"/>
                    <a:pt x="5511" y="14452"/>
                  </a:cubicBezTo>
                  <a:cubicBezTo>
                    <a:pt x="5445" y="14419"/>
                    <a:pt x="5399" y="14313"/>
                    <a:pt x="5370" y="14172"/>
                  </a:cubicBezTo>
                  <a:cubicBezTo>
                    <a:pt x="5096" y="14155"/>
                    <a:pt x="4796" y="14145"/>
                    <a:pt x="4466" y="14145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005;p49"/>
            <p:cNvSpPr/>
            <p:nvPr/>
          </p:nvSpPr>
          <p:spPr>
            <a:xfrm>
              <a:off x="5014223" y="3651305"/>
              <a:ext cx="336181" cy="227679"/>
            </a:xfrm>
            <a:custGeom>
              <a:avLst/>
              <a:gdLst/>
              <a:ahLst/>
              <a:cxnLst/>
              <a:rect l="l" t="t" r="r" b="b"/>
              <a:pathLst>
                <a:path w="3086" h="2090" extrusionOk="0">
                  <a:moveTo>
                    <a:pt x="386" y="0"/>
                  </a:moveTo>
                  <a:cubicBezTo>
                    <a:pt x="255" y="0"/>
                    <a:pt x="126" y="3"/>
                    <a:pt x="1" y="7"/>
                  </a:cubicBezTo>
                  <a:cubicBezTo>
                    <a:pt x="258" y="669"/>
                    <a:pt x="462" y="1345"/>
                    <a:pt x="601" y="2060"/>
                  </a:cubicBezTo>
                  <a:cubicBezTo>
                    <a:pt x="947" y="2050"/>
                    <a:pt x="1266" y="2043"/>
                    <a:pt x="1560" y="2043"/>
                  </a:cubicBezTo>
                  <a:cubicBezTo>
                    <a:pt x="2199" y="2043"/>
                    <a:pt x="2710" y="2066"/>
                    <a:pt x="3086" y="2089"/>
                  </a:cubicBezTo>
                  <a:cubicBezTo>
                    <a:pt x="2980" y="1368"/>
                    <a:pt x="2835" y="718"/>
                    <a:pt x="2628" y="148"/>
                  </a:cubicBezTo>
                  <a:cubicBezTo>
                    <a:pt x="1863" y="43"/>
                    <a:pt x="1108" y="0"/>
                    <a:pt x="386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006;p49"/>
            <p:cNvSpPr/>
            <p:nvPr/>
          </p:nvSpPr>
          <p:spPr>
            <a:xfrm>
              <a:off x="5083181" y="4140985"/>
              <a:ext cx="262539" cy="242386"/>
            </a:xfrm>
            <a:custGeom>
              <a:avLst/>
              <a:gdLst/>
              <a:ahLst/>
              <a:cxnLst/>
              <a:rect l="l" t="t" r="r" b="b"/>
              <a:pathLst>
                <a:path w="2410" h="2225" extrusionOk="0">
                  <a:moveTo>
                    <a:pt x="1006" y="0"/>
                  </a:moveTo>
                  <a:cubicBezTo>
                    <a:pt x="722" y="0"/>
                    <a:pt x="445" y="3"/>
                    <a:pt x="172" y="14"/>
                  </a:cubicBezTo>
                  <a:cubicBezTo>
                    <a:pt x="165" y="755"/>
                    <a:pt x="103" y="1493"/>
                    <a:pt x="1" y="2224"/>
                  </a:cubicBezTo>
                  <a:cubicBezTo>
                    <a:pt x="505" y="2198"/>
                    <a:pt x="986" y="2178"/>
                    <a:pt x="1431" y="2172"/>
                  </a:cubicBezTo>
                  <a:cubicBezTo>
                    <a:pt x="1662" y="1760"/>
                    <a:pt x="1908" y="1272"/>
                    <a:pt x="2159" y="676"/>
                  </a:cubicBezTo>
                  <a:cubicBezTo>
                    <a:pt x="2249" y="461"/>
                    <a:pt x="2331" y="247"/>
                    <a:pt x="2410" y="37"/>
                  </a:cubicBezTo>
                  <a:cubicBezTo>
                    <a:pt x="1932" y="10"/>
                    <a:pt x="1464" y="0"/>
                    <a:pt x="1006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007;p49"/>
            <p:cNvSpPr/>
            <p:nvPr/>
          </p:nvSpPr>
          <p:spPr>
            <a:xfrm>
              <a:off x="4941343" y="4681975"/>
              <a:ext cx="333676" cy="257093"/>
            </a:xfrm>
            <a:custGeom>
              <a:avLst/>
              <a:gdLst/>
              <a:ahLst/>
              <a:cxnLst/>
              <a:rect l="l" t="t" r="r" b="b"/>
              <a:pathLst>
                <a:path w="3063" h="2360" extrusionOk="0">
                  <a:moveTo>
                    <a:pt x="1560" y="0"/>
                  </a:moveTo>
                  <a:cubicBezTo>
                    <a:pt x="1273" y="14"/>
                    <a:pt x="996" y="30"/>
                    <a:pt x="726" y="50"/>
                  </a:cubicBezTo>
                  <a:cubicBezTo>
                    <a:pt x="541" y="738"/>
                    <a:pt x="328" y="1421"/>
                    <a:pt x="97" y="2093"/>
                  </a:cubicBezTo>
                  <a:cubicBezTo>
                    <a:pt x="67" y="2182"/>
                    <a:pt x="34" y="2271"/>
                    <a:pt x="1" y="2360"/>
                  </a:cubicBezTo>
                  <a:cubicBezTo>
                    <a:pt x="802" y="2265"/>
                    <a:pt x="1530" y="2228"/>
                    <a:pt x="2159" y="2228"/>
                  </a:cubicBezTo>
                  <a:cubicBezTo>
                    <a:pt x="2489" y="2228"/>
                    <a:pt x="2789" y="2238"/>
                    <a:pt x="3063" y="2255"/>
                  </a:cubicBezTo>
                  <a:cubicBezTo>
                    <a:pt x="3010" y="2004"/>
                    <a:pt x="3000" y="1648"/>
                    <a:pt x="3003" y="1407"/>
                  </a:cubicBezTo>
                  <a:lnTo>
                    <a:pt x="3003" y="1407"/>
                  </a:lnTo>
                  <a:cubicBezTo>
                    <a:pt x="2901" y="1418"/>
                    <a:pt x="2802" y="1424"/>
                    <a:pt x="2707" y="1424"/>
                  </a:cubicBezTo>
                  <a:cubicBezTo>
                    <a:pt x="2545" y="1424"/>
                    <a:pt x="2387" y="1407"/>
                    <a:pt x="2238" y="1371"/>
                  </a:cubicBezTo>
                  <a:cubicBezTo>
                    <a:pt x="1949" y="1540"/>
                    <a:pt x="1583" y="1731"/>
                    <a:pt x="1415" y="1731"/>
                  </a:cubicBezTo>
                  <a:cubicBezTo>
                    <a:pt x="1379" y="1731"/>
                    <a:pt x="1352" y="1721"/>
                    <a:pt x="1336" y="1698"/>
                  </a:cubicBezTo>
                  <a:cubicBezTo>
                    <a:pt x="1273" y="1605"/>
                    <a:pt x="1431" y="1332"/>
                    <a:pt x="1609" y="1071"/>
                  </a:cubicBezTo>
                  <a:cubicBezTo>
                    <a:pt x="1557" y="1032"/>
                    <a:pt x="1507" y="986"/>
                    <a:pt x="1464" y="936"/>
                  </a:cubicBezTo>
                  <a:cubicBezTo>
                    <a:pt x="1557" y="920"/>
                    <a:pt x="1652" y="904"/>
                    <a:pt x="1747" y="881"/>
                  </a:cubicBezTo>
                  <a:cubicBezTo>
                    <a:pt x="1794" y="817"/>
                    <a:pt x="1837" y="758"/>
                    <a:pt x="1876" y="709"/>
                  </a:cubicBezTo>
                  <a:cubicBezTo>
                    <a:pt x="1866" y="696"/>
                    <a:pt x="1860" y="683"/>
                    <a:pt x="1850" y="666"/>
                  </a:cubicBezTo>
                  <a:cubicBezTo>
                    <a:pt x="1705" y="416"/>
                    <a:pt x="1609" y="198"/>
                    <a:pt x="156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008;p49"/>
            <p:cNvSpPr/>
            <p:nvPr/>
          </p:nvSpPr>
          <p:spPr>
            <a:xfrm>
              <a:off x="4664203" y="4572491"/>
              <a:ext cx="168526" cy="112097"/>
            </a:xfrm>
            <a:custGeom>
              <a:avLst/>
              <a:gdLst/>
              <a:ahLst/>
              <a:cxnLst/>
              <a:rect l="l" t="t" r="r" b="b"/>
              <a:pathLst>
                <a:path w="1547" h="1029" extrusionOk="0">
                  <a:moveTo>
                    <a:pt x="0" y="0"/>
                  </a:moveTo>
                  <a:lnTo>
                    <a:pt x="0" y="1028"/>
                  </a:lnTo>
                  <a:cubicBezTo>
                    <a:pt x="0" y="1028"/>
                    <a:pt x="1547" y="870"/>
                    <a:pt x="1480" y="643"/>
                  </a:cubicBezTo>
                  <a:cubicBezTo>
                    <a:pt x="1418" y="41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009;p49"/>
            <p:cNvSpPr/>
            <p:nvPr/>
          </p:nvSpPr>
          <p:spPr>
            <a:xfrm>
              <a:off x="4576617" y="4740801"/>
              <a:ext cx="157742" cy="129636"/>
            </a:xfrm>
            <a:custGeom>
              <a:avLst/>
              <a:gdLst/>
              <a:ahLst/>
              <a:cxnLst/>
              <a:rect l="l" t="t" r="r" b="b"/>
              <a:pathLst>
                <a:path w="1448" h="1190" extrusionOk="0">
                  <a:moveTo>
                    <a:pt x="643" y="1"/>
                  </a:moveTo>
                  <a:lnTo>
                    <a:pt x="1" y="581"/>
                  </a:lnTo>
                  <a:cubicBezTo>
                    <a:pt x="1" y="581"/>
                    <a:pt x="939" y="1189"/>
                    <a:pt x="1239" y="1189"/>
                  </a:cubicBezTo>
                  <a:cubicBezTo>
                    <a:pt x="1277" y="1189"/>
                    <a:pt x="1304" y="1180"/>
                    <a:pt x="1319" y="1158"/>
                  </a:cubicBezTo>
                  <a:cubicBezTo>
                    <a:pt x="1447" y="966"/>
                    <a:pt x="643" y="1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010;p49"/>
            <p:cNvSpPr/>
            <p:nvPr/>
          </p:nvSpPr>
          <p:spPr>
            <a:xfrm>
              <a:off x="4425846" y="4793310"/>
              <a:ext cx="119287" cy="165585"/>
            </a:xfrm>
            <a:custGeom>
              <a:avLst/>
              <a:gdLst/>
              <a:ahLst/>
              <a:cxnLst/>
              <a:rect l="l" t="t" r="r" b="b"/>
              <a:pathLst>
                <a:path w="1095" h="1520" extrusionOk="0">
                  <a:moveTo>
                    <a:pt x="1" y="0"/>
                  </a:moveTo>
                  <a:cubicBezTo>
                    <a:pt x="1" y="0"/>
                    <a:pt x="538" y="1520"/>
                    <a:pt x="807" y="1520"/>
                  </a:cubicBezTo>
                  <a:cubicBezTo>
                    <a:pt x="818" y="1520"/>
                    <a:pt x="828" y="1517"/>
                    <a:pt x="838" y="1513"/>
                  </a:cubicBezTo>
                  <a:cubicBezTo>
                    <a:pt x="1095" y="1384"/>
                    <a:pt x="1029" y="112"/>
                    <a:pt x="1029" y="11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011;p49"/>
            <p:cNvSpPr/>
            <p:nvPr/>
          </p:nvSpPr>
          <p:spPr>
            <a:xfrm>
              <a:off x="4028112" y="3572434"/>
              <a:ext cx="741429" cy="1264873"/>
            </a:xfrm>
            <a:custGeom>
              <a:avLst/>
              <a:gdLst/>
              <a:ahLst/>
              <a:cxnLst/>
              <a:rect l="l" t="t" r="r" b="b"/>
              <a:pathLst>
                <a:path w="6806" h="11611" extrusionOk="0">
                  <a:moveTo>
                    <a:pt x="2544" y="1"/>
                  </a:moveTo>
                  <a:cubicBezTo>
                    <a:pt x="2505" y="1"/>
                    <a:pt x="2463" y="12"/>
                    <a:pt x="2416" y="32"/>
                  </a:cubicBezTo>
                  <a:cubicBezTo>
                    <a:pt x="1615" y="431"/>
                    <a:pt x="0" y="4343"/>
                    <a:pt x="626" y="7734"/>
                  </a:cubicBezTo>
                  <a:cubicBezTo>
                    <a:pt x="946" y="9480"/>
                    <a:pt x="1928" y="10654"/>
                    <a:pt x="2969" y="11217"/>
                  </a:cubicBezTo>
                  <a:cubicBezTo>
                    <a:pt x="3450" y="11479"/>
                    <a:pt x="3944" y="11611"/>
                    <a:pt x="4393" y="11611"/>
                  </a:cubicBezTo>
                  <a:cubicBezTo>
                    <a:pt x="5012" y="11611"/>
                    <a:pt x="5546" y="11359"/>
                    <a:pt x="5839" y="10851"/>
                  </a:cubicBezTo>
                  <a:cubicBezTo>
                    <a:pt x="6805" y="9180"/>
                    <a:pt x="5550" y="9052"/>
                    <a:pt x="4228" y="5895"/>
                  </a:cubicBezTo>
                  <a:cubicBezTo>
                    <a:pt x="3427" y="3977"/>
                    <a:pt x="3194" y="2282"/>
                    <a:pt x="3016" y="1205"/>
                  </a:cubicBezTo>
                  <a:cubicBezTo>
                    <a:pt x="2989" y="1037"/>
                    <a:pt x="2963" y="886"/>
                    <a:pt x="2933" y="750"/>
                  </a:cubicBezTo>
                  <a:cubicBezTo>
                    <a:pt x="2851" y="325"/>
                    <a:pt x="2755" y="62"/>
                    <a:pt x="2597" y="9"/>
                  </a:cubicBezTo>
                  <a:cubicBezTo>
                    <a:pt x="2580" y="3"/>
                    <a:pt x="2562" y="1"/>
                    <a:pt x="2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012;p49"/>
            <p:cNvSpPr/>
            <p:nvPr/>
          </p:nvSpPr>
          <p:spPr>
            <a:xfrm>
              <a:off x="4294793" y="3703705"/>
              <a:ext cx="406555" cy="1133495"/>
            </a:xfrm>
            <a:custGeom>
              <a:avLst/>
              <a:gdLst/>
              <a:ahLst/>
              <a:cxnLst/>
              <a:rect l="l" t="t" r="r" b="b"/>
              <a:pathLst>
                <a:path w="3732" h="10405" extrusionOk="0">
                  <a:moveTo>
                    <a:pt x="568" y="0"/>
                  </a:moveTo>
                  <a:lnTo>
                    <a:pt x="568" y="0"/>
                  </a:lnTo>
                  <a:cubicBezTo>
                    <a:pt x="574" y="73"/>
                    <a:pt x="574" y="145"/>
                    <a:pt x="571" y="215"/>
                  </a:cubicBezTo>
                  <a:cubicBezTo>
                    <a:pt x="554" y="729"/>
                    <a:pt x="383" y="1223"/>
                    <a:pt x="271" y="1727"/>
                  </a:cubicBezTo>
                  <a:cubicBezTo>
                    <a:pt x="1" y="2960"/>
                    <a:pt x="89" y="4268"/>
                    <a:pt x="518" y="5458"/>
                  </a:cubicBezTo>
                  <a:cubicBezTo>
                    <a:pt x="920" y="6562"/>
                    <a:pt x="1616" y="7590"/>
                    <a:pt x="1721" y="8763"/>
                  </a:cubicBezTo>
                  <a:cubicBezTo>
                    <a:pt x="1744" y="9059"/>
                    <a:pt x="1724" y="9386"/>
                    <a:pt x="1533" y="9616"/>
                  </a:cubicBezTo>
                  <a:cubicBezTo>
                    <a:pt x="1296" y="9907"/>
                    <a:pt x="904" y="9940"/>
                    <a:pt x="521" y="10012"/>
                  </a:cubicBezTo>
                  <a:cubicBezTo>
                    <a:pt x="1003" y="10276"/>
                    <a:pt x="1497" y="10404"/>
                    <a:pt x="1945" y="10404"/>
                  </a:cubicBezTo>
                  <a:cubicBezTo>
                    <a:pt x="2565" y="10404"/>
                    <a:pt x="3099" y="10153"/>
                    <a:pt x="3391" y="9646"/>
                  </a:cubicBezTo>
                  <a:cubicBezTo>
                    <a:pt x="3629" y="9234"/>
                    <a:pt x="3732" y="8915"/>
                    <a:pt x="3732" y="8621"/>
                  </a:cubicBezTo>
                  <a:cubicBezTo>
                    <a:pt x="3732" y="8077"/>
                    <a:pt x="3379" y="7619"/>
                    <a:pt x="2881" y="6816"/>
                  </a:cubicBezTo>
                  <a:cubicBezTo>
                    <a:pt x="2565" y="6305"/>
                    <a:pt x="2189" y="5652"/>
                    <a:pt x="1806" y="4752"/>
                  </a:cubicBezTo>
                  <a:cubicBezTo>
                    <a:pt x="1797" y="4732"/>
                    <a:pt x="1790" y="4713"/>
                    <a:pt x="1780" y="4690"/>
                  </a:cubicBezTo>
                  <a:cubicBezTo>
                    <a:pt x="1632" y="4334"/>
                    <a:pt x="1504" y="3984"/>
                    <a:pt x="1391" y="3648"/>
                  </a:cubicBezTo>
                  <a:cubicBezTo>
                    <a:pt x="894" y="2165"/>
                    <a:pt x="713" y="877"/>
                    <a:pt x="56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013;p49"/>
            <p:cNvSpPr/>
            <p:nvPr/>
          </p:nvSpPr>
          <p:spPr>
            <a:xfrm>
              <a:off x="4974787" y="4572491"/>
              <a:ext cx="168200" cy="112097"/>
            </a:xfrm>
            <a:custGeom>
              <a:avLst/>
              <a:gdLst/>
              <a:ahLst/>
              <a:cxnLst/>
              <a:rect l="l" t="t" r="r" b="b"/>
              <a:pathLst>
                <a:path w="1544" h="1029" extrusionOk="0">
                  <a:moveTo>
                    <a:pt x="1543" y="0"/>
                  </a:moveTo>
                  <a:cubicBezTo>
                    <a:pt x="1543" y="0"/>
                    <a:pt x="129" y="419"/>
                    <a:pt x="63" y="643"/>
                  </a:cubicBezTo>
                  <a:cubicBezTo>
                    <a:pt x="1" y="870"/>
                    <a:pt x="1543" y="1028"/>
                    <a:pt x="1543" y="1028"/>
                  </a:cubicBezTo>
                  <a:lnTo>
                    <a:pt x="15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014;p49"/>
            <p:cNvSpPr/>
            <p:nvPr/>
          </p:nvSpPr>
          <p:spPr>
            <a:xfrm>
              <a:off x="5072831" y="4740801"/>
              <a:ext cx="157959" cy="129636"/>
            </a:xfrm>
            <a:custGeom>
              <a:avLst/>
              <a:gdLst/>
              <a:ahLst/>
              <a:cxnLst/>
              <a:rect l="l" t="t" r="r" b="b"/>
              <a:pathLst>
                <a:path w="1450" h="1190" extrusionOk="0">
                  <a:moveTo>
                    <a:pt x="804" y="1"/>
                  </a:moveTo>
                  <a:cubicBezTo>
                    <a:pt x="804" y="1"/>
                    <a:pt x="0" y="966"/>
                    <a:pt x="129" y="1158"/>
                  </a:cubicBezTo>
                  <a:cubicBezTo>
                    <a:pt x="143" y="1180"/>
                    <a:pt x="171" y="1189"/>
                    <a:pt x="209" y="1189"/>
                  </a:cubicBezTo>
                  <a:cubicBezTo>
                    <a:pt x="509" y="1189"/>
                    <a:pt x="1450" y="581"/>
                    <a:pt x="1450" y="581"/>
                  </a:cubicBezTo>
                  <a:lnTo>
                    <a:pt x="8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015;p49"/>
            <p:cNvSpPr/>
            <p:nvPr/>
          </p:nvSpPr>
          <p:spPr>
            <a:xfrm>
              <a:off x="5262384" y="4793310"/>
              <a:ext cx="119178" cy="165585"/>
            </a:xfrm>
            <a:custGeom>
              <a:avLst/>
              <a:gdLst/>
              <a:ahLst/>
              <a:cxnLst/>
              <a:rect l="l" t="t" r="r" b="b"/>
              <a:pathLst>
                <a:path w="1094" h="1520" extrusionOk="0">
                  <a:moveTo>
                    <a:pt x="1094" y="0"/>
                  </a:moveTo>
                  <a:lnTo>
                    <a:pt x="63" y="112"/>
                  </a:lnTo>
                  <a:cubicBezTo>
                    <a:pt x="63" y="112"/>
                    <a:pt x="0" y="1384"/>
                    <a:pt x="257" y="1513"/>
                  </a:cubicBezTo>
                  <a:cubicBezTo>
                    <a:pt x="267" y="1517"/>
                    <a:pt x="277" y="1520"/>
                    <a:pt x="288" y="1520"/>
                  </a:cubicBezTo>
                  <a:cubicBezTo>
                    <a:pt x="557" y="1520"/>
                    <a:pt x="1094" y="0"/>
                    <a:pt x="10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016;p49"/>
            <p:cNvSpPr/>
            <p:nvPr/>
          </p:nvSpPr>
          <p:spPr>
            <a:xfrm>
              <a:off x="5037644" y="3572434"/>
              <a:ext cx="745350" cy="1264764"/>
            </a:xfrm>
            <a:custGeom>
              <a:avLst/>
              <a:gdLst/>
              <a:ahLst/>
              <a:cxnLst/>
              <a:rect l="l" t="t" r="r" b="b"/>
              <a:pathLst>
                <a:path w="6842" h="11610" extrusionOk="0">
                  <a:moveTo>
                    <a:pt x="4267" y="0"/>
                  </a:moveTo>
                  <a:cubicBezTo>
                    <a:pt x="4248" y="0"/>
                    <a:pt x="4230" y="3"/>
                    <a:pt x="4212" y="9"/>
                  </a:cubicBezTo>
                  <a:cubicBezTo>
                    <a:pt x="4106" y="45"/>
                    <a:pt x="4031" y="167"/>
                    <a:pt x="3964" y="368"/>
                  </a:cubicBezTo>
                  <a:cubicBezTo>
                    <a:pt x="3704" y="1199"/>
                    <a:pt x="3639" y="3357"/>
                    <a:pt x="2577" y="5895"/>
                  </a:cubicBezTo>
                  <a:cubicBezTo>
                    <a:pt x="1259" y="9052"/>
                    <a:pt x="0" y="9180"/>
                    <a:pt x="966" y="10851"/>
                  </a:cubicBezTo>
                  <a:cubicBezTo>
                    <a:pt x="1025" y="10953"/>
                    <a:pt x="1094" y="11042"/>
                    <a:pt x="1167" y="11121"/>
                  </a:cubicBezTo>
                  <a:cubicBezTo>
                    <a:pt x="1474" y="11448"/>
                    <a:pt x="1916" y="11610"/>
                    <a:pt x="2413" y="11610"/>
                  </a:cubicBezTo>
                  <a:cubicBezTo>
                    <a:pt x="3836" y="11610"/>
                    <a:pt x="5710" y="10288"/>
                    <a:pt x="6179" y="7734"/>
                  </a:cubicBezTo>
                  <a:cubicBezTo>
                    <a:pt x="6841" y="4155"/>
                    <a:pt x="5010" y="0"/>
                    <a:pt x="42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017;p49"/>
            <p:cNvSpPr/>
            <p:nvPr/>
          </p:nvSpPr>
          <p:spPr>
            <a:xfrm>
              <a:off x="5405638" y="3572652"/>
              <a:ext cx="70700" cy="97390"/>
            </a:xfrm>
            <a:custGeom>
              <a:avLst/>
              <a:gdLst/>
              <a:ahLst/>
              <a:cxnLst/>
              <a:rect l="l" t="t" r="r" b="b"/>
              <a:pathLst>
                <a:path w="649" h="894" extrusionOk="0">
                  <a:moveTo>
                    <a:pt x="300" y="0"/>
                  </a:moveTo>
                  <a:cubicBezTo>
                    <a:pt x="280" y="0"/>
                    <a:pt x="261" y="3"/>
                    <a:pt x="244" y="7"/>
                  </a:cubicBezTo>
                  <a:cubicBezTo>
                    <a:pt x="142" y="43"/>
                    <a:pt x="63" y="165"/>
                    <a:pt x="0" y="366"/>
                  </a:cubicBezTo>
                  <a:cubicBezTo>
                    <a:pt x="178" y="491"/>
                    <a:pt x="337" y="666"/>
                    <a:pt x="468" y="893"/>
                  </a:cubicBezTo>
                  <a:cubicBezTo>
                    <a:pt x="504" y="683"/>
                    <a:pt x="544" y="505"/>
                    <a:pt x="586" y="366"/>
                  </a:cubicBezTo>
                  <a:cubicBezTo>
                    <a:pt x="606" y="307"/>
                    <a:pt x="626" y="257"/>
                    <a:pt x="649" y="211"/>
                  </a:cubicBezTo>
                  <a:cubicBezTo>
                    <a:pt x="518" y="73"/>
                    <a:pt x="399" y="0"/>
                    <a:pt x="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018;p49"/>
            <p:cNvSpPr/>
            <p:nvPr/>
          </p:nvSpPr>
          <p:spPr>
            <a:xfrm>
              <a:off x="5100829" y="4777841"/>
              <a:ext cx="167764" cy="59371"/>
            </a:xfrm>
            <a:custGeom>
              <a:avLst/>
              <a:gdLst/>
              <a:ahLst/>
              <a:cxnLst/>
              <a:rect l="l" t="t" r="r" b="b"/>
              <a:pathLst>
                <a:path w="1540" h="545" extrusionOk="0">
                  <a:moveTo>
                    <a:pt x="283" y="1"/>
                  </a:moveTo>
                  <a:lnTo>
                    <a:pt x="283" y="1"/>
                  </a:lnTo>
                  <a:cubicBezTo>
                    <a:pt x="188" y="24"/>
                    <a:pt x="93" y="40"/>
                    <a:pt x="0" y="56"/>
                  </a:cubicBezTo>
                  <a:cubicBezTo>
                    <a:pt x="43" y="106"/>
                    <a:pt x="93" y="152"/>
                    <a:pt x="145" y="191"/>
                  </a:cubicBezTo>
                  <a:cubicBezTo>
                    <a:pt x="191" y="126"/>
                    <a:pt x="237" y="60"/>
                    <a:pt x="283" y="1"/>
                  </a:cubicBezTo>
                  <a:close/>
                  <a:moveTo>
                    <a:pt x="995" y="360"/>
                  </a:moveTo>
                  <a:cubicBezTo>
                    <a:pt x="933" y="399"/>
                    <a:pt x="857" y="445"/>
                    <a:pt x="774" y="491"/>
                  </a:cubicBezTo>
                  <a:cubicBezTo>
                    <a:pt x="923" y="527"/>
                    <a:pt x="1081" y="544"/>
                    <a:pt x="1243" y="544"/>
                  </a:cubicBezTo>
                  <a:cubicBezTo>
                    <a:pt x="1338" y="544"/>
                    <a:pt x="1437" y="538"/>
                    <a:pt x="1539" y="527"/>
                  </a:cubicBezTo>
                  <a:lnTo>
                    <a:pt x="1539" y="524"/>
                  </a:lnTo>
                  <a:cubicBezTo>
                    <a:pt x="1345" y="498"/>
                    <a:pt x="1160" y="445"/>
                    <a:pt x="995" y="360"/>
                  </a:cubicBezTo>
                  <a:close/>
                </a:path>
              </a:pathLst>
            </a:custGeom>
            <a:solidFill>
              <a:srgbClr val="8FC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019;p49"/>
            <p:cNvSpPr/>
            <p:nvPr/>
          </p:nvSpPr>
          <p:spPr>
            <a:xfrm>
              <a:off x="5116516" y="4771413"/>
              <a:ext cx="92815" cy="60025"/>
            </a:xfrm>
            <a:custGeom>
              <a:avLst/>
              <a:gdLst/>
              <a:ahLst/>
              <a:cxnLst/>
              <a:rect l="l" t="t" r="r" b="b"/>
              <a:pathLst>
                <a:path w="852" h="551" extrusionOk="0">
                  <a:moveTo>
                    <a:pt x="344" y="0"/>
                  </a:moveTo>
                  <a:cubicBezTo>
                    <a:pt x="305" y="13"/>
                    <a:pt x="262" y="26"/>
                    <a:pt x="222" y="36"/>
                  </a:cubicBezTo>
                  <a:cubicBezTo>
                    <a:pt x="192" y="46"/>
                    <a:pt x="166" y="53"/>
                    <a:pt x="139" y="60"/>
                  </a:cubicBezTo>
                  <a:cubicBezTo>
                    <a:pt x="93" y="119"/>
                    <a:pt x="47" y="185"/>
                    <a:pt x="1" y="250"/>
                  </a:cubicBezTo>
                  <a:cubicBezTo>
                    <a:pt x="179" y="396"/>
                    <a:pt x="393" y="498"/>
                    <a:pt x="630" y="550"/>
                  </a:cubicBezTo>
                  <a:cubicBezTo>
                    <a:pt x="713" y="504"/>
                    <a:pt x="789" y="458"/>
                    <a:pt x="851" y="419"/>
                  </a:cubicBezTo>
                  <a:cubicBezTo>
                    <a:pt x="700" y="343"/>
                    <a:pt x="562" y="244"/>
                    <a:pt x="443" y="115"/>
                  </a:cubicBezTo>
                  <a:cubicBezTo>
                    <a:pt x="410" y="79"/>
                    <a:pt x="377" y="40"/>
                    <a:pt x="3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020;p49"/>
            <p:cNvSpPr/>
            <p:nvPr/>
          </p:nvSpPr>
          <p:spPr>
            <a:xfrm>
              <a:off x="5268485" y="4834925"/>
              <a:ext cx="436" cy="436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0"/>
                  </a:move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8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021;p49"/>
            <p:cNvSpPr/>
            <p:nvPr/>
          </p:nvSpPr>
          <p:spPr>
            <a:xfrm>
              <a:off x="5153991" y="3595638"/>
              <a:ext cx="555037" cy="1239382"/>
            </a:xfrm>
            <a:custGeom>
              <a:avLst/>
              <a:gdLst/>
              <a:ahLst/>
              <a:cxnLst/>
              <a:rect l="l" t="t" r="r" b="b"/>
              <a:pathLst>
                <a:path w="5095" h="11377" extrusionOk="0">
                  <a:moveTo>
                    <a:pt x="2959" y="0"/>
                  </a:moveTo>
                  <a:cubicBezTo>
                    <a:pt x="2936" y="46"/>
                    <a:pt x="2916" y="96"/>
                    <a:pt x="2896" y="155"/>
                  </a:cubicBezTo>
                  <a:cubicBezTo>
                    <a:pt x="2854" y="294"/>
                    <a:pt x="2814" y="472"/>
                    <a:pt x="2778" y="682"/>
                  </a:cubicBezTo>
                  <a:cubicBezTo>
                    <a:pt x="2913" y="916"/>
                    <a:pt x="3025" y="1207"/>
                    <a:pt x="3108" y="1562"/>
                  </a:cubicBezTo>
                  <a:cubicBezTo>
                    <a:pt x="3740" y="4255"/>
                    <a:pt x="3161" y="7207"/>
                    <a:pt x="1552" y="9458"/>
                  </a:cubicBezTo>
                  <a:cubicBezTo>
                    <a:pt x="1150" y="10022"/>
                    <a:pt x="649" y="10566"/>
                    <a:pt x="0" y="10793"/>
                  </a:cubicBezTo>
                  <a:cubicBezTo>
                    <a:pt x="33" y="10833"/>
                    <a:pt x="66" y="10872"/>
                    <a:pt x="99" y="10908"/>
                  </a:cubicBezTo>
                  <a:cubicBezTo>
                    <a:pt x="218" y="11037"/>
                    <a:pt x="356" y="11136"/>
                    <a:pt x="507" y="11212"/>
                  </a:cubicBezTo>
                  <a:cubicBezTo>
                    <a:pt x="672" y="11297"/>
                    <a:pt x="857" y="11350"/>
                    <a:pt x="1051" y="11376"/>
                  </a:cubicBezTo>
                  <a:lnTo>
                    <a:pt x="1054" y="11376"/>
                  </a:lnTo>
                  <a:cubicBezTo>
                    <a:pt x="2429" y="11209"/>
                    <a:pt x="4086" y="9896"/>
                    <a:pt x="4525" y="7521"/>
                  </a:cubicBezTo>
                  <a:cubicBezTo>
                    <a:pt x="5094" y="4419"/>
                    <a:pt x="3800" y="890"/>
                    <a:pt x="295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2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2" grpId="0" animBg="1"/>
      <p:bldP spid="125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Google Shape;1493;p40"/>
          <p:cNvSpPr/>
          <p:nvPr/>
        </p:nvSpPr>
        <p:spPr>
          <a:xfrm>
            <a:off x="1770768" y="191693"/>
            <a:ext cx="6445165" cy="834627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40"/>
          <p:cNvSpPr txBox="1">
            <a:spLocks noGrp="1"/>
          </p:cNvSpPr>
          <p:nvPr>
            <p:ph type="subTitle" idx="1"/>
          </p:nvPr>
        </p:nvSpPr>
        <p:spPr>
          <a:xfrm rot="989">
            <a:off x="2324400" y="3400313"/>
            <a:ext cx="52152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could enter a subtitle here if you need it</a:t>
            </a:r>
            <a:endParaRPr/>
          </a:p>
        </p:txBody>
      </p:sp>
      <p:grpSp>
        <p:nvGrpSpPr>
          <p:cNvPr id="1497" name="Google Shape;1497;p40"/>
          <p:cNvGrpSpPr/>
          <p:nvPr/>
        </p:nvGrpSpPr>
        <p:grpSpPr>
          <a:xfrm>
            <a:off x="8301175" y="-14051"/>
            <a:ext cx="404657" cy="1808340"/>
            <a:chOff x="8574475" y="-14051"/>
            <a:chExt cx="404657" cy="1808340"/>
          </a:xfrm>
        </p:grpSpPr>
        <p:sp>
          <p:nvSpPr>
            <p:cNvPr id="1498" name="Google Shape;1498;p40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0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0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0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0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0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0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0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0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0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8" name="Google Shape;1508;p40"/>
          <p:cNvSpPr/>
          <p:nvPr/>
        </p:nvSpPr>
        <p:spPr>
          <a:xfrm rot="639960">
            <a:off x="7230848" y="793559"/>
            <a:ext cx="404651" cy="369713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2" name="Google Shape;1542;p40"/>
          <p:cNvGrpSpPr/>
          <p:nvPr/>
        </p:nvGrpSpPr>
        <p:grpSpPr>
          <a:xfrm rot="407631">
            <a:off x="8081306" y="3955899"/>
            <a:ext cx="1238351" cy="1085621"/>
            <a:chOff x="7611038" y="3431425"/>
            <a:chExt cx="1238324" cy="1085597"/>
          </a:xfrm>
        </p:grpSpPr>
        <p:sp>
          <p:nvSpPr>
            <p:cNvPr id="1543" name="Google Shape;1543;p40"/>
            <p:cNvSpPr/>
            <p:nvPr/>
          </p:nvSpPr>
          <p:spPr>
            <a:xfrm rot="1860596">
              <a:off x="7695149" y="3662528"/>
              <a:ext cx="1070103" cy="623391"/>
            </a:xfrm>
            <a:custGeom>
              <a:avLst/>
              <a:gdLst/>
              <a:ahLst/>
              <a:cxnLst/>
              <a:rect l="l" t="t" r="r" b="b"/>
              <a:pathLst>
                <a:path w="42803" h="24935" extrusionOk="0">
                  <a:moveTo>
                    <a:pt x="28230" y="1382"/>
                  </a:moveTo>
                  <a:cubicBezTo>
                    <a:pt x="32935" y="4810"/>
                    <a:pt x="37319" y="8626"/>
                    <a:pt x="41367" y="12809"/>
                  </a:cubicBezTo>
                  <a:cubicBezTo>
                    <a:pt x="35647" y="15578"/>
                    <a:pt x="30159" y="18774"/>
                    <a:pt x="24932" y="22385"/>
                  </a:cubicBezTo>
                  <a:cubicBezTo>
                    <a:pt x="25196" y="20114"/>
                    <a:pt x="25595" y="17874"/>
                    <a:pt x="26138" y="15655"/>
                  </a:cubicBezTo>
                  <a:cubicBezTo>
                    <a:pt x="26156" y="15588"/>
                    <a:pt x="26156" y="15528"/>
                    <a:pt x="26152" y="15472"/>
                  </a:cubicBezTo>
                  <a:cubicBezTo>
                    <a:pt x="26607" y="15262"/>
                    <a:pt x="26412" y="14623"/>
                    <a:pt x="25931" y="14623"/>
                  </a:cubicBezTo>
                  <a:cubicBezTo>
                    <a:pt x="25905" y="14623"/>
                    <a:pt x="25877" y="14625"/>
                    <a:pt x="25849" y="14629"/>
                  </a:cubicBezTo>
                  <a:cubicBezTo>
                    <a:pt x="18795" y="15652"/>
                    <a:pt x="11716" y="19415"/>
                    <a:pt x="6014" y="23612"/>
                  </a:cubicBezTo>
                  <a:cubicBezTo>
                    <a:pt x="4381" y="19596"/>
                    <a:pt x="2846" y="15497"/>
                    <a:pt x="959" y="11596"/>
                  </a:cubicBezTo>
                  <a:cubicBezTo>
                    <a:pt x="5138" y="10125"/>
                    <a:pt x="9294" y="8778"/>
                    <a:pt x="13713" y="8232"/>
                  </a:cubicBezTo>
                  <a:cubicBezTo>
                    <a:pt x="15404" y="8020"/>
                    <a:pt x="17073" y="7938"/>
                    <a:pt x="18737" y="7938"/>
                  </a:cubicBezTo>
                  <a:cubicBezTo>
                    <a:pt x="21201" y="7938"/>
                    <a:pt x="23654" y="8118"/>
                    <a:pt x="26149" y="8327"/>
                  </a:cubicBezTo>
                  <a:cubicBezTo>
                    <a:pt x="26220" y="8370"/>
                    <a:pt x="26304" y="8392"/>
                    <a:pt x="26388" y="8392"/>
                  </a:cubicBezTo>
                  <a:cubicBezTo>
                    <a:pt x="26467" y="8392"/>
                    <a:pt x="26546" y="8373"/>
                    <a:pt x="26614" y="8333"/>
                  </a:cubicBezTo>
                  <a:cubicBezTo>
                    <a:pt x="26871" y="8256"/>
                    <a:pt x="26974" y="7939"/>
                    <a:pt x="26886" y="7698"/>
                  </a:cubicBezTo>
                  <a:cubicBezTo>
                    <a:pt x="27394" y="5611"/>
                    <a:pt x="27778" y="3491"/>
                    <a:pt x="28230" y="1382"/>
                  </a:cubicBezTo>
                  <a:close/>
                  <a:moveTo>
                    <a:pt x="27913" y="1"/>
                  </a:moveTo>
                  <a:cubicBezTo>
                    <a:pt x="27688" y="1"/>
                    <a:pt x="27454" y="159"/>
                    <a:pt x="27408" y="376"/>
                  </a:cubicBezTo>
                  <a:cubicBezTo>
                    <a:pt x="26897" y="2680"/>
                    <a:pt x="26360" y="4997"/>
                    <a:pt x="26061" y="7339"/>
                  </a:cubicBezTo>
                  <a:cubicBezTo>
                    <a:pt x="23844" y="6915"/>
                    <a:pt x="21506" y="6709"/>
                    <a:pt x="19127" y="6709"/>
                  </a:cubicBezTo>
                  <a:cubicBezTo>
                    <a:pt x="12675" y="6709"/>
                    <a:pt x="5930" y="8226"/>
                    <a:pt x="536" y="11035"/>
                  </a:cubicBezTo>
                  <a:cubicBezTo>
                    <a:pt x="508" y="11050"/>
                    <a:pt x="497" y="11071"/>
                    <a:pt x="476" y="11089"/>
                  </a:cubicBezTo>
                  <a:cubicBezTo>
                    <a:pt x="243" y="11095"/>
                    <a:pt x="0" y="11307"/>
                    <a:pt x="95" y="11571"/>
                  </a:cubicBezTo>
                  <a:cubicBezTo>
                    <a:pt x="1573" y="15977"/>
                    <a:pt x="3527" y="20252"/>
                    <a:pt x="5294" y="24548"/>
                  </a:cubicBezTo>
                  <a:cubicBezTo>
                    <a:pt x="5374" y="24744"/>
                    <a:pt x="5583" y="24935"/>
                    <a:pt x="5805" y="24935"/>
                  </a:cubicBezTo>
                  <a:cubicBezTo>
                    <a:pt x="5885" y="24935"/>
                    <a:pt x="5967" y="24910"/>
                    <a:pt x="6045" y="24851"/>
                  </a:cubicBezTo>
                  <a:cubicBezTo>
                    <a:pt x="8944" y="22678"/>
                    <a:pt x="12023" y="20784"/>
                    <a:pt x="15300" y="19243"/>
                  </a:cubicBezTo>
                  <a:cubicBezTo>
                    <a:pt x="18478" y="17744"/>
                    <a:pt x="21737" y="16837"/>
                    <a:pt x="25056" y="15825"/>
                  </a:cubicBezTo>
                  <a:lnTo>
                    <a:pt x="25056" y="15825"/>
                  </a:lnTo>
                  <a:cubicBezTo>
                    <a:pt x="24459" y="18336"/>
                    <a:pt x="24036" y="20869"/>
                    <a:pt x="23782" y="23436"/>
                  </a:cubicBezTo>
                  <a:cubicBezTo>
                    <a:pt x="23755" y="23725"/>
                    <a:pt x="24043" y="23955"/>
                    <a:pt x="24316" y="23955"/>
                  </a:cubicBezTo>
                  <a:cubicBezTo>
                    <a:pt x="24400" y="23955"/>
                    <a:pt x="24483" y="23933"/>
                    <a:pt x="24555" y="23884"/>
                  </a:cubicBezTo>
                  <a:cubicBezTo>
                    <a:pt x="30233" y="19888"/>
                    <a:pt x="36218" y="16389"/>
                    <a:pt x="42485" y="13399"/>
                  </a:cubicBezTo>
                  <a:cubicBezTo>
                    <a:pt x="42793" y="13250"/>
                    <a:pt x="42803" y="12813"/>
                    <a:pt x="42588" y="12594"/>
                  </a:cubicBezTo>
                  <a:cubicBezTo>
                    <a:pt x="38176" y="7970"/>
                    <a:pt x="33351" y="3791"/>
                    <a:pt x="28152" y="73"/>
                  </a:cubicBezTo>
                  <a:cubicBezTo>
                    <a:pt x="28081" y="23"/>
                    <a:pt x="27997" y="1"/>
                    <a:pt x="27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0"/>
            <p:cNvSpPr/>
            <p:nvPr/>
          </p:nvSpPr>
          <p:spPr>
            <a:xfrm rot="1860596">
              <a:off x="7719588" y="3693905"/>
              <a:ext cx="1010251" cy="555789"/>
            </a:xfrm>
            <a:custGeom>
              <a:avLst/>
              <a:gdLst/>
              <a:ahLst/>
              <a:cxnLst/>
              <a:rect l="l" t="t" r="r" b="b"/>
              <a:pathLst>
                <a:path w="40409" h="22231" extrusionOk="0">
                  <a:moveTo>
                    <a:pt x="27271" y="0"/>
                  </a:moveTo>
                  <a:cubicBezTo>
                    <a:pt x="26819" y="2109"/>
                    <a:pt x="26435" y="4229"/>
                    <a:pt x="25927" y="6316"/>
                  </a:cubicBezTo>
                  <a:cubicBezTo>
                    <a:pt x="26015" y="6557"/>
                    <a:pt x="25912" y="6874"/>
                    <a:pt x="25655" y="6951"/>
                  </a:cubicBezTo>
                  <a:cubicBezTo>
                    <a:pt x="25587" y="6991"/>
                    <a:pt x="25508" y="7010"/>
                    <a:pt x="25429" y="7010"/>
                  </a:cubicBezTo>
                  <a:cubicBezTo>
                    <a:pt x="25345" y="7010"/>
                    <a:pt x="25261" y="6988"/>
                    <a:pt x="25190" y="6945"/>
                  </a:cubicBezTo>
                  <a:cubicBezTo>
                    <a:pt x="22695" y="6736"/>
                    <a:pt x="20242" y="6556"/>
                    <a:pt x="17778" y="6556"/>
                  </a:cubicBezTo>
                  <a:cubicBezTo>
                    <a:pt x="16114" y="6556"/>
                    <a:pt x="14445" y="6638"/>
                    <a:pt x="12754" y="6850"/>
                  </a:cubicBezTo>
                  <a:cubicBezTo>
                    <a:pt x="8335" y="7396"/>
                    <a:pt x="4179" y="8743"/>
                    <a:pt x="0" y="10214"/>
                  </a:cubicBezTo>
                  <a:cubicBezTo>
                    <a:pt x="1887" y="14115"/>
                    <a:pt x="3422" y="18214"/>
                    <a:pt x="5055" y="22230"/>
                  </a:cubicBezTo>
                  <a:cubicBezTo>
                    <a:pt x="10757" y="18033"/>
                    <a:pt x="17836" y="14270"/>
                    <a:pt x="24890" y="13247"/>
                  </a:cubicBezTo>
                  <a:cubicBezTo>
                    <a:pt x="24918" y="13243"/>
                    <a:pt x="24946" y="13241"/>
                    <a:pt x="24972" y="13241"/>
                  </a:cubicBezTo>
                  <a:cubicBezTo>
                    <a:pt x="25453" y="13241"/>
                    <a:pt x="25648" y="13880"/>
                    <a:pt x="25193" y="14090"/>
                  </a:cubicBezTo>
                  <a:cubicBezTo>
                    <a:pt x="25197" y="14146"/>
                    <a:pt x="25197" y="14206"/>
                    <a:pt x="25179" y="14273"/>
                  </a:cubicBezTo>
                  <a:cubicBezTo>
                    <a:pt x="24636" y="16492"/>
                    <a:pt x="24237" y="18732"/>
                    <a:pt x="23973" y="21003"/>
                  </a:cubicBezTo>
                  <a:cubicBezTo>
                    <a:pt x="29200" y="17392"/>
                    <a:pt x="34688" y="14196"/>
                    <a:pt x="40408" y="11427"/>
                  </a:cubicBezTo>
                  <a:cubicBezTo>
                    <a:pt x="36360" y="7244"/>
                    <a:pt x="31976" y="3428"/>
                    <a:pt x="27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482;p22"/>
          <p:cNvGrpSpPr/>
          <p:nvPr/>
        </p:nvGrpSpPr>
        <p:grpSpPr>
          <a:xfrm>
            <a:off x="3045596" y="163629"/>
            <a:ext cx="760304" cy="890753"/>
            <a:chOff x="1624375" y="2524866"/>
            <a:chExt cx="1353000" cy="1593039"/>
          </a:xfrm>
        </p:grpSpPr>
        <p:sp>
          <p:nvSpPr>
            <p:cNvPr id="115" name="Google Shape;483;p22"/>
            <p:cNvSpPr/>
            <p:nvPr/>
          </p:nvSpPr>
          <p:spPr>
            <a:xfrm>
              <a:off x="1624375" y="2524866"/>
              <a:ext cx="1353000" cy="1593039"/>
            </a:xfrm>
            <a:custGeom>
              <a:avLst/>
              <a:gdLst/>
              <a:ahLst/>
              <a:cxnLst/>
              <a:rect l="l" t="t" r="r" b="b"/>
              <a:pathLst>
                <a:path w="18347" h="21602" extrusionOk="0">
                  <a:moveTo>
                    <a:pt x="10866" y="1"/>
                  </a:moveTo>
                  <a:cubicBezTo>
                    <a:pt x="10643" y="1"/>
                    <a:pt x="10417" y="6"/>
                    <a:pt x="10195" y="18"/>
                  </a:cubicBezTo>
                  <a:lnTo>
                    <a:pt x="10182" y="18"/>
                  </a:lnTo>
                  <a:cubicBezTo>
                    <a:pt x="10159" y="21"/>
                    <a:pt x="10135" y="21"/>
                    <a:pt x="10112" y="21"/>
                  </a:cubicBezTo>
                  <a:cubicBezTo>
                    <a:pt x="10085" y="25"/>
                    <a:pt x="10056" y="25"/>
                    <a:pt x="10025" y="28"/>
                  </a:cubicBezTo>
                  <a:lnTo>
                    <a:pt x="10022" y="28"/>
                  </a:lnTo>
                  <a:cubicBezTo>
                    <a:pt x="8969" y="104"/>
                    <a:pt x="8279" y="344"/>
                    <a:pt x="7847" y="772"/>
                  </a:cubicBezTo>
                  <a:cubicBezTo>
                    <a:pt x="7770" y="848"/>
                    <a:pt x="7674" y="951"/>
                    <a:pt x="7545" y="1087"/>
                  </a:cubicBezTo>
                  <a:cubicBezTo>
                    <a:pt x="6481" y="2220"/>
                    <a:pt x="3130" y="5993"/>
                    <a:pt x="1712" y="8139"/>
                  </a:cubicBezTo>
                  <a:cubicBezTo>
                    <a:pt x="1057" y="9133"/>
                    <a:pt x="626" y="9933"/>
                    <a:pt x="353" y="10667"/>
                  </a:cubicBezTo>
                  <a:cubicBezTo>
                    <a:pt x="287" y="10850"/>
                    <a:pt x="227" y="11029"/>
                    <a:pt x="180" y="11201"/>
                  </a:cubicBezTo>
                  <a:cubicBezTo>
                    <a:pt x="117" y="11434"/>
                    <a:pt x="71" y="11664"/>
                    <a:pt x="41" y="11886"/>
                  </a:cubicBezTo>
                  <a:lnTo>
                    <a:pt x="38" y="11906"/>
                  </a:lnTo>
                  <a:lnTo>
                    <a:pt x="38" y="11909"/>
                  </a:lnTo>
                  <a:cubicBezTo>
                    <a:pt x="34" y="11946"/>
                    <a:pt x="31" y="11978"/>
                    <a:pt x="24" y="12012"/>
                  </a:cubicBezTo>
                  <a:cubicBezTo>
                    <a:pt x="8" y="12175"/>
                    <a:pt x="1" y="12341"/>
                    <a:pt x="4" y="12497"/>
                  </a:cubicBezTo>
                  <a:lnTo>
                    <a:pt x="4" y="12517"/>
                  </a:lnTo>
                  <a:cubicBezTo>
                    <a:pt x="4" y="12550"/>
                    <a:pt x="8" y="12584"/>
                    <a:pt x="8" y="12616"/>
                  </a:cubicBezTo>
                  <a:lnTo>
                    <a:pt x="11" y="12643"/>
                  </a:lnTo>
                  <a:cubicBezTo>
                    <a:pt x="11" y="12673"/>
                    <a:pt x="14" y="12703"/>
                    <a:pt x="14" y="12733"/>
                  </a:cubicBezTo>
                  <a:lnTo>
                    <a:pt x="18" y="12736"/>
                  </a:lnTo>
                  <a:lnTo>
                    <a:pt x="18" y="12763"/>
                  </a:lnTo>
                  <a:cubicBezTo>
                    <a:pt x="21" y="12792"/>
                    <a:pt x="24" y="12823"/>
                    <a:pt x="28" y="12855"/>
                  </a:cubicBezTo>
                  <a:cubicBezTo>
                    <a:pt x="28" y="12866"/>
                    <a:pt x="28" y="12872"/>
                    <a:pt x="31" y="12879"/>
                  </a:cubicBezTo>
                  <a:cubicBezTo>
                    <a:pt x="41" y="12959"/>
                    <a:pt x="51" y="13039"/>
                    <a:pt x="64" y="13114"/>
                  </a:cubicBezTo>
                  <a:cubicBezTo>
                    <a:pt x="68" y="13122"/>
                    <a:pt x="68" y="13128"/>
                    <a:pt x="71" y="13134"/>
                  </a:cubicBezTo>
                  <a:cubicBezTo>
                    <a:pt x="74" y="13168"/>
                    <a:pt x="81" y="13198"/>
                    <a:pt x="88" y="13228"/>
                  </a:cubicBezTo>
                  <a:cubicBezTo>
                    <a:pt x="91" y="13238"/>
                    <a:pt x="94" y="13248"/>
                    <a:pt x="94" y="13258"/>
                  </a:cubicBezTo>
                  <a:lnTo>
                    <a:pt x="97" y="13264"/>
                  </a:lnTo>
                  <a:cubicBezTo>
                    <a:pt x="101" y="13291"/>
                    <a:pt x="108" y="13318"/>
                    <a:pt x="114" y="13344"/>
                  </a:cubicBezTo>
                  <a:cubicBezTo>
                    <a:pt x="117" y="13358"/>
                    <a:pt x="120" y="13370"/>
                    <a:pt x="124" y="13384"/>
                  </a:cubicBezTo>
                  <a:cubicBezTo>
                    <a:pt x="131" y="13407"/>
                    <a:pt x="137" y="13433"/>
                    <a:pt x="148" y="13457"/>
                  </a:cubicBezTo>
                  <a:cubicBezTo>
                    <a:pt x="151" y="13470"/>
                    <a:pt x="154" y="13484"/>
                    <a:pt x="157" y="13497"/>
                  </a:cubicBezTo>
                  <a:cubicBezTo>
                    <a:pt x="164" y="13523"/>
                    <a:pt x="174" y="13547"/>
                    <a:pt x="180" y="13570"/>
                  </a:cubicBezTo>
                  <a:lnTo>
                    <a:pt x="183" y="13577"/>
                  </a:lnTo>
                  <a:cubicBezTo>
                    <a:pt x="187" y="13586"/>
                    <a:pt x="191" y="13600"/>
                    <a:pt x="194" y="13610"/>
                  </a:cubicBezTo>
                  <a:cubicBezTo>
                    <a:pt x="203" y="13637"/>
                    <a:pt x="211" y="13663"/>
                    <a:pt x="220" y="13689"/>
                  </a:cubicBezTo>
                  <a:lnTo>
                    <a:pt x="220" y="13692"/>
                  </a:lnTo>
                  <a:cubicBezTo>
                    <a:pt x="227" y="13703"/>
                    <a:pt x="230" y="13712"/>
                    <a:pt x="234" y="13723"/>
                  </a:cubicBezTo>
                  <a:cubicBezTo>
                    <a:pt x="247" y="13759"/>
                    <a:pt x="260" y="13796"/>
                    <a:pt x="277" y="13832"/>
                  </a:cubicBezTo>
                  <a:cubicBezTo>
                    <a:pt x="280" y="13839"/>
                    <a:pt x="283" y="13849"/>
                    <a:pt x="287" y="13856"/>
                  </a:cubicBezTo>
                  <a:cubicBezTo>
                    <a:pt x="300" y="13889"/>
                    <a:pt x="310" y="13912"/>
                    <a:pt x="320" y="13939"/>
                  </a:cubicBezTo>
                  <a:cubicBezTo>
                    <a:pt x="327" y="13948"/>
                    <a:pt x="330" y="13962"/>
                    <a:pt x="337" y="13971"/>
                  </a:cubicBezTo>
                  <a:lnTo>
                    <a:pt x="340" y="13979"/>
                  </a:lnTo>
                  <a:cubicBezTo>
                    <a:pt x="350" y="13999"/>
                    <a:pt x="360" y="14022"/>
                    <a:pt x="370" y="14045"/>
                  </a:cubicBezTo>
                  <a:cubicBezTo>
                    <a:pt x="376" y="14058"/>
                    <a:pt x="387" y="14075"/>
                    <a:pt x="393" y="14088"/>
                  </a:cubicBezTo>
                  <a:cubicBezTo>
                    <a:pt x="403" y="14108"/>
                    <a:pt x="413" y="14131"/>
                    <a:pt x="423" y="14151"/>
                  </a:cubicBezTo>
                  <a:cubicBezTo>
                    <a:pt x="433" y="14164"/>
                    <a:pt x="439" y="14181"/>
                    <a:pt x="447" y="14195"/>
                  </a:cubicBezTo>
                  <a:cubicBezTo>
                    <a:pt x="459" y="14215"/>
                    <a:pt x="470" y="14238"/>
                    <a:pt x="482" y="14258"/>
                  </a:cubicBezTo>
                  <a:lnTo>
                    <a:pt x="486" y="14261"/>
                  </a:lnTo>
                  <a:cubicBezTo>
                    <a:pt x="493" y="14274"/>
                    <a:pt x="499" y="14287"/>
                    <a:pt x="506" y="14297"/>
                  </a:cubicBezTo>
                  <a:cubicBezTo>
                    <a:pt x="519" y="14321"/>
                    <a:pt x="533" y="14344"/>
                    <a:pt x="546" y="14367"/>
                  </a:cubicBezTo>
                  <a:lnTo>
                    <a:pt x="549" y="14370"/>
                  </a:lnTo>
                  <a:cubicBezTo>
                    <a:pt x="553" y="14380"/>
                    <a:pt x="559" y="14390"/>
                    <a:pt x="566" y="14400"/>
                  </a:cubicBezTo>
                  <a:cubicBezTo>
                    <a:pt x="589" y="14437"/>
                    <a:pt x="609" y="14470"/>
                    <a:pt x="629" y="14500"/>
                  </a:cubicBezTo>
                  <a:cubicBezTo>
                    <a:pt x="901" y="14912"/>
                    <a:pt x="1290" y="15234"/>
                    <a:pt x="1788" y="15457"/>
                  </a:cubicBezTo>
                  <a:cubicBezTo>
                    <a:pt x="2167" y="15622"/>
                    <a:pt x="2599" y="15732"/>
                    <a:pt x="3110" y="15789"/>
                  </a:cubicBezTo>
                  <a:cubicBezTo>
                    <a:pt x="3413" y="15823"/>
                    <a:pt x="3725" y="15835"/>
                    <a:pt x="4033" y="15835"/>
                  </a:cubicBezTo>
                  <a:cubicBezTo>
                    <a:pt x="4576" y="15835"/>
                    <a:pt x="5108" y="15796"/>
                    <a:pt x="5568" y="15762"/>
                  </a:cubicBezTo>
                  <a:cubicBezTo>
                    <a:pt x="5898" y="15738"/>
                    <a:pt x="6212" y="15714"/>
                    <a:pt x="6431" y="15714"/>
                  </a:cubicBezTo>
                  <a:cubicBezTo>
                    <a:pt x="6485" y="15714"/>
                    <a:pt x="6533" y="15716"/>
                    <a:pt x="6574" y="15719"/>
                  </a:cubicBezTo>
                  <a:cubicBezTo>
                    <a:pt x="6591" y="15719"/>
                    <a:pt x="6611" y="15719"/>
                    <a:pt x="6628" y="15722"/>
                  </a:cubicBezTo>
                  <a:cubicBezTo>
                    <a:pt x="6837" y="15732"/>
                    <a:pt x="7036" y="15732"/>
                    <a:pt x="7226" y="15732"/>
                  </a:cubicBezTo>
                  <a:cubicBezTo>
                    <a:pt x="7431" y="15732"/>
                    <a:pt x="7764" y="15732"/>
                    <a:pt x="7896" y="15769"/>
                  </a:cubicBezTo>
                  <a:cubicBezTo>
                    <a:pt x="7900" y="15779"/>
                    <a:pt x="7907" y="15792"/>
                    <a:pt x="7910" y="15809"/>
                  </a:cubicBezTo>
                  <a:lnTo>
                    <a:pt x="7910" y="15812"/>
                  </a:lnTo>
                  <a:cubicBezTo>
                    <a:pt x="7920" y="15845"/>
                    <a:pt x="7930" y="15889"/>
                    <a:pt x="7933" y="15935"/>
                  </a:cubicBezTo>
                  <a:lnTo>
                    <a:pt x="7936" y="15941"/>
                  </a:lnTo>
                  <a:cubicBezTo>
                    <a:pt x="7936" y="15948"/>
                    <a:pt x="7936" y="15955"/>
                    <a:pt x="7940" y="15961"/>
                  </a:cubicBezTo>
                  <a:cubicBezTo>
                    <a:pt x="7940" y="15972"/>
                    <a:pt x="7940" y="15984"/>
                    <a:pt x="7943" y="15995"/>
                  </a:cubicBezTo>
                  <a:lnTo>
                    <a:pt x="7943" y="16004"/>
                  </a:lnTo>
                  <a:cubicBezTo>
                    <a:pt x="7950" y="16081"/>
                    <a:pt x="7953" y="16174"/>
                    <a:pt x="7953" y="16283"/>
                  </a:cubicBezTo>
                  <a:cubicBezTo>
                    <a:pt x="7946" y="16506"/>
                    <a:pt x="7940" y="16735"/>
                    <a:pt x="7933" y="16954"/>
                  </a:cubicBezTo>
                  <a:cubicBezTo>
                    <a:pt x="7907" y="17768"/>
                    <a:pt x="7883" y="18539"/>
                    <a:pt x="7966" y="19203"/>
                  </a:cubicBezTo>
                  <a:cubicBezTo>
                    <a:pt x="8052" y="19891"/>
                    <a:pt x="8239" y="20386"/>
                    <a:pt x="8554" y="20764"/>
                  </a:cubicBezTo>
                  <a:lnTo>
                    <a:pt x="8561" y="20771"/>
                  </a:lnTo>
                  <a:cubicBezTo>
                    <a:pt x="8581" y="20798"/>
                    <a:pt x="8604" y="20821"/>
                    <a:pt x="8627" y="20847"/>
                  </a:cubicBezTo>
                  <a:lnTo>
                    <a:pt x="8641" y="20861"/>
                  </a:lnTo>
                  <a:cubicBezTo>
                    <a:pt x="8697" y="20917"/>
                    <a:pt x="8753" y="20971"/>
                    <a:pt x="8817" y="21020"/>
                  </a:cubicBezTo>
                  <a:cubicBezTo>
                    <a:pt x="8820" y="21023"/>
                    <a:pt x="8826" y="21030"/>
                    <a:pt x="8830" y="21034"/>
                  </a:cubicBezTo>
                  <a:cubicBezTo>
                    <a:pt x="8857" y="21054"/>
                    <a:pt x="8883" y="21074"/>
                    <a:pt x="8913" y="21093"/>
                  </a:cubicBezTo>
                  <a:cubicBezTo>
                    <a:pt x="8917" y="21097"/>
                    <a:pt x="8923" y="21103"/>
                    <a:pt x="8929" y="21106"/>
                  </a:cubicBezTo>
                  <a:cubicBezTo>
                    <a:pt x="8956" y="21126"/>
                    <a:pt x="8983" y="21143"/>
                    <a:pt x="9009" y="21160"/>
                  </a:cubicBezTo>
                  <a:lnTo>
                    <a:pt x="9029" y="21170"/>
                  </a:lnTo>
                  <a:cubicBezTo>
                    <a:pt x="9066" y="21193"/>
                    <a:pt x="9102" y="21213"/>
                    <a:pt x="9139" y="21233"/>
                  </a:cubicBezTo>
                  <a:cubicBezTo>
                    <a:pt x="9145" y="21233"/>
                    <a:pt x="9149" y="21236"/>
                    <a:pt x="9156" y="21239"/>
                  </a:cubicBezTo>
                  <a:cubicBezTo>
                    <a:pt x="9185" y="21253"/>
                    <a:pt x="9216" y="21270"/>
                    <a:pt x="9245" y="21282"/>
                  </a:cubicBezTo>
                  <a:cubicBezTo>
                    <a:pt x="9255" y="21286"/>
                    <a:pt x="9262" y="21290"/>
                    <a:pt x="9268" y="21293"/>
                  </a:cubicBezTo>
                  <a:lnTo>
                    <a:pt x="9271" y="21293"/>
                  </a:lnTo>
                  <a:cubicBezTo>
                    <a:pt x="9302" y="21302"/>
                    <a:pt x="9331" y="21316"/>
                    <a:pt x="9361" y="21325"/>
                  </a:cubicBezTo>
                  <a:lnTo>
                    <a:pt x="9358" y="21325"/>
                  </a:lnTo>
                  <a:cubicBezTo>
                    <a:pt x="9368" y="21329"/>
                    <a:pt x="9378" y="21333"/>
                    <a:pt x="9385" y="21336"/>
                  </a:cubicBezTo>
                  <a:lnTo>
                    <a:pt x="9388" y="21336"/>
                  </a:lnTo>
                  <a:cubicBezTo>
                    <a:pt x="9428" y="21349"/>
                    <a:pt x="9464" y="21359"/>
                    <a:pt x="9504" y="21372"/>
                  </a:cubicBezTo>
                  <a:cubicBezTo>
                    <a:pt x="10049" y="21518"/>
                    <a:pt x="10853" y="21601"/>
                    <a:pt x="11667" y="21601"/>
                  </a:cubicBezTo>
                  <a:cubicBezTo>
                    <a:pt x="11802" y="21601"/>
                    <a:pt x="11935" y="21598"/>
                    <a:pt x="12069" y="21595"/>
                  </a:cubicBezTo>
                  <a:cubicBezTo>
                    <a:pt x="13277" y="21552"/>
                    <a:pt x="14184" y="21339"/>
                    <a:pt x="14765" y="20960"/>
                  </a:cubicBezTo>
                  <a:cubicBezTo>
                    <a:pt x="15426" y="20528"/>
                    <a:pt x="15566" y="19675"/>
                    <a:pt x="15613" y="18981"/>
                  </a:cubicBezTo>
                  <a:cubicBezTo>
                    <a:pt x="15656" y="18340"/>
                    <a:pt x="15626" y="17589"/>
                    <a:pt x="15599" y="16868"/>
                  </a:cubicBezTo>
                  <a:cubicBezTo>
                    <a:pt x="15583" y="16396"/>
                    <a:pt x="15566" y="15952"/>
                    <a:pt x="15569" y="15576"/>
                  </a:cubicBezTo>
                  <a:cubicBezTo>
                    <a:pt x="15569" y="15463"/>
                    <a:pt x="15573" y="15370"/>
                    <a:pt x="15579" y="15291"/>
                  </a:cubicBezTo>
                  <a:cubicBezTo>
                    <a:pt x="15629" y="15294"/>
                    <a:pt x="15679" y="15297"/>
                    <a:pt x="15722" y="15300"/>
                  </a:cubicBezTo>
                  <a:cubicBezTo>
                    <a:pt x="15871" y="15310"/>
                    <a:pt x="16029" y="15320"/>
                    <a:pt x="16192" y="15320"/>
                  </a:cubicBezTo>
                  <a:cubicBezTo>
                    <a:pt x="16427" y="15320"/>
                    <a:pt x="16674" y="15299"/>
                    <a:pt x="16921" y="15224"/>
                  </a:cubicBezTo>
                  <a:cubicBezTo>
                    <a:pt x="17549" y="15035"/>
                    <a:pt x="17974" y="14557"/>
                    <a:pt x="18124" y="13882"/>
                  </a:cubicBezTo>
                  <a:lnTo>
                    <a:pt x="18127" y="13879"/>
                  </a:lnTo>
                  <a:cubicBezTo>
                    <a:pt x="18130" y="13859"/>
                    <a:pt x="18134" y="13839"/>
                    <a:pt x="18140" y="13819"/>
                  </a:cubicBezTo>
                  <a:lnTo>
                    <a:pt x="18140" y="13802"/>
                  </a:lnTo>
                  <a:cubicBezTo>
                    <a:pt x="18147" y="13772"/>
                    <a:pt x="18153" y="13743"/>
                    <a:pt x="18160" y="13709"/>
                  </a:cubicBezTo>
                  <a:lnTo>
                    <a:pt x="18160" y="13703"/>
                  </a:lnTo>
                  <a:cubicBezTo>
                    <a:pt x="18184" y="13583"/>
                    <a:pt x="18207" y="13450"/>
                    <a:pt x="18224" y="13311"/>
                  </a:cubicBezTo>
                  <a:lnTo>
                    <a:pt x="18224" y="13307"/>
                  </a:lnTo>
                  <a:cubicBezTo>
                    <a:pt x="18227" y="13281"/>
                    <a:pt x="18230" y="13254"/>
                    <a:pt x="18233" y="13231"/>
                  </a:cubicBezTo>
                  <a:lnTo>
                    <a:pt x="18236" y="13218"/>
                  </a:lnTo>
                  <a:cubicBezTo>
                    <a:pt x="18240" y="13194"/>
                    <a:pt x="18244" y="13168"/>
                    <a:pt x="18247" y="13148"/>
                  </a:cubicBezTo>
                  <a:lnTo>
                    <a:pt x="18247" y="13128"/>
                  </a:lnTo>
                  <a:cubicBezTo>
                    <a:pt x="18250" y="13102"/>
                    <a:pt x="18253" y="13075"/>
                    <a:pt x="18256" y="13048"/>
                  </a:cubicBezTo>
                  <a:lnTo>
                    <a:pt x="18260" y="13032"/>
                  </a:lnTo>
                  <a:cubicBezTo>
                    <a:pt x="18260" y="13008"/>
                    <a:pt x="18264" y="12982"/>
                    <a:pt x="18267" y="12959"/>
                  </a:cubicBezTo>
                  <a:lnTo>
                    <a:pt x="18270" y="12919"/>
                  </a:lnTo>
                  <a:cubicBezTo>
                    <a:pt x="18273" y="12902"/>
                    <a:pt x="18273" y="12886"/>
                    <a:pt x="18273" y="12872"/>
                  </a:cubicBezTo>
                  <a:lnTo>
                    <a:pt x="18293" y="12653"/>
                  </a:lnTo>
                  <a:cubicBezTo>
                    <a:pt x="18296" y="12633"/>
                    <a:pt x="18296" y="12616"/>
                    <a:pt x="18296" y="12600"/>
                  </a:cubicBezTo>
                  <a:lnTo>
                    <a:pt x="18299" y="12564"/>
                  </a:lnTo>
                  <a:cubicBezTo>
                    <a:pt x="18303" y="12533"/>
                    <a:pt x="18303" y="12504"/>
                    <a:pt x="18307" y="12474"/>
                  </a:cubicBezTo>
                  <a:cubicBezTo>
                    <a:pt x="18346" y="11823"/>
                    <a:pt x="18343" y="11178"/>
                    <a:pt x="18293" y="10663"/>
                  </a:cubicBezTo>
                  <a:cubicBezTo>
                    <a:pt x="18207" y="9783"/>
                    <a:pt x="17984" y="9258"/>
                    <a:pt x="17572" y="8960"/>
                  </a:cubicBezTo>
                  <a:cubicBezTo>
                    <a:pt x="17018" y="8551"/>
                    <a:pt x="16360" y="8524"/>
                    <a:pt x="15878" y="8508"/>
                  </a:cubicBezTo>
                  <a:cubicBezTo>
                    <a:pt x="15815" y="8504"/>
                    <a:pt x="15739" y="8501"/>
                    <a:pt x="15665" y="8498"/>
                  </a:cubicBezTo>
                  <a:cubicBezTo>
                    <a:pt x="15662" y="8484"/>
                    <a:pt x="15662" y="8471"/>
                    <a:pt x="15659" y="8458"/>
                  </a:cubicBezTo>
                  <a:cubicBezTo>
                    <a:pt x="15649" y="8272"/>
                    <a:pt x="15689" y="7525"/>
                    <a:pt x="15725" y="6867"/>
                  </a:cubicBezTo>
                  <a:cubicBezTo>
                    <a:pt x="15772" y="5957"/>
                    <a:pt x="15835" y="4824"/>
                    <a:pt x="15845" y="3851"/>
                  </a:cubicBezTo>
                  <a:cubicBezTo>
                    <a:pt x="15862" y="2263"/>
                    <a:pt x="15739" y="1699"/>
                    <a:pt x="15549" y="1340"/>
                  </a:cubicBezTo>
                  <a:cubicBezTo>
                    <a:pt x="15304" y="868"/>
                    <a:pt x="14985" y="539"/>
                    <a:pt x="14577" y="333"/>
                  </a:cubicBezTo>
                  <a:cubicBezTo>
                    <a:pt x="14091" y="91"/>
                    <a:pt x="13593" y="88"/>
                    <a:pt x="13151" y="84"/>
                  </a:cubicBezTo>
                  <a:cubicBezTo>
                    <a:pt x="13028" y="81"/>
                    <a:pt x="12902" y="81"/>
                    <a:pt x="12776" y="74"/>
                  </a:cubicBezTo>
                  <a:cubicBezTo>
                    <a:pt x="12679" y="71"/>
                    <a:pt x="12564" y="65"/>
                    <a:pt x="12424" y="57"/>
                  </a:cubicBezTo>
                  <a:cubicBezTo>
                    <a:pt x="12013" y="34"/>
                    <a:pt x="11450" y="1"/>
                    <a:pt x="10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84;p22"/>
            <p:cNvSpPr/>
            <p:nvPr/>
          </p:nvSpPr>
          <p:spPr>
            <a:xfrm>
              <a:off x="1691041" y="2594186"/>
              <a:ext cx="1213769" cy="1443263"/>
            </a:xfrm>
            <a:custGeom>
              <a:avLst/>
              <a:gdLst/>
              <a:ahLst/>
              <a:cxnLst/>
              <a:rect l="l" t="t" r="r" b="b"/>
              <a:pathLst>
                <a:path w="16459" h="19571" extrusionOk="0">
                  <a:moveTo>
                    <a:pt x="8876" y="4638"/>
                  </a:moveTo>
                  <a:cubicBezTo>
                    <a:pt x="9015" y="4638"/>
                    <a:pt x="9135" y="4851"/>
                    <a:pt x="9221" y="5179"/>
                  </a:cubicBezTo>
                  <a:cubicBezTo>
                    <a:pt x="9235" y="5223"/>
                    <a:pt x="9244" y="5266"/>
                    <a:pt x="9255" y="5312"/>
                  </a:cubicBezTo>
                  <a:cubicBezTo>
                    <a:pt x="9500" y="6459"/>
                    <a:pt x="9364" y="8660"/>
                    <a:pt x="8264" y="8660"/>
                  </a:cubicBezTo>
                  <a:cubicBezTo>
                    <a:pt x="8264" y="8660"/>
                    <a:pt x="8128" y="8700"/>
                    <a:pt x="7956" y="8711"/>
                  </a:cubicBezTo>
                  <a:cubicBezTo>
                    <a:pt x="7929" y="8712"/>
                    <a:pt x="7902" y="8713"/>
                    <a:pt x="7873" y="8713"/>
                  </a:cubicBezTo>
                  <a:cubicBezTo>
                    <a:pt x="7845" y="8713"/>
                    <a:pt x="7816" y="8712"/>
                    <a:pt x="7786" y="8711"/>
                  </a:cubicBezTo>
                  <a:cubicBezTo>
                    <a:pt x="7375" y="8677"/>
                    <a:pt x="6909" y="8408"/>
                    <a:pt x="7388" y="7172"/>
                  </a:cubicBezTo>
                  <a:cubicBezTo>
                    <a:pt x="7982" y="5645"/>
                    <a:pt x="8272" y="4638"/>
                    <a:pt x="8876" y="4638"/>
                  </a:cubicBezTo>
                  <a:close/>
                  <a:moveTo>
                    <a:pt x="9977" y="0"/>
                  </a:moveTo>
                  <a:cubicBezTo>
                    <a:pt x="9715" y="0"/>
                    <a:pt x="9450" y="7"/>
                    <a:pt x="9195" y="25"/>
                  </a:cubicBezTo>
                  <a:cubicBezTo>
                    <a:pt x="8531" y="74"/>
                    <a:pt x="7936" y="197"/>
                    <a:pt x="7660" y="473"/>
                  </a:cubicBezTo>
                  <a:cubicBezTo>
                    <a:pt x="7597" y="540"/>
                    <a:pt x="7501" y="639"/>
                    <a:pt x="7384" y="765"/>
                  </a:cubicBezTo>
                  <a:cubicBezTo>
                    <a:pt x="6262" y="1961"/>
                    <a:pt x="2994" y="5654"/>
                    <a:pt x="1655" y="7681"/>
                  </a:cubicBezTo>
                  <a:cubicBezTo>
                    <a:pt x="1087" y="8541"/>
                    <a:pt x="659" y="9309"/>
                    <a:pt x="403" y="10006"/>
                  </a:cubicBezTo>
                  <a:cubicBezTo>
                    <a:pt x="346" y="10158"/>
                    <a:pt x="296" y="10308"/>
                    <a:pt x="256" y="10454"/>
                  </a:cubicBezTo>
                  <a:cubicBezTo>
                    <a:pt x="1" y="11377"/>
                    <a:pt x="84" y="12182"/>
                    <a:pt x="575" y="12925"/>
                  </a:cubicBezTo>
                  <a:cubicBezTo>
                    <a:pt x="1042" y="13638"/>
                    <a:pt x="2078" y="13804"/>
                    <a:pt x="3131" y="13804"/>
                  </a:cubicBezTo>
                  <a:cubicBezTo>
                    <a:pt x="3583" y="13804"/>
                    <a:pt x="4039" y="13773"/>
                    <a:pt x="4455" y="13743"/>
                  </a:cubicBezTo>
                  <a:cubicBezTo>
                    <a:pt x="4869" y="13713"/>
                    <a:pt x="5243" y="13682"/>
                    <a:pt x="5533" y="13682"/>
                  </a:cubicBezTo>
                  <a:cubicBezTo>
                    <a:pt x="5608" y="13682"/>
                    <a:pt x="5678" y="13684"/>
                    <a:pt x="5741" y="13689"/>
                  </a:cubicBezTo>
                  <a:cubicBezTo>
                    <a:pt x="5870" y="13698"/>
                    <a:pt x="6000" y="13701"/>
                    <a:pt x="6130" y="13701"/>
                  </a:cubicBezTo>
                  <a:cubicBezTo>
                    <a:pt x="6193" y="13701"/>
                    <a:pt x="6256" y="13701"/>
                    <a:pt x="6319" y="13699"/>
                  </a:cubicBezTo>
                  <a:cubicBezTo>
                    <a:pt x="6324" y="13699"/>
                    <a:pt x="6330" y="13699"/>
                    <a:pt x="6336" y="13699"/>
                  </a:cubicBezTo>
                  <a:cubicBezTo>
                    <a:pt x="7076" y="13699"/>
                    <a:pt x="7762" y="13703"/>
                    <a:pt x="7985" y="14526"/>
                  </a:cubicBezTo>
                  <a:cubicBezTo>
                    <a:pt x="8016" y="14630"/>
                    <a:pt x="8036" y="14749"/>
                    <a:pt x="8048" y="14882"/>
                  </a:cubicBezTo>
                  <a:cubicBezTo>
                    <a:pt x="8062" y="15004"/>
                    <a:pt x="8065" y="15141"/>
                    <a:pt x="8062" y="15291"/>
                  </a:cubicBezTo>
                  <a:cubicBezTo>
                    <a:pt x="8042" y="16300"/>
                    <a:pt x="7976" y="17304"/>
                    <a:pt x="8072" y="18064"/>
                  </a:cubicBezTo>
                  <a:cubicBezTo>
                    <a:pt x="8102" y="18310"/>
                    <a:pt x="8148" y="18532"/>
                    <a:pt x="8218" y="18719"/>
                  </a:cubicBezTo>
                  <a:cubicBezTo>
                    <a:pt x="8344" y="19054"/>
                    <a:pt x="8543" y="19286"/>
                    <a:pt x="8862" y="19373"/>
                  </a:cubicBezTo>
                  <a:cubicBezTo>
                    <a:pt x="9309" y="19494"/>
                    <a:pt x="10024" y="19571"/>
                    <a:pt x="10766" y="19571"/>
                  </a:cubicBezTo>
                  <a:cubicBezTo>
                    <a:pt x="11750" y="19571"/>
                    <a:pt x="12782" y="19437"/>
                    <a:pt x="13307" y="19094"/>
                  </a:cubicBezTo>
                  <a:cubicBezTo>
                    <a:pt x="14231" y="18492"/>
                    <a:pt x="13187" y="13606"/>
                    <a:pt x="13948" y="13327"/>
                  </a:cubicBezTo>
                  <a:cubicBezTo>
                    <a:pt x="14106" y="13271"/>
                    <a:pt x="14285" y="13254"/>
                    <a:pt x="14473" y="13254"/>
                  </a:cubicBezTo>
                  <a:cubicBezTo>
                    <a:pt x="14605" y="13254"/>
                    <a:pt x="14742" y="13262"/>
                    <a:pt x="14878" y="13271"/>
                  </a:cubicBezTo>
                  <a:cubicBezTo>
                    <a:pt x="15015" y="13279"/>
                    <a:pt x="15151" y="13287"/>
                    <a:pt x="15281" y="13287"/>
                  </a:cubicBezTo>
                  <a:cubicBezTo>
                    <a:pt x="15728" y="13287"/>
                    <a:pt x="16109" y="13188"/>
                    <a:pt x="16230" y="12646"/>
                  </a:cubicBezTo>
                  <a:cubicBezTo>
                    <a:pt x="16239" y="12600"/>
                    <a:pt x="16250" y="12553"/>
                    <a:pt x="16259" y="12501"/>
                  </a:cubicBezTo>
                  <a:cubicBezTo>
                    <a:pt x="16316" y="12194"/>
                    <a:pt x="16363" y="11803"/>
                    <a:pt x="16389" y="11394"/>
                  </a:cubicBezTo>
                  <a:cubicBezTo>
                    <a:pt x="16459" y="10275"/>
                    <a:pt x="16393" y="8996"/>
                    <a:pt x="16070" y="8760"/>
                  </a:cubicBezTo>
                  <a:cubicBezTo>
                    <a:pt x="15486" y="8335"/>
                    <a:pt x="14486" y="8664"/>
                    <a:pt x="13991" y="8315"/>
                  </a:cubicBezTo>
                  <a:cubicBezTo>
                    <a:pt x="13978" y="8305"/>
                    <a:pt x="13961" y="8295"/>
                    <a:pt x="13948" y="8282"/>
                  </a:cubicBezTo>
                  <a:cubicBezTo>
                    <a:pt x="13948" y="8282"/>
                    <a:pt x="13828" y="8162"/>
                    <a:pt x="13748" y="7561"/>
                  </a:cubicBezTo>
                  <a:cubicBezTo>
                    <a:pt x="13665" y="6960"/>
                    <a:pt x="14191" y="1636"/>
                    <a:pt x="13748" y="795"/>
                  </a:cubicBezTo>
                  <a:cubicBezTo>
                    <a:pt x="13593" y="500"/>
                    <a:pt x="13417" y="327"/>
                    <a:pt x="13214" y="227"/>
                  </a:cubicBezTo>
                  <a:cubicBezTo>
                    <a:pt x="12848" y="41"/>
                    <a:pt x="12397" y="101"/>
                    <a:pt x="11825" y="74"/>
                  </a:cubicBezTo>
                  <a:cubicBezTo>
                    <a:pt x="11723" y="71"/>
                    <a:pt x="11593" y="61"/>
                    <a:pt x="11447" y="54"/>
                  </a:cubicBezTo>
                  <a:cubicBezTo>
                    <a:pt x="11048" y="29"/>
                    <a:pt x="10519" y="0"/>
                    <a:pt x="9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85;p22"/>
            <p:cNvSpPr/>
            <p:nvPr/>
          </p:nvSpPr>
          <p:spPr>
            <a:xfrm>
              <a:off x="2535129" y="2597210"/>
              <a:ext cx="184510" cy="607733"/>
            </a:xfrm>
            <a:custGeom>
              <a:avLst/>
              <a:gdLst/>
              <a:ahLst/>
              <a:cxnLst/>
              <a:rect l="l" t="t" r="r" b="b"/>
              <a:pathLst>
                <a:path w="2502" h="8241" extrusionOk="0">
                  <a:moveTo>
                    <a:pt x="1" y="13"/>
                  </a:moveTo>
                  <a:lnTo>
                    <a:pt x="1" y="13"/>
                  </a:lnTo>
                  <a:cubicBezTo>
                    <a:pt x="971" y="209"/>
                    <a:pt x="1615" y="568"/>
                    <a:pt x="1684" y="1641"/>
                  </a:cubicBezTo>
                  <a:cubicBezTo>
                    <a:pt x="1698" y="1840"/>
                    <a:pt x="1704" y="2066"/>
                    <a:pt x="1704" y="2312"/>
                  </a:cubicBezTo>
                  <a:cubicBezTo>
                    <a:pt x="1704" y="3893"/>
                    <a:pt x="1456" y="6248"/>
                    <a:pt x="1333" y="7085"/>
                  </a:cubicBezTo>
                  <a:cubicBezTo>
                    <a:pt x="1313" y="7201"/>
                    <a:pt x="1306" y="7304"/>
                    <a:pt x="1306" y="7397"/>
                  </a:cubicBezTo>
                  <a:cubicBezTo>
                    <a:pt x="1306" y="8081"/>
                    <a:pt x="1758" y="8187"/>
                    <a:pt x="2502" y="8241"/>
                  </a:cubicBezTo>
                  <a:cubicBezTo>
                    <a:pt x="2502" y="8241"/>
                    <a:pt x="2382" y="8121"/>
                    <a:pt x="2302" y="7520"/>
                  </a:cubicBezTo>
                  <a:cubicBezTo>
                    <a:pt x="2296" y="7477"/>
                    <a:pt x="2293" y="7407"/>
                    <a:pt x="2293" y="7314"/>
                  </a:cubicBezTo>
                  <a:cubicBezTo>
                    <a:pt x="2293" y="6533"/>
                    <a:pt x="2482" y="4198"/>
                    <a:pt x="2482" y="2511"/>
                  </a:cubicBezTo>
                  <a:cubicBezTo>
                    <a:pt x="2482" y="1681"/>
                    <a:pt x="2435" y="1010"/>
                    <a:pt x="2302" y="754"/>
                  </a:cubicBezTo>
                  <a:cubicBezTo>
                    <a:pt x="2147" y="459"/>
                    <a:pt x="1971" y="286"/>
                    <a:pt x="1768" y="186"/>
                  </a:cubicBezTo>
                  <a:cubicBezTo>
                    <a:pt x="1402" y="0"/>
                    <a:pt x="951" y="60"/>
                    <a:pt x="379" y="33"/>
                  </a:cubicBezTo>
                  <a:cubicBezTo>
                    <a:pt x="277" y="30"/>
                    <a:pt x="147" y="20"/>
                    <a:pt x="1" y="13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86;p22"/>
            <p:cNvSpPr/>
            <p:nvPr/>
          </p:nvSpPr>
          <p:spPr>
            <a:xfrm>
              <a:off x="1733370" y="3547337"/>
              <a:ext cx="546598" cy="118139"/>
            </a:xfrm>
            <a:custGeom>
              <a:avLst/>
              <a:gdLst/>
              <a:ahLst/>
              <a:cxnLst/>
              <a:rect l="l" t="t" r="r" b="b"/>
              <a:pathLst>
                <a:path w="7412" h="1602" extrusionOk="0">
                  <a:moveTo>
                    <a:pt x="2612" y="877"/>
                  </a:moveTo>
                  <a:lnTo>
                    <a:pt x="2556" y="877"/>
                  </a:lnTo>
                  <a:lnTo>
                    <a:pt x="2556" y="877"/>
                  </a:lnTo>
                  <a:lnTo>
                    <a:pt x="2612" y="877"/>
                  </a:lnTo>
                  <a:close/>
                  <a:moveTo>
                    <a:pt x="4429" y="778"/>
                  </a:moveTo>
                  <a:cubicBezTo>
                    <a:pt x="4256" y="791"/>
                    <a:pt x="4074" y="804"/>
                    <a:pt x="3881" y="818"/>
                  </a:cubicBezTo>
                  <a:cubicBezTo>
                    <a:pt x="3761" y="828"/>
                    <a:pt x="3635" y="834"/>
                    <a:pt x="3512" y="844"/>
                  </a:cubicBezTo>
                  <a:cubicBezTo>
                    <a:pt x="3635" y="834"/>
                    <a:pt x="3761" y="828"/>
                    <a:pt x="3881" y="818"/>
                  </a:cubicBezTo>
                  <a:cubicBezTo>
                    <a:pt x="4074" y="804"/>
                    <a:pt x="4256" y="791"/>
                    <a:pt x="4429" y="778"/>
                  </a:cubicBezTo>
                  <a:close/>
                  <a:moveTo>
                    <a:pt x="4482" y="774"/>
                  </a:moveTo>
                  <a:lnTo>
                    <a:pt x="4469" y="774"/>
                  </a:lnTo>
                  <a:lnTo>
                    <a:pt x="4482" y="774"/>
                  </a:lnTo>
                  <a:close/>
                  <a:moveTo>
                    <a:pt x="5306" y="771"/>
                  </a:moveTo>
                  <a:cubicBezTo>
                    <a:pt x="5415" y="774"/>
                    <a:pt x="5525" y="774"/>
                    <a:pt x="5635" y="774"/>
                  </a:cubicBezTo>
                  <a:lnTo>
                    <a:pt x="5745" y="774"/>
                  </a:lnTo>
                  <a:lnTo>
                    <a:pt x="5851" y="774"/>
                  </a:lnTo>
                  <a:cubicBezTo>
                    <a:pt x="6558" y="774"/>
                    <a:pt x="7199" y="811"/>
                    <a:pt x="7411" y="1601"/>
                  </a:cubicBezTo>
                  <a:cubicBezTo>
                    <a:pt x="7199" y="811"/>
                    <a:pt x="6558" y="774"/>
                    <a:pt x="5851" y="774"/>
                  </a:cubicBezTo>
                  <a:lnTo>
                    <a:pt x="5745" y="774"/>
                  </a:lnTo>
                  <a:lnTo>
                    <a:pt x="5635" y="774"/>
                  </a:lnTo>
                  <a:cubicBezTo>
                    <a:pt x="5525" y="774"/>
                    <a:pt x="5415" y="774"/>
                    <a:pt x="5306" y="771"/>
                  </a:cubicBezTo>
                  <a:close/>
                  <a:moveTo>
                    <a:pt x="5299" y="771"/>
                  </a:moveTo>
                  <a:lnTo>
                    <a:pt x="5302" y="771"/>
                  </a:lnTo>
                  <a:lnTo>
                    <a:pt x="5299" y="771"/>
                  </a:lnTo>
                  <a:close/>
                  <a:moveTo>
                    <a:pt x="5289" y="771"/>
                  </a:moveTo>
                  <a:lnTo>
                    <a:pt x="5296" y="771"/>
                  </a:lnTo>
                  <a:lnTo>
                    <a:pt x="5289" y="771"/>
                  </a:lnTo>
                  <a:close/>
                  <a:moveTo>
                    <a:pt x="5282" y="771"/>
                  </a:moveTo>
                  <a:lnTo>
                    <a:pt x="5289" y="771"/>
                  </a:lnTo>
                  <a:lnTo>
                    <a:pt x="5282" y="771"/>
                  </a:lnTo>
                  <a:close/>
                  <a:moveTo>
                    <a:pt x="5276" y="771"/>
                  </a:moveTo>
                  <a:lnTo>
                    <a:pt x="5282" y="771"/>
                  </a:lnTo>
                  <a:lnTo>
                    <a:pt x="5276" y="771"/>
                  </a:lnTo>
                  <a:close/>
                  <a:moveTo>
                    <a:pt x="5269" y="768"/>
                  </a:moveTo>
                  <a:lnTo>
                    <a:pt x="5273" y="768"/>
                  </a:lnTo>
                  <a:lnTo>
                    <a:pt x="5269" y="768"/>
                  </a:lnTo>
                  <a:close/>
                  <a:moveTo>
                    <a:pt x="5262" y="768"/>
                  </a:moveTo>
                  <a:lnTo>
                    <a:pt x="5266" y="768"/>
                  </a:lnTo>
                  <a:lnTo>
                    <a:pt x="5262" y="768"/>
                  </a:lnTo>
                  <a:close/>
                  <a:moveTo>
                    <a:pt x="5253" y="768"/>
                  </a:moveTo>
                  <a:lnTo>
                    <a:pt x="5259" y="768"/>
                  </a:lnTo>
                  <a:lnTo>
                    <a:pt x="5253" y="768"/>
                  </a:lnTo>
                  <a:close/>
                  <a:moveTo>
                    <a:pt x="5246" y="768"/>
                  </a:moveTo>
                  <a:lnTo>
                    <a:pt x="5250" y="768"/>
                  </a:lnTo>
                  <a:lnTo>
                    <a:pt x="5246" y="768"/>
                  </a:lnTo>
                  <a:close/>
                  <a:moveTo>
                    <a:pt x="5239" y="768"/>
                  </a:moveTo>
                  <a:lnTo>
                    <a:pt x="5242" y="768"/>
                  </a:lnTo>
                  <a:lnTo>
                    <a:pt x="5239" y="768"/>
                  </a:lnTo>
                  <a:close/>
                  <a:moveTo>
                    <a:pt x="5233" y="768"/>
                  </a:moveTo>
                  <a:lnTo>
                    <a:pt x="5236" y="768"/>
                  </a:lnTo>
                  <a:lnTo>
                    <a:pt x="5233" y="768"/>
                  </a:lnTo>
                  <a:close/>
                  <a:moveTo>
                    <a:pt x="5226" y="768"/>
                  </a:moveTo>
                  <a:lnTo>
                    <a:pt x="5226" y="768"/>
                  </a:lnTo>
                  <a:lnTo>
                    <a:pt x="5226" y="768"/>
                  </a:lnTo>
                  <a:close/>
                  <a:moveTo>
                    <a:pt x="5216" y="768"/>
                  </a:moveTo>
                  <a:lnTo>
                    <a:pt x="5219" y="768"/>
                  </a:lnTo>
                  <a:lnTo>
                    <a:pt x="5216" y="768"/>
                  </a:lnTo>
                  <a:close/>
                  <a:moveTo>
                    <a:pt x="5210" y="768"/>
                  </a:moveTo>
                  <a:lnTo>
                    <a:pt x="5213" y="768"/>
                  </a:lnTo>
                  <a:lnTo>
                    <a:pt x="5210" y="768"/>
                  </a:lnTo>
                  <a:close/>
                  <a:moveTo>
                    <a:pt x="5202" y="764"/>
                  </a:moveTo>
                  <a:lnTo>
                    <a:pt x="5206" y="764"/>
                  </a:lnTo>
                  <a:lnTo>
                    <a:pt x="5202" y="764"/>
                  </a:lnTo>
                  <a:close/>
                  <a:moveTo>
                    <a:pt x="5196" y="764"/>
                  </a:moveTo>
                  <a:lnTo>
                    <a:pt x="5199" y="764"/>
                  </a:lnTo>
                  <a:lnTo>
                    <a:pt x="5196" y="764"/>
                  </a:lnTo>
                  <a:close/>
                  <a:moveTo>
                    <a:pt x="5179" y="764"/>
                  </a:moveTo>
                  <a:lnTo>
                    <a:pt x="5193" y="764"/>
                  </a:lnTo>
                  <a:lnTo>
                    <a:pt x="5179" y="764"/>
                  </a:lnTo>
                  <a:close/>
                  <a:moveTo>
                    <a:pt x="5159" y="764"/>
                  </a:moveTo>
                  <a:lnTo>
                    <a:pt x="5167" y="764"/>
                  </a:lnTo>
                  <a:lnTo>
                    <a:pt x="5159" y="764"/>
                  </a:lnTo>
                  <a:close/>
                  <a:moveTo>
                    <a:pt x="4960" y="758"/>
                  </a:moveTo>
                  <a:cubicBezTo>
                    <a:pt x="5027" y="758"/>
                    <a:pt x="5090" y="758"/>
                    <a:pt x="5143" y="761"/>
                  </a:cubicBezTo>
                  <a:cubicBezTo>
                    <a:pt x="5090" y="758"/>
                    <a:pt x="5027" y="758"/>
                    <a:pt x="4960" y="758"/>
                  </a:cubicBezTo>
                  <a:close/>
                  <a:moveTo>
                    <a:pt x="4960" y="758"/>
                  </a:moveTo>
                  <a:lnTo>
                    <a:pt x="4947" y="758"/>
                  </a:lnTo>
                  <a:lnTo>
                    <a:pt x="4960" y="758"/>
                  </a:lnTo>
                  <a:lnTo>
                    <a:pt x="4960" y="758"/>
                  </a:lnTo>
                  <a:close/>
                  <a:moveTo>
                    <a:pt x="8" y="14"/>
                  </a:moveTo>
                  <a:cubicBezTo>
                    <a:pt x="470" y="701"/>
                    <a:pt x="1466" y="871"/>
                    <a:pt x="2486" y="877"/>
                  </a:cubicBezTo>
                  <a:cubicBezTo>
                    <a:pt x="1466" y="871"/>
                    <a:pt x="470" y="701"/>
                    <a:pt x="8" y="14"/>
                  </a:cubicBezTo>
                  <a:close/>
                  <a:moveTo>
                    <a:pt x="1" y="0"/>
                  </a:moveTo>
                  <a:cubicBezTo>
                    <a:pt x="5" y="4"/>
                    <a:pt x="5" y="11"/>
                    <a:pt x="8" y="14"/>
                  </a:cubicBezTo>
                  <a:cubicBezTo>
                    <a:pt x="5" y="11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87;p22"/>
            <p:cNvSpPr/>
            <p:nvPr/>
          </p:nvSpPr>
          <p:spPr>
            <a:xfrm>
              <a:off x="1699595" y="3365114"/>
              <a:ext cx="609281" cy="300363"/>
            </a:xfrm>
            <a:custGeom>
              <a:avLst/>
              <a:gdLst/>
              <a:ahLst/>
              <a:cxnLst/>
              <a:rect l="l" t="t" r="r" b="b"/>
              <a:pathLst>
                <a:path w="8262" h="4073" extrusionOk="0">
                  <a:moveTo>
                    <a:pt x="140" y="0"/>
                  </a:moveTo>
                  <a:cubicBezTo>
                    <a:pt x="48" y="336"/>
                    <a:pt x="0" y="655"/>
                    <a:pt x="0" y="963"/>
                  </a:cubicBezTo>
                  <a:cubicBezTo>
                    <a:pt x="0" y="1498"/>
                    <a:pt x="147" y="1996"/>
                    <a:pt x="459" y="2471"/>
                  </a:cubicBezTo>
                  <a:cubicBezTo>
                    <a:pt x="463" y="2475"/>
                    <a:pt x="463" y="2482"/>
                    <a:pt x="466" y="2485"/>
                  </a:cubicBezTo>
                  <a:cubicBezTo>
                    <a:pt x="928" y="3172"/>
                    <a:pt x="1924" y="3342"/>
                    <a:pt x="2944" y="3348"/>
                  </a:cubicBezTo>
                  <a:lnTo>
                    <a:pt x="3070" y="3348"/>
                  </a:lnTo>
                  <a:cubicBezTo>
                    <a:pt x="3376" y="3348"/>
                    <a:pt x="3678" y="3332"/>
                    <a:pt x="3970" y="3315"/>
                  </a:cubicBezTo>
                  <a:cubicBezTo>
                    <a:pt x="4093" y="3305"/>
                    <a:pt x="4219" y="3299"/>
                    <a:pt x="4339" y="3289"/>
                  </a:cubicBezTo>
                  <a:cubicBezTo>
                    <a:pt x="4532" y="3275"/>
                    <a:pt x="4714" y="3262"/>
                    <a:pt x="4887" y="3249"/>
                  </a:cubicBezTo>
                  <a:cubicBezTo>
                    <a:pt x="4900" y="3249"/>
                    <a:pt x="4914" y="3249"/>
                    <a:pt x="4927" y="3245"/>
                  </a:cubicBezTo>
                  <a:lnTo>
                    <a:pt x="4940" y="3245"/>
                  </a:lnTo>
                  <a:cubicBezTo>
                    <a:pt x="5113" y="3235"/>
                    <a:pt x="5269" y="3229"/>
                    <a:pt x="5405" y="3229"/>
                  </a:cubicBezTo>
                  <a:lnTo>
                    <a:pt x="5418" y="3229"/>
                  </a:lnTo>
                  <a:cubicBezTo>
                    <a:pt x="5485" y="3229"/>
                    <a:pt x="5548" y="3229"/>
                    <a:pt x="5601" y="3232"/>
                  </a:cubicBezTo>
                  <a:cubicBezTo>
                    <a:pt x="5608" y="3232"/>
                    <a:pt x="5614" y="3232"/>
                    <a:pt x="5617" y="3235"/>
                  </a:cubicBezTo>
                  <a:lnTo>
                    <a:pt x="5664" y="3235"/>
                  </a:lnTo>
                  <a:cubicBezTo>
                    <a:pt x="5664" y="3235"/>
                    <a:pt x="5668" y="3235"/>
                    <a:pt x="5668" y="3239"/>
                  </a:cubicBezTo>
                  <a:lnTo>
                    <a:pt x="5731" y="3239"/>
                  </a:lnTo>
                  <a:cubicBezTo>
                    <a:pt x="5731" y="3242"/>
                    <a:pt x="5734" y="3242"/>
                    <a:pt x="5734" y="3242"/>
                  </a:cubicBezTo>
                  <a:lnTo>
                    <a:pt x="5764" y="3242"/>
                  </a:lnTo>
                  <a:cubicBezTo>
                    <a:pt x="5873" y="3245"/>
                    <a:pt x="5983" y="3245"/>
                    <a:pt x="6093" y="3245"/>
                  </a:cubicBezTo>
                  <a:lnTo>
                    <a:pt x="6309" y="3245"/>
                  </a:lnTo>
                  <a:cubicBezTo>
                    <a:pt x="7016" y="3245"/>
                    <a:pt x="7657" y="3282"/>
                    <a:pt x="7869" y="4072"/>
                  </a:cubicBezTo>
                  <a:cubicBezTo>
                    <a:pt x="7880" y="4049"/>
                    <a:pt x="7886" y="4026"/>
                    <a:pt x="7897" y="4003"/>
                  </a:cubicBezTo>
                  <a:cubicBezTo>
                    <a:pt x="8066" y="3538"/>
                    <a:pt x="8262" y="3226"/>
                    <a:pt x="8262" y="2956"/>
                  </a:cubicBezTo>
                  <a:cubicBezTo>
                    <a:pt x="8262" y="2747"/>
                    <a:pt x="8145" y="2568"/>
                    <a:pt x="7813" y="2362"/>
                  </a:cubicBezTo>
                  <a:cubicBezTo>
                    <a:pt x="7049" y="1890"/>
                    <a:pt x="2280" y="2189"/>
                    <a:pt x="1286" y="1714"/>
                  </a:cubicBezTo>
                  <a:cubicBezTo>
                    <a:pt x="419" y="1302"/>
                    <a:pt x="413" y="365"/>
                    <a:pt x="14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88;p22"/>
            <p:cNvSpPr/>
            <p:nvPr/>
          </p:nvSpPr>
          <p:spPr>
            <a:xfrm>
              <a:off x="2344571" y="3526762"/>
              <a:ext cx="543353" cy="510537"/>
            </a:xfrm>
            <a:custGeom>
              <a:avLst/>
              <a:gdLst/>
              <a:ahLst/>
              <a:cxnLst/>
              <a:rect l="l" t="t" r="r" b="b"/>
              <a:pathLst>
                <a:path w="7368" h="6923" extrusionOk="0">
                  <a:moveTo>
                    <a:pt x="1904" y="6922"/>
                  </a:moveTo>
                  <a:lnTo>
                    <a:pt x="1904" y="6922"/>
                  </a:lnTo>
                  <a:lnTo>
                    <a:pt x="1904" y="6922"/>
                  </a:lnTo>
                  <a:lnTo>
                    <a:pt x="1904" y="6922"/>
                  </a:lnTo>
                  <a:close/>
                  <a:moveTo>
                    <a:pt x="37" y="6737"/>
                  </a:moveTo>
                  <a:cubicBezTo>
                    <a:pt x="486" y="6853"/>
                    <a:pt x="1179" y="6922"/>
                    <a:pt x="1901" y="6922"/>
                  </a:cubicBezTo>
                  <a:cubicBezTo>
                    <a:pt x="1179" y="6922"/>
                    <a:pt x="486" y="6853"/>
                    <a:pt x="37" y="6737"/>
                  </a:cubicBezTo>
                  <a:close/>
                  <a:moveTo>
                    <a:pt x="0" y="6727"/>
                  </a:moveTo>
                  <a:cubicBezTo>
                    <a:pt x="14" y="6730"/>
                    <a:pt x="23" y="6733"/>
                    <a:pt x="37" y="6737"/>
                  </a:cubicBezTo>
                  <a:cubicBezTo>
                    <a:pt x="23" y="6733"/>
                    <a:pt x="14" y="6730"/>
                    <a:pt x="0" y="6727"/>
                  </a:cubicBezTo>
                  <a:close/>
                  <a:moveTo>
                    <a:pt x="4445" y="6448"/>
                  </a:moveTo>
                  <a:cubicBezTo>
                    <a:pt x="4441" y="6451"/>
                    <a:pt x="4438" y="6454"/>
                    <a:pt x="4432" y="6458"/>
                  </a:cubicBezTo>
                  <a:cubicBezTo>
                    <a:pt x="4438" y="6454"/>
                    <a:pt x="4441" y="6451"/>
                    <a:pt x="4445" y="6448"/>
                  </a:cubicBezTo>
                  <a:close/>
                  <a:moveTo>
                    <a:pt x="6421" y="641"/>
                  </a:moveTo>
                  <a:lnTo>
                    <a:pt x="6421" y="641"/>
                  </a:lnTo>
                  <a:lnTo>
                    <a:pt x="6421" y="641"/>
                  </a:lnTo>
                  <a:lnTo>
                    <a:pt x="6421" y="641"/>
                  </a:lnTo>
                  <a:close/>
                  <a:moveTo>
                    <a:pt x="6089" y="629"/>
                  </a:moveTo>
                  <a:cubicBezTo>
                    <a:pt x="6198" y="635"/>
                    <a:pt x="6312" y="641"/>
                    <a:pt x="6418" y="641"/>
                  </a:cubicBezTo>
                  <a:cubicBezTo>
                    <a:pt x="6312" y="641"/>
                    <a:pt x="6198" y="635"/>
                    <a:pt x="6089" y="629"/>
                  </a:cubicBezTo>
                  <a:close/>
                  <a:moveTo>
                    <a:pt x="6079" y="629"/>
                  </a:moveTo>
                  <a:lnTo>
                    <a:pt x="6082" y="629"/>
                  </a:lnTo>
                  <a:lnTo>
                    <a:pt x="6079" y="629"/>
                  </a:lnTo>
                  <a:close/>
                  <a:moveTo>
                    <a:pt x="6049" y="629"/>
                  </a:moveTo>
                  <a:lnTo>
                    <a:pt x="6049" y="629"/>
                  </a:lnTo>
                  <a:lnTo>
                    <a:pt x="6049" y="629"/>
                  </a:lnTo>
                  <a:close/>
                  <a:moveTo>
                    <a:pt x="6016" y="625"/>
                  </a:moveTo>
                  <a:lnTo>
                    <a:pt x="6039" y="625"/>
                  </a:lnTo>
                  <a:lnTo>
                    <a:pt x="6016" y="625"/>
                  </a:lnTo>
                  <a:close/>
                  <a:moveTo>
                    <a:pt x="5611" y="609"/>
                  </a:moveTo>
                  <a:cubicBezTo>
                    <a:pt x="5740" y="609"/>
                    <a:pt x="5873" y="615"/>
                    <a:pt x="6002" y="625"/>
                  </a:cubicBezTo>
                  <a:cubicBezTo>
                    <a:pt x="5873" y="615"/>
                    <a:pt x="5740" y="609"/>
                    <a:pt x="5611" y="609"/>
                  </a:cubicBezTo>
                  <a:close/>
                  <a:moveTo>
                    <a:pt x="5611" y="609"/>
                  </a:moveTo>
                  <a:lnTo>
                    <a:pt x="5611" y="609"/>
                  </a:lnTo>
                  <a:lnTo>
                    <a:pt x="5611" y="609"/>
                  </a:lnTo>
                  <a:lnTo>
                    <a:pt x="5611" y="609"/>
                  </a:lnTo>
                  <a:close/>
                  <a:moveTo>
                    <a:pt x="7362" y="27"/>
                  </a:moveTo>
                  <a:lnTo>
                    <a:pt x="7362" y="31"/>
                  </a:lnTo>
                  <a:lnTo>
                    <a:pt x="7362" y="27"/>
                  </a:lnTo>
                  <a:close/>
                  <a:moveTo>
                    <a:pt x="7365" y="14"/>
                  </a:moveTo>
                  <a:lnTo>
                    <a:pt x="7365" y="20"/>
                  </a:lnTo>
                  <a:lnTo>
                    <a:pt x="7365" y="14"/>
                  </a:lnTo>
                  <a:close/>
                  <a:moveTo>
                    <a:pt x="7365" y="7"/>
                  </a:moveTo>
                  <a:lnTo>
                    <a:pt x="7365" y="14"/>
                  </a:lnTo>
                  <a:lnTo>
                    <a:pt x="7365" y="7"/>
                  </a:lnTo>
                  <a:close/>
                  <a:moveTo>
                    <a:pt x="7368" y="0"/>
                  </a:moveTo>
                  <a:cubicBezTo>
                    <a:pt x="7368" y="4"/>
                    <a:pt x="7368" y="4"/>
                    <a:pt x="7365" y="7"/>
                  </a:cubicBezTo>
                  <a:cubicBezTo>
                    <a:pt x="7368" y="4"/>
                    <a:pt x="7368" y="4"/>
                    <a:pt x="73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89;p22"/>
            <p:cNvSpPr/>
            <p:nvPr/>
          </p:nvSpPr>
          <p:spPr>
            <a:xfrm>
              <a:off x="2297079" y="3488562"/>
              <a:ext cx="593057" cy="548737"/>
            </a:xfrm>
            <a:custGeom>
              <a:avLst/>
              <a:gdLst/>
              <a:ahLst/>
              <a:cxnLst/>
              <a:rect l="l" t="t" r="r" b="b"/>
              <a:pathLst>
                <a:path w="8042" h="7441" extrusionOk="0">
                  <a:moveTo>
                    <a:pt x="4877" y="0"/>
                  </a:moveTo>
                  <a:cubicBezTo>
                    <a:pt x="4581" y="0"/>
                    <a:pt x="4401" y="133"/>
                    <a:pt x="4328" y="615"/>
                  </a:cubicBezTo>
                  <a:cubicBezTo>
                    <a:pt x="4169" y="1631"/>
                    <a:pt x="4129" y="3494"/>
                    <a:pt x="4026" y="4664"/>
                  </a:cubicBezTo>
                  <a:cubicBezTo>
                    <a:pt x="4016" y="4777"/>
                    <a:pt x="4009" y="4880"/>
                    <a:pt x="4009" y="4973"/>
                  </a:cubicBezTo>
                  <a:cubicBezTo>
                    <a:pt x="4009" y="5372"/>
                    <a:pt x="4079" y="5651"/>
                    <a:pt x="4079" y="5866"/>
                  </a:cubicBezTo>
                  <a:cubicBezTo>
                    <a:pt x="4079" y="6149"/>
                    <a:pt x="3963" y="6324"/>
                    <a:pt x="3428" y="6528"/>
                  </a:cubicBezTo>
                  <a:cubicBezTo>
                    <a:pt x="2867" y="6740"/>
                    <a:pt x="2505" y="6819"/>
                    <a:pt x="2090" y="6819"/>
                  </a:cubicBezTo>
                  <a:cubicBezTo>
                    <a:pt x="1728" y="6819"/>
                    <a:pt x="1322" y="6760"/>
                    <a:pt x="707" y="6677"/>
                  </a:cubicBezTo>
                  <a:cubicBezTo>
                    <a:pt x="436" y="6640"/>
                    <a:pt x="203" y="6617"/>
                    <a:pt x="0" y="6591"/>
                  </a:cubicBezTo>
                  <a:lnTo>
                    <a:pt x="0" y="6591"/>
                  </a:lnTo>
                  <a:cubicBezTo>
                    <a:pt x="126" y="6926"/>
                    <a:pt x="325" y="7158"/>
                    <a:pt x="644" y="7245"/>
                  </a:cubicBezTo>
                  <a:cubicBezTo>
                    <a:pt x="658" y="7248"/>
                    <a:pt x="667" y="7251"/>
                    <a:pt x="681" y="7255"/>
                  </a:cubicBezTo>
                  <a:cubicBezTo>
                    <a:pt x="1130" y="7371"/>
                    <a:pt x="1823" y="7440"/>
                    <a:pt x="2545" y="7440"/>
                  </a:cubicBezTo>
                  <a:lnTo>
                    <a:pt x="2548" y="7440"/>
                  </a:lnTo>
                  <a:cubicBezTo>
                    <a:pt x="3525" y="7440"/>
                    <a:pt x="4547" y="7311"/>
                    <a:pt x="5076" y="6976"/>
                  </a:cubicBezTo>
                  <a:cubicBezTo>
                    <a:pt x="5082" y="6972"/>
                    <a:pt x="5085" y="6969"/>
                    <a:pt x="5089" y="6966"/>
                  </a:cubicBezTo>
                  <a:cubicBezTo>
                    <a:pt x="5418" y="6750"/>
                    <a:pt x="5498" y="5989"/>
                    <a:pt x="5498" y="5085"/>
                  </a:cubicBezTo>
                  <a:cubicBezTo>
                    <a:pt x="5498" y="4256"/>
                    <a:pt x="5431" y="3309"/>
                    <a:pt x="5431" y="2554"/>
                  </a:cubicBezTo>
                  <a:cubicBezTo>
                    <a:pt x="5431" y="1831"/>
                    <a:pt x="5490" y="1289"/>
                    <a:pt x="5730" y="1199"/>
                  </a:cubicBezTo>
                  <a:cubicBezTo>
                    <a:pt x="5889" y="1143"/>
                    <a:pt x="6065" y="1127"/>
                    <a:pt x="6255" y="1127"/>
                  </a:cubicBezTo>
                  <a:cubicBezTo>
                    <a:pt x="6384" y="1127"/>
                    <a:pt x="6517" y="1133"/>
                    <a:pt x="6646" y="1143"/>
                  </a:cubicBezTo>
                  <a:lnTo>
                    <a:pt x="6683" y="1143"/>
                  </a:lnTo>
                  <a:cubicBezTo>
                    <a:pt x="6686" y="1143"/>
                    <a:pt x="6690" y="1143"/>
                    <a:pt x="6693" y="1147"/>
                  </a:cubicBezTo>
                  <a:lnTo>
                    <a:pt x="6733" y="1147"/>
                  </a:lnTo>
                  <a:cubicBezTo>
                    <a:pt x="6842" y="1153"/>
                    <a:pt x="6956" y="1159"/>
                    <a:pt x="7062" y="1159"/>
                  </a:cubicBezTo>
                  <a:lnTo>
                    <a:pt x="7065" y="1159"/>
                  </a:lnTo>
                  <a:cubicBezTo>
                    <a:pt x="7503" y="1159"/>
                    <a:pt x="7879" y="1063"/>
                    <a:pt x="8006" y="549"/>
                  </a:cubicBezTo>
                  <a:lnTo>
                    <a:pt x="8006" y="545"/>
                  </a:lnTo>
                  <a:cubicBezTo>
                    <a:pt x="8006" y="542"/>
                    <a:pt x="8006" y="542"/>
                    <a:pt x="8009" y="538"/>
                  </a:cubicBezTo>
                  <a:lnTo>
                    <a:pt x="8009" y="532"/>
                  </a:lnTo>
                  <a:lnTo>
                    <a:pt x="8009" y="525"/>
                  </a:lnTo>
                  <a:cubicBezTo>
                    <a:pt x="8012" y="522"/>
                    <a:pt x="8012" y="522"/>
                    <a:pt x="8012" y="518"/>
                  </a:cubicBezTo>
                  <a:cubicBezTo>
                    <a:pt x="8021" y="472"/>
                    <a:pt x="8032" y="425"/>
                    <a:pt x="8041" y="373"/>
                  </a:cubicBezTo>
                  <a:lnTo>
                    <a:pt x="8021" y="373"/>
                  </a:lnTo>
                  <a:cubicBezTo>
                    <a:pt x="7530" y="373"/>
                    <a:pt x="6933" y="216"/>
                    <a:pt x="6304" y="190"/>
                  </a:cubicBezTo>
                  <a:cubicBezTo>
                    <a:pt x="5677" y="163"/>
                    <a:pt x="5205" y="0"/>
                    <a:pt x="487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90;p22"/>
            <p:cNvSpPr/>
            <p:nvPr/>
          </p:nvSpPr>
          <p:spPr>
            <a:xfrm>
              <a:off x="2146934" y="2907306"/>
              <a:ext cx="235173" cy="356188"/>
            </a:xfrm>
            <a:custGeom>
              <a:avLst/>
              <a:gdLst/>
              <a:ahLst/>
              <a:cxnLst/>
              <a:rect l="l" t="t" r="r" b="b"/>
              <a:pathLst>
                <a:path w="3189" h="4830" extrusionOk="0">
                  <a:moveTo>
                    <a:pt x="2611" y="0"/>
                  </a:moveTo>
                  <a:cubicBezTo>
                    <a:pt x="1973" y="0"/>
                    <a:pt x="963" y="488"/>
                    <a:pt x="462" y="1910"/>
                  </a:cubicBezTo>
                  <a:cubicBezTo>
                    <a:pt x="146" y="2803"/>
                    <a:pt x="0" y="3461"/>
                    <a:pt x="0" y="3923"/>
                  </a:cubicBezTo>
                  <a:cubicBezTo>
                    <a:pt x="0" y="4554"/>
                    <a:pt x="272" y="4819"/>
                    <a:pt x="761" y="4830"/>
                  </a:cubicBezTo>
                  <a:lnTo>
                    <a:pt x="777" y="4830"/>
                  </a:lnTo>
                  <a:cubicBezTo>
                    <a:pt x="1146" y="4830"/>
                    <a:pt x="1412" y="4667"/>
                    <a:pt x="1604" y="4465"/>
                  </a:cubicBezTo>
                  <a:cubicBezTo>
                    <a:pt x="1316" y="4441"/>
                    <a:pt x="1000" y="4301"/>
                    <a:pt x="1003" y="3800"/>
                  </a:cubicBezTo>
                  <a:cubicBezTo>
                    <a:pt x="1003" y="3581"/>
                    <a:pt x="1063" y="3298"/>
                    <a:pt x="1206" y="2926"/>
                  </a:cubicBezTo>
                  <a:cubicBezTo>
                    <a:pt x="1800" y="1399"/>
                    <a:pt x="2090" y="392"/>
                    <a:pt x="2694" y="392"/>
                  </a:cubicBezTo>
                  <a:cubicBezTo>
                    <a:pt x="2833" y="392"/>
                    <a:pt x="2953" y="605"/>
                    <a:pt x="3039" y="933"/>
                  </a:cubicBezTo>
                  <a:cubicBezTo>
                    <a:pt x="3053" y="977"/>
                    <a:pt x="3062" y="1020"/>
                    <a:pt x="3073" y="1066"/>
                  </a:cubicBezTo>
                  <a:cubicBezTo>
                    <a:pt x="3149" y="827"/>
                    <a:pt x="3189" y="614"/>
                    <a:pt x="3189" y="442"/>
                  </a:cubicBezTo>
                  <a:cubicBezTo>
                    <a:pt x="3189" y="389"/>
                    <a:pt x="3186" y="339"/>
                    <a:pt x="3175" y="292"/>
                  </a:cubicBezTo>
                  <a:cubicBezTo>
                    <a:pt x="3142" y="116"/>
                    <a:pt x="2920" y="0"/>
                    <a:pt x="2611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91;p22"/>
            <p:cNvSpPr/>
            <p:nvPr/>
          </p:nvSpPr>
          <p:spPr>
            <a:xfrm>
              <a:off x="1944651" y="2993661"/>
              <a:ext cx="167622" cy="273225"/>
            </a:xfrm>
            <a:custGeom>
              <a:avLst/>
              <a:gdLst/>
              <a:ahLst/>
              <a:cxnLst/>
              <a:rect l="l" t="t" r="r" b="b"/>
              <a:pathLst>
                <a:path w="2273" h="3705" extrusionOk="0">
                  <a:moveTo>
                    <a:pt x="1038" y="1"/>
                  </a:moveTo>
                  <a:cubicBezTo>
                    <a:pt x="557" y="1"/>
                    <a:pt x="72" y="596"/>
                    <a:pt x="46" y="1675"/>
                  </a:cubicBezTo>
                  <a:cubicBezTo>
                    <a:pt x="1" y="3550"/>
                    <a:pt x="695" y="3693"/>
                    <a:pt x="908" y="3693"/>
                  </a:cubicBezTo>
                  <a:cubicBezTo>
                    <a:pt x="947" y="3693"/>
                    <a:pt x="970" y="3688"/>
                    <a:pt x="970" y="3688"/>
                  </a:cubicBezTo>
                  <a:cubicBezTo>
                    <a:pt x="1019" y="3699"/>
                    <a:pt x="1067" y="3705"/>
                    <a:pt x="1113" y="3705"/>
                  </a:cubicBezTo>
                  <a:cubicBezTo>
                    <a:pt x="1902" y="3705"/>
                    <a:pt x="2273" y="2162"/>
                    <a:pt x="1856" y="832"/>
                  </a:cubicBezTo>
                  <a:cubicBezTo>
                    <a:pt x="1678" y="267"/>
                    <a:pt x="1359" y="1"/>
                    <a:pt x="10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92;p22"/>
            <p:cNvSpPr/>
            <p:nvPr/>
          </p:nvSpPr>
          <p:spPr>
            <a:xfrm>
              <a:off x="1962644" y="3182374"/>
              <a:ext cx="71385" cy="82373"/>
            </a:xfrm>
            <a:custGeom>
              <a:avLst/>
              <a:gdLst/>
              <a:ahLst/>
              <a:cxnLst/>
              <a:rect l="l" t="t" r="r" b="b"/>
              <a:pathLst>
                <a:path w="968" h="1117" extrusionOk="0">
                  <a:moveTo>
                    <a:pt x="486" y="0"/>
                  </a:moveTo>
                  <a:cubicBezTo>
                    <a:pt x="217" y="0"/>
                    <a:pt x="1" y="252"/>
                    <a:pt x="1" y="559"/>
                  </a:cubicBezTo>
                  <a:cubicBezTo>
                    <a:pt x="1" y="867"/>
                    <a:pt x="217" y="1117"/>
                    <a:pt x="486" y="1117"/>
                  </a:cubicBezTo>
                  <a:cubicBezTo>
                    <a:pt x="752" y="1117"/>
                    <a:pt x="968" y="867"/>
                    <a:pt x="968" y="559"/>
                  </a:cubicBezTo>
                  <a:cubicBezTo>
                    <a:pt x="968" y="252"/>
                    <a:pt x="752" y="0"/>
                    <a:pt x="4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93;p22"/>
            <p:cNvSpPr/>
            <p:nvPr/>
          </p:nvSpPr>
          <p:spPr>
            <a:xfrm>
              <a:off x="1997452" y="3007452"/>
              <a:ext cx="90190" cy="151472"/>
            </a:xfrm>
            <a:custGeom>
              <a:avLst/>
              <a:gdLst/>
              <a:ahLst/>
              <a:cxnLst/>
              <a:rect l="l" t="t" r="r" b="b"/>
              <a:pathLst>
                <a:path w="1223" h="2054" extrusionOk="0">
                  <a:moveTo>
                    <a:pt x="612" y="1"/>
                  </a:moveTo>
                  <a:cubicBezTo>
                    <a:pt x="273" y="1"/>
                    <a:pt x="1" y="459"/>
                    <a:pt x="1" y="1027"/>
                  </a:cubicBezTo>
                  <a:cubicBezTo>
                    <a:pt x="1" y="1592"/>
                    <a:pt x="273" y="2054"/>
                    <a:pt x="612" y="2054"/>
                  </a:cubicBezTo>
                  <a:cubicBezTo>
                    <a:pt x="948" y="2054"/>
                    <a:pt x="1223" y="1592"/>
                    <a:pt x="1223" y="1027"/>
                  </a:cubicBezTo>
                  <a:cubicBezTo>
                    <a:pt x="1223" y="459"/>
                    <a:pt x="948" y="1"/>
                    <a:pt x="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94;p22"/>
            <p:cNvSpPr/>
            <p:nvPr/>
          </p:nvSpPr>
          <p:spPr>
            <a:xfrm>
              <a:off x="2495823" y="2993661"/>
              <a:ext cx="167917" cy="273225"/>
            </a:xfrm>
            <a:custGeom>
              <a:avLst/>
              <a:gdLst/>
              <a:ahLst/>
              <a:cxnLst/>
              <a:rect l="l" t="t" r="r" b="b"/>
              <a:pathLst>
                <a:path w="2277" h="3705" extrusionOk="0">
                  <a:moveTo>
                    <a:pt x="1040" y="1"/>
                  </a:moveTo>
                  <a:cubicBezTo>
                    <a:pt x="558" y="1"/>
                    <a:pt x="71" y="596"/>
                    <a:pt x="45" y="1675"/>
                  </a:cubicBezTo>
                  <a:cubicBezTo>
                    <a:pt x="1" y="3550"/>
                    <a:pt x="697" y="3693"/>
                    <a:pt x="911" y="3693"/>
                  </a:cubicBezTo>
                  <a:cubicBezTo>
                    <a:pt x="949" y="3693"/>
                    <a:pt x="972" y="3688"/>
                    <a:pt x="972" y="3688"/>
                  </a:cubicBezTo>
                  <a:cubicBezTo>
                    <a:pt x="1022" y="3699"/>
                    <a:pt x="1070" y="3705"/>
                    <a:pt x="1116" y="3705"/>
                  </a:cubicBezTo>
                  <a:cubicBezTo>
                    <a:pt x="1905" y="3705"/>
                    <a:pt x="2277" y="2162"/>
                    <a:pt x="1859" y="832"/>
                  </a:cubicBezTo>
                  <a:cubicBezTo>
                    <a:pt x="1681" y="267"/>
                    <a:pt x="1361" y="1"/>
                    <a:pt x="10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95;p22"/>
            <p:cNvSpPr/>
            <p:nvPr/>
          </p:nvSpPr>
          <p:spPr>
            <a:xfrm>
              <a:off x="2514112" y="3182374"/>
              <a:ext cx="71311" cy="82373"/>
            </a:xfrm>
            <a:custGeom>
              <a:avLst/>
              <a:gdLst/>
              <a:ahLst/>
              <a:cxnLst/>
              <a:rect l="l" t="t" r="r" b="b"/>
              <a:pathLst>
                <a:path w="967" h="1117" extrusionOk="0">
                  <a:moveTo>
                    <a:pt x="485" y="0"/>
                  </a:moveTo>
                  <a:cubicBezTo>
                    <a:pt x="216" y="0"/>
                    <a:pt x="0" y="252"/>
                    <a:pt x="0" y="559"/>
                  </a:cubicBezTo>
                  <a:cubicBezTo>
                    <a:pt x="0" y="867"/>
                    <a:pt x="216" y="1117"/>
                    <a:pt x="485" y="1117"/>
                  </a:cubicBezTo>
                  <a:cubicBezTo>
                    <a:pt x="751" y="1117"/>
                    <a:pt x="967" y="867"/>
                    <a:pt x="967" y="559"/>
                  </a:cubicBezTo>
                  <a:cubicBezTo>
                    <a:pt x="967" y="252"/>
                    <a:pt x="751" y="0"/>
                    <a:pt x="4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96;p22"/>
            <p:cNvSpPr/>
            <p:nvPr/>
          </p:nvSpPr>
          <p:spPr>
            <a:xfrm>
              <a:off x="2548846" y="3007452"/>
              <a:ext cx="90264" cy="151472"/>
            </a:xfrm>
            <a:custGeom>
              <a:avLst/>
              <a:gdLst/>
              <a:ahLst/>
              <a:cxnLst/>
              <a:rect l="l" t="t" r="r" b="b"/>
              <a:pathLst>
                <a:path w="1224" h="2054" extrusionOk="0">
                  <a:moveTo>
                    <a:pt x="612" y="1"/>
                  </a:moveTo>
                  <a:cubicBezTo>
                    <a:pt x="273" y="1"/>
                    <a:pt x="1" y="459"/>
                    <a:pt x="1" y="1027"/>
                  </a:cubicBezTo>
                  <a:cubicBezTo>
                    <a:pt x="1" y="1592"/>
                    <a:pt x="273" y="2054"/>
                    <a:pt x="612" y="2054"/>
                  </a:cubicBezTo>
                  <a:cubicBezTo>
                    <a:pt x="948" y="2054"/>
                    <a:pt x="1223" y="1592"/>
                    <a:pt x="1223" y="1027"/>
                  </a:cubicBezTo>
                  <a:cubicBezTo>
                    <a:pt x="1223" y="459"/>
                    <a:pt x="948" y="1"/>
                    <a:pt x="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97;p22"/>
            <p:cNvSpPr/>
            <p:nvPr/>
          </p:nvSpPr>
          <p:spPr>
            <a:xfrm>
              <a:off x="1868398" y="3289452"/>
              <a:ext cx="152652" cy="115632"/>
            </a:xfrm>
            <a:custGeom>
              <a:avLst/>
              <a:gdLst/>
              <a:ahLst/>
              <a:cxnLst/>
              <a:rect l="l" t="t" r="r" b="b"/>
              <a:pathLst>
                <a:path w="2070" h="1568" extrusionOk="0">
                  <a:moveTo>
                    <a:pt x="1037" y="0"/>
                  </a:moveTo>
                  <a:cubicBezTo>
                    <a:pt x="466" y="0"/>
                    <a:pt x="0" y="349"/>
                    <a:pt x="0" y="784"/>
                  </a:cubicBezTo>
                  <a:cubicBezTo>
                    <a:pt x="0" y="1216"/>
                    <a:pt x="466" y="1567"/>
                    <a:pt x="1037" y="1567"/>
                  </a:cubicBezTo>
                  <a:cubicBezTo>
                    <a:pt x="1608" y="1567"/>
                    <a:pt x="2070" y="1216"/>
                    <a:pt x="2070" y="784"/>
                  </a:cubicBezTo>
                  <a:cubicBezTo>
                    <a:pt x="2070" y="349"/>
                    <a:pt x="1608" y="0"/>
                    <a:pt x="103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98;p22"/>
            <p:cNvSpPr/>
            <p:nvPr/>
          </p:nvSpPr>
          <p:spPr>
            <a:xfrm>
              <a:off x="2533433" y="3289452"/>
              <a:ext cx="152431" cy="115632"/>
            </a:xfrm>
            <a:custGeom>
              <a:avLst/>
              <a:gdLst/>
              <a:ahLst/>
              <a:cxnLst/>
              <a:rect l="l" t="t" r="r" b="b"/>
              <a:pathLst>
                <a:path w="2067" h="1568" extrusionOk="0">
                  <a:moveTo>
                    <a:pt x="1034" y="0"/>
                  </a:moveTo>
                  <a:cubicBezTo>
                    <a:pt x="462" y="0"/>
                    <a:pt x="1" y="349"/>
                    <a:pt x="1" y="784"/>
                  </a:cubicBezTo>
                  <a:cubicBezTo>
                    <a:pt x="1" y="1216"/>
                    <a:pt x="462" y="1567"/>
                    <a:pt x="1034" y="1567"/>
                  </a:cubicBezTo>
                  <a:cubicBezTo>
                    <a:pt x="1605" y="1567"/>
                    <a:pt x="2066" y="1216"/>
                    <a:pt x="2066" y="784"/>
                  </a:cubicBezTo>
                  <a:cubicBezTo>
                    <a:pt x="2066" y="349"/>
                    <a:pt x="1605" y="0"/>
                    <a:pt x="103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99;p22"/>
            <p:cNvSpPr/>
            <p:nvPr/>
          </p:nvSpPr>
          <p:spPr>
            <a:xfrm>
              <a:off x="2226726" y="3307077"/>
              <a:ext cx="98081" cy="98007"/>
            </a:xfrm>
            <a:custGeom>
              <a:avLst/>
              <a:gdLst/>
              <a:ahLst/>
              <a:cxnLst/>
              <a:rect l="l" t="t" r="r" b="b"/>
              <a:pathLst>
                <a:path w="1330" h="1329" extrusionOk="0">
                  <a:moveTo>
                    <a:pt x="665" y="0"/>
                  </a:moveTo>
                  <a:cubicBezTo>
                    <a:pt x="300" y="0"/>
                    <a:pt x="1" y="299"/>
                    <a:pt x="1" y="664"/>
                  </a:cubicBezTo>
                  <a:cubicBezTo>
                    <a:pt x="1" y="1033"/>
                    <a:pt x="300" y="1328"/>
                    <a:pt x="665" y="1328"/>
                  </a:cubicBezTo>
                  <a:cubicBezTo>
                    <a:pt x="1034" y="1328"/>
                    <a:pt x="1330" y="1033"/>
                    <a:pt x="1330" y="664"/>
                  </a:cubicBezTo>
                  <a:cubicBezTo>
                    <a:pt x="1330" y="299"/>
                    <a:pt x="1034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919893" y="352850"/>
            <a:ext cx="3218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ỨNG DỤNG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505" y="1436629"/>
            <a:ext cx="6215427" cy="33491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75095" y="1633331"/>
            <a:ext cx="480377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dirty="0"/>
              <a:t>Khuôn in có những ứng dụng gì trong cuộc sống hằng ngày mà em biết? </a:t>
            </a:r>
            <a:endParaRPr lang="en-US" sz="2000" dirty="0" smtClean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dirty="0" smtClean="0"/>
              <a:t>Em</a:t>
            </a:r>
            <a:r>
              <a:rPr lang="en-US" sz="2000" dirty="0" smtClean="0"/>
              <a:t> </a:t>
            </a:r>
            <a:r>
              <a:rPr lang="vi-VN" sz="2000" dirty="0" smtClean="0"/>
              <a:t>có </a:t>
            </a:r>
            <a:r>
              <a:rPr lang="vi-VN" sz="2000" dirty="0"/>
              <a:t>dự định gì qua bài học này?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dirty="0" smtClean="0"/>
              <a:t>Qua </a:t>
            </a:r>
            <a:r>
              <a:rPr lang="vi-VN" sz="2000" dirty="0"/>
              <a:t>bài học hôm nay, em có ý tưởng gì để sản phẩm của mình sáng tạo, hoàn thiện hơn?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802" y="1355794"/>
            <a:ext cx="914350" cy="837767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2" name="Google Shape;1702;p45"/>
          <p:cNvGrpSpPr/>
          <p:nvPr/>
        </p:nvGrpSpPr>
        <p:grpSpPr>
          <a:xfrm rot="472784">
            <a:off x="5238832" y="1877979"/>
            <a:ext cx="2792518" cy="2792518"/>
            <a:chOff x="1646025" y="1811100"/>
            <a:chExt cx="2792400" cy="2792400"/>
          </a:xfrm>
        </p:grpSpPr>
        <p:sp>
          <p:nvSpPr>
            <p:cNvPr id="1703" name="Google Shape;1703;p45"/>
            <p:cNvSpPr/>
            <p:nvPr/>
          </p:nvSpPr>
          <p:spPr>
            <a:xfrm>
              <a:off x="1646025" y="1811100"/>
              <a:ext cx="2792400" cy="2792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28575" dist="19050" dir="195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5"/>
            <p:cNvSpPr/>
            <p:nvPr/>
          </p:nvSpPr>
          <p:spPr>
            <a:xfrm>
              <a:off x="1646025" y="1811100"/>
              <a:ext cx="2792400" cy="800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705" name="Google Shape;1705;p45"/>
            <p:cNvCxnSpPr/>
            <p:nvPr/>
          </p:nvCxnSpPr>
          <p:spPr>
            <a:xfrm>
              <a:off x="1908700" y="3291142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6" name="Google Shape;1706;p45"/>
            <p:cNvCxnSpPr/>
            <p:nvPr/>
          </p:nvCxnSpPr>
          <p:spPr>
            <a:xfrm>
              <a:off x="1908700" y="3534871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7" name="Google Shape;1707;p45"/>
            <p:cNvCxnSpPr/>
            <p:nvPr/>
          </p:nvCxnSpPr>
          <p:spPr>
            <a:xfrm>
              <a:off x="1908700" y="3770196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8" name="Google Shape;1708;p45"/>
            <p:cNvCxnSpPr/>
            <p:nvPr/>
          </p:nvCxnSpPr>
          <p:spPr>
            <a:xfrm>
              <a:off x="1908700" y="4005521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9" name="Google Shape;1709;p45"/>
            <p:cNvCxnSpPr/>
            <p:nvPr/>
          </p:nvCxnSpPr>
          <p:spPr>
            <a:xfrm>
              <a:off x="1908700" y="3031829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710" name="Google Shape;1710;p45"/>
          <p:cNvGrpSpPr/>
          <p:nvPr/>
        </p:nvGrpSpPr>
        <p:grpSpPr>
          <a:xfrm>
            <a:off x="1966944" y="49159"/>
            <a:ext cx="5930106" cy="1251496"/>
            <a:chOff x="1966944" y="49159"/>
            <a:chExt cx="5930106" cy="1251496"/>
          </a:xfrm>
        </p:grpSpPr>
        <p:sp>
          <p:nvSpPr>
            <p:cNvPr id="1711" name="Google Shape;1711;p45"/>
            <p:cNvSpPr/>
            <p:nvPr/>
          </p:nvSpPr>
          <p:spPr>
            <a:xfrm>
              <a:off x="2255338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5"/>
            <p:cNvSpPr/>
            <p:nvPr/>
          </p:nvSpPr>
          <p:spPr>
            <a:xfrm rot="7791998">
              <a:off x="7058505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5"/>
            <p:cNvSpPr/>
            <p:nvPr/>
          </p:nvSpPr>
          <p:spPr>
            <a:xfrm rot="7791998">
              <a:off x="1923405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5" name="Google Shape;1715;p45"/>
          <p:cNvGrpSpPr/>
          <p:nvPr/>
        </p:nvGrpSpPr>
        <p:grpSpPr>
          <a:xfrm rot="-438800">
            <a:off x="1465089" y="1419055"/>
            <a:ext cx="2792499" cy="3160458"/>
            <a:chOff x="1646025" y="1811100"/>
            <a:chExt cx="2792400" cy="2792400"/>
          </a:xfrm>
        </p:grpSpPr>
        <p:sp>
          <p:nvSpPr>
            <p:cNvPr id="1716" name="Google Shape;1716;p45"/>
            <p:cNvSpPr/>
            <p:nvPr/>
          </p:nvSpPr>
          <p:spPr>
            <a:xfrm>
              <a:off x="1646025" y="1811100"/>
              <a:ext cx="2792400" cy="2792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28575" dist="19050" dir="195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5"/>
            <p:cNvSpPr/>
            <p:nvPr/>
          </p:nvSpPr>
          <p:spPr>
            <a:xfrm>
              <a:off x="1646025" y="1811100"/>
              <a:ext cx="2792400" cy="800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718" name="Google Shape;1718;p45"/>
            <p:cNvCxnSpPr/>
            <p:nvPr/>
          </p:nvCxnSpPr>
          <p:spPr>
            <a:xfrm>
              <a:off x="1908700" y="3291142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9" name="Google Shape;1719;p45"/>
            <p:cNvCxnSpPr/>
            <p:nvPr/>
          </p:nvCxnSpPr>
          <p:spPr>
            <a:xfrm>
              <a:off x="1908700" y="3534871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0" name="Google Shape;1720;p45"/>
            <p:cNvCxnSpPr/>
            <p:nvPr/>
          </p:nvCxnSpPr>
          <p:spPr>
            <a:xfrm>
              <a:off x="1908700" y="3770196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1" name="Google Shape;1721;p45"/>
            <p:cNvCxnSpPr/>
            <p:nvPr/>
          </p:nvCxnSpPr>
          <p:spPr>
            <a:xfrm>
              <a:off x="1908700" y="4005521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2" name="Google Shape;1722;p45"/>
            <p:cNvCxnSpPr/>
            <p:nvPr/>
          </p:nvCxnSpPr>
          <p:spPr>
            <a:xfrm>
              <a:off x="1908700" y="3031829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23" name="Google Shape;1723;p4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1584449" y="2186339"/>
            <a:ext cx="2646579" cy="10220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 smtClean="0">
                <a:latin typeface="+mn-lt"/>
              </a:rPr>
              <a:t>Vận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dụng</a:t>
            </a:r>
            <a:r>
              <a:rPr lang="en-US" sz="1800" dirty="0" smtClean="0">
                <a:latin typeface="+mn-lt"/>
              </a:rPr>
              <a:t> ý </a:t>
            </a:r>
            <a:r>
              <a:rPr lang="en-US" sz="1800" dirty="0" err="1" smtClean="0">
                <a:latin typeface="+mn-lt"/>
              </a:rPr>
              <a:t>tưởng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sáng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tạo</a:t>
            </a:r>
            <a:r>
              <a:rPr lang="en-US" sz="1800" dirty="0" smtClean="0">
                <a:latin typeface="+mn-lt"/>
              </a:rPr>
              <a:t>, </a:t>
            </a:r>
            <a:r>
              <a:rPr lang="en-US" sz="1800" dirty="0" err="1" smtClean="0">
                <a:latin typeface="+mn-lt"/>
              </a:rPr>
              <a:t>sử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dụng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các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đồ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vật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có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sẵn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để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tạo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ra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những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bức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tranh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trang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trí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cho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góc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học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tập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của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mình</a:t>
            </a:r>
            <a:r>
              <a:rPr lang="en-US" sz="1800" dirty="0" smtClean="0">
                <a:latin typeface="+mn-lt"/>
              </a:rPr>
              <a:t>.</a:t>
            </a:r>
            <a:endParaRPr sz="1800" dirty="0">
              <a:latin typeface="+mn-lt"/>
            </a:endParaRPr>
          </a:p>
        </p:txBody>
      </p:sp>
      <p:sp>
        <p:nvSpPr>
          <p:cNvPr id="1724" name="Google Shape;1724;p4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1657691" y="1632416"/>
            <a:ext cx="2112075" cy="4352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lt1"/>
                </a:solidFill>
                <a:latin typeface="+mn-lt"/>
              </a:rPr>
              <a:t>01.</a:t>
            </a:r>
            <a:endParaRPr sz="3000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725" name="Google Shape;1725;p45"/>
          <p:cNvSpPr txBox="1">
            <a:spLocks noGrp="1"/>
          </p:cNvSpPr>
          <p:nvPr>
            <p:ph type="subTitle" idx="3"/>
          </p:nvPr>
        </p:nvSpPr>
        <p:spPr>
          <a:xfrm rot="472683" flipH="1">
            <a:off x="5464218" y="2638015"/>
            <a:ext cx="2438277" cy="10221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 smtClean="0">
                <a:latin typeface="+mn-lt"/>
              </a:rPr>
              <a:t>Vận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dụng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kĩ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thuật</a:t>
            </a:r>
            <a:r>
              <a:rPr lang="en-US" sz="1800" dirty="0" smtClean="0">
                <a:latin typeface="+mn-lt"/>
              </a:rPr>
              <a:t> in </a:t>
            </a:r>
            <a:r>
              <a:rPr lang="en-US" sz="1800" dirty="0" err="1" smtClean="0">
                <a:latin typeface="+mn-lt"/>
              </a:rPr>
              <a:t>tạo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hình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để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làm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ra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những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tấm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thiệp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tặng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người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thân</a:t>
            </a:r>
            <a:r>
              <a:rPr lang="en-US" sz="1800" dirty="0" smtClean="0">
                <a:latin typeface="+mn-lt"/>
              </a:rPr>
              <a:t>, </a:t>
            </a:r>
            <a:r>
              <a:rPr lang="en-US" sz="1800" dirty="0" err="1" smtClean="0">
                <a:latin typeface="+mn-lt"/>
              </a:rPr>
              <a:t>bạn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bè</a:t>
            </a:r>
            <a:r>
              <a:rPr lang="en-US" sz="1800" dirty="0" smtClean="0">
                <a:latin typeface="+mn-lt"/>
              </a:rPr>
              <a:t>.</a:t>
            </a:r>
            <a:endParaRPr sz="1800" dirty="0">
              <a:latin typeface="+mn-lt"/>
            </a:endParaRPr>
          </a:p>
        </p:txBody>
      </p:sp>
      <p:sp>
        <p:nvSpPr>
          <p:cNvPr id="1726" name="Google Shape;1726;p45"/>
          <p:cNvSpPr txBox="1">
            <a:spLocks noGrp="1"/>
          </p:cNvSpPr>
          <p:nvPr>
            <p:ph type="subTitle" idx="4"/>
          </p:nvPr>
        </p:nvSpPr>
        <p:spPr>
          <a:xfrm rot="472683" flipH="1">
            <a:off x="5712571" y="2090873"/>
            <a:ext cx="2112134" cy="4352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lt1"/>
                </a:solidFill>
                <a:latin typeface="+mn-lt"/>
              </a:rPr>
              <a:t>02</a:t>
            </a:r>
            <a:r>
              <a:rPr lang="en" sz="3000" dirty="0">
                <a:solidFill>
                  <a:schemeClr val="lt1"/>
                </a:solidFill>
              </a:rPr>
              <a:t>.</a:t>
            </a:r>
            <a:endParaRPr sz="3000" dirty="0">
              <a:solidFill>
                <a:schemeClr val="lt1"/>
              </a:solidFill>
            </a:endParaRPr>
          </a:p>
        </p:txBody>
      </p:sp>
      <p:grpSp>
        <p:nvGrpSpPr>
          <p:cNvPr id="1727" name="Google Shape;1727;p45"/>
          <p:cNvGrpSpPr/>
          <p:nvPr/>
        </p:nvGrpSpPr>
        <p:grpSpPr>
          <a:xfrm rot="-1563553" flipH="1">
            <a:off x="7298326" y="1468144"/>
            <a:ext cx="1134776" cy="971053"/>
            <a:chOff x="2990881" y="2211651"/>
            <a:chExt cx="1114481" cy="953686"/>
          </a:xfrm>
        </p:grpSpPr>
        <p:sp>
          <p:nvSpPr>
            <p:cNvPr id="1728" name="Google Shape;1728;p45"/>
            <p:cNvSpPr/>
            <p:nvPr/>
          </p:nvSpPr>
          <p:spPr>
            <a:xfrm rot="-4499968" flipH="1">
              <a:off x="3182811" y="2209483"/>
              <a:ext cx="730620" cy="958022"/>
            </a:xfrm>
            <a:custGeom>
              <a:avLst/>
              <a:gdLst/>
              <a:ahLst/>
              <a:cxnLst/>
              <a:rect l="l" t="t" r="r" b="b"/>
              <a:pathLst>
                <a:path w="26439" h="34668" extrusionOk="0">
                  <a:moveTo>
                    <a:pt x="14337" y="0"/>
                  </a:moveTo>
                  <a:cubicBezTo>
                    <a:pt x="9587" y="0"/>
                    <a:pt x="5048" y="2653"/>
                    <a:pt x="2494" y="6927"/>
                  </a:cubicBezTo>
                  <a:cubicBezTo>
                    <a:pt x="742" y="9864"/>
                    <a:pt x="1" y="13183"/>
                    <a:pt x="412" y="16271"/>
                  </a:cubicBezTo>
                  <a:cubicBezTo>
                    <a:pt x="705" y="18472"/>
                    <a:pt x="1626" y="20602"/>
                    <a:pt x="3004" y="22273"/>
                  </a:cubicBezTo>
                  <a:cubicBezTo>
                    <a:pt x="3344" y="22689"/>
                    <a:pt x="3703" y="23029"/>
                    <a:pt x="4015" y="23326"/>
                  </a:cubicBezTo>
                  <a:cubicBezTo>
                    <a:pt x="4836" y="24110"/>
                    <a:pt x="5048" y="24346"/>
                    <a:pt x="4950" y="25092"/>
                  </a:cubicBezTo>
                  <a:lnTo>
                    <a:pt x="3694" y="34668"/>
                  </a:lnTo>
                  <a:lnTo>
                    <a:pt x="6758" y="31400"/>
                  </a:lnTo>
                  <a:cubicBezTo>
                    <a:pt x="8108" y="29965"/>
                    <a:pt x="9507" y="28482"/>
                    <a:pt x="10847" y="26943"/>
                  </a:cubicBezTo>
                  <a:cubicBezTo>
                    <a:pt x="11111" y="26641"/>
                    <a:pt x="11362" y="26353"/>
                    <a:pt x="11579" y="26244"/>
                  </a:cubicBezTo>
                  <a:cubicBezTo>
                    <a:pt x="11815" y="26126"/>
                    <a:pt x="12222" y="26098"/>
                    <a:pt x="12651" y="26070"/>
                  </a:cubicBezTo>
                  <a:lnTo>
                    <a:pt x="12920" y="26055"/>
                  </a:lnTo>
                  <a:cubicBezTo>
                    <a:pt x="16760" y="25777"/>
                    <a:pt x="20489" y="23827"/>
                    <a:pt x="22907" y="20828"/>
                  </a:cubicBezTo>
                  <a:cubicBezTo>
                    <a:pt x="25320" y="17834"/>
                    <a:pt x="26439" y="13774"/>
                    <a:pt x="25900" y="9968"/>
                  </a:cubicBezTo>
                  <a:cubicBezTo>
                    <a:pt x="25159" y="4755"/>
                    <a:pt x="21345" y="897"/>
                    <a:pt x="16183" y="132"/>
                  </a:cubicBezTo>
                  <a:cubicBezTo>
                    <a:pt x="15574" y="42"/>
                    <a:pt x="14955" y="0"/>
                    <a:pt x="143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5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45"/>
            <p:cNvSpPr/>
            <p:nvPr/>
          </p:nvSpPr>
          <p:spPr>
            <a:xfrm rot="-4499968" flipH="1">
              <a:off x="3183710" y="2279797"/>
              <a:ext cx="649431" cy="800756"/>
            </a:xfrm>
            <a:custGeom>
              <a:avLst/>
              <a:gdLst/>
              <a:ahLst/>
              <a:cxnLst/>
              <a:rect l="l" t="t" r="r" b="b"/>
              <a:pathLst>
                <a:path w="23501" h="28977" extrusionOk="0">
                  <a:moveTo>
                    <a:pt x="12876" y="1"/>
                  </a:moveTo>
                  <a:cubicBezTo>
                    <a:pt x="8539" y="1"/>
                    <a:pt x="4491" y="2517"/>
                    <a:pt x="2276" y="6227"/>
                  </a:cubicBezTo>
                  <a:cubicBezTo>
                    <a:pt x="774" y="8739"/>
                    <a:pt x="0" y="11738"/>
                    <a:pt x="382" y="14641"/>
                  </a:cubicBezTo>
                  <a:cubicBezTo>
                    <a:pt x="637" y="16558"/>
                    <a:pt x="1426" y="18419"/>
                    <a:pt x="2659" y="19911"/>
                  </a:cubicBezTo>
                  <a:cubicBezTo>
                    <a:pt x="3764" y="21252"/>
                    <a:pt x="5189" y="21804"/>
                    <a:pt x="4925" y="23840"/>
                  </a:cubicBezTo>
                  <a:cubicBezTo>
                    <a:pt x="4699" y="25553"/>
                    <a:pt x="4472" y="27263"/>
                    <a:pt x="4250" y="28977"/>
                  </a:cubicBezTo>
                  <a:cubicBezTo>
                    <a:pt x="5614" y="27523"/>
                    <a:pt x="6979" y="26073"/>
                    <a:pt x="8286" y="24572"/>
                  </a:cubicBezTo>
                  <a:cubicBezTo>
                    <a:pt x="8637" y="24171"/>
                    <a:pt x="8995" y="23759"/>
                    <a:pt x="9467" y="23519"/>
                  </a:cubicBezTo>
                  <a:cubicBezTo>
                    <a:pt x="10043" y="23221"/>
                    <a:pt x="10714" y="23221"/>
                    <a:pt x="11361" y="23173"/>
                  </a:cubicBezTo>
                  <a:cubicBezTo>
                    <a:pt x="14817" y="22924"/>
                    <a:pt x="18146" y="21186"/>
                    <a:pt x="20323" y="18485"/>
                  </a:cubicBezTo>
                  <a:cubicBezTo>
                    <a:pt x="22504" y="15784"/>
                    <a:pt x="23500" y="12163"/>
                    <a:pt x="23010" y="8730"/>
                  </a:cubicBezTo>
                  <a:cubicBezTo>
                    <a:pt x="22363" y="4173"/>
                    <a:pt x="19100" y="797"/>
                    <a:pt x="14515" y="122"/>
                  </a:cubicBezTo>
                  <a:cubicBezTo>
                    <a:pt x="13966" y="40"/>
                    <a:pt x="13419" y="1"/>
                    <a:pt x="12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45"/>
            <p:cNvSpPr/>
            <p:nvPr/>
          </p:nvSpPr>
          <p:spPr>
            <a:xfrm rot="-4499968" flipH="1">
              <a:off x="3336466" y="2584109"/>
              <a:ext cx="286180" cy="272584"/>
            </a:xfrm>
            <a:custGeom>
              <a:avLst/>
              <a:gdLst/>
              <a:ahLst/>
              <a:cxnLst/>
              <a:rect l="l" t="t" r="r" b="b"/>
              <a:pathLst>
                <a:path w="10356" h="9864" extrusionOk="0">
                  <a:moveTo>
                    <a:pt x="6425" y="0"/>
                  </a:moveTo>
                  <a:cubicBezTo>
                    <a:pt x="6234" y="0"/>
                    <a:pt x="6052" y="35"/>
                    <a:pt x="5884" y="107"/>
                  </a:cubicBezTo>
                  <a:cubicBezTo>
                    <a:pt x="3646" y="1075"/>
                    <a:pt x="562" y="6520"/>
                    <a:pt x="562" y="6520"/>
                  </a:cubicBezTo>
                  <a:cubicBezTo>
                    <a:pt x="0" y="7441"/>
                    <a:pt x="2767" y="9467"/>
                    <a:pt x="5586" y="9864"/>
                  </a:cubicBezTo>
                  <a:cubicBezTo>
                    <a:pt x="5534" y="9467"/>
                    <a:pt x="5379" y="7535"/>
                    <a:pt x="7163" y="6855"/>
                  </a:cubicBezTo>
                  <a:cubicBezTo>
                    <a:pt x="7163" y="6855"/>
                    <a:pt x="7638" y="3775"/>
                    <a:pt x="10019" y="3775"/>
                  </a:cubicBezTo>
                  <a:cubicBezTo>
                    <a:pt x="10127" y="3775"/>
                    <a:pt x="10240" y="3782"/>
                    <a:pt x="10356" y="3795"/>
                  </a:cubicBezTo>
                  <a:cubicBezTo>
                    <a:pt x="9574" y="1711"/>
                    <a:pt x="7771" y="0"/>
                    <a:pt x="6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45"/>
            <p:cNvSpPr/>
            <p:nvPr/>
          </p:nvSpPr>
          <p:spPr>
            <a:xfrm rot="-4499968" flipH="1">
              <a:off x="3464086" y="2458461"/>
              <a:ext cx="109321" cy="82958"/>
            </a:xfrm>
            <a:custGeom>
              <a:avLst/>
              <a:gdLst/>
              <a:ahLst/>
              <a:cxnLst/>
              <a:rect l="l" t="t" r="r" b="b"/>
              <a:pathLst>
                <a:path w="3956" h="3002" extrusionOk="0">
                  <a:moveTo>
                    <a:pt x="1687" y="1"/>
                  </a:moveTo>
                  <a:cubicBezTo>
                    <a:pt x="1239" y="1"/>
                    <a:pt x="791" y="175"/>
                    <a:pt x="505" y="521"/>
                  </a:cubicBezTo>
                  <a:cubicBezTo>
                    <a:pt x="0" y="1121"/>
                    <a:pt x="94" y="2131"/>
                    <a:pt x="699" y="2632"/>
                  </a:cubicBezTo>
                  <a:cubicBezTo>
                    <a:pt x="1014" y="2891"/>
                    <a:pt x="1358" y="3001"/>
                    <a:pt x="1689" y="3001"/>
                  </a:cubicBezTo>
                  <a:cubicBezTo>
                    <a:pt x="2906" y="3001"/>
                    <a:pt x="3955" y="1512"/>
                    <a:pt x="2753" y="398"/>
                  </a:cubicBezTo>
                  <a:cubicBezTo>
                    <a:pt x="2468" y="133"/>
                    <a:pt x="2077" y="1"/>
                    <a:pt x="1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5"/>
            <p:cNvSpPr/>
            <p:nvPr/>
          </p:nvSpPr>
          <p:spPr>
            <a:xfrm rot="-4499968" flipH="1">
              <a:off x="3192825" y="2625277"/>
              <a:ext cx="106419" cy="89452"/>
            </a:xfrm>
            <a:custGeom>
              <a:avLst/>
              <a:gdLst/>
              <a:ahLst/>
              <a:cxnLst/>
              <a:rect l="l" t="t" r="r" b="b"/>
              <a:pathLst>
                <a:path w="3851" h="3237" extrusionOk="0">
                  <a:moveTo>
                    <a:pt x="1918" y="1"/>
                  </a:moveTo>
                  <a:cubicBezTo>
                    <a:pt x="1680" y="1"/>
                    <a:pt x="1432" y="64"/>
                    <a:pt x="1191" y="206"/>
                  </a:cubicBezTo>
                  <a:cubicBezTo>
                    <a:pt x="62" y="867"/>
                    <a:pt x="1" y="2964"/>
                    <a:pt x="1469" y="3214"/>
                  </a:cubicBezTo>
                  <a:cubicBezTo>
                    <a:pt x="1561" y="3229"/>
                    <a:pt x="1653" y="3237"/>
                    <a:pt x="1746" y="3237"/>
                  </a:cubicBezTo>
                  <a:cubicBezTo>
                    <a:pt x="2395" y="3237"/>
                    <a:pt x="3049" y="2871"/>
                    <a:pt x="3335" y="2284"/>
                  </a:cubicBezTo>
                  <a:cubicBezTo>
                    <a:pt x="3850" y="1225"/>
                    <a:pt x="2970" y="1"/>
                    <a:pt x="19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5"/>
            <p:cNvSpPr/>
            <p:nvPr/>
          </p:nvSpPr>
          <p:spPr>
            <a:xfrm rot="-4499968" flipH="1">
              <a:off x="3445958" y="2611749"/>
              <a:ext cx="110675" cy="95835"/>
            </a:xfrm>
            <a:custGeom>
              <a:avLst/>
              <a:gdLst/>
              <a:ahLst/>
              <a:cxnLst/>
              <a:rect l="l" t="t" r="r" b="b"/>
              <a:pathLst>
                <a:path w="4005" h="3468" extrusionOk="0">
                  <a:moveTo>
                    <a:pt x="1744" y="0"/>
                  </a:moveTo>
                  <a:cubicBezTo>
                    <a:pt x="1744" y="0"/>
                    <a:pt x="345" y="1776"/>
                    <a:pt x="1" y="2640"/>
                  </a:cubicBezTo>
                  <a:cubicBezTo>
                    <a:pt x="1" y="2640"/>
                    <a:pt x="893" y="3468"/>
                    <a:pt x="1823" y="3468"/>
                  </a:cubicBezTo>
                  <a:cubicBezTo>
                    <a:pt x="2178" y="3468"/>
                    <a:pt x="2539" y="3347"/>
                    <a:pt x="2858" y="3012"/>
                  </a:cubicBezTo>
                  <a:cubicBezTo>
                    <a:pt x="4005" y="1800"/>
                    <a:pt x="1744" y="0"/>
                    <a:pt x="17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5"/>
            <p:cNvSpPr/>
            <p:nvPr/>
          </p:nvSpPr>
          <p:spPr>
            <a:xfrm rot="-4499968" flipH="1">
              <a:off x="3321798" y="2678898"/>
              <a:ext cx="118910" cy="82709"/>
            </a:xfrm>
            <a:custGeom>
              <a:avLst/>
              <a:gdLst/>
              <a:ahLst/>
              <a:cxnLst/>
              <a:rect l="l" t="t" r="r" b="b"/>
              <a:pathLst>
                <a:path w="4303" h="2993" extrusionOk="0">
                  <a:moveTo>
                    <a:pt x="2243" y="1"/>
                  </a:moveTo>
                  <a:cubicBezTo>
                    <a:pt x="2243" y="1"/>
                    <a:pt x="628" y="789"/>
                    <a:pt x="1" y="2164"/>
                  </a:cubicBezTo>
                  <a:cubicBezTo>
                    <a:pt x="1" y="2164"/>
                    <a:pt x="691" y="2993"/>
                    <a:pt x="1731" y="2993"/>
                  </a:cubicBezTo>
                  <a:cubicBezTo>
                    <a:pt x="2037" y="2993"/>
                    <a:pt x="2373" y="2921"/>
                    <a:pt x="2731" y="2735"/>
                  </a:cubicBezTo>
                  <a:cubicBezTo>
                    <a:pt x="4303" y="1923"/>
                    <a:pt x="2243" y="1"/>
                    <a:pt x="22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5"/>
            <p:cNvSpPr/>
            <p:nvPr/>
          </p:nvSpPr>
          <p:spPr>
            <a:xfrm rot="-4499968" flipH="1">
              <a:off x="3409296" y="2746583"/>
              <a:ext cx="190399" cy="169563"/>
            </a:xfrm>
            <a:custGeom>
              <a:avLst/>
              <a:gdLst/>
              <a:ahLst/>
              <a:cxnLst/>
              <a:rect l="l" t="t" r="r" b="b"/>
              <a:pathLst>
                <a:path w="6890" h="6136" extrusionOk="0">
                  <a:moveTo>
                    <a:pt x="4641" y="0"/>
                  </a:moveTo>
                  <a:cubicBezTo>
                    <a:pt x="2260" y="0"/>
                    <a:pt x="1785" y="3080"/>
                    <a:pt x="1785" y="3080"/>
                  </a:cubicBezTo>
                  <a:cubicBezTo>
                    <a:pt x="1" y="3760"/>
                    <a:pt x="156" y="5692"/>
                    <a:pt x="208" y="6089"/>
                  </a:cubicBezTo>
                  <a:cubicBezTo>
                    <a:pt x="354" y="6111"/>
                    <a:pt x="501" y="6126"/>
                    <a:pt x="637" y="6135"/>
                  </a:cubicBezTo>
                  <a:cubicBezTo>
                    <a:pt x="6890" y="5710"/>
                    <a:pt x="5072" y="299"/>
                    <a:pt x="4982" y="35"/>
                  </a:cubicBezTo>
                  <a:cubicBezTo>
                    <a:pt x="4978" y="26"/>
                    <a:pt x="4978" y="20"/>
                    <a:pt x="4978" y="20"/>
                  </a:cubicBezTo>
                  <a:cubicBezTo>
                    <a:pt x="4862" y="7"/>
                    <a:pt x="4749" y="0"/>
                    <a:pt x="46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5"/>
            <p:cNvSpPr/>
            <p:nvPr/>
          </p:nvSpPr>
          <p:spPr>
            <a:xfrm rot="-4499968" flipH="1">
              <a:off x="3576782" y="2494472"/>
              <a:ext cx="138226" cy="119241"/>
            </a:xfrm>
            <a:custGeom>
              <a:avLst/>
              <a:gdLst/>
              <a:ahLst/>
              <a:cxnLst/>
              <a:rect l="l" t="t" r="r" b="b"/>
              <a:pathLst>
                <a:path w="5002" h="4315" extrusionOk="0">
                  <a:moveTo>
                    <a:pt x="3375" y="1"/>
                  </a:moveTo>
                  <a:cubicBezTo>
                    <a:pt x="2734" y="1"/>
                    <a:pt x="1969" y="330"/>
                    <a:pt x="1332" y="943"/>
                  </a:cubicBezTo>
                  <a:cubicBezTo>
                    <a:pt x="307" y="1926"/>
                    <a:pt x="0" y="3267"/>
                    <a:pt x="647" y="3938"/>
                  </a:cubicBezTo>
                  <a:cubicBezTo>
                    <a:pt x="890" y="4192"/>
                    <a:pt x="1235" y="4315"/>
                    <a:pt x="1625" y="4315"/>
                  </a:cubicBezTo>
                  <a:cubicBezTo>
                    <a:pt x="2267" y="4315"/>
                    <a:pt x="3032" y="3984"/>
                    <a:pt x="3670" y="3371"/>
                  </a:cubicBezTo>
                  <a:cubicBezTo>
                    <a:pt x="4694" y="2388"/>
                    <a:pt x="5001" y="1048"/>
                    <a:pt x="4354" y="377"/>
                  </a:cubicBezTo>
                  <a:cubicBezTo>
                    <a:pt x="4111" y="123"/>
                    <a:pt x="3766" y="1"/>
                    <a:pt x="3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5"/>
            <p:cNvSpPr/>
            <p:nvPr/>
          </p:nvSpPr>
          <p:spPr>
            <a:xfrm rot="-4499968" flipH="1">
              <a:off x="3186331" y="2755531"/>
              <a:ext cx="133252" cy="122779"/>
            </a:xfrm>
            <a:custGeom>
              <a:avLst/>
              <a:gdLst/>
              <a:ahLst/>
              <a:cxnLst/>
              <a:rect l="l" t="t" r="r" b="b"/>
              <a:pathLst>
                <a:path w="4822" h="4443" extrusionOk="0">
                  <a:moveTo>
                    <a:pt x="3258" y="1"/>
                  </a:moveTo>
                  <a:cubicBezTo>
                    <a:pt x="2588" y="1"/>
                    <a:pt x="1787" y="392"/>
                    <a:pt x="1158" y="1094"/>
                  </a:cubicBezTo>
                  <a:cubicBezTo>
                    <a:pt x="208" y="2151"/>
                    <a:pt x="1" y="3517"/>
                    <a:pt x="690" y="4135"/>
                  </a:cubicBezTo>
                  <a:cubicBezTo>
                    <a:pt x="922" y="4343"/>
                    <a:pt x="1226" y="4442"/>
                    <a:pt x="1563" y="4442"/>
                  </a:cubicBezTo>
                  <a:cubicBezTo>
                    <a:pt x="2233" y="4442"/>
                    <a:pt x="3034" y="4050"/>
                    <a:pt x="3665" y="3347"/>
                  </a:cubicBezTo>
                  <a:cubicBezTo>
                    <a:pt x="4614" y="2288"/>
                    <a:pt x="4822" y="929"/>
                    <a:pt x="4127" y="305"/>
                  </a:cubicBezTo>
                  <a:cubicBezTo>
                    <a:pt x="3896" y="99"/>
                    <a:pt x="3593" y="1"/>
                    <a:pt x="32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8" name="Google Shape;1738;p45"/>
          <p:cNvGrpSpPr/>
          <p:nvPr/>
        </p:nvGrpSpPr>
        <p:grpSpPr>
          <a:xfrm>
            <a:off x="1067863" y="4025822"/>
            <a:ext cx="874965" cy="868729"/>
            <a:chOff x="3126000" y="3636050"/>
            <a:chExt cx="1451742" cy="1441395"/>
          </a:xfrm>
        </p:grpSpPr>
        <p:sp>
          <p:nvSpPr>
            <p:cNvPr id="1739" name="Google Shape;1739;p45"/>
            <p:cNvSpPr/>
            <p:nvPr/>
          </p:nvSpPr>
          <p:spPr>
            <a:xfrm>
              <a:off x="3131738" y="3636050"/>
              <a:ext cx="1446005" cy="1441395"/>
            </a:xfrm>
            <a:custGeom>
              <a:avLst/>
              <a:gdLst/>
              <a:ahLst/>
              <a:cxnLst/>
              <a:rect l="l" t="t" r="r" b="b"/>
              <a:pathLst>
                <a:path w="22585" h="22513" extrusionOk="0">
                  <a:moveTo>
                    <a:pt x="13987" y="0"/>
                  </a:moveTo>
                  <a:cubicBezTo>
                    <a:pt x="6774" y="0"/>
                    <a:pt x="0" y="16097"/>
                    <a:pt x="8692" y="20679"/>
                  </a:cubicBezTo>
                  <a:cubicBezTo>
                    <a:pt x="11224" y="22013"/>
                    <a:pt x="13434" y="22512"/>
                    <a:pt x="15301" y="22512"/>
                  </a:cubicBezTo>
                  <a:cubicBezTo>
                    <a:pt x="19575" y="22512"/>
                    <a:pt x="22054" y="19898"/>
                    <a:pt x="22491" y="18701"/>
                  </a:cubicBezTo>
                  <a:cubicBezTo>
                    <a:pt x="22580" y="18457"/>
                    <a:pt x="22584" y="18268"/>
                    <a:pt x="22501" y="18179"/>
                  </a:cubicBezTo>
                  <a:cubicBezTo>
                    <a:pt x="21833" y="17442"/>
                    <a:pt x="17009" y="17505"/>
                    <a:pt x="18669" y="12114"/>
                  </a:cubicBezTo>
                  <a:cubicBezTo>
                    <a:pt x="20199" y="7157"/>
                    <a:pt x="20362" y="3133"/>
                    <a:pt x="16979" y="970"/>
                  </a:cubicBezTo>
                  <a:cubicBezTo>
                    <a:pt x="16688" y="782"/>
                    <a:pt x="16370" y="610"/>
                    <a:pt x="16023" y="451"/>
                  </a:cubicBezTo>
                  <a:cubicBezTo>
                    <a:pt x="15349" y="143"/>
                    <a:pt x="14666" y="0"/>
                    <a:pt x="1398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5"/>
            <p:cNvSpPr/>
            <p:nvPr/>
          </p:nvSpPr>
          <p:spPr>
            <a:xfrm>
              <a:off x="3126000" y="3636050"/>
              <a:ext cx="1446005" cy="1441395"/>
            </a:xfrm>
            <a:custGeom>
              <a:avLst/>
              <a:gdLst/>
              <a:ahLst/>
              <a:cxnLst/>
              <a:rect l="l" t="t" r="r" b="b"/>
              <a:pathLst>
                <a:path w="22585" h="22513" extrusionOk="0">
                  <a:moveTo>
                    <a:pt x="13987" y="0"/>
                  </a:moveTo>
                  <a:cubicBezTo>
                    <a:pt x="6774" y="0"/>
                    <a:pt x="0" y="16097"/>
                    <a:pt x="8692" y="20679"/>
                  </a:cubicBezTo>
                  <a:cubicBezTo>
                    <a:pt x="11224" y="22013"/>
                    <a:pt x="13434" y="22512"/>
                    <a:pt x="15301" y="22512"/>
                  </a:cubicBezTo>
                  <a:cubicBezTo>
                    <a:pt x="19575" y="22512"/>
                    <a:pt x="22054" y="19898"/>
                    <a:pt x="22491" y="18701"/>
                  </a:cubicBezTo>
                  <a:cubicBezTo>
                    <a:pt x="22580" y="18457"/>
                    <a:pt x="22584" y="18268"/>
                    <a:pt x="22501" y="18179"/>
                  </a:cubicBezTo>
                  <a:cubicBezTo>
                    <a:pt x="21833" y="17442"/>
                    <a:pt x="17009" y="17505"/>
                    <a:pt x="18669" y="12114"/>
                  </a:cubicBezTo>
                  <a:cubicBezTo>
                    <a:pt x="20199" y="7157"/>
                    <a:pt x="20362" y="3133"/>
                    <a:pt x="16979" y="970"/>
                  </a:cubicBezTo>
                  <a:cubicBezTo>
                    <a:pt x="16688" y="782"/>
                    <a:pt x="16370" y="610"/>
                    <a:pt x="16023" y="451"/>
                  </a:cubicBezTo>
                  <a:cubicBezTo>
                    <a:pt x="15349" y="143"/>
                    <a:pt x="14666" y="0"/>
                    <a:pt x="139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5"/>
            <p:cNvSpPr/>
            <p:nvPr/>
          </p:nvSpPr>
          <p:spPr>
            <a:xfrm>
              <a:off x="4092774" y="3698154"/>
              <a:ext cx="477691" cy="1160517"/>
            </a:xfrm>
            <a:custGeom>
              <a:avLst/>
              <a:gdLst/>
              <a:ahLst/>
              <a:cxnLst/>
              <a:rect l="l" t="t" r="r" b="b"/>
              <a:pathLst>
                <a:path w="7461" h="18126" extrusionOk="0">
                  <a:moveTo>
                    <a:pt x="1879" y="0"/>
                  </a:moveTo>
                  <a:lnTo>
                    <a:pt x="1879" y="0"/>
                  </a:lnTo>
                  <a:cubicBezTo>
                    <a:pt x="2230" y="1919"/>
                    <a:pt x="2921" y="6955"/>
                    <a:pt x="1456" y="10900"/>
                  </a:cubicBezTo>
                  <a:cubicBezTo>
                    <a:pt x="0" y="14825"/>
                    <a:pt x="1757" y="18125"/>
                    <a:pt x="5206" y="18125"/>
                  </a:cubicBezTo>
                  <a:cubicBezTo>
                    <a:pt x="5873" y="18125"/>
                    <a:pt x="6607" y="18000"/>
                    <a:pt x="7391" y="17731"/>
                  </a:cubicBezTo>
                  <a:cubicBezTo>
                    <a:pt x="7437" y="17606"/>
                    <a:pt x="7460" y="17493"/>
                    <a:pt x="7460" y="17404"/>
                  </a:cubicBezTo>
                  <a:cubicBezTo>
                    <a:pt x="7460" y="17318"/>
                    <a:pt x="7441" y="17252"/>
                    <a:pt x="7401" y="17209"/>
                  </a:cubicBezTo>
                  <a:cubicBezTo>
                    <a:pt x="6829" y="16577"/>
                    <a:pt x="3225" y="16535"/>
                    <a:pt x="3225" y="13171"/>
                  </a:cubicBezTo>
                  <a:cubicBezTo>
                    <a:pt x="3222" y="12599"/>
                    <a:pt x="3327" y="11932"/>
                    <a:pt x="3569" y="11144"/>
                  </a:cubicBezTo>
                  <a:cubicBezTo>
                    <a:pt x="4211" y="9067"/>
                    <a:pt x="4611" y="7156"/>
                    <a:pt x="4614" y="5473"/>
                  </a:cubicBezTo>
                  <a:cubicBezTo>
                    <a:pt x="4614" y="3142"/>
                    <a:pt x="3846" y="1257"/>
                    <a:pt x="187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5"/>
            <p:cNvSpPr/>
            <p:nvPr/>
          </p:nvSpPr>
          <p:spPr>
            <a:xfrm>
              <a:off x="3627058" y="4092611"/>
              <a:ext cx="460468" cy="648509"/>
            </a:xfrm>
            <a:custGeom>
              <a:avLst/>
              <a:gdLst/>
              <a:ahLst/>
              <a:cxnLst/>
              <a:rect l="l" t="t" r="r" b="b"/>
              <a:pathLst>
                <a:path w="7192" h="10129" extrusionOk="0">
                  <a:moveTo>
                    <a:pt x="3776" y="0"/>
                  </a:moveTo>
                  <a:cubicBezTo>
                    <a:pt x="1991" y="0"/>
                    <a:pt x="364" y="2033"/>
                    <a:pt x="76" y="4696"/>
                  </a:cubicBezTo>
                  <a:cubicBezTo>
                    <a:pt x="0" y="5414"/>
                    <a:pt x="26" y="6105"/>
                    <a:pt x="142" y="6743"/>
                  </a:cubicBezTo>
                  <a:cubicBezTo>
                    <a:pt x="473" y="8585"/>
                    <a:pt x="1537" y="9963"/>
                    <a:pt x="2940" y="10116"/>
                  </a:cubicBezTo>
                  <a:cubicBezTo>
                    <a:pt x="3022" y="10124"/>
                    <a:pt x="3105" y="10129"/>
                    <a:pt x="3187" y="10129"/>
                  </a:cubicBezTo>
                  <a:cubicBezTo>
                    <a:pt x="4156" y="10129"/>
                    <a:pt x="5081" y="9530"/>
                    <a:pt x="5771" y="8555"/>
                  </a:cubicBezTo>
                  <a:cubicBezTo>
                    <a:pt x="6349" y="7735"/>
                    <a:pt x="6763" y="6650"/>
                    <a:pt x="6891" y="5433"/>
                  </a:cubicBezTo>
                  <a:cubicBezTo>
                    <a:pt x="7192" y="2642"/>
                    <a:pt x="5909" y="215"/>
                    <a:pt x="4028" y="14"/>
                  </a:cubicBezTo>
                  <a:cubicBezTo>
                    <a:pt x="3944" y="5"/>
                    <a:pt x="3860" y="0"/>
                    <a:pt x="3776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5"/>
            <p:cNvSpPr/>
            <p:nvPr/>
          </p:nvSpPr>
          <p:spPr>
            <a:xfrm>
              <a:off x="3636150" y="4461394"/>
              <a:ext cx="360397" cy="279725"/>
            </a:xfrm>
            <a:custGeom>
              <a:avLst/>
              <a:gdLst/>
              <a:ahLst/>
              <a:cxnLst/>
              <a:rect l="l" t="t" r="r" b="b"/>
              <a:pathLst>
                <a:path w="5629" h="4369" extrusionOk="0">
                  <a:moveTo>
                    <a:pt x="2325" y="0"/>
                  </a:moveTo>
                  <a:cubicBezTo>
                    <a:pt x="1471" y="0"/>
                    <a:pt x="660" y="364"/>
                    <a:pt x="0" y="983"/>
                  </a:cubicBezTo>
                  <a:cubicBezTo>
                    <a:pt x="331" y="2825"/>
                    <a:pt x="1395" y="4203"/>
                    <a:pt x="2798" y="4356"/>
                  </a:cubicBezTo>
                  <a:cubicBezTo>
                    <a:pt x="2880" y="4364"/>
                    <a:pt x="2963" y="4369"/>
                    <a:pt x="3045" y="4369"/>
                  </a:cubicBezTo>
                  <a:cubicBezTo>
                    <a:pt x="4014" y="4369"/>
                    <a:pt x="4939" y="3770"/>
                    <a:pt x="5629" y="2795"/>
                  </a:cubicBezTo>
                  <a:cubicBezTo>
                    <a:pt x="5159" y="1280"/>
                    <a:pt x="4044" y="169"/>
                    <a:pt x="2642" y="17"/>
                  </a:cubicBezTo>
                  <a:cubicBezTo>
                    <a:pt x="2536" y="6"/>
                    <a:pt x="2430" y="0"/>
                    <a:pt x="23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5"/>
            <p:cNvSpPr/>
            <p:nvPr/>
          </p:nvSpPr>
          <p:spPr>
            <a:xfrm>
              <a:off x="3795763" y="3881201"/>
              <a:ext cx="79839" cy="105513"/>
            </a:xfrm>
            <a:custGeom>
              <a:avLst/>
              <a:gdLst/>
              <a:ahLst/>
              <a:cxnLst/>
              <a:rect l="l" t="t" r="r" b="b"/>
              <a:pathLst>
                <a:path w="1247" h="1648" extrusionOk="0">
                  <a:moveTo>
                    <a:pt x="668" y="0"/>
                  </a:moveTo>
                  <a:cubicBezTo>
                    <a:pt x="367" y="0"/>
                    <a:pt x="94" y="330"/>
                    <a:pt x="47" y="763"/>
                  </a:cubicBezTo>
                  <a:cubicBezTo>
                    <a:pt x="1" y="1216"/>
                    <a:pt x="219" y="1613"/>
                    <a:pt x="536" y="1645"/>
                  </a:cubicBezTo>
                  <a:cubicBezTo>
                    <a:pt x="551" y="1647"/>
                    <a:pt x="565" y="1647"/>
                    <a:pt x="580" y="1647"/>
                  </a:cubicBezTo>
                  <a:cubicBezTo>
                    <a:pt x="880" y="1647"/>
                    <a:pt x="1150" y="1321"/>
                    <a:pt x="1197" y="888"/>
                  </a:cubicBezTo>
                  <a:cubicBezTo>
                    <a:pt x="1247" y="432"/>
                    <a:pt x="1028" y="38"/>
                    <a:pt x="711" y="2"/>
                  </a:cubicBezTo>
                  <a:cubicBezTo>
                    <a:pt x="697" y="1"/>
                    <a:pt x="682" y="0"/>
                    <a:pt x="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5"/>
            <p:cNvSpPr/>
            <p:nvPr/>
          </p:nvSpPr>
          <p:spPr>
            <a:xfrm>
              <a:off x="4079265" y="3965009"/>
              <a:ext cx="79903" cy="105513"/>
            </a:xfrm>
            <a:custGeom>
              <a:avLst/>
              <a:gdLst/>
              <a:ahLst/>
              <a:cxnLst/>
              <a:rect l="l" t="t" r="r" b="b"/>
              <a:pathLst>
                <a:path w="1248" h="1648" extrusionOk="0">
                  <a:moveTo>
                    <a:pt x="668" y="1"/>
                  </a:moveTo>
                  <a:cubicBezTo>
                    <a:pt x="367" y="1"/>
                    <a:pt x="94" y="328"/>
                    <a:pt x="46" y="763"/>
                  </a:cubicBezTo>
                  <a:cubicBezTo>
                    <a:pt x="0" y="1216"/>
                    <a:pt x="219" y="1610"/>
                    <a:pt x="536" y="1646"/>
                  </a:cubicBezTo>
                  <a:cubicBezTo>
                    <a:pt x="550" y="1647"/>
                    <a:pt x="565" y="1648"/>
                    <a:pt x="579" y="1648"/>
                  </a:cubicBezTo>
                  <a:cubicBezTo>
                    <a:pt x="880" y="1648"/>
                    <a:pt x="1150" y="1318"/>
                    <a:pt x="1197" y="885"/>
                  </a:cubicBezTo>
                  <a:cubicBezTo>
                    <a:pt x="1247" y="432"/>
                    <a:pt x="1029" y="35"/>
                    <a:pt x="711" y="3"/>
                  </a:cubicBezTo>
                  <a:cubicBezTo>
                    <a:pt x="697" y="1"/>
                    <a:pt x="682" y="1"/>
                    <a:pt x="6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5"/>
            <p:cNvSpPr/>
            <p:nvPr/>
          </p:nvSpPr>
          <p:spPr>
            <a:xfrm>
              <a:off x="4109741" y="4101894"/>
              <a:ext cx="167105" cy="158718"/>
            </a:xfrm>
            <a:custGeom>
              <a:avLst/>
              <a:gdLst/>
              <a:ahLst/>
              <a:cxnLst/>
              <a:rect l="l" t="t" r="r" b="b"/>
              <a:pathLst>
                <a:path w="2610" h="2479" extrusionOk="0">
                  <a:moveTo>
                    <a:pt x="1305" y="0"/>
                  </a:moveTo>
                  <a:cubicBezTo>
                    <a:pt x="679" y="0"/>
                    <a:pt x="141" y="472"/>
                    <a:pt x="73" y="1108"/>
                  </a:cubicBezTo>
                  <a:cubicBezTo>
                    <a:pt x="0" y="1786"/>
                    <a:pt x="493" y="2398"/>
                    <a:pt x="1171" y="2471"/>
                  </a:cubicBezTo>
                  <a:cubicBezTo>
                    <a:pt x="1218" y="2476"/>
                    <a:pt x="1264" y="2479"/>
                    <a:pt x="1310" y="2479"/>
                  </a:cubicBezTo>
                  <a:cubicBezTo>
                    <a:pt x="1933" y="2479"/>
                    <a:pt x="2469" y="2008"/>
                    <a:pt x="2537" y="1373"/>
                  </a:cubicBezTo>
                  <a:cubicBezTo>
                    <a:pt x="2609" y="692"/>
                    <a:pt x="2116" y="83"/>
                    <a:pt x="1439" y="8"/>
                  </a:cubicBezTo>
                  <a:cubicBezTo>
                    <a:pt x="1394" y="3"/>
                    <a:pt x="1349" y="0"/>
                    <a:pt x="1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5"/>
            <p:cNvSpPr/>
            <p:nvPr/>
          </p:nvSpPr>
          <p:spPr>
            <a:xfrm>
              <a:off x="3596326" y="3942857"/>
              <a:ext cx="167105" cy="158718"/>
            </a:xfrm>
            <a:custGeom>
              <a:avLst/>
              <a:gdLst/>
              <a:ahLst/>
              <a:cxnLst/>
              <a:rect l="l" t="t" r="r" b="b"/>
              <a:pathLst>
                <a:path w="2610" h="2479" extrusionOk="0">
                  <a:moveTo>
                    <a:pt x="1306" y="1"/>
                  </a:moveTo>
                  <a:cubicBezTo>
                    <a:pt x="680" y="1"/>
                    <a:pt x="141" y="473"/>
                    <a:pt x="73" y="1109"/>
                  </a:cubicBezTo>
                  <a:cubicBezTo>
                    <a:pt x="1" y="1787"/>
                    <a:pt x="493" y="2399"/>
                    <a:pt x="1171" y="2472"/>
                  </a:cubicBezTo>
                  <a:cubicBezTo>
                    <a:pt x="1216" y="2477"/>
                    <a:pt x="1261" y="2479"/>
                    <a:pt x="1305" y="2479"/>
                  </a:cubicBezTo>
                  <a:cubicBezTo>
                    <a:pt x="1930" y="2479"/>
                    <a:pt x="2469" y="2010"/>
                    <a:pt x="2536" y="1373"/>
                  </a:cubicBezTo>
                  <a:cubicBezTo>
                    <a:pt x="2609" y="692"/>
                    <a:pt x="2117" y="81"/>
                    <a:pt x="1439" y="8"/>
                  </a:cubicBezTo>
                  <a:cubicBezTo>
                    <a:pt x="1394" y="3"/>
                    <a:pt x="1350" y="1"/>
                    <a:pt x="1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5"/>
            <p:cNvSpPr/>
            <p:nvPr/>
          </p:nvSpPr>
          <p:spPr>
            <a:xfrm>
              <a:off x="3441770" y="4173026"/>
              <a:ext cx="105513" cy="408287"/>
            </a:xfrm>
            <a:custGeom>
              <a:avLst/>
              <a:gdLst/>
              <a:ahLst/>
              <a:cxnLst/>
              <a:rect l="l" t="t" r="r" b="b"/>
              <a:pathLst>
                <a:path w="1648" h="6377" extrusionOk="0">
                  <a:moveTo>
                    <a:pt x="1171" y="1"/>
                  </a:moveTo>
                  <a:cubicBezTo>
                    <a:pt x="1039" y="1"/>
                    <a:pt x="916" y="70"/>
                    <a:pt x="867" y="235"/>
                  </a:cubicBezTo>
                  <a:cubicBezTo>
                    <a:pt x="278" y="2111"/>
                    <a:pt x="1" y="4011"/>
                    <a:pt x="43" y="5976"/>
                  </a:cubicBezTo>
                  <a:cubicBezTo>
                    <a:pt x="47" y="6234"/>
                    <a:pt x="268" y="6376"/>
                    <a:pt x="466" y="6376"/>
                  </a:cubicBezTo>
                  <a:cubicBezTo>
                    <a:pt x="635" y="6376"/>
                    <a:pt x="788" y="6273"/>
                    <a:pt x="781" y="6055"/>
                  </a:cubicBezTo>
                  <a:cubicBezTo>
                    <a:pt x="741" y="4161"/>
                    <a:pt x="989" y="2319"/>
                    <a:pt x="1558" y="507"/>
                  </a:cubicBezTo>
                  <a:cubicBezTo>
                    <a:pt x="1647" y="219"/>
                    <a:pt x="1399" y="1"/>
                    <a:pt x="117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5"/>
            <p:cNvSpPr/>
            <p:nvPr/>
          </p:nvSpPr>
          <p:spPr>
            <a:xfrm>
              <a:off x="3453615" y="4615757"/>
              <a:ext cx="64217" cy="47635"/>
            </a:xfrm>
            <a:custGeom>
              <a:avLst/>
              <a:gdLst/>
              <a:ahLst/>
              <a:cxnLst/>
              <a:rect l="l" t="t" r="r" b="b"/>
              <a:pathLst>
                <a:path w="1003" h="744" extrusionOk="0">
                  <a:moveTo>
                    <a:pt x="493" y="0"/>
                  </a:moveTo>
                  <a:cubicBezTo>
                    <a:pt x="60" y="0"/>
                    <a:pt x="0" y="692"/>
                    <a:pt x="460" y="741"/>
                  </a:cubicBezTo>
                  <a:cubicBezTo>
                    <a:pt x="477" y="744"/>
                    <a:pt x="493" y="744"/>
                    <a:pt x="507" y="744"/>
                  </a:cubicBezTo>
                  <a:cubicBezTo>
                    <a:pt x="943" y="744"/>
                    <a:pt x="1003" y="53"/>
                    <a:pt x="539" y="4"/>
                  </a:cubicBezTo>
                  <a:cubicBezTo>
                    <a:pt x="527" y="0"/>
                    <a:pt x="510" y="0"/>
                    <a:pt x="49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Google Shape;2115;p51"/>
          <p:cNvSpPr txBox="1">
            <a:spLocks noGrp="1"/>
          </p:cNvSpPr>
          <p:nvPr>
            <p:ph type="title"/>
          </p:nvPr>
        </p:nvSpPr>
        <p:spPr>
          <a:xfrm>
            <a:off x="1435800" y="345229"/>
            <a:ext cx="699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chemeClr val="lt1"/>
                </a:solidFill>
                <a:latin typeface="+mn-lt"/>
              </a:rPr>
              <a:t>ỨNG DỤNG</a:t>
            </a:r>
            <a:endParaRPr sz="3200" b="1" dirty="0">
              <a:solidFill>
                <a:schemeClr val="lt1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3" grpId="0" build="p"/>
      <p:bldP spid="1724" grpId="0" build="p"/>
      <p:bldP spid="1725" grpId="0" build="p"/>
      <p:bldP spid="172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6" name="Google Shape;2226;p55"/>
          <p:cNvGrpSpPr/>
          <p:nvPr/>
        </p:nvGrpSpPr>
        <p:grpSpPr>
          <a:xfrm>
            <a:off x="1966944" y="49159"/>
            <a:ext cx="5930106" cy="1251496"/>
            <a:chOff x="1966944" y="49159"/>
            <a:chExt cx="5930106" cy="1251496"/>
          </a:xfrm>
        </p:grpSpPr>
        <p:sp>
          <p:nvSpPr>
            <p:cNvPr id="2227" name="Google Shape;2227;p55"/>
            <p:cNvSpPr/>
            <p:nvPr/>
          </p:nvSpPr>
          <p:spPr>
            <a:xfrm>
              <a:off x="2255338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55"/>
            <p:cNvSpPr/>
            <p:nvPr/>
          </p:nvSpPr>
          <p:spPr>
            <a:xfrm rot="7791998">
              <a:off x="7058505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55"/>
            <p:cNvSpPr/>
            <p:nvPr/>
          </p:nvSpPr>
          <p:spPr>
            <a:xfrm rot="7791998">
              <a:off x="1923405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30" name="Google Shape;2230;p55"/>
          <p:cNvSpPr txBox="1">
            <a:spLocks noGrp="1"/>
          </p:cNvSpPr>
          <p:nvPr>
            <p:ph type="title"/>
          </p:nvPr>
        </p:nvSpPr>
        <p:spPr>
          <a:xfrm>
            <a:off x="1435800" y="345229"/>
            <a:ext cx="699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chemeClr val="lt1"/>
                </a:solidFill>
                <a:latin typeface="+mn-lt"/>
              </a:rPr>
              <a:t>Em</a:t>
            </a:r>
            <a:r>
              <a:rPr lang="en-US" sz="3200" b="1" dirty="0" smtClean="0">
                <a:solidFill>
                  <a:schemeClr val="lt1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chemeClr val="lt1"/>
                </a:solidFill>
                <a:latin typeface="+mn-lt"/>
              </a:rPr>
              <a:t>cần</a:t>
            </a:r>
            <a:r>
              <a:rPr lang="en-US" sz="3200" b="1" dirty="0" smtClean="0">
                <a:solidFill>
                  <a:schemeClr val="lt1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chemeClr val="lt1"/>
                </a:solidFill>
                <a:latin typeface="+mn-lt"/>
              </a:rPr>
              <a:t>nhớ</a:t>
            </a:r>
            <a:endParaRPr sz="3200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231" name="Google Shape;2231;p55"/>
          <p:cNvSpPr/>
          <p:nvPr/>
        </p:nvSpPr>
        <p:spPr>
          <a:xfrm>
            <a:off x="1592444" y="1498081"/>
            <a:ext cx="371782" cy="274285"/>
          </a:xfrm>
          <a:custGeom>
            <a:avLst/>
            <a:gdLst/>
            <a:ahLst/>
            <a:cxnLst/>
            <a:rect l="l" t="t" r="r" b="b"/>
            <a:pathLst>
              <a:path w="14151" h="10440" extrusionOk="0">
                <a:moveTo>
                  <a:pt x="11972" y="1"/>
                </a:moveTo>
                <a:lnTo>
                  <a:pt x="5563" y="6410"/>
                </a:lnTo>
                <a:cubicBezTo>
                  <a:pt x="5477" y="6497"/>
                  <a:pt x="5364" y="6540"/>
                  <a:pt x="5251" y="6540"/>
                </a:cubicBezTo>
                <a:cubicBezTo>
                  <a:pt x="5138" y="6540"/>
                  <a:pt x="5026" y="6497"/>
                  <a:pt x="4939" y="6410"/>
                </a:cubicBezTo>
                <a:lnTo>
                  <a:pt x="2178" y="3649"/>
                </a:lnTo>
                <a:lnTo>
                  <a:pt x="0" y="5827"/>
                </a:lnTo>
                <a:lnTo>
                  <a:pt x="4162" y="9989"/>
                </a:lnTo>
                <a:cubicBezTo>
                  <a:pt x="4453" y="10280"/>
                  <a:pt x="4842" y="10440"/>
                  <a:pt x="5251" y="10440"/>
                </a:cubicBezTo>
                <a:cubicBezTo>
                  <a:pt x="5660" y="10440"/>
                  <a:pt x="6056" y="10280"/>
                  <a:pt x="6340" y="9989"/>
                </a:cubicBezTo>
                <a:lnTo>
                  <a:pt x="14150" y="2179"/>
                </a:lnTo>
                <a:lnTo>
                  <a:pt x="11972" y="1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3" name="Google Shape;2243;p55"/>
          <p:cNvSpPr/>
          <p:nvPr/>
        </p:nvSpPr>
        <p:spPr>
          <a:xfrm>
            <a:off x="1578870" y="1477948"/>
            <a:ext cx="340500" cy="340500"/>
          </a:xfrm>
          <a:prstGeom prst="rect">
            <a:avLst/>
          </a:prstGeom>
          <a:noFill/>
          <a:ln w="19050" cap="flat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4" name="Google Shape;2244;p55"/>
          <p:cNvSpPr/>
          <p:nvPr/>
        </p:nvSpPr>
        <p:spPr>
          <a:xfrm>
            <a:off x="1594838" y="2211175"/>
            <a:ext cx="340500" cy="340500"/>
          </a:xfrm>
          <a:prstGeom prst="rect">
            <a:avLst/>
          </a:prstGeom>
          <a:noFill/>
          <a:ln w="19050" cap="flat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5" name="Google Shape;2245;p55"/>
          <p:cNvSpPr/>
          <p:nvPr/>
        </p:nvSpPr>
        <p:spPr>
          <a:xfrm>
            <a:off x="1594838" y="3086125"/>
            <a:ext cx="340500" cy="340500"/>
          </a:xfrm>
          <a:prstGeom prst="rect">
            <a:avLst/>
          </a:prstGeom>
          <a:noFill/>
          <a:ln w="19050" cap="flat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7" name="Google Shape;2247;p55"/>
          <p:cNvSpPr/>
          <p:nvPr/>
        </p:nvSpPr>
        <p:spPr>
          <a:xfrm>
            <a:off x="1594838" y="4196275"/>
            <a:ext cx="340500" cy="340500"/>
          </a:xfrm>
          <a:prstGeom prst="rect">
            <a:avLst/>
          </a:prstGeom>
          <a:noFill/>
          <a:ln w="19050" cap="flat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48" name="Google Shape;2248;p55"/>
          <p:cNvGrpSpPr/>
          <p:nvPr/>
        </p:nvGrpSpPr>
        <p:grpSpPr>
          <a:xfrm rot="598074">
            <a:off x="8335660" y="4289627"/>
            <a:ext cx="427484" cy="494392"/>
            <a:chOff x="7086900" y="2742275"/>
            <a:chExt cx="1912041" cy="2352039"/>
          </a:xfrm>
        </p:grpSpPr>
        <p:sp>
          <p:nvSpPr>
            <p:cNvPr id="2249" name="Google Shape;2249;p55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55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55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55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55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55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55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6" name="Google Shape;2256;p55"/>
          <p:cNvSpPr/>
          <p:nvPr/>
        </p:nvSpPr>
        <p:spPr>
          <a:xfrm rot="1386283">
            <a:off x="8428195" y="972499"/>
            <a:ext cx="242402" cy="237022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57" name="Google Shape;2257;p55"/>
          <p:cNvGrpSpPr/>
          <p:nvPr/>
        </p:nvGrpSpPr>
        <p:grpSpPr>
          <a:xfrm flipH="1">
            <a:off x="903363" y="4664117"/>
            <a:ext cx="324130" cy="322718"/>
            <a:chOff x="5881974" y="3343444"/>
            <a:chExt cx="480264" cy="478243"/>
          </a:xfrm>
        </p:grpSpPr>
        <p:sp>
          <p:nvSpPr>
            <p:cNvPr id="2258" name="Google Shape;2258;p55"/>
            <p:cNvSpPr/>
            <p:nvPr/>
          </p:nvSpPr>
          <p:spPr>
            <a:xfrm>
              <a:off x="5881974" y="3343444"/>
              <a:ext cx="480264" cy="478243"/>
            </a:xfrm>
            <a:custGeom>
              <a:avLst/>
              <a:gdLst/>
              <a:ahLst/>
              <a:cxnLst/>
              <a:rect l="l" t="t" r="r" b="b"/>
              <a:pathLst>
                <a:path w="10930" h="10884" extrusionOk="0">
                  <a:moveTo>
                    <a:pt x="7508" y="1"/>
                  </a:moveTo>
                  <a:cubicBezTo>
                    <a:pt x="7452" y="1"/>
                    <a:pt x="7394" y="19"/>
                    <a:pt x="7343" y="60"/>
                  </a:cubicBezTo>
                  <a:lnTo>
                    <a:pt x="4709" y="2145"/>
                  </a:lnTo>
                  <a:cubicBezTo>
                    <a:pt x="4660" y="2182"/>
                    <a:pt x="4599" y="2202"/>
                    <a:pt x="4539" y="2202"/>
                  </a:cubicBezTo>
                  <a:cubicBezTo>
                    <a:pt x="4513" y="2202"/>
                    <a:pt x="4488" y="2199"/>
                    <a:pt x="4463" y="2191"/>
                  </a:cubicBezTo>
                  <a:lnTo>
                    <a:pt x="1255" y="1203"/>
                  </a:lnTo>
                  <a:cubicBezTo>
                    <a:pt x="1227" y="1194"/>
                    <a:pt x="1199" y="1190"/>
                    <a:pt x="1172" y="1190"/>
                  </a:cubicBezTo>
                  <a:cubicBezTo>
                    <a:pt x="993" y="1190"/>
                    <a:pt x="854" y="1369"/>
                    <a:pt x="923" y="1551"/>
                  </a:cubicBezTo>
                  <a:lnTo>
                    <a:pt x="2090" y="4700"/>
                  </a:lnTo>
                  <a:cubicBezTo>
                    <a:pt x="2120" y="4782"/>
                    <a:pt x="2110" y="4876"/>
                    <a:pt x="2057" y="4949"/>
                  </a:cubicBezTo>
                  <a:lnTo>
                    <a:pt x="124" y="7696"/>
                  </a:lnTo>
                  <a:cubicBezTo>
                    <a:pt x="0" y="7876"/>
                    <a:pt x="131" y="8120"/>
                    <a:pt x="348" y="8120"/>
                  </a:cubicBezTo>
                  <a:cubicBezTo>
                    <a:pt x="351" y="8120"/>
                    <a:pt x="354" y="8120"/>
                    <a:pt x="357" y="8120"/>
                  </a:cubicBezTo>
                  <a:lnTo>
                    <a:pt x="3710" y="7981"/>
                  </a:lnTo>
                  <a:cubicBezTo>
                    <a:pt x="3714" y="7981"/>
                    <a:pt x="3717" y="7981"/>
                    <a:pt x="3720" y="7981"/>
                  </a:cubicBezTo>
                  <a:cubicBezTo>
                    <a:pt x="3807" y="7981"/>
                    <a:pt x="3888" y="8020"/>
                    <a:pt x="3940" y="8087"/>
                  </a:cubicBezTo>
                  <a:lnTo>
                    <a:pt x="5954" y="10775"/>
                  </a:lnTo>
                  <a:cubicBezTo>
                    <a:pt x="6009" y="10849"/>
                    <a:pt x="6089" y="10883"/>
                    <a:pt x="6168" y="10883"/>
                  </a:cubicBezTo>
                  <a:cubicBezTo>
                    <a:pt x="6281" y="10883"/>
                    <a:pt x="6393" y="10813"/>
                    <a:pt x="6429" y="10686"/>
                  </a:cubicBezTo>
                  <a:lnTo>
                    <a:pt x="7334" y="7450"/>
                  </a:lnTo>
                  <a:cubicBezTo>
                    <a:pt x="7357" y="7368"/>
                    <a:pt x="7423" y="7299"/>
                    <a:pt x="7506" y="7268"/>
                  </a:cubicBezTo>
                  <a:lnTo>
                    <a:pt x="10684" y="6185"/>
                  </a:lnTo>
                  <a:cubicBezTo>
                    <a:pt x="10893" y="6112"/>
                    <a:pt x="10929" y="5827"/>
                    <a:pt x="10744" y="5704"/>
                  </a:cubicBezTo>
                  <a:lnTo>
                    <a:pt x="7950" y="3845"/>
                  </a:lnTo>
                  <a:cubicBezTo>
                    <a:pt x="7877" y="3795"/>
                    <a:pt x="7831" y="3712"/>
                    <a:pt x="7831" y="3626"/>
                  </a:cubicBezTo>
                  <a:lnTo>
                    <a:pt x="7778" y="265"/>
                  </a:lnTo>
                  <a:cubicBezTo>
                    <a:pt x="7775" y="108"/>
                    <a:pt x="7645" y="1"/>
                    <a:pt x="7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55"/>
            <p:cNvSpPr/>
            <p:nvPr/>
          </p:nvSpPr>
          <p:spPr>
            <a:xfrm>
              <a:off x="5967308" y="3433785"/>
              <a:ext cx="292992" cy="289784"/>
            </a:xfrm>
            <a:custGeom>
              <a:avLst/>
              <a:gdLst/>
              <a:ahLst/>
              <a:cxnLst/>
              <a:rect l="l" t="t" r="r" b="b"/>
              <a:pathLst>
                <a:path w="6668" h="6595" extrusionOk="0">
                  <a:moveTo>
                    <a:pt x="4541" y="0"/>
                  </a:moveTo>
                  <a:cubicBezTo>
                    <a:pt x="4490" y="0"/>
                    <a:pt x="4439" y="17"/>
                    <a:pt x="4393" y="52"/>
                  </a:cubicBezTo>
                  <a:lnTo>
                    <a:pt x="2906" y="1232"/>
                  </a:lnTo>
                  <a:cubicBezTo>
                    <a:pt x="2862" y="1264"/>
                    <a:pt x="2808" y="1282"/>
                    <a:pt x="2755" y="1282"/>
                  </a:cubicBezTo>
                  <a:cubicBezTo>
                    <a:pt x="2732" y="1282"/>
                    <a:pt x="2709" y="1278"/>
                    <a:pt x="2687" y="1272"/>
                  </a:cubicBezTo>
                  <a:lnTo>
                    <a:pt x="870" y="712"/>
                  </a:lnTo>
                  <a:cubicBezTo>
                    <a:pt x="846" y="704"/>
                    <a:pt x="822" y="701"/>
                    <a:pt x="799" y="701"/>
                  </a:cubicBezTo>
                  <a:cubicBezTo>
                    <a:pt x="639" y="701"/>
                    <a:pt x="514" y="861"/>
                    <a:pt x="572" y="1027"/>
                  </a:cubicBezTo>
                  <a:lnTo>
                    <a:pt x="1235" y="2806"/>
                  </a:lnTo>
                  <a:cubicBezTo>
                    <a:pt x="1262" y="2882"/>
                    <a:pt x="1251" y="2965"/>
                    <a:pt x="1205" y="3028"/>
                  </a:cubicBezTo>
                  <a:lnTo>
                    <a:pt x="111" y="4583"/>
                  </a:lnTo>
                  <a:cubicBezTo>
                    <a:pt x="0" y="4743"/>
                    <a:pt x="118" y="4961"/>
                    <a:pt x="312" y="4961"/>
                  </a:cubicBezTo>
                  <a:cubicBezTo>
                    <a:pt x="315" y="4961"/>
                    <a:pt x="318" y="4961"/>
                    <a:pt x="321" y="4961"/>
                  </a:cubicBezTo>
                  <a:lnTo>
                    <a:pt x="2216" y="4885"/>
                  </a:lnTo>
                  <a:cubicBezTo>
                    <a:pt x="2220" y="4884"/>
                    <a:pt x="2223" y="4884"/>
                    <a:pt x="2227" y="4884"/>
                  </a:cubicBezTo>
                  <a:cubicBezTo>
                    <a:pt x="2303" y="4884"/>
                    <a:pt x="2374" y="4917"/>
                    <a:pt x="2418" y="4977"/>
                  </a:cubicBezTo>
                  <a:lnTo>
                    <a:pt x="3558" y="6499"/>
                  </a:lnTo>
                  <a:cubicBezTo>
                    <a:pt x="3607" y="6564"/>
                    <a:pt x="3679" y="6595"/>
                    <a:pt x="3750" y="6595"/>
                  </a:cubicBezTo>
                  <a:cubicBezTo>
                    <a:pt x="3852" y="6595"/>
                    <a:pt x="3952" y="6532"/>
                    <a:pt x="3983" y="6419"/>
                  </a:cubicBezTo>
                  <a:lnTo>
                    <a:pt x="4497" y="4589"/>
                  </a:lnTo>
                  <a:cubicBezTo>
                    <a:pt x="4517" y="4513"/>
                    <a:pt x="4572" y="4453"/>
                    <a:pt x="4649" y="4427"/>
                  </a:cubicBezTo>
                  <a:lnTo>
                    <a:pt x="6446" y="3811"/>
                  </a:lnTo>
                  <a:cubicBezTo>
                    <a:pt x="6634" y="3748"/>
                    <a:pt x="6668" y="3496"/>
                    <a:pt x="6501" y="3386"/>
                  </a:cubicBezTo>
                  <a:lnTo>
                    <a:pt x="4921" y="2332"/>
                  </a:lnTo>
                  <a:cubicBezTo>
                    <a:pt x="4855" y="2289"/>
                    <a:pt x="4815" y="2217"/>
                    <a:pt x="4815" y="2137"/>
                  </a:cubicBezTo>
                  <a:lnTo>
                    <a:pt x="4785" y="237"/>
                  </a:lnTo>
                  <a:cubicBezTo>
                    <a:pt x="4783" y="96"/>
                    <a:pt x="4665" y="0"/>
                    <a:pt x="45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445248" y="1379594"/>
            <a:ext cx="5451801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smtClean="0"/>
              <a:t>In </a:t>
            </a:r>
            <a:r>
              <a:rPr lang="en-US" sz="1800" dirty="0" err="1" smtClean="0"/>
              <a:t>nổi</a:t>
            </a:r>
            <a:r>
              <a:rPr lang="en-US" sz="1800" dirty="0" smtClean="0"/>
              <a:t>, in </a:t>
            </a:r>
            <a:r>
              <a:rPr lang="en-US" sz="1800" dirty="0" err="1" smtClean="0"/>
              <a:t>lõm</a:t>
            </a:r>
            <a:r>
              <a:rPr lang="en-US" sz="1800" dirty="0" smtClean="0"/>
              <a:t> </a:t>
            </a:r>
            <a:r>
              <a:rPr lang="en-US" sz="1800" dirty="0" err="1" smtClean="0"/>
              <a:t>là</a:t>
            </a:r>
            <a:r>
              <a:rPr lang="en-US" sz="1800" dirty="0" smtClean="0"/>
              <a:t> </a:t>
            </a:r>
            <a:r>
              <a:rPr lang="en-US" sz="1800" dirty="0" err="1" smtClean="0"/>
              <a:t>hai</a:t>
            </a:r>
            <a:r>
              <a:rPr lang="en-US" sz="1800" dirty="0" smtClean="0"/>
              <a:t> </a:t>
            </a:r>
            <a:r>
              <a:rPr lang="en-US" sz="1800" dirty="0" err="1" smtClean="0"/>
              <a:t>cách</a:t>
            </a:r>
            <a:r>
              <a:rPr lang="en-US" sz="1800" dirty="0" smtClean="0"/>
              <a:t> in </a:t>
            </a:r>
            <a:r>
              <a:rPr lang="en-US" sz="1800" dirty="0" err="1" smtClean="0"/>
              <a:t>bằng</a:t>
            </a:r>
            <a:r>
              <a:rPr lang="en-US" sz="1800" dirty="0" smtClean="0"/>
              <a:t> </a:t>
            </a:r>
            <a:r>
              <a:rPr lang="en-US" sz="1800" dirty="0" err="1" smtClean="0"/>
              <a:t>bản</a:t>
            </a:r>
            <a:r>
              <a:rPr lang="en-US" sz="1800" dirty="0" smtClean="0"/>
              <a:t> </a:t>
            </a:r>
            <a:r>
              <a:rPr lang="en-US" sz="1800" dirty="0" err="1" smtClean="0"/>
              <a:t>khắc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37" name="TextBox 36"/>
          <p:cNvSpPr txBox="1"/>
          <p:nvPr/>
        </p:nvSpPr>
        <p:spPr>
          <a:xfrm>
            <a:off x="2445248" y="1920752"/>
            <a:ext cx="5568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err="1" smtClean="0"/>
              <a:t>Một</a:t>
            </a:r>
            <a:r>
              <a:rPr lang="en-US" sz="1800" dirty="0" smtClean="0"/>
              <a:t> </a:t>
            </a:r>
            <a:r>
              <a:rPr lang="en-US" sz="1800" dirty="0" err="1" smtClean="0"/>
              <a:t>bức</a:t>
            </a:r>
            <a:r>
              <a:rPr lang="en-US" sz="1800" dirty="0" smtClean="0"/>
              <a:t> </a:t>
            </a:r>
            <a:r>
              <a:rPr lang="en-US" sz="1800" dirty="0" err="1" smtClean="0"/>
              <a:t>tranh</a:t>
            </a:r>
            <a:r>
              <a:rPr lang="en-US" sz="1800" dirty="0" smtClean="0"/>
              <a:t> in </a:t>
            </a:r>
            <a:r>
              <a:rPr lang="en-US" sz="1800" dirty="0" err="1" smtClean="0"/>
              <a:t>trải</a:t>
            </a:r>
            <a:r>
              <a:rPr lang="en-US" sz="1800" dirty="0" smtClean="0"/>
              <a:t> qua 3 </a:t>
            </a:r>
            <a:r>
              <a:rPr lang="en-US" sz="1800" dirty="0" err="1" smtClean="0"/>
              <a:t>bước</a:t>
            </a:r>
            <a:r>
              <a:rPr lang="en-US" sz="1800" dirty="0" smtClean="0"/>
              <a:t> </a:t>
            </a:r>
            <a:r>
              <a:rPr lang="en-US" sz="1800" dirty="0" err="1" smtClean="0"/>
              <a:t>chính</a:t>
            </a:r>
            <a:r>
              <a:rPr lang="en-US" sz="1800" dirty="0" smtClean="0"/>
              <a:t> </a:t>
            </a:r>
            <a:r>
              <a:rPr lang="en-US" sz="1800" dirty="0" err="1" smtClean="0"/>
              <a:t>là</a:t>
            </a:r>
            <a:r>
              <a:rPr lang="en-US" sz="1800" dirty="0" smtClean="0"/>
              <a:t> </a:t>
            </a:r>
            <a:r>
              <a:rPr lang="en-US" sz="1800" dirty="0" err="1" smtClean="0"/>
              <a:t>vẽ</a:t>
            </a:r>
            <a:r>
              <a:rPr lang="en-US" sz="1800" dirty="0" smtClean="0"/>
              <a:t> </a:t>
            </a:r>
            <a:r>
              <a:rPr lang="en-US" sz="1800" dirty="0" err="1" smtClean="0"/>
              <a:t>mẫu</a:t>
            </a:r>
            <a:r>
              <a:rPr lang="en-US" sz="1800" dirty="0" smtClean="0"/>
              <a:t>, </a:t>
            </a:r>
            <a:r>
              <a:rPr lang="en-US" sz="1800" dirty="0" err="1" smtClean="0"/>
              <a:t>khắc</a:t>
            </a:r>
            <a:r>
              <a:rPr lang="en-US" sz="1800" dirty="0" smtClean="0"/>
              <a:t> </a:t>
            </a:r>
            <a:r>
              <a:rPr lang="en-US" sz="1800" dirty="0" err="1" smtClean="0"/>
              <a:t>bản</a:t>
            </a:r>
            <a:r>
              <a:rPr lang="en-US" sz="1800" dirty="0" smtClean="0"/>
              <a:t> </a:t>
            </a:r>
            <a:r>
              <a:rPr lang="en-US" sz="1800" dirty="0" err="1" smtClean="0"/>
              <a:t>khắc</a:t>
            </a:r>
            <a:r>
              <a:rPr lang="en-US" sz="1800" dirty="0" smtClean="0"/>
              <a:t> </a:t>
            </a:r>
            <a:r>
              <a:rPr lang="en-US" sz="1800" dirty="0" err="1" smtClean="0"/>
              <a:t>và</a:t>
            </a:r>
            <a:r>
              <a:rPr lang="en-US" sz="1800" dirty="0" smtClean="0"/>
              <a:t> in.</a:t>
            </a:r>
            <a:endParaRPr lang="en-US" sz="1800" dirty="0"/>
          </a:p>
        </p:txBody>
      </p:sp>
      <p:sp>
        <p:nvSpPr>
          <p:cNvPr id="38" name="TextBox 37"/>
          <p:cNvSpPr txBox="1"/>
          <p:nvPr/>
        </p:nvSpPr>
        <p:spPr>
          <a:xfrm>
            <a:off x="2445248" y="2911050"/>
            <a:ext cx="5722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err="1" smtClean="0"/>
              <a:t>Sự</a:t>
            </a:r>
            <a:r>
              <a:rPr lang="en-US" sz="1800" dirty="0" smtClean="0"/>
              <a:t> </a:t>
            </a:r>
            <a:r>
              <a:rPr lang="en-US" sz="1800" dirty="0" err="1" smtClean="0"/>
              <a:t>kết</a:t>
            </a:r>
            <a:r>
              <a:rPr lang="en-US" sz="1800" dirty="0" smtClean="0"/>
              <a:t> </a:t>
            </a:r>
            <a:r>
              <a:rPr lang="en-US" sz="1800" dirty="0" err="1" smtClean="0"/>
              <a:t>hợp</a:t>
            </a:r>
            <a:r>
              <a:rPr lang="en-US" sz="1800" dirty="0" smtClean="0"/>
              <a:t> </a:t>
            </a:r>
            <a:r>
              <a:rPr lang="en-US" sz="1800" dirty="0" err="1" smtClean="0"/>
              <a:t>hài</a:t>
            </a:r>
            <a:r>
              <a:rPr lang="en-US" sz="1800" dirty="0" smtClean="0"/>
              <a:t> </a:t>
            </a:r>
            <a:r>
              <a:rPr lang="en-US" sz="1800" dirty="0" err="1" smtClean="0"/>
              <a:t>hòa</a:t>
            </a:r>
            <a:r>
              <a:rPr lang="en-US" sz="1800" dirty="0" smtClean="0"/>
              <a:t> </a:t>
            </a:r>
            <a:r>
              <a:rPr lang="en-US" sz="1800" dirty="0" err="1" smtClean="0"/>
              <a:t>của</a:t>
            </a:r>
            <a:r>
              <a:rPr lang="en-US" sz="1800" dirty="0"/>
              <a:t> </a:t>
            </a:r>
            <a:r>
              <a:rPr lang="en-US" sz="1800" dirty="0" err="1" smtClean="0"/>
              <a:t>các</a:t>
            </a:r>
            <a:r>
              <a:rPr lang="en-US" sz="1800" dirty="0" smtClean="0"/>
              <a:t> </a:t>
            </a:r>
            <a:r>
              <a:rPr lang="en-US" sz="1800" dirty="0" err="1" smtClean="0"/>
              <a:t>yếu</a:t>
            </a:r>
            <a:r>
              <a:rPr lang="en-US" sz="1800" dirty="0" smtClean="0"/>
              <a:t> </a:t>
            </a:r>
            <a:r>
              <a:rPr lang="en-US" sz="1800" dirty="0" err="1" smtClean="0"/>
              <a:t>tố</a:t>
            </a:r>
            <a:r>
              <a:rPr lang="en-US" sz="1800" dirty="0" smtClean="0"/>
              <a:t> </a:t>
            </a:r>
            <a:r>
              <a:rPr lang="en-US" sz="1800" dirty="0" err="1" smtClean="0"/>
              <a:t>tạo</a:t>
            </a:r>
            <a:r>
              <a:rPr lang="en-US" sz="1800" dirty="0" smtClean="0"/>
              <a:t> </a:t>
            </a:r>
            <a:r>
              <a:rPr lang="en-US" sz="1800" dirty="0" err="1" smtClean="0"/>
              <a:t>hình</a:t>
            </a:r>
            <a:r>
              <a:rPr lang="en-US" sz="1800" dirty="0" smtClean="0"/>
              <a:t> </a:t>
            </a:r>
            <a:r>
              <a:rPr lang="en-US" sz="1800" dirty="0" err="1" smtClean="0"/>
              <a:t>làm</a:t>
            </a:r>
            <a:r>
              <a:rPr lang="en-US" sz="1800" dirty="0" smtClean="0"/>
              <a:t> </a:t>
            </a:r>
            <a:r>
              <a:rPr lang="en-US" sz="1800" dirty="0" err="1" smtClean="0"/>
              <a:t>cho</a:t>
            </a:r>
            <a:r>
              <a:rPr lang="en-US" sz="1800" dirty="0" smtClean="0"/>
              <a:t> </a:t>
            </a:r>
            <a:r>
              <a:rPr lang="en-US" sz="1800" dirty="0" err="1" smtClean="0"/>
              <a:t>bức</a:t>
            </a:r>
            <a:r>
              <a:rPr lang="en-US" sz="1800" dirty="0" smtClean="0"/>
              <a:t> </a:t>
            </a:r>
            <a:r>
              <a:rPr lang="en-US" sz="1800" dirty="0" err="1" smtClean="0"/>
              <a:t>tranh</a:t>
            </a:r>
            <a:r>
              <a:rPr lang="en-US" sz="1800" dirty="0" smtClean="0"/>
              <a:t> in </a:t>
            </a:r>
            <a:r>
              <a:rPr lang="en-US" sz="1800" dirty="0" err="1" smtClean="0"/>
              <a:t>sinh</a:t>
            </a:r>
            <a:r>
              <a:rPr lang="en-US" sz="1800" dirty="0" smtClean="0"/>
              <a:t> </a:t>
            </a:r>
            <a:r>
              <a:rPr lang="en-US" sz="1800" dirty="0" err="1" smtClean="0"/>
              <a:t>động</a:t>
            </a:r>
            <a:r>
              <a:rPr lang="en-US" sz="1800" dirty="0" smtClean="0"/>
              <a:t> </a:t>
            </a:r>
            <a:r>
              <a:rPr lang="en-US" sz="1800" dirty="0" err="1" smtClean="0"/>
              <a:t>hơn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39" name="TextBox 38"/>
          <p:cNvSpPr txBox="1"/>
          <p:nvPr/>
        </p:nvSpPr>
        <p:spPr>
          <a:xfrm>
            <a:off x="2445248" y="3888508"/>
            <a:ext cx="5451801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err="1" smtClean="0"/>
              <a:t>Sự</a:t>
            </a:r>
            <a:r>
              <a:rPr lang="en-US" sz="1800" dirty="0" smtClean="0"/>
              <a:t> </a:t>
            </a:r>
            <a:r>
              <a:rPr lang="en-US" sz="1800" dirty="0" err="1" smtClean="0"/>
              <a:t>kết</a:t>
            </a:r>
            <a:r>
              <a:rPr lang="en-US" sz="1800" dirty="0" smtClean="0"/>
              <a:t> </a:t>
            </a:r>
            <a:r>
              <a:rPr lang="en-US" sz="1800" dirty="0" err="1" smtClean="0"/>
              <a:t>hợp</a:t>
            </a:r>
            <a:r>
              <a:rPr lang="en-US" sz="1800" dirty="0" smtClean="0"/>
              <a:t> </a:t>
            </a:r>
            <a:r>
              <a:rPr lang="en-US" sz="1800" dirty="0" err="1" smtClean="0"/>
              <a:t>các</a:t>
            </a:r>
            <a:r>
              <a:rPr lang="en-US" sz="1800" dirty="0" smtClean="0"/>
              <a:t> </a:t>
            </a:r>
            <a:r>
              <a:rPr lang="en-US" sz="1800" dirty="0" err="1" smtClean="0"/>
              <a:t>bản</a:t>
            </a:r>
            <a:r>
              <a:rPr lang="en-US" sz="1800" dirty="0" smtClean="0"/>
              <a:t> </a:t>
            </a:r>
            <a:r>
              <a:rPr lang="en-US" sz="1800" dirty="0" err="1" smtClean="0"/>
              <a:t>khắc</a:t>
            </a:r>
            <a:r>
              <a:rPr lang="en-US" sz="1800" dirty="0" smtClean="0"/>
              <a:t> </a:t>
            </a:r>
            <a:r>
              <a:rPr lang="en-US" sz="1800" dirty="0" err="1" smtClean="0"/>
              <a:t>là</a:t>
            </a:r>
            <a:r>
              <a:rPr lang="en-US" sz="1800" dirty="0" smtClean="0"/>
              <a:t> </a:t>
            </a:r>
            <a:r>
              <a:rPr lang="en-US" sz="1800" dirty="0" err="1" smtClean="0"/>
              <a:t>một</a:t>
            </a:r>
            <a:r>
              <a:rPr lang="en-US" sz="1800" dirty="0" smtClean="0"/>
              <a:t> </a:t>
            </a:r>
            <a:r>
              <a:rPr lang="en-US" sz="1800" dirty="0" err="1" smtClean="0"/>
              <a:t>kĩ</a:t>
            </a:r>
            <a:r>
              <a:rPr lang="en-US" sz="1800" dirty="0" smtClean="0"/>
              <a:t> </a:t>
            </a:r>
            <a:r>
              <a:rPr lang="en-US" sz="1800" dirty="0" err="1" smtClean="0"/>
              <a:t>thuật</a:t>
            </a:r>
            <a:r>
              <a:rPr lang="en-US" sz="1800" dirty="0" smtClean="0"/>
              <a:t> </a:t>
            </a:r>
            <a:r>
              <a:rPr lang="en-US" sz="1800" dirty="0" err="1" smtClean="0"/>
              <a:t>rất</a:t>
            </a:r>
            <a:r>
              <a:rPr lang="en-US" sz="1800" dirty="0" smtClean="0"/>
              <a:t> </a:t>
            </a:r>
            <a:r>
              <a:rPr lang="en-US" sz="1800" dirty="0" err="1" smtClean="0"/>
              <a:t>thú</a:t>
            </a:r>
            <a:r>
              <a:rPr lang="en-US" sz="1800" dirty="0" smtClean="0"/>
              <a:t> </a:t>
            </a:r>
            <a:r>
              <a:rPr lang="en-US" sz="1800" dirty="0" err="1" smtClean="0"/>
              <a:t>vị</a:t>
            </a:r>
            <a:r>
              <a:rPr lang="en-US" sz="1800" dirty="0" smtClean="0"/>
              <a:t> </a:t>
            </a:r>
            <a:r>
              <a:rPr lang="en-US" sz="1800" dirty="0" err="1" smtClean="0"/>
              <a:t>của</a:t>
            </a:r>
            <a:r>
              <a:rPr lang="en-US" sz="1800" dirty="0" smtClean="0"/>
              <a:t> </a:t>
            </a:r>
            <a:r>
              <a:rPr lang="en-US" sz="1800" dirty="0" err="1" smtClean="0"/>
              <a:t>quá</a:t>
            </a:r>
            <a:r>
              <a:rPr lang="en-US" sz="1800" dirty="0" smtClean="0"/>
              <a:t> </a:t>
            </a:r>
            <a:r>
              <a:rPr lang="en-US" sz="1800" dirty="0" err="1" smtClean="0"/>
              <a:t>trình</a:t>
            </a:r>
            <a:r>
              <a:rPr lang="en-US" sz="1800" dirty="0" smtClean="0"/>
              <a:t> </a:t>
            </a:r>
            <a:r>
              <a:rPr lang="en-US" sz="1800" dirty="0" err="1" smtClean="0"/>
              <a:t>sáng</a:t>
            </a:r>
            <a:r>
              <a:rPr lang="en-US" sz="1800" dirty="0" smtClean="0"/>
              <a:t> </a:t>
            </a:r>
            <a:r>
              <a:rPr lang="en-US" sz="1800" dirty="0" err="1" smtClean="0"/>
              <a:t>tác</a:t>
            </a:r>
            <a:r>
              <a:rPr lang="en-US" sz="1800" dirty="0" smtClean="0"/>
              <a:t> </a:t>
            </a:r>
            <a:r>
              <a:rPr lang="en-US" sz="1800" dirty="0" err="1" smtClean="0"/>
              <a:t>tranh</a:t>
            </a:r>
            <a:r>
              <a:rPr lang="en-US" sz="1800" dirty="0" smtClean="0"/>
              <a:t> in.</a:t>
            </a:r>
            <a:endParaRPr lang="en-US" sz="1800" dirty="0"/>
          </a:p>
        </p:txBody>
      </p:sp>
      <p:sp>
        <p:nvSpPr>
          <p:cNvPr id="40" name="Google Shape;2231;p55"/>
          <p:cNvSpPr/>
          <p:nvPr/>
        </p:nvSpPr>
        <p:spPr>
          <a:xfrm>
            <a:off x="1578870" y="2203273"/>
            <a:ext cx="371782" cy="274285"/>
          </a:xfrm>
          <a:custGeom>
            <a:avLst/>
            <a:gdLst/>
            <a:ahLst/>
            <a:cxnLst/>
            <a:rect l="l" t="t" r="r" b="b"/>
            <a:pathLst>
              <a:path w="14151" h="10440" extrusionOk="0">
                <a:moveTo>
                  <a:pt x="11972" y="1"/>
                </a:moveTo>
                <a:lnTo>
                  <a:pt x="5563" y="6410"/>
                </a:lnTo>
                <a:cubicBezTo>
                  <a:pt x="5477" y="6497"/>
                  <a:pt x="5364" y="6540"/>
                  <a:pt x="5251" y="6540"/>
                </a:cubicBezTo>
                <a:cubicBezTo>
                  <a:pt x="5138" y="6540"/>
                  <a:pt x="5026" y="6497"/>
                  <a:pt x="4939" y="6410"/>
                </a:cubicBezTo>
                <a:lnTo>
                  <a:pt x="2178" y="3649"/>
                </a:lnTo>
                <a:lnTo>
                  <a:pt x="0" y="5827"/>
                </a:lnTo>
                <a:lnTo>
                  <a:pt x="4162" y="9989"/>
                </a:lnTo>
                <a:cubicBezTo>
                  <a:pt x="4453" y="10280"/>
                  <a:pt x="4842" y="10440"/>
                  <a:pt x="5251" y="10440"/>
                </a:cubicBezTo>
                <a:cubicBezTo>
                  <a:pt x="5660" y="10440"/>
                  <a:pt x="6056" y="10280"/>
                  <a:pt x="6340" y="9989"/>
                </a:cubicBezTo>
                <a:lnTo>
                  <a:pt x="14150" y="2179"/>
                </a:lnTo>
                <a:lnTo>
                  <a:pt x="11972" y="1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2231;p55"/>
          <p:cNvSpPr/>
          <p:nvPr/>
        </p:nvSpPr>
        <p:spPr>
          <a:xfrm>
            <a:off x="1595162" y="3086125"/>
            <a:ext cx="371782" cy="274285"/>
          </a:xfrm>
          <a:custGeom>
            <a:avLst/>
            <a:gdLst/>
            <a:ahLst/>
            <a:cxnLst/>
            <a:rect l="l" t="t" r="r" b="b"/>
            <a:pathLst>
              <a:path w="14151" h="10440" extrusionOk="0">
                <a:moveTo>
                  <a:pt x="11972" y="1"/>
                </a:moveTo>
                <a:lnTo>
                  <a:pt x="5563" y="6410"/>
                </a:lnTo>
                <a:cubicBezTo>
                  <a:pt x="5477" y="6497"/>
                  <a:pt x="5364" y="6540"/>
                  <a:pt x="5251" y="6540"/>
                </a:cubicBezTo>
                <a:cubicBezTo>
                  <a:pt x="5138" y="6540"/>
                  <a:pt x="5026" y="6497"/>
                  <a:pt x="4939" y="6410"/>
                </a:cubicBezTo>
                <a:lnTo>
                  <a:pt x="2178" y="3649"/>
                </a:lnTo>
                <a:lnTo>
                  <a:pt x="0" y="5827"/>
                </a:lnTo>
                <a:lnTo>
                  <a:pt x="4162" y="9989"/>
                </a:lnTo>
                <a:cubicBezTo>
                  <a:pt x="4453" y="10280"/>
                  <a:pt x="4842" y="10440"/>
                  <a:pt x="5251" y="10440"/>
                </a:cubicBezTo>
                <a:cubicBezTo>
                  <a:pt x="5660" y="10440"/>
                  <a:pt x="6056" y="10280"/>
                  <a:pt x="6340" y="9989"/>
                </a:cubicBezTo>
                <a:lnTo>
                  <a:pt x="14150" y="2179"/>
                </a:lnTo>
                <a:lnTo>
                  <a:pt x="11972" y="1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2231;p55"/>
          <p:cNvSpPr/>
          <p:nvPr/>
        </p:nvSpPr>
        <p:spPr>
          <a:xfrm>
            <a:off x="1579197" y="4209210"/>
            <a:ext cx="371782" cy="274285"/>
          </a:xfrm>
          <a:custGeom>
            <a:avLst/>
            <a:gdLst/>
            <a:ahLst/>
            <a:cxnLst/>
            <a:rect l="l" t="t" r="r" b="b"/>
            <a:pathLst>
              <a:path w="14151" h="10440" extrusionOk="0">
                <a:moveTo>
                  <a:pt x="11972" y="1"/>
                </a:moveTo>
                <a:lnTo>
                  <a:pt x="5563" y="6410"/>
                </a:lnTo>
                <a:cubicBezTo>
                  <a:pt x="5477" y="6497"/>
                  <a:pt x="5364" y="6540"/>
                  <a:pt x="5251" y="6540"/>
                </a:cubicBezTo>
                <a:cubicBezTo>
                  <a:pt x="5138" y="6540"/>
                  <a:pt x="5026" y="6497"/>
                  <a:pt x="4939" y="6410"/>
                </a:cubicBezTo>
                <a:lnTo>
                  <a:pt x="2178" y="3649"/>
                </a:lnTo>
                <a:lnTo>
                  <a:pt x="0" y="5827"/>
                </a:lnTo>
                <a:lnTo>
                  <a:pt x="4162" y="9989"/>
                </a:lnTo>
                <a:cubicBezTo>
                  <a:pt x="4453" y="10280"/>
                  <a:pt x="4842" y="10440"/>
                  <a:pt x="5251" y="10440"/>
                </a:cubicBezTo>
                <a:cubicBezTo>
                  <a:pt x="5660" y="10440"/>
                  <a:pt x="6056" y="10280"/>
                  <a:pt x="6340" y="9989"/>
                </a:cubicBezTo>
                <a:lnTo>
                  <a:pt x="14150" y="2179"/>
                </a:lnTo>
                <a:lnTo>
                  <a:pt x="11972" y="1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2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2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2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2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2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1" grpId="0" animBg="1"/>
      <p:bldP spid="2" grpId="0"/>
      <p:bldP spid="37" grpId="0"/>
      <p:bldP spid="39" grpId="0"/>
      <p:bldP spid="40" grpId="0" animBg="1"/>
      <p:bldP spid="41" grpId="0" animBg="1"/>
      <p:bldP spid="4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1" name="Google Shape;2111;p51"/>
          <p:cNvGrpSpPr/>
          <p:nvPr/>
        </p:nvGrpSpPr>
        <p:grpSpPr>
          <a:xfrm>
            <a:off x="1966944" y="49159"/>
            <a:ext cx="5930106" cy="1251496"/>
            <a:chOff x="1966944" y="49159"/>
            <a:chExt cx="5930106" cy="1251496"/>
          </a:xfrm>
        </p:grpSpPr>
        <p:sp>
          <p:nvSpPr>
            <p:cNvPr id="2112" name="Google Shape;2112;p51"/>
            <p:cNvSpPr/>
            <p:nvPr/>
          </p:nvSpPr>
          <p:spPr>
            <a:xfrm>
              <a:off x="2255338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6">
                <a:lumMod val="90000"/>
              </a:schemeClr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51"/>
            <p:cNvSpPr/>
            <p:nvPr/>
          </p:nvSpPr>
          <p:spPr>
            <a:xfrm rot="7791998">
              <a:off x="7058505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51"/>
            <p:cNvSpPr/>
            <p:nvPr/>
          </p:nvSpPr>
          <p:spPr>
            <a:xfrm rot="7791998">
              <a:off x="1923405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5" name="Google Shape;2115;p51"/>
          <p:cNvSpPr txBox="1">
            <a:spLocks noGrp="1"/>
          </p:cNvSpPr>
          <p:nvPr>
            <p:ph type="title"/>
          </p:nvPr>
        </p:nvSpPr>
        <p:spPr>
          <a:xfrm>
            <a:off x="1435800" y="345229"/>
            <a:ext cx="699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002060"/>
                </a:solidFill>
                <a:latin typeface="+mn-lt"/>
              </a:rPr>
              <a:t>HƯỚNG DẪN VỀ NHÀ</a:t>
            </a:r>
            <a:endParaRPr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116" name="Google Shape;2116;p51"/>
          <p:cNvSpPr/>
          <p:nvPr/>
        </p:nvSpPr>
        <p:spPr>
          <a:xfrm flipH="1">
            <a:off x="6879499" y="1939946"/>
            <a:ext cx="1365251" cy="2798035"/>
          </a:xfrm>
          <a:custGeom>
            <a:avLst/>
            <a:gdLst/>
            <a:ahLst/>
            <a:cxnLst/>
            <a:rect l="l" t="t" r="r" b="b"/>
            <a:pathLst>
              <a:path w="6651" h="13631" extrusionOk="0">
                <a:moveTo>
                  <a:pt x="3327" y="992"/>
                </a:moveTo>
                <a:cubicBezTo>
                  <a:pt x="4614" y="992"/>
                  <a:pt x="5658" y="2041"/>
                  <a:pt x="5658" y="3334"/>
                </a:cubicBezTo>
                <a:cubicBezTo>
                  <a:pt x="5655" y="3357"/>
                  <a:pt x="5655" y="3380"/>
                  <a:pt x="5655" y="3413"/>
                </a:cubicBezTo>
                <a:cubicBezTo>
                  <a:pt x="5655" y="3433"/>
                  <a:pt x="5658" y="3449"/>
                  <a:pt x="5658" y="3469"/>
                </a:cubicBezTo>
                <a:lnTo>
                  <a:pt x="5658" y="8205"/>
                </a:lnTo>
                <a:cubicBezTo>
                  <a:pt x="5658" y="8817"/>
                  <a:pt x="5162" y="9313"/>
                  <a:pt x="4551" y="9313"/>
                </a:cubicBezTo>
                <a:lnTo>
                  <a:pt x="3361" y="9313"/>
                </a:lnTo>
                <a:lnTo>
                  <a:pt x="3361" y="12606"/>
                </a:lnTo>
                <a:cubicBezTo>
                  <a:pt x="3361" y="12624"/>
                  <a:pt x="3344" y="12634"/>
                  <a:pt x="3327" y="12634"/>
                </a:cubicBezTo>
                <a:cubicBezTo>
                  <a:pt x="3311" y="12634"/>
                  <a:pt x="3294" y="12624"/>
                  <a:pt x="3294" y="12606"/>
                </a:cubicBezTo>
                <a:lnTo>
                  <a:pt x="3294" y="9313"/>
                </a:lnTo>
                <a:lnTo>
                  <a:pt x="2100" y="9313"/>
                </a:lnTo>
                <a:cubicBezTo>
                  <a:pt x="1488" y="9313"/>
                  <a:pt x="992" y="8817"/>
                  <a:pt x="992" y="8205"/>
                </a:cubicBezTo>
                <a:lnTo>
                  <a:pt x="992" y="3483"/>
                </a:lnTo>
                <a:lnTo>
                  <a:pt x="996" y="3410"/>
                </a:lnTo>
                <a:lnTo>
                  <a:pt x="996" y="3393"/>
                </a:lnTo>
                <a:cubicBezTo>
                  <a:pt x="996" y="3373"/>
                  <a:pt x="996" y="3353"/>
                  <a:pt x="992" y="3334"/>
                </a:cubicBezTo>
                <a:lnTo>
                  <a:pt x="992" y="3327"/>
                </a:lnTo>
                <a:cubicBezTo>
                  <a:pt x="992" y="2041"/>
                  <a:pt x="2038" y="992"/>
                  <a:pt x="3327" y="992"/>
                </a:cubicBezTo>
                <a:close/>
                <a:moveTo>
                  <a:pt x="3327" y="0"/>
                </a:moveTo>
                <a:cubicBezTo>
                  <a:pt x="1492" y="0"/>
                  <a:pt x="0" y="1492"/>
                  <a:pt x="0" y="3327"/>
                </a:cubicBezTo>
                <a:cubicBezTo>
                  <a:pt x="0" y="3350"/>
                  <a:pt x="0" y="3377"/>
                  <a:pt x="4" y="3403"/>
                </a:cubicBezTo>
                <a:cubicBezTo>
                  <a:pt x="0" y="3430"/>
                  <a:pt x="0" y="3457"/>
                  <a:pt x="0" y="3483"/>
                </a:cubicBezTo>
                <a:lnTo>
                  <a:pt x="0" y="8205"/>
                </a:lnTo>
                <a:cubicBezTo>
                  <a:pt x="0" y="9365"/>
                  <a:pt x="943" y="10308"/>
                  <a:pt x="2100" y="10308"/>
                </a:cubicBezTo>
                <a:lnTo>
                  <a:pt x="2299" y="10308"/>
                </a:lnTo>
                <a:lnTo>
                  <a:pt x="2299" y="12606"/>
                </a:lnTo>
                <a:cubicBezTo>
                  <a:pt x="2299" y="13171"/>
                  <a:pt x="2758" y="13631"/>
                  <a:pt x="3327" y="13631"/>
                </a:cubicBezTo>
                <a:cubicBezTo>
                  <a:pt x="3892" y="13631"/>
                  <a:pt x="4353" y="13171"/>
                  <a:pt x="4353" y="12606"/>
                </a:cubicBezTo>
                <a:lnTo>
                  <a:pt x="4353" y="10308"/>
                </a:lnTo>
                <a:lnTo>
                  <a:pt x="4551" y="10308"/>
                </a:lnTo>
                <a:cubicBezTo>
                  <a:pt x="5708" y="10308"/>
                  <a:pt x="6650" y="9365"/>
                  <a:pt x="6650" y="8205"/>
                </a:cubicBezTo>
                <a:lnTo>
                  <a:pt x="6650" y="3483"/>
                </a:lnTo>
                <a:lnTo>
                  <a:pt x="6650" y="3410"/>
                </a:lnTo>
                <a:lnTo>
                  <a:pt x="6650" y="3397"/>
                </a:lnTo>
                <a:lnTo>
                  <a:pt x="6650" y="3327"/>
                </a:lnTo>
                <a:cubicBezTo>
                  <a:pt x="6650" y="1492"/>
                  <a:pt x="5159" y="0"/>
                  <a:pt x="33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38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7" name="Google Shape;2117;p51"/>
          <p:cNvSpPr/>
          <p:nvPr/>
        </p:nvSpPr>
        <p:spPr>
          <a:xfrm flipH="1">
            <a:off x="7453025" y="3331467"/>
            <a:ext cx="218202" cy="1304696"/>
          </a:xfrm>
          <a:custGeom>
            <a:avLst/>
            <a:gdLst/>
            <a:ahLst/>
            <a:cxnLst/>
            <a:rect l="l" t="t" r="r" b="b"/>
            <a:pathLst>
              <a:path w="1063" h="6356" extrusionOk="0">
                <a:moveTo>
                  <a:pt x="533" y="0"/>
                </a:moveTo>
                <a:cubicBezTo>
                  <a:pt x="239" y="0"/>
                  <a:pt x="1" y="239"/>
                  <a:pt x="1" y="530"/>
                </a:cubicBezTo>
                <a:lnTo>
                  <a:pt x="1" y="5827"/>
                </a:lnTo>
                <a:cubicBezTo>
                  <a:pt x="1" y="6118"/>
                  <a:pt x="239" y="6356"/>
                  <a:pt x="533" y="6356"/>
                </a:cubicBezTo>
                <a:cubicBezTo>
                  <a:pt x="824" y="6356"/>
                  <a:pt x="1063" y="6118"/>
                  <a:pt x="1063" y="5827"/>
                </a:cubicBezTo>
                <a:lnTo>
                  <a:pt x="1063" y="530"/>
                </a:lnTo>
                <a:cubicBezTo>
                  <a:pt x="1063" y="239"/>
                  <a:pt x="824" y="0"/>
                  <a:pt x="5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8" name="Google Shape;2118;p51"/>
          <p:cNvSpPr/>
          <p:nvPr/>
        </p:nvSpPr>
        <p:spPr>
          <a:xfrm flipH="1">
            <a:off x="6981313" y="2041760"/>
            <a:ext cx="1161623" cy="1912295"/>
          </a:xfrm>
          <a:custGeom>
            <a:avLst/>
            <a:gdLst/>
            <a:ahLst/>
            <a:cxnLst/>
            <a:rect l="l" t="t" r="r" b="b"/>
            <a:pathLst>
              <a:path w="5659" h="9316" extrusionOk="0">
                <a:moveTo>
                  <a:pt x="2831" y="0"/>
                </a:moveTo>
                <a:cubicBezTo>
                  <a:pt x="1267" y="0"/>
                  <a:pt x="0" y="1267"/>
                  <a:pt x="0" y="2831"/>
                </a:cubicBezTo>
                <a:cubicBezTo>
                  <a:pt x="0" y="2857"/>
                  <a:pt x="4" y="2881"/>
                  <a:pt x="4" y="2907"/>
                </a:cubicBezTo>
                <a:cubicBezTo>
                  <a:pt x="4" y="2934"/>
                  <a:pt x="0" y="2961"/>
                  <a:pt x="0" y="2987"/>
                </a:cubicBezTo>
                <a:lnTo>
                  <a:pt x="0" y="7709"/>
                </a:lnTo>
                <a:cubicBezTo>
                  <a:pt x="0" y="8591"/>
                  <a:pt x="722" y="9316"/>
                  <a:pt x="1604" y="9316"/>
                </a:cubicBezTo>
                <a:lnTo>
                  <a:pt x="4055" y="9316"/>
                </a:lnTo>
                <a:cubicBezTo>
                  <a:pt x="4937" y="9316"/>
                  <a:pt x="5658" y="8591"/>
                  <a:pt x="5658" y="7709"/>
                </a:cubicBezTo>
                <a:lnTo>
                  <a:pt x="5658" y="2987"/>
                </a:lnTo>
                <a:cubicBezTo>
                  <a:pt x="5658" y="2961"/>
                  <a:pt x="5655" y="2934"/>
                  <a:pt x="5655" y="2907"/>
                </a:cubicBezTo>
                <a:cubicBezTo>
                  <a:pt x="5655" y="2881"/>
                  <a:pt x="5658" y="2857"/>
                  <a:pt x="5658" y="2831"/>
                </a:cubicBezTo>
                <a:cubicBezTo>
                  <a:pt x="5658" y="1267"/>
                  <a:pt x="4392" y="0"/>
                  <a:pt x="283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9" name="Google Shape;2119;p51"/>
          <p:cNvSpPr/>
          <p:nvPr/>
        </p:nvSpPr>
        <p:spPr>
          <a:xfrm flipH="1">
            <a:off x="6981313" y="3289387"/>
            <a:ext cx="1161623" cy="664664"/>
          </a:xfrm>
          <a:custGeom>
            <a:avLst/>
            <a:gdLst/>
            <a:ahLst/>
            <a:cxnLst/>
            <a:rect l="l" t="t" r="r" b="b"/>
            <a:pathLst>
              <a:path w="5659" h="3238" extrusionOk="0">
                <a:moveTo>
                  <a:pt x="0" y="1"/>
                </a:moveTo>
                <a:lnTo>
                  <a:pt x="0" y="1631"/>
                </a:lnTo>
                <a:cubicBezTo>
                  <a:pt x="0" y="2513"/>
                  <a:pt x="722" y="3238"/>
                  <a:pt x="1604" y="3238"/>
                </a:cubicBezTo>
                <a:lnTo>
                  <a:pt x="4055" y="3238"/>
                </a:lnTo>
                <a:cubicBezTo>
                  <a:pt x="4937" y="3238"/>
                  <a:pt x="5658" y="2513"/>
                  <a:pt x="5658" y="1631"/>
                </a:cubicBezTo>
                <a:lnTo>
                  <a:pt x="565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0" name="Google Shape;2120;p51"/>
          <p:cNvSpPr/>
          <p:nvPr/>
        </p:nvSpPr>
        <p:spPr>
          <a:xfrm flipH="1">
            <a:off x="6981313" y="2041760"/>
            <a:ext cx="1161623" cy="619300"/>
          </a:xfrm>
          <a:custGeom>
            <a:avLst/>
            <a:gdLst/>
            <a:ahLst/>
            <a:cxnLst/>
            <a:rect l="l" t="t" r="r" b="b"/>
            <a:pathLst>
              <a:path w="5659" h="3017" extrusionOk="0">
                <a:moveTo>
                  <a:pt x="2831" y="0"/>
                </a:moveTo>
                <a:cubicBezTo>
                  <a:pt x="1267" y="0"/>
                  <a:pt x="0" y="1267"/>
                  <a:pt x="0" y="2831"/>
                </a:cubicBezTo>
                <a:cubicBezTo>
                  <a:pt x="0" y="2857"/>
                  <a:pt x="4" y="2881"/>
                  <a:pt x="4" y="2907"/>
                </a:cubicBezTo>
                <a:cubicBezTo>
                  <a:pt x="4" y="2934"/>
                  <a:pt x="0" y="2961"/>
                  <a:pt x="0" y="2987"/>
                </a:cubicBezTo>
                <a:lnTo>
                  <a:pt x="0" y="3016"/>
                </a:lnTo>
                <a:lnTo>
                  <a:pt x="5658" y="3016"/>
                </a:lnTo>
                <a:lnTo>
                  <a:pt x="5658" y="2987"/>
                </a:lnTo>
                <a:cubicBezTo>
                  <a:pt x="5658" y="2961"/>
                  <a:pt x="5655" y="2934"/>
                  <a:pt x="5655" y="2907"/>
                </a:cubicBezTo>
                <a:cubicBezTo>
                  <a:pt x="5655" y="2881"/>
                  <a:pt x="5658" y="2857"/>
                  <a:pt x="5658" y="2831"/>
                </a:cubicBezTo>
                <a:cubicBezTo>
                  <a:pt x="5658" y="1267"/>
                  <a:pt x="4392" y="0"/>
                  <a:pt x="28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1" name="Google Shape;2121;p51"/>
          <p:cNvSpPr/>
          <p:nvPr/>
        </p:nvSpPr>
        <p:spPr>
          <a:xfrm flipH="1">
            <a:off x="7810810" y="2660852"/>
            <a:ext cx="254124" cy="203833"/>
          </a:xfrm>
          <a:custGeom>
            <a:avLst/>
            <a:gdLst/>
            <a:ahLst/>
            <a:cxnLst/>
            <a:rect l="l" t="t" r="r" b="b"/>
            <a:pathLst>
              <a:path w="1238" h="993" extrusionOk="0">
                <a:moveTo>
                  <a:pt x="14" y="0"/>
                </a:moveTo>
                <a:cubicBezTo>
                  <a:pt x="1" y="493"/>
                  <a:pt x="64" y="943"/>
                  <a:pt x="243" y="979"/>
                </a:cubicBezTo>
                <a:cubicBezTo>
                  <a:pt x="278" y="986"/>
                  <a:pt x="315" y="992"/>
                  <a:pt x="348" y="992"/>
                </a:cubicBezTo>
                <a:cubicBezTo>
                  <a:pt x="742" y="992"/>
                  <a:pt x="986" y="503"/>
                  <a:pt x="1238" y="0"/>
                </a:cubicBezTo>
                <a:close/>
              </a:path>
            </a:pathLst>
          </a:custGeom>
          <a:solidFill>
            <a:srgbClr val="AEF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2" name="Google Shape;2122;p51"/>
          <p:cNvSpPr/>
          <p:nvPr/>
        </p:nvSpPr>
        <p:spPr>
          <a:xfrm flipH="1">
            <a:off x="7154972" y="2161227"/>
            <a:ext cx="907293" cy="499832"/>
          </a:xfrm>
          <a:custGeom>
            <a:avLst/>
            <a:gdLst/>
            <a:ahLst/>
            <a:cxnLst/>
            <a:rect l="l" t="t" r="r" b="b"/>
            <a:pathLst>
              <a:path w="4420" h="2435" extrusionOk="0">
                <a:moveTo>
                  <a:pt x="2564" y="1"/>
                </a:moveTo>
                <a:cubicBezTo>
                  <a:pt x="1721" y="1"/>
                  <a:pt x="699" y="315"/>
                  <a:pt x="230" y="1155"/>
                </a:cubicBezTo>
                <a:cubicBezTo>
                  <a:pt x="103" y="1376"/>
                  <a:pt x="14" y="1929"/>
                  <a:pt x="1" y="2434"/>
                </a:cubicBezTo>
                <a:lnTo>
                  <a:pt x="1225" y="2434"/>
                </a:lnTo>
                <a:cubicBezTo>
                  <a:pt x="1423" y="2034"/>
                  <a:pt x="1625" y="1625"/>
                  <a:pt x="1906" y="1433"/>
                </a:cubicBezTo>
                <a:cubicBezTo>
                  <a:pt x="2574" y="979"/>
                  <a:pt x="4419" y="801"/>
                  <a:pt x="3698" y="271"/>
                </a:cubicBezTo>
                <a:cubicBezTo>
                  <a:pt x="3470" y="106"/>
                  <a:pt x="3047" y="1"/>
                  <a:pt x="2564" y="1"/>
                </a:cubicBezTo>
                <a:close/>
              </a:path>
            </a:pathLst>
          </a:custGeom>
          <a:solidFill>
            <a:srgbClr val="FEF1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26" name="Google Shape;2126;p51"/>
          <p:cNvCxnSpPr/>
          <p:nvPr/>
        </p:nvCxnSpPr>
        <p:spPr>
          <a:xfrm rot="10800000" flipH="1">
            <a:off x="5367100" y="2095408"/>
            <a:ext cx="2157600" cy="2583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127" name="Google Shape;2127;p51"/>
          <p:cNvCxnSpPr/>
          <p:nvPr/>
        </p:nvCxnSpPr>
        <p:spPr>
          <a:xfrm>
            <a:off x="5367100" y="3586096"/>
            <a:ext cx="2205300" cy="1668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128" name="Google Shape;2128;p51"/>
          <p:cNvCxnSpPr/>
          <p:nvPr/>
        </p:nvCxnSpPr>
        <p:spPr>
          <a:xfrm>
            <a:off x="5367100" y="2981102"/>
            <a:ext cx="2443500" cy="954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" name="TextBox 1"/>
          <p:cNvSpPr txBox="1"/>
          <p:nvPr/>
        </p:nvSpPr>
        <p:spPr>
          <a:xfrm>
            <a:off x="1350381" y="1840063"/>
            <a:ext cx="40167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>
                <a:solidFill>
                  <a:schemeClr val="tx2"/>
                </a:solidFill>
              </a:rPr>
              <a:t>Hoàn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thành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bài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tập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ứng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dụng</a:t>
            </a:r>
            <a:r>
              <a:rPr lang="en-US" sz="2000" dirty="0" smtClean="0">
                <a:solidFill>
                  <a:schemeClr val="tx2"/>
                </a:solidFill>
              </a:rPr>
              <a:t>.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50381" y="2601011"/>
            <a:ext cx="40467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0070C0"/>
                </a:solidFill>
              </a:rPr>
              <a:t>Xem trước bài </a:t>
            </a:r>
            <a:r>
              <a:rPr lang="vi-VN" sz="2000" dirty="0" smtClean="0">
                <a:solidFill>
                  <a:srgbClr val="0070C0"/>
                </a:solidFill>
              </a:rPr>
              <a:t>4</a:t>
            </a:r>
            <a:r>
              <a:rPr lang="en-US" sz="2000" dirty="0" smtClean="0">
                <a:solidFill>
                  <a:srgbClr val="0070C0"/>
                </a:solidFill>
              </a:rPr>
              <a:t>,</a:t>
            </a:r>
            <a:r>
              <a:rPr lang="vi-VN" sz="2000" dirty="0" smtClean="0">
                <a:solidFill>
                  <a:srgbClr val="0070C0"/>
                </a:solidFill>
              </a:rPr>
              <a:t> </a:t>
            </a:r>
            <a:r>
              <a:rPr lang="vi-VN" sz="2000" dirty="0">
                <a:solidFill>
                  <a:srgbClr val="0070C0"/>
                </a:solidFill>
              </a:rPr>
              <a:t>SGK Mĩ thuật </a:t>
            </a:r>
            <a:r>
              <a:rPr lang="vi-VN" sz="2000" dirty="0" smtClean="0">
                <a:solidFill>
                  <a:srgbClr val="0070C0"/>
                </a:solidFill>
              </a:rPr>
              <a:t>6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5964" y="3397334"/>
            <a:ext cx="43011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</a:rPr>
              <a:t>Chuẩn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bị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đồ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dùng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học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tập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cho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bài</a:t>
            </a:r>
            <a:r>
              <a:rPr lang="en-US" sz="2000" dirty="0">
                <a:solidFill>
                  <a:srgbClr val="C00000"/>
                </a:solidFill>
              </a:rPr>
              <a:t> 4</a:t>
            </a:r>
            <a:r>
              <a:rPr lang="en-US" sz="2000" dirty="0"/>
              <a:t>.</a:t>
            </a: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4" name="Google Shape;2264;p56"/>
          <p:cNvSpPr/>
          <p:nvPr/>
        </p:nvSpPr>
        <p:spPr>
          <a:xfrm>
            <a:off x="1328270" y="1118486"/>
            <a:ext cx="7016530" cy="2857489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5" name="Google Shape;2265;p56"/>
          <p:cNvSpPr/>
          <p:nvPr/>
        </p:nvSpPr>
        <p:spPr>
          <a:xfrm>
            <a:off x="1554565" y="1320069"/>
            <a:ext cx="6646057" cy="2318729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66" name="Google Shape;2266;p56"/>
          <p:cNvGrpSpPr/>
          <p:nvPr/>
        </p:nvGrpSpPr>
        <p:grpSpPr>
          <a:xfrm rot="889286">
            <a:off x="7055157" y="953494"/>
            <a:ext cx="1912774" cy="1010181"/>
            <a:chOff x="5862862" y="867279"/>
            <a:chExt cx="1912829" cy="1010210"/>
          </a:xfrm>
        </p:grpSpPr>
        <p:sp>
          <p:nvSpPr>
            <p:cNvPr id="2267" name="Google Shape;2267;p56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56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56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56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56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56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56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56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5" name="Google Shape;2275;p56"/>
          <p:cNvGrpSpPr/>
          <p:nvPr/>
        </p:nvGrpSpPr>
        <p:grpSpPr>
          <a:xfrm>
            <a:off x="1155342" y="2747384"/>
            <a:ext cx="1762332" cy="1404699"/>
            <a:chOff x="1292108" y="3397926"/>
            <a:chExt cx="1762332" cy="1404699"/>
          </a:xfrm>
        </p:grpSpPr>
        <p:sp>
          <p:nvSpPr>
            <p:cNvPr id="2276" name="Google Shape;2276;p56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77" name="Google Shape;2277;p56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2278" name="Google Shape;2278;p56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2279" name="Google Shape;2279;p56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0" name="Google Shape;2280;p56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1" name="Google Shape;2281;p56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2" name="Google Shape;2282;p56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3" name="Google Shape;2283;p56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4" name="Google Shape;2284;p56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85" name="Google Shape;2285;p56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2286" name="Google Shape;2286;p56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7" name="Google Shape;2287;p56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8" name="Google Shape;2288;p56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9" name="Google Shape;2289;p56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0" name="Google Shape;2290;p56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1" name="Google Shape;2291;p56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92" name="Google Shape;2292;p56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2293" name="Google Shape;2293;p56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4" name="Google Shape;2294;p56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5" name="Google Shape;2295;p56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6" name="Google Shape;2296;p56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7" name="Google Shape;2297;p56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8" name="Google Shape;2298;p56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99" name="Google Shape;2299;p56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2300" name="Google Shape;2300;p56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1" name="Google Shape;2301;p56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2" name="Google Shape;2302;p56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3" name="Google Shape;2303;p56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4" name="Google Shape;2304;p56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5" name="Google Shape;2305;p56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06" name="Google Shape;2306;p56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2307" name="Google Shape;2307;p56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8" name="Google Shape;2308;p56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9" name="Google Shape;2309;p56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0" name="Google Shape;2310;p56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1" name="Google Shape;2311;p56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2" name="Google Shape;2312;p56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13" name="Google Shape;2313;p56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2314" name="Google Shape;2314;p56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5" name="Google Shape;2315;p56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6" name="Google Shape;2316;p56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56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56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56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20" name="Google Shape;2320;p56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2321" name="Google Shape;2321;p56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56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3" name="Google Shape;2323;p56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56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56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56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27" name="Google Shape;2327;p56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2328" name="Google Shape;2328;p56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329;p56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56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331;p56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56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56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34" name="Google Shape;2334;p56"/>
          <p:cNvSpPr txBox="1">
            <a:spLocks noGrp="1"/>
          </p:cNvSpPr>
          <p:nvPr>
            <p:ph type="ctrTitle"/>
          </p:nvPr>
        </p:nvSpPr>
        <p:spPr>
          <a:xfrm rot="-159">
            <a:off x="1741898" y="2352291"/>
            <a:ext cx="6495600" cy="89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rgbClr val="FFFFFF"/>
                </a:solidFill>
                <a:latin typeface="+mn-lt"/>
              </a:rPr>
              <a:t>CẢM ƠN CÁC EM </a:t>
            </a:r>
            <a:br>
              <a:rPr lang="en-US" sz="3600" b="1" dirty="0" smtClean="0">
                <a:solidFill>
                  <a:srgbClr val="FFFFFF"/>
                </a:solidFill>
                <a:latin typeface="+mn-lt"/>
              </a:rPr>
            </a:br>
            <a:r>
              <a:rPr lang="en-US" sz="3600" b="1" dirty="0" smtClean="0">
                <a:solidFill>
                  <a:srgbClr val="FFFFFF"/>
                </a:solidFill>
                <a:latin typeface="+mn-lt"/>
              </a:rPr>
              <a:t>ĐÃ LẮNG NGHE BÀI GIẢNG!</a:t>
            </a:r>
            <a:endParaRPr sz="3600" b="1" dirty="0">
              <a:solidFill>
                <a:srgbClr val="FFFFFF"/>
              </a:solidFill>
              <a:latin typeface="+mn-lt"/>
            </a:endParaRPr>
          </a:p>
        </p:txBody>
      </p:sp>
      <p:grpSp>
        <p:nvGrpSpPr>
          <p:cNvPr id="2352" name="Google Shape;2352;p56"/>
          <p:cNvGrpSpPr/>
          <p:nvPr/>
        </p:nvGrpSpPr>
        <p:grpSpPr>
          <a:xfrm rot="-1332500">
            <a:off x="7262714" y="3442874"/>
            <a:ext cx="668144" cy="660271"/>
            <a:chOff x="1560678" y="386628"/>
            <a:chExt cx="1762332" cy="1726722"/>
          </a:xfrm>
        </p:grpSpPr>
        <p:sp>
          <p:nvSpPr>
            <p:cNvPr id="2353" name="Google Shape;2353;p56"/>
            <p:cNvSpPr/>
            <p:nvPr/>
          </p:nvSpPr>
          <p:spPr>
            <a:xfrm>
              <a:off x="1560678" y="386628"/>
              <a:ext cx="1762332" cy="1726722"/>
            </a:xfrm>
            <a:custGeom>
              <a:avLst/>
              <a:gdLst/>
              <a:ahLst/>
              <a:cxnLst/>
              <a:rect l="l" t="t" r="r" b="b"/>
              <a:pathLst>
                <a:path w="21776" h="21336" extrusionOk="0">
                  <a:moveTo>
                    <a:pt x="11437" y="1"/>
                  </a:moveTo>
                  <a:cubicBezTo>
                    <a:pt x="11306" y="1"/>
                    <a:pt x="11162" y="50"/>
                    <a:pt x="11002" y="142"/>
                  </a:cubicBezTo>
                  <a:cubicBezTo>
                    <a:pt x="8892" y="1365"/>
                    <a:pt x="4481" y="10228"/>
                    <a:pt x="2252" y="14920"/>
                  </a:cubicBezTo>
                  <a:cubicBezTo>
                    <a:pt x="2097" y="15247"/>
                    <a:pt x="1954" y="15551"/>
                    <a:pt x="1823" y="15835"/>
                  </a:cubicBezTo>
                  <a:cubicBezTo>
                    <a:pt x="1591" y="16050"/>
                    <a:pt x="1105" y="17125"/>
                    <a:pt x="774" y="17909"/>
                  </a:cubicBezTo>
                  <a:cubicBezTo>
                    <a:pt x="698" y="18084"/>
                    <a:pt x="632" y="18243"/>
                    <a:pt x="579" y="18375"/>
                  </a:cubicBezTo>
                  <a:cubicBezTo>
                    <a:pt x="288" y="18468"/>
                    <a:pt x="1" y="18954"/>
                    <a:pt x="374" y="19321"/>
                  </a:cubicBezTo>
                  <a:cubicBezTo>
                    <a:pt x="806" y="19744"/>
                    <a:pt x="4644" y="21336"/>
                    <a:pt x="9623" y="21336"/>
                  </a:cubicBezTo>
                  <a:cubicBezTo>
                    <a:pt x="10053" y="21336"/>
                    <a:pt x="10491" y="21324"/>
                    <a:pt x="10936" y="21299"/>
                  </a:cubicBezTo>
                  <a:cubicBezTo>
                    <a:pt x="14629" y="21090"/>
                    <a:pt x="18085" y="19780"/>
                    <a:pt x="20039" y="18855"/>
                  </a:cubicBezTo>
                  <a:cubicBezTo>
                    <a:pt x="21045" y="18379"/>
                    <a:pt x="21653" y="18005"/>
                    <a:pt x="21686" y="17938"/>
                  </a:cubicBezTo>
                  <a:cubicBezTo>
                    <a:pt x="21775" y="17744"/>
                    <a:pt x="21335" y="16977"/>
                    <a:pt x="21335" y="16977"/>
                  </a:cubicBezTo>
                  <a:cubicBezTo>
                    <a:pt x="21330" y="16968"/>
                    <a:pt x="21321" y="16964"/>
                    <a:pt x="21308" y="16964"/>
                  </a:cubicBezTo>
                  <a:cubicBezTo>
                    <a:pt x="21270" y="16964"/>
                    <a:pt x="21201" y="16997"/>
                    <a:pt x="21100" y="17056"/>
                  </a:cubicBezTo>
                  <a:cubicBezTo>
                    <a:pt x="20879" y="16292"/>
                    <a:pt x="20076" y="14566"/>
                    <a:pt x="19781" y="14417"/>
                  </a:cubicBezTo>
                  <a:cubicBezTo>
                    <a:pt x="19771" y="14413"/>
                    <a:pt x="19759" y="14411"/>
                    <a:pt x="19745" y="14411"/>
                  </a:cubicBezTo>
                  <a:cubicBezTo>
                    <a:pt x="19728" y="14411"/>
                    <a:pt x="19708" y="14414"/>
                    <a:pt x="19685" y="14417"/>
                  </a:cubicBezTo>
                  <a:cubicBezTo>
                    <a:pt x="17913" y="10006"/>
                    <a:pt x="13410" y="149"/>
                    <a:pt x="11482" y="3"/>
                  </a:cubicBezTo>
                  <a:cubicBezTo>
                    <a:pt x="11467" y="1"/>
                    <a:pt x="11452" y="1"/>
                    <a:pt x="114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56"/>
            <p:cNvSpPr/>
            <p:nvPr/>
          </p:nvSpPr>
          <p:spPr>
            <a:xfrm>
              <a:off x="1807922" y="539830"/>
              <a:ext cx="1281688" cy="1342710"/>
            </a:xfrm>
            <a:custGeom>
              <a:avLst/>
              <a:gdLst/>
              <a:ahLst/>
              <a:cxnLst/>
              <a:rect l="l" t="t" r="r" b="b"/>
              <a:pathLst>
                <a:path w="15837" h="16591" extrusionOk="0">
                  <a:moveTo>
                    <a:pt x="8443" y="0"/>
                  </a:moveTo>
                  <a:cubicBezTo>
                    <a:pt x="8337" y="0"/>
                    <a:pt x="8223" y="40"/>
                    <a:pt x="8096" y="118"/>
                  </a:cubicBezTo>
                  <a:cubicBezTo>
                    <a:pt x="6399" y="1142"/>
                    <a:pt x="2864" y="8573"/>
                    <a:pt x="1079" y="12507"/>
                  </a:cubicBezTo>
                  <a:cubicBezTo>
                    <a:pt x="421" y="13962"/>
                    <a:pt x="1" y="14938"/>
                    <a:pt x="1" y="14938"/>
                  </a:cubicBezTo>
                  <a:cubicBezTo>
                    <a:pt x="1689" y="16155"/>
                    <a:pt x="3718" y="16590"/>
                    <a:pt x="5748" y="16590"/>
                  </a:cubicBezTo>
                  <a:cubicBezTo>
                    <a:pt x="10661" y="16590"/>
                    <a:pt x="15581" y="14042"/>
                    <a:pt x="15688" y="13867"/>
                  </a:cubicBezTo>
                  <a:cubicBezTo>
                    <a:pt x="15837" y="13619"/>
                    <a:pt x="10460" y="160"/>
                    <a:pt x="8479" y="2"/>
                  </a:cubicBezTo>
                  <a:cubicBezTo>
                    <a:pt x="8467" y="1"/>
                    <a:pt x="8455" y="0"/>
                    <a:pt x="8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56"/>
            <p:cNvSpPr/>
            <p:nvPr/>
          </p:nvSpPr>
          <p:spPr>
            <a:xfrm>
              <a:off x="1867406" y="539669"/>
              <a:ext cx="1162317" cy="1172190"/>
            </a:xfrm>
            <a:custGeom>
              <a:avLst/>
              <a:gdLst/>
              <a:ahLst/>
              <a:cxnLst/>
              <a:rect l="l" t="t" r="r" b="b"/>
              <a:pathLst>
                <a:path w="14362" h="14484" extrusionOk="0">
                  <a:moveTo>
                    <a:pt x="7712" y="0"/>
                  </a:moveTo>
                  <a:cubicBezTo>
                    <a:pt x="7605" y="0"/>
                    <a:pt x="7489" y="43"/>
                    <a:pt x="7361" y="120"/>
                  </a:cubicBezTo>
                  <a:cubicBezTo>
                    <a:pt x="8704" y="2719"/>
                    <a:pt x="13250" y="11580"/>
                    <a:pt x="13015" y="11987"/>
                  </a:cubicBezTo>
                  <a:cubicBezTo>
                    <a:pt x="12831" y="12308"/>
                    <a:pt x="10297" y="13793"/>
                    <a:pt x="6494" y="13793"/>
                  </a:cubicBezTo>
                  <a:cubicBezTo>
                    <a:pt x="4692" y="13793"/>
                    <a:pt x="2606" y="13459"/>
                    <a:pt x="344" y="12509"/>
                  </a:cubicBezTo>
                  <a:cubicBezTo>
                    <a:pt x="222" y="12784"/>
                    <a:pt x="106" y="13039"/>
                    <a:pt x="0" y="13274"/>
                  </a:cubicBezTo>
                  <a:cubicBezTo>
                    <a:pt x="20" y="13257"/>
                    <a:pt x="37" y="13247"/>
                    <a:pt x="49" y="13244"/>
                  </a:cubicBezTo>
                  <a:lnTo>
                    <a:pt x="60" y="13244"/>
                  </a:lnTo>
                  <a:cubicBezTo>
                    <a:pt x="188" y="13244"/>
                    <a:pt x="641" y="13555"/>
                    <a:pt x="1531" y="13865"/>
                  </a:cubicBezTo>
                  <a:cubicBezTo>
                    <a:pt x="2424" y="14176"/>
                    <a:pt x="3753" y="14484"/>
                    <a:pt x="5635" y="14484"/>
                  </a:cubicBezTo>
                  <a:cubicBezTo>
                    <a:pt x="6105" y="14484"/>
                    <a:pt x="6610" y="14467"/>
                    <a:pt x="7152" y="14421"/>
                  </a:cubicBezTo>
                  <a:cubicBezTo>
                    <a:pt x="10281" y="14170"/>
                    <a:pt x="12251" y="13250"/>
                    <a:pt x="13353" y="12648"/>
                  </a:cubicBezTo>
                  <a:cubicBezTo>
                    <a:pt x="13878" y="12364"/>
                    <a:pt x="14203" y="12149"/>
                    <a:pt x="14361" y="12113"/>
                  </a:cubicBezTo>
                  <a:cubicBezTo>
                    <a:pt x="12930" y="8406"/>
                    <a:pt x="9295" y="129"/>
                    <a:pt x="7744" y="4"/>
                  </a:cubicBezTo>
                  <a:cubicBezTo>
                    <a:pt x="7735" y="0"/>
                    <a:pt x="7724" y="0"/>
                    <a:pt x="771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56"/>
            <p:cNvSpPr/>
            <p:nvPr/>
          </p:nvSpPr>
          <p:spPr>
            <a:xfrm>
              <a:off x="2350887" y="1044111"/>
              <a:ext cx="196660" cy="219320"/>
            </a:xfrm>
            <a:custGeom>
              <a:avLst/>
              <a:gdLst/>
              <a:ahLst/>
              <a:cxnLst/>
              <a:rect l="l" t="t" r="r" b="b"/>
              <a:pathLst>
                <a:path w="2430" h="2710" extrusionOk="0">
                  <a:moveTo>
                    <a:pt x="1809" y="1"/>
                  </a:moveTo>
                  <a:cubicBezTo>
                    <a:pt x="1808" y="1"/>
                    <a:pt x="1807" y="1"/>
                    <a:pt x="1807" y="1"/>
                  </a:cubicBezTo>
                  <a:cubicBezTo>
                    <a:pt x="1634" y="7"/>
                    <a:pt x="2071" y="2418"/>
                    <a:pt x="1228" y="2454"/>
                  </a:cubicBezTo>
                  <a:cubicBezTo>
                    <a:pt x="1221" y="2454"/>
                    <a:pt x="1214" y="2454"/>
                    <a:pt x="1207" y="2454"/>
                  </a:cubicBezTo>
                  <a:cubicBezTo>
                    <a:pt x="316" y="2454"/>
                    <a:pt x="558" y="191"/>
                    <a:pt x="329" y="136"/>
                  </a:cubicBezTo>
                  <a:cubicBezTo>
                    <a:pt x="326" y="136"/>
                    <a:pt x="324" y="135"/>
                    <a:pt x="321" y="135"/>
                  </a:cubicBezTo>
                  <a:cubicBezTo>
                    <a:pt x="87" y="135"/>
                    <a:pt x="0" y="2709"/>
                    <a:pt x="1213" y="2709"/>
                  </a:cubicBezTo>
                  <a:cubicBezTo>
                    <a:pt x="1225" y="2709"/>
                    <a:pt x="1236" y="2709"/>
                    <a:pt x="1248" y="2708"/>
                  </a:cubicBezTo>
                  <a:cubicBezTo>
                    <a:pt x="2429" y="2662"/>
                    <a:pt x="2116" y="1"/>
                    <a:pt x="18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56"/>
            <p:cNvSpPr/>
            <p:nvPr/>
          </p:nvSpPr>
          <p:spPr>
            <a:xfrm>
              <a:off x="2271980" y="966741"/>
              <a:ext cx="58674" cy="57622"/>
            </a:xfrm>
            <a:custGeom>
              <a:avLst/>
              <a:gdLst/>
              <a:ahLst/>
              <a:cxnLst/>
              <a:rect l="l" t="t" r="r" b="b"/>
              <a:pathLst>
                <a:path w="725" h="712" extrusionOk="0">
                  <a:moveTo>
                    <a:pt x="361" y="1"/>
                  </a:moveTo>
                  <a:cubicBezTo>
                    <a:pt x="357" y="1"/>
                    <a:pt x="352" y="1"/>
                    <a:pt x="348" y="1"/>
                  </a:cubicBezTo>
                  <a:cubicBezTo>
                    <a:pt x="153" y="11"/>
                    <a:pt x="1" y="176"/>
                    <a:pt x="7" y="371"/>
                  </a:cubicBezTo>
                  <a:cubicBezTo>
                    <a:pt x="14" y="560"/>
                    <a:pt x="169" y="712"/>
                    <a:pt x="359" y="712"/>
                  </a:cubicBezTo>
                  <a:cubicBezTo>
                    <a:pt x="365" y="712"/>
                    <a:pt x="372" y="712"/>
                    <a:pt x="378" y="711"/>
                  </a:cubicBezTo>
                  <a:cubicBezTo>
                    <a:pt x="573" y="705"/>
                    <a:pt x="725" y="540"/>
                    <a:pt x="718" y="342"/>
                  </a:cubicBezTo>
                  <a:cubicBezTo>
                    <a:pt x="712" y="151"/>
                    <a:pt x="553" y="1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56"/>
            <p:cNvSpPr/>
            <p:nvPr/>
          </p:nvSpPr>
          <p:spPr>
            <a:xfrm>
              <a:off x="2531282" y="956301"/>
              <a:ext cx="58998" cy="57703"/>
            </a:xfrm>
            <a:custGeom>
              <a:avLst/>
              <a:gdLst/>
              <a:ahLst/>
              <a:cxnLst/>
              <a:rect l="l" t="t" r="r" b="b"/>
              <a:pathLst>
                <a:path w="729" h="713" extrusionOk="0">
                  <a:moveTo>
                    <a:pt x="363" y="0"/>
                  </a:moveTo>
                  <a:cubicBezTo>
                    <a:pt x="359" y="0"/>
                    <a:pt x="355" y="1"/>
                    <a:pt x="351" y="1"/>
                  </a:cubicBezTo>
                  <a:cubicBezTo>
                    <a:pt x="153" y="11"/>
                    <a:pt x="1" y="176"/>
                    <a:pt x="11" y="371"/>
                  </a:cubicBezTo>
                  <a:cubicBezTo>
                    <a:pt x="17" y="564"/>
                    <a:pt x="173" y="712"/>
                    <a:pt x="360" y="712"/>
                  </a:cubicBezTo>
                  <a:cubicBezTo>
                    <a:pt x="366" y="712"/>
                    <a:pt x="372" y="712"/>
                    <a:pt x="378" y="712"/>
                  </a:cubicBezTo>
                  <a:cubicBezTo>
                    <a:pt x="576" y="705"/>
                    <a:pt x="728" y="540"/>
                    <a:pt x="719" y="344"/>
                  </a:cubicBezTo>
                  <a:cubicBezTo>
                    <a:pt x="712" y="150"/>
                    <a:pt x="553" y="0"/>
                    <a:pt x="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56"/>
            <p:cNvSpPr/>
            <p:nvPr/>
          </p:nvSpPr>
          <p:spPr>
            <a:xfrm>
              <a:off x="2561793" y="1057950"/>
              <a:ext cx="121071" cy="118239"/>
            </a:xfrm>
            <a:custGeom>
              <a:avLst/>
              <a:gdLst/>
              <a:ahLst/>
              <a:cxnLst/>
              <a:rect l="l" t="t" r="r" b="b"/>
              <a:pathLst>
                <a:path w="1496" h="1461" extrusionOk="0">
                  <a:moveTo>
                    <a:pt x="748" y="0"/>
                  </a:moveTo>
                  <a:cubicBezTo>
                    <a:pt x="738" y="0"/>
                    <a:pt x="729" y="1"/>
                    <a:pt x="719" y="1"/>
                  </a:cubicBezTo>
                  <a:cubicBezTo>
                    <a:pt x="315" y="18"/>
                    <a:pt x="1" y="355"/>
                    <a:pt x="17" y="759"/>
                  </a:cubicBezTo>
                  <a:cubicBezTo>
                    <a:pt x="34" y="1152"/>
                    <a:pt x="357" y="1460"/>
                    <a:pt x="748" y="1460"/>
                  </a:cubicBezTo>
                  <a:cubicBezTo>
                    <a:pt x="758" y="1460"/>
                    <a:pt x="768" y="1460"/>
                    <a:pt x="778" y="1460"/>
                  </a:cubicBezTo>
                  <a:cubicBezTo>
                    <a:pt x="1182" y="1446"/>
                    <a:pt x="1496" y="1106"/>
                    <a:pt x="1479" y="703"/>
                  </a:cubicBezTo>
                  <a:cubicBezTo>
                    <a:pt x="1463" y="308"/>
                    <a:pt x="1138" y="0"/>
                    <a:pt x="74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56"/>
            <p:cNvSpPr/>
            <p:nvPr/>
          </p:nvSpPr>
          <p:spPr>
            <a:xfrm>
              <a:off x="2155277" y="1074055"/>
              <a:ext cx="121152" cy="118401"/>
            </a:xfrm>
            <a:custGeom>
              <a:avLst/>
              <a:gdLst/>
              <a:ahLst/>
              <a:cxnLst/>
              <a:rect l="l" t="t" r="r" b="b"/>
              <a:pathLst>
                <a:path w="1497" h="1463" extrusionOk="0">
                  <a:moveTo>
                    <a:pt x="742" y="0"/>
                  </a:moveTo>
                  <a:cubicBezTo>
                    <a:pt x="734" y="0"/>
                    <a:pt x="726" y="0"/>
                    <a:pt x="718" y="0"/>
                  </a:cubicBezTo>
                  <a:cubicBezTo>
                    <a:pt x="315" y="17"/>
                    <a:pt x="1" y="358"/>
                    <a:pt x="18" y="761"/>
                  </a:cubicBezTo>
                  <a:cubicBezTo>
                    <a:pt x="34" y="1154"/>
                    <a:pt x="358" y="1463"/>
                    <a:pt x="747" y="1463"/>
                  </a:cubicBezTo>
                  <a:cubicBezTo>
                    <a:pt x="757" y="1463"/>
                    <a:pt x="768" y="1463"/>
                    <a:pt x="778" y="1462"/>
                  </a:cubicBezTo>
                  <a:cubicBezTo>
                    <a:pt x="1182" y="1446"/>
                    <a:pt x="1496" y="1105"/>
                    <a:pt x="1479" y="702"/>
                  </a:cubicBezTo>
                  <a:cubicBezTo>
                    <a:pt x="1463" y="306"/>
                    <a:pt x="1136" y="0"/>
                    <a:pt x="74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56"/>
            <p:cNvSpPr/>
            <p:nvPr/>
          </p:nvSpPr>
          <p:spPr>
            <a:xfrm>
              <a:off x="1771746" y="1519498"/>
              <a:ext cx="1359624" cy="436860"/>
            </a:xfrm>
            <a:custGeom>
              <a:avLst/>
              <a:gdLst/>
              <a:ahLst/>
              <a:cxnLst/>
              <a:rect l="l" t="t" r="r" b="b"/>
              <a:pathLst>
                <a:path w="16800" h="5398" extrusionOk="0">
                  <a:moveTo>
                    <a:pt x="15582" y="1"/>
                  </a:moveTo>
                  <a:cubicBezTo>
                    <a:pt x="15444" y="1"/>
                    <a:pt x="15111" y="228"/>
                    <a:pt x="14535" y="541"/>
                  </a:cubicBezTo>
                  <a:cubicBezTo>
                    <a:pt x="13433" y="1143"/>
                    <a:pt x="11463" y="2063"/>
                    <a:pt x="8334" y="2314"/>
                  </a:cubicBezTo>
                  <a:cubicBezTo>
                    <a:pt x="7792" y="2357"/>
                    <a:pt x="7286" y="2377"/>
                    <a:pt x="6814" y="2377"/>
                  </a:cubicBezTo>
                  <a:cubicBezTo>
                    <a:pt x="4934" y="2377"/>
                    <a:pt x="3604" y="2068"/>
                    <a:pt x="2713" y="1758"/>
                  </a:cubicBezTo>
                  <a:cubicBezTo>
                    <a:pt x="1822" y="1445"/>
                    <a:pt x="1369" y="1135"/>
                    <a:pt x="1243" y="1135"/>
                  </a:cubicBezTo>
                  <a:cubicBezTo>
                    <a:pt x="1239" y="1135"/>
                    <a:pt x="1235" y="1136"/>
                    <a:pt x="1231" y="1137"/>
                  </a:cubicBezTo>
                  <a:cubicBezTo>
                    <a:pt x="1077" y="1170"/>
                    <a:pt x="633" y="2191"/>
                    <a:pt x="342" y="2913"/>
                  </a:cubicBezTo>
                  <a:cubicBezTo>
                    <a:pt x="180" y="3310"/>
                    <a:pt x="65" y="3613"/>
                    <a:pt x="65" y="3613"/>
                  </a:cubicBezTo>
                  <a:cubicBezTo>
                    <a:pt x="1" y="3828"/>
                    <a:pt x="2485" y="5398"/>
                    <a:pt x="6589" y="5398"/>
                  </a:cubicBezTo>
                  <a:cubicBezTo>
                    <a:pt x="7165" y="5398"/>
                    <a:pt x="7773" y="5367"/>
                    <a:pt x="8410" y="5297"/>
                  </a:cubicBezTo>
                  <a:cubicBezTo>
                    <a:pt x="13592" y="4728"/>
                    <a:pt x="16658" y="2747"/>
                    <a:pt x="16731" y="2502"/>
                  </a:cubicBezTo>
                  <a:cubicBezTo>
                    <a:pt x="16800" y="2258"/>
                    <a:pt x="15907" y="158"/>
                    <a:pt x="15620" y="9"/>
                  </a:cubicBezTo>
                  <a:cubicBezTo>
                    <a:pt x="15609" y="3"/>
                    <a:pt x="15597" y="1"/>
                    <a:pt x="155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56"/>
            <p:cNvSpPr/>
            <p:nvPr/>
          </p:nvSpPr>
          <p:spPr>
            <a:xfrm>
              <a:off x="1786799" y="1519417"/>
              <a:ext cx="1335426" cy="397447"/>
            </a:xfrm>
            <a:custGeom>
              <a:avLst/>
              <a:gdLst/>
              <a:ahLst/>
              <a:cxnLst/>
              <a:rect l="l" t="t" r="r" b="b"/>
              <a:pathLst>
                <a:path w="16501" h="4911" extrusionOk="0">
                  <a:moveTo>
                    <a:pt x="15397" y="0"/>
                  </a:moveTo>
                  <a:cubicBezTo>
                    <a:pt x="15387" y="0"/>
                    <a:pt x="15370" y="4"/>
                    <a:pt x="15357" y="7"/>
                  </a:cubicBezTo>
                  <a:cubicBezTo>
                    <a:pt x="15199" y="43"/>
                    <a:pt x="14874" y="258"/>
                    <a:pt x="14349" y="542"/>
                  </a:cubicBezTo>
                  <a:cubicBezTo>
                    <a:pt x="14680" y="1084"/>
                    <a:pt x="15420" y="2351"/>
                    <a:pt x="15265" y="2592"/>
                  </a:cubicBezTo>
                  <a:cubicBezTo>
                    <a:pt x="15132" y="2795"/>
                    <a:pt x="12153" y="4517"/>
                    <a:pt x="7659" y="4517"/>
                  </a:cubicBezTo>
                  <a:cubicBezTo>
                    <a:pt x="5467" y="4517"/>
                    <a:pt x="2914" y="4107"/>
                    <a:pt x="156" y="2914"/>
                  </a:cubicBezTo>
                  <a:cubicBezTo>
                    <a:pt x="97" y="3059"/>
                    <a:pt x="44" y="3191"/>
                    <a:pt x="1" y="3303"/>
                  </a:cubicBezTo>
                  <a:cubicBezTo>
                    <a:pt x="24" y="3294"/>
                    <a:pt x="50" y="3291"/>
                    <a:pt x="73" y="3291"/>
                  </a:cubicBezTo>
                  <a:cubicBezTo>
                    <a:pt x="106" y="3291"/>
                    <a:pt x="140" y="3297"/>
                    <a:pt x="169" y="3317"/>
                  </a:cubicBezTo>
                  <a:cubicBezTo>
                    <a:pt x="401" y="3459"/>
                    <a:pt x="2722" y="4910"/>
                    <a:pt x="7269" y="4910"/>
                  </a:cubicBezTo>
                  <a:cubicBezTo>
                    <a:pt x="7550" y="4910"/>
                    <a:pt x="7838" y="4907"/>
                    <a:pt x="8135" y="4894"/>
                  </a:cubicBezTo>
                  <a:cubicBezTo>
                    <a:pt x="11739" y="4752"/>
                    <a:pt x="14088" y="3684"/>
                    <a:pt x="15397" y="2923"/>
                  </a:cubicBezTo>
                  <a:cubicBezTo>
                    <a:pt x="15936" y="2609"/>
                    <a:pt x="16296" y="2348"/>
                    <a:pt x="16501" y="2226"/>
                  </a:cubicBezTo>
                  <a:cubicBezTo>
                    <a:pt x="16319" y="1580"/>
                    <a:pt x="15672" y="132"/>
                    <a:pt x="15434" y="10"/>
                  </a:cubicBezTo>
                  <a:cubicBezTo>
                    <a:pt x="15423" y="4"/>
                    <a:pt x="15414" y="0"/>
                    <a:pt x="1539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56"/>
            <p:cNvSpPr/>
            <p:nvPr/>
          </p:nvSpPr>
          <p:spPr>
            <a:xfrm>
              <a:off x="1746496" y="1693014"/>
              <a:ext cx="1419674" cy="296123"/>
            </a:xfrm>
            <a:custGeom>
              <a:avLst/>
              <a:gdLst/>
              <a:ahLst/>
              <a:cxnLst/>
              <a:rect l="l" t="t" r="r" b="b"/>
              <a:pathLst>
                <a:path w="17542" h="3659" extrusionOk="0">
                  <a:moveTo>
                    <a:pt x="17165" y="1"/>
                  </a:moveTo>
                  <a:cubicBezTo>
                    <a:pt x="17058" y="1"/>
                    <a:pt x="16651" y="339"/>
                    <a:pt x="15895" y="778"/>
                  </a:cubicBezTo>
                  <a:cubicBezTo>
                    <a:pt x="14586" y="1539"/>
                    <a:pt x="12237" y="2607"/>
                    <a:pt x="8633" y="2749"/>
                  </a:cubicBezTo>
                  <a:cubicBezTo>
                    <a:pt x="8335" y="2761"/>
                    <a:pt x="8044" y="2766"/>
                    <a:pt x="7762" y="2766"/>
                  </a:cubicBezTo>
                  <a:cubicBezTo>
                    <a:pt x="3219" y="2766"/>
                    <a:pt x="901" y="1315"/>
                    <a:pt x="667" y="1172"/>
                  </a:cubicBezTo>
                  <a:cubicBezTo>
                    <a:pt x="638" y="1154"/>
                    <a:pt x="606" y="1146"/>
                    <a:pt x="572" y="1146"/>
                  </a:cubicBezTo>
                  <a:cubicBezTo>
                    <a:pt x="322" y="1146"/>
                    <a:pt x="1" y="1608"/>
                    <a:pt x="333" y="1952"/>
                  </a:cubicBezTo>
                  <a:cubicBezTo>
                    <a:pt x="685" y="2309"/>
                    <a:pt x="3789" y="3658"/>
                    <a:pt x="7806" y="3658"/>
                  </a:cubicBezTo>
                  <a:cubicBezTo>
                    <a:pt x="8141" y="3658"/>
                    <a:pt x="8482" y="3649"/>
                    <a:pt x="8829" y="3629"/>
                  </a:cubicBezTo>
                  <a:cubicBezTo>
                    <a:pt x="11801" y="3457"/>
                    <a:pt x="14578" y="2362"/>
                    <a:pt x="16146" y="1589"/>
                  </a:cubicBezTo>
                  <a:cubicBezTo>
                    <a:pt x="16956" y="1192"/>
                    <a:pt x="17443" y="877"/>
                    <a:pt x="17469" y="821"/>
                  </a:cubicBezTo>
                  <a:cubicBezTo>
                    <a:pt x="17542" y="656"/>
                    <a:pt x="17188" y="11"/>
                    <a:pt x="17188" y="11"/>
                  </a:cubicBezTo>
                  <a:cubicBezTo>
                    <a:pt x="17183" y="4"/>
                    <a:pt x="17176" y="1"/>
                    <a:pt x="17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56"/>
            <p:cNvSpPr/>
            <p:nvPr/>
          </p:nvSpPr>
          <p:spPr>
            <a:xfrm>
              <a:off x="3032891" y="1693095"/>
              <a:ext cx="128274" cy="128517"/>
            </a:xfrm>
            <a:custGeom>
              <a:avLst/>
              <a:gdLst/>
              <a:ahLst/>
              <a:cxnLst/>
              <a:rect l="l" t="t" r="r" b="b"/>
              <a:pathLst>
                <a:path w="1585" h="1588" extrusionOk="0">
                  <a:moveTo>
                    <a:pt x="1270" y="0"/>
                  </a:moveTo>
                  <a:cubicBezTo>
                    <a:pt x="1240" y="0"/>
                    <a:pt x="1183" y="30"/>
                    <a:pt x="1104" y="80"/>
                  </a:cubicBezTo>
                  <a:cubicBezTo>
                    <a:pt x="899" y="202"/>
                    <a:pt x="539" y="463"/>
                    <a:pt x="0" y="777"/>
                  </a:cubicBezTo>
                  <a:lnTo>
                    <a:pt x="251" y="1588"/>
                  </a:lnTo>
                  <a:cubicBezTo>
                    <a:pt x="1061" y="1191"/>
                    <a:pt x="1548" y="876"/>
                    <a:pt x="1574" y="820"/>
                  </a:cubicBezTo>
                  <a:cubicBezTo>
                    <a:pt x="1580" y="803"/>
                    <a:pt x="1584" y="784"/>
                    <a:pt x="1584" y="761"/>
                  </a:cubicBezTo>
                  <a:cubicBezTo>
                    <a:pt x="1584" y="539"/>
                    <a:pt x="1293" y="10"/>
                    <a:pt x="1293" y="10"/>
                  </a:cubicBezTo>
                  <a:cubicBezTo>
                    <a:pt x="1287" y="3"/>
                    <a:pt x="1279" y="0"/>
                    <a:pt x="127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56"/>
            <p:cNvSpPr/>
            <p:nvPr/>
          </p:nvSpPr>
          <p:spPr>
            <a:xfrm>
              <a:off x="2041246" y="1409190"/>
              <a:ext cx="93231" cy="86919"/>
            </a:xfrm>
            <a:custGeom>
              <a:avLst/>
              <a:gdLst/>
              <a:ahLst/>
              <a:cxnLst/>
              <a:rect l="l" t="t" r="r" b="b"/>
              <a:pathLst>
                <a:path w="1152" h="1074" extrusionOk="0">
                  <a:moveTo>
                    <a:pt x="944" y="0"/>
                  </a:moveTo>
                  <a:cubicBezTo>
                    <a:pt x="745" y="0"/>
                    <a:pt x="1" y="869"/>
                    <a:pt x="534" y="1048"/>
                  </a:cubicBezTo>
                  <a:cubicBezTo>
                    <a:pt x="585" y="1065"/>
                    <a:pt x="631" y="1073"/>
                    <a:pt x="673" y="1073"/>
                  </a:cubicBezTo>
                  <a:cubicBezTo>
                    <a:pt x="1152" y="1073"/>
                    <a:pt x="1055" y="34"/>
                    <a:pt x="961" y="3"/>
                  </a:cubicBezTo>
                  <a:cubicBezTo>
                    <a:pt x="956" y="1"/>
                    <a:pt x="950" y="0"/>
                    <a:pt x="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56"/>
            <p:cNvSpPr/>
            <p:nvPr/>
          </p:nvSpPr>
          <p:spPr>
            <a:xfrm>
              <a:off x="2750200" y="1386205"/>
              <a:ext cx="96307" cy="86271"/>
            </a:xfrm>
            <a:custGeom>
              <a:avLst/>
              <a:gdLst/>
              <a:ahLst/>
              <a:cxnLst/>
              <a:rect l="l" t="t" r="r" b="b"/>
              <a:pathLst>
                <a:path w="1190" h="1066" extrusionOk="0">
                  <a:moveTo>
                    <a:pt x="152" y="0"/>
                  </a:moveTo>
                  <a:cubicBezTo>
                    <a:pt x="147" y="0"/>
                    <a:pt x="143" y="1"/>
                    <a:pt x="140" y="3"/>
                  </a:cubicBezTo>
                  <a:cubicBezTo>
                    <a:pt x="0" y="80"/>
                    <a:pt x="90" y="1065"/>
                    <a:pt x="478" y="1065"/>
                  </a:cubicBezTo>
                  <a:cubicBezTo>
                    <a:pt x="522" y="1065"/>
                    <a:pt x="570" y="1053"/>
                    <a:pt x="623" y="1024"/>
                  </a:cubicBezTo>
                  <a:cubicBezTo>
                    <a:pt x="1190" y="714"/>
                    <a:pt x="293" y="0"/>
                    <a:pt x="1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56"/>
            <p:cNvSpPr/>
            <p:nvPr/>
          </p:nvSpPr>
          <p:spPr>
            <a:xfrm>
              <a:off x="2405273" y="1481137"/>
              <a:ext cx="100110" cy="91613"/>
            </a:xfrm>
            <a:custGeom>
              <a:avLst/>
              <a:gdLst/>
              <a:ahLst/>
              <a:cxnLst/>
              <a:rect l="l" t="t" r="r" b="b"/>
              <a:pathLst>
                <a:path w="1237" h="1132" extrusionOk="0">
                  <a:moveTo>
                    <a:pt x="580" y="0"/>
                  </a:moveTo>
                  <a:cubicBezTo>
                    <a:pt x="579" y="0"/>
                    <a:pt x="579" y="0"/>
                    <a:pt x="579" y="0"/>
                  </a:cubicBezTo>
                  <a:cubicBezTo>
                    <a:pt x="403" y="10"/>
                    <a:pt x="1" y="1132"/>
                    <a:pt x="548" y="1132"/>
                  </a:cubicBezTo>
                  <a:cubicBezTo>
                    <a:pt x="555" y="1132"/>
                    <a:pt x="562" y="1132"/>
                    <a:pt x="570" y="1131"/>
                  </a:cubicBezTo>
                  <a:cubicBezTo>
                    <a:pt x="1236" y="1095"/>
                    <a:pt x="686" y="0"/>
                    <a:pt x="5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56"/>
            <p:cNvSpPr/>
            <p:nvPr/>
          </p:nvSpPr>
          <p:spPr>
            <a:xfrm>
              <a:off x="2263563" y="1315472"/>
              <a:ext cx="98168" cy="90318"/>
            </a:xfrm>
            <a:custGeom>
              <a:avLst/>
              <a:gdLst/>
              <a:ahLst/>
              <a:cxnLst/>
              <a:rect l="l" t="t" r="r" b="b"/>
              <a:pathLst>
                <a:path w="1213" h="1116" extrusionOk="0">
                  <a:moveTo>
                    <a:pt x="771" y="0"/>
                  </a:moveTo>
                  <a:cubicBezTo>
                    <a:pt x="587" y="0"/>
                    <a:pt x="1" y="1042"/>
                    <a:pt x="571" y="1112"/>
                  </a:cubicBezTo>
                  <a:cubicBezTo>
                    <a:pt x="592" y="1114"/>
                    <a:pt x="613" y="1115"/>
                    <a:pt x="633" y="1115"/>
                  </a:cubicBezTo>
                  <a:cubicBezTo>
                    <a:pt x="1213" y="1115"/>
                    <a:pt x="875" y="13"/>
                    <a:pt x="776" y="1"/>
                  </a:cubicBezTo>
                  <a:cubicBezTo>
                    <a:pt x="775" y="0"/>
                    <a:pt x="773" y="0"/>
                    <a:pt x="7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56"/>
            <p:cNvSpPr/>
            <p:nvPr/>
          </p:nvSpPr>
          <p:spPr>
            <a:xfrm>
              <a:off x="2558070" y="1273954"/>
              <a:ext cx="94850" cy="90318"/>
            </a:xfrm>
            <a:custGeom>
              <a:avLst/>
              <a:gdLst/>
              <a:ahLst/>
              <a:cxnLst/>
              <a:rect l="l" t="t" r="r" b="b"/>
              <a:pathLst>
                <a:path w="1172" h="1116" extrusionOk="0">
                  <a:moveTo>
                    <a:pt x="284" y="0"/>
                  </a:moveTo>
                  <a:cubicBezTo>
                    <a:pt x="282" y="0"/>
                    <a:pt x="280" y="0"/>
                    <a:pt x="278" y="1"/>
                  </a:cubicBezTo>
                  <a:cubicBezTo>
                    <a:pt x="118" y="51"/>
                    <a:pt x="0" y="1115"/>
                    <a:pt x="438" y="1115"/>
                  </a:cubicBezTo>
                  <a:cubicBezTo>
                    <a:pt x="469" y="1115"/>
                    <a:pt x="503" y="1110"/>
                    <a:pt x="540" y="1098"/>
                  </a:cubicBezTo>
                  <a:cubicBezTo>
                    <a:pt x="1171" y="906"/>
                    <a:pt x="403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56"/>
            <p:cNvSpPr/>
            <p:nvPr/>
          </p:nvSpPr>
          <p:spPr>
            <a:xfrm>
              <a:off x="2305971" y="801642"/>
              <a:ext cx="54142" cy="41274"/>
            </a:xfrm>
            <a:custGeom>
              <a:avLst/>
              <a:gdLst/>
              <a:ahLst/>
              <a:cxnLst/>
              <a:rect l="l" t="t" r="r" b="b"/>
              <a:pathLst>
                <a:path w="669" h="510" extrusionOk="0">
                  <a:moveTo>
                    <a:pt x="324" y="1"/>
                  </a:moveTo>
                  <a:cubicBezTo>
                    <a:pt x="1" y="13"/>
                    <a:pt x="17" y="509"/>
                    <a:pt x="335" y="509"/>
                  </a:cubicBezTo>
                  <a:lnTo>
                    <a:pt x="344" y="509"/>
                  </a:lnTo>
                  <a:cubicBezTo>
                    <a:pt x="669" y="497"/>
                    <a:pt x="652" y="1"/>
                    <a:pt x="338" y="1"/>
                  </a:cubicBezTo>
                  <a:close/>
                </a:path>
              </a:pathLst>
            </a:custGeom>
            <a:solidFill>
              <a:srgbClr val="F2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1" name="Google Shape;2371;p56"/>
          <p:cNvGrpSpPr/>
          <p:nvPr/>
        </p:nvGrpSpPr>
        <p:grpSpPr>
          <a:xfrm rot="-268815">
            <a:off x="2924992" y="446539"/>
            <a:ext cx="535042" cy="607335"/>
            <a:chOff x="4257150" y="439500"/>
            <a:chExt cx="496378" cy="634217"/>
          </a:xfrm>
        </p:grpSpPr>
        <p:sp>
          <p:nvSpPr>
            <p:cNvPr id="2372" name="Google Shape;2372;p56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56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56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56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56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56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56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9" name="Google Shape;2379;p56"/>
          <p:cNvGrpSpPr/>
          <p:nvPr/>
        </p:nvGrpSpPr>
        <p:grpSpPr>
          <a:xfrm>
            <a:off x="6253342" y="4440836"/>
            <a:ext cx="435645" cy="436781"/>
            <a:chOff x="-222388" y="1680158"/>
            <a:chExt cx="776827" cy="778853"/>
          </a:xfrm>
        </p:grpSpPr>
        <p:sp>
          <p:nvSpPr>
            <p:cNvPr id="2380" name="Google Shape;2380;p56"/>
            <p:cNvSpPr/>
            <p:nvPr/>
          </p:nvSpPr>
          <p:spPr>
            <a:xfrm>
              <a:off x="-222388" y="1680158"/>
              <a:ext cx="776827" cy="778853"/>
            </a:xfrm>
            <a:custGeom>
              <a:avLst/>
              <a:gdLst/>
              <a:ahLst/>
              <a:cxnLst/>
              <a:rect l="l" t="t" r="r" b="b"/>
              <a:pathLst>
                <a:path w="11889" h="11920" extrusionOk="0">
                  <a:moveTo>
                    <a:pt x="6902" y="1516"/>
                  </a:moveTo>
                  <a:lnTo>
                    <a:pt x="6902" y="1516"/>
                  </a:lnTo>
                  <a:cubicBezTo>
                    <a:pt x="6879" y="2193"/>
                    <a:pt x="6697" y="3404"/>
                    <a:pt x="6330" y="4878"/>
                  </a:cubicBezTo>
                  <a:lnTo>
                    <a:pt x="6148" y="5623"/>
                  </a:lnTo>
                  <a:lnTo>
                    <a:pt x="6908" y="5576"/>
                  </a:lnTo>
                  <a:cubicBezTo>
                    <a:pt x="7469" y="5544"/>
                    <a:pt x="7989" y="5530"/>
                    <a:pt x="8456" y="5530"/>
                  </a:cubicBezTo>
                  <a:cubicBezTo>
                    <a:pt x="9251" y="5530"/>
                    <a:pt x="9891" y="5571"/>
                    <a:pt x="10311" y="5635"/>
                  </a:cubicBezTo>
                  <a:cubicBezTo>
                    <a:pt x="10169" y="5689"/>
                    <a:pt x="9987" y="5745"/>
                    <a:pt x="9749" y="5808"/>
                  </a:cubicBezTo>
                  <a:cubicBezTo>
                    <a:pt x="8555" y="6115"/>
                    <a:pt x="6978" y="6267"/>
                    <a:pt x="6912" y="6270"/>
                  </a:cubicBezTo>
                  <a:lnTo>
                    <a:pt x="6618" y="6300"/>
                  </a:lnTo>
                  <a:lnTo>
                    <a:pt x="6472" y="6558"/>
                  </a:lnTo>
                  <a:lnTo>
                    <a:pt x="6353" y="6806"/>
                  </a:lnTo>
                  <a:lnTo>
                    <a:pt x="6423" y="7018"/>
                  </a:lnTo>
                  <a:cubicBezTo>
                    <a:pt x="6879" y="8440"/>
                    <a:pt x="7137" y="9700"/>
                    <a:pt x="7180" y="10397"/>
                  </a:cubicBezTo>
                  <a:cubicBezTo>
                    <a:pt x="6820" y="9822"/>
                    <a:pt x="6297" y="8711"/>
                    <a:pt x="5778" y="7276"/>
                  </a:cubicBezTo>
                  <a:lnTo>
                    <a:pt x="5678" y="7004"/>
                  </a:lnTo>
                  <a:lnTo>
                    <a:pt x="5001" y="6809"/>
                  </a:lnTo>
                  <a:lnTo>
                    <a:pt x="4776" y="6988"/>
                  </a:lnTo>
                  <a:cubicBezTo>
                    <a:pt x="3824" y="7735"/>
                    <a:pt x="2670" y="8535"/>
                    <a:pt x="1936" y="8892"/>
                  </a:cubicBezTo>
                  <a:cubicBezTo>
                    <a:pt x="2342" y="8324"/>
                    <a:pt x="3225" y="7392"/>
                    <a:pt x="4363" y="6429"/>
                  </a:cubicBezTo>
                  <a:lnTo>
                    <a:pt x="4547" y="6273"/>
                  </a:lnTo>
                  <a:lnTo>
                    <a:pt x="4578" y="5712"/>
                  </a:lnTo>
                  <a:lnTo>
                    <a:pt x="4343" y="5533"/>
                  </a:lnTo>
                  <a:cubicBezTo>
                    <a:pt x="3245" y="4693"/>
                    <a:pt x="2246" y="3764"/>
                    <a:pt x="1790" y="3192"/>
                  </a:cubicBezTo>
                  <a:lnTo>
                    <a:pt x="1790" y="3192"/>
                  </a:lnTo>
                  <a:cubicBezTo>
                    <a:pt x="2385" y="3443"/>
                    <a:pt x="3344" y="4002"/>
                    <a:pt x="4316" y="4666"/>
                  </a:cubicBezTo>
                  <a:lnTo>
                    <a:pt x="3943" y="5156"/>
                  </a:lnTo>
                  <a:lnTo>
                    <a:pt x="3943" y="5156"/>
                  </a:lnTo>
                  <a:lnTo>
                    <a:pt x="5543" y="5120"/>
                  </a:lnTo>
                  <a:lnTo>
                    <a:pt x="5632" y="4805"/>
                  </a:lnTo>
                  <a:lnTo>
                    <a:pt x="5924" y="4428"/>
                  </a:lnTo>
                  <a:lnTo>
                    <a:pt x="5778" y="4323"/>
                  </a:lnTo>
                  <a:cubicBezTo>
                    <a:pt x="6168" y="3050"/>
                    <a:pt x="6588" y="2047"/>
                    <a:pt x="6902" y="1516"/>
                  </a:cubicBezTo>
                  <a:close/>
                  <a:moveTo>
                    <a:pt x="7124" y="0"/>
                  </a:moveTo>
                  <a:cubicBezTo>
                    <a:pt x="7051" y="0"/>
                    <a:pt x="6978" y="10"/>
                    <a:pt x="6905" y="28"/>
                  </a:cubicBezTo>
                  <a:cubicBezTo>
                    <a:pt x="6217" y="206"/>
                    <a:pt x="5513" y="1423"/>
                    <a:pt x="4805" y="3642"/>
                  </a:cubicBezTo>
                  <a:cubicBezTo>
                    <a:pt x="4511" y="3443"/>
                    <a:pt x="4138" y="3198"/>
                    <a:pt x="3741" y="2960"/>
                  </a:cubicBezTo>
                  <a:cubicBezTo>
                    <a:pt x="2359" y="2121"/>
                    <a:pt x="1688" y="1919"/>
                    <a:pt x="1286" y="1919"/>
                  </a:cubicBezTo>
                  <a:cubicBezTo>
                    <a:pt x="1182" y="1919"/>
                    <a:pt x="1095" y="1932"/>
                    <a:pt x="1019" y="1952"/>
                  </a:cubicBezTo>
                  <a:cubicBezTo>
                    <a:pt x="771" y="2015"/>
                    <a:pt x="576" y="2177"/>
                    <a:pt x="477" y="2409"/>
                  </a:cubicBezTo>
                  <a:cubicBezTo>
                    <a:pt x="358" y="2690"/>
                    <a:pt x="1" y="3512"/>
                    <a:pt x="3126" y="6009"/>
                  </a:cubicBezTo>
                  <a:cubicBezTo>
                    <a:pt x="120" y="8665"/>
                    <a:pt x="520" y="9472"/>
                    <a:pt x="656" y="9750"/>
                  </a:cubicBezTo>
                  <a:cubicBezTo>
                    <a:pt x="728" y="9900"/>
                    <a:pt x="936" y="10196"/>
                    <a:pt x="1420" y="10196"/>
                  </a:cubicBezTo>
                  <a:cubicBezTo>
                    <a:pt x="1532" y="10196"/>
                    <a:pt x="1659" y="10180"/>
                    <a:pt x="1803" y="10142"/>
                  </a:cubicBezTo>
                  <a:cubicBezTo>
                    <a:pt x="2653" y="9924"/>
                    <a:pt x="4051" y="8949"/>
                    <a:pt x="4947" y="8274"/>
                  </a:cubicBezTo>
                  <a:cubicBezTo>
                    <a:pt x="5126" y="8731"/>
                    <a:pt x="5378" y="9346"/>
                    <a:pt x="5652" y="9928"/>
                  </a:cubicBezTo>
                  <a:cubicBezTo>
                    <a:pt x="6217" y="11121"/>
                    <a:pt x="6737" y="11919"/>
                    <a:pt x="7384" y="11919"/>
                  </a:cubicBezTo>
                  <a:cubicBezTo>
                    <a:pt x="7452" y="11919"/>
                    <a:pt x="7522" y="11911"/>
                    <a:pt x="7593" y="11892"/>
                  </a:cubicBezTo>
                  <a:cubicBezTo>
                    <a:pt x="7670" y="11872"/>
                    <a:pt x="7742" y="11839"/>
                    <a:pt x="7812" y="11799"/>
                  </a:cubicBezTo>
                  <a:cubicBezTo>
                    <a:pt x="8070" y="11638"/>
                    <a:pt x="8836" y="11161"/>
                    <a:pt x="7696" y="7319"/>
                  </a:cubicBezTo>
                  <a:cubicBezTo>
                    <a:pt x="8314" y="7239"/>
                    <a:pt x="9246" y="7100"/>
                    <a:pt x="10031" y="6899"/>
                  </a:cubicBezTo>
                  <a:cubicBezTo>
                    <a:pt x="10873" y="6681"/>
                    <a:pt x="11750" y="6363"/>
                    <a:pt x="11852" y="5666"/>
                  </a:cubicBezTo>
                  <a:cubicBezTo>
                    <a:pt x="11888" y="5427"/>
                    <a:pt x="11816" y="5193"/>
                    <a:pt x="11647" y="5004"/>
                  </a:cubicBezTo>
                  <a:cubicBezTo>
                    <a:pt x="11484" y="4826"/>
                    <a:pt x="11093" y="4397"/>
                    <a:pt x="8573" y="4397"/>
                  </a:cubicBezTo>
                  <a:cubicBezTo>
                    <a:pt x="8278" y="4397"/>
                    <a:pt x="7955" y="4403"/>
                    <a:pt x="7600" y="4416"/>
                  </a:cubicBezTo>
                  <a:cubicBezTo>
                    <a:pt x="7894" y="3126"/>
                    <a:pt x="8288" y="1016"/>
                    <a:pt x="7765" y="325"/>
                  </a:cubicBezTo>
                  <a:cubicBezTo>
                    <a:pt x="7616" y="123"/>
                    <a:pt x="7398" y="11"/>
                    <a:pt x="7154" y="1"/>
                  </a:cubicBezTo>
                  <a:cubicBezTo>
                    <a:pt x="7144" y="0"/>
                    <a:pt x="7134" y="0"/>
                    <a:pt x="7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56"/>
            <p:cNvSpPr/>
            <p:nvPr/>
          </p:nvSpPr>
          <p:spPr>
            <a:xfrm>
              <a:off x="-179197" y="1716946"/>
              <a:ext cx="699922" cy="705149"/>
            </a:xfrm>
            <a:custGeom>
              <a:avLst/>
              <a:gdLst/>
              <a:ahLst/>
              <a:cxnLst/>
              <a:rect l="l" t="t" r="r" b="b"/>
              <a:pathLst>
                <a:path w="10712" h="10792" extrusionOk="0">
                  <a:moveTo>
                    <a:pt x="6463" y="0"/>
                  </a:moveTo>
                  <a:cubicBezTo>
                    <a:pt x="5637" y="0"/>
                    <a:pt x="4568" y="3609"/>
                    <a:pt x="4455" y="4004"/>
                  </a:cubicBezTo>
                  <a:lnTo>
                    <a:pt x="4442" y="4004"/>
                  </a:lnTo>
                  <a:lnTo>
                    <a:pt x="4462" y="3981"/>
                  </a:lnTo>
                  <a:cubicBezTo>
                    <a:pt x="4462" y="3981"/>
                    <a:pt x="1594" y="1918"/>
                    <a:pt x="625" y="1918"/>
                  </a:cubicBezTo>
                  <a:cubicBezTo>
                    <a:pt x="482" y="1918"/>
                    <a:pt x="380" y="1963"/>
                    <a:pt x="335" y="2067"/>
                  </a:cubicBezTo>
                  <a:cubicBezTo>
                    <a:pt x="1" y="2841"/>
                    <a:pt x="3083" y="5222"/>
                    <a:pt x="3338" y="5417"/>
                  </a:cubicBezTo>
                  <a:lnTo>
                    <a:pt x="3338" y="5437"/>
                  </a:lnTo>
                  <a:cubicBezTo>
                    <a:pt x="3136" y="5608"/>
                    <a:pt x="124" y="8175"/>
                    <a:pt x="501" y="8935"/>
                  </a:cubicBezTo>
                  <a:cubicBezTo>
                    <a:pt x="547" y="9029"/>
                    <a:pt x="640" y="9071"/>
                    <a:pt x="767" y="9071"/>
                  </a:cubicBezTo>
                  <a:cubicBezTo>
                    <a:pt x="1622" y="9071"/>
                    <a:pt x="4039" y="7199"/>
                    <a:pt x="4462" y="6868"/>
                  </a:cubicBezTo>
                  <a:lnTo>
                    <a:pt x="4588" y="6905"/>
                  </a:lnTo>
                  <a:cubicBezTo>
                    <a:pt x="4785" y="7452"/>
                    <a:pt x="6020" y="10791"/>
                    <a:pt x="6735" y="10791"/>
                  </a:cubicBezTo>
                  <a:cubicBezTo>
                    <a:pt x="6776" y="10791"/>
                    <a:pt x="6816" y="10780"/>
                    <a:pt x="6853" y="10757"/>
                  </a:cubicBezTo>
                  <a:cubicBezTo>
                    <a:pt x="7577" y="10307"/>
                    <a:pt x="6366" y="6498"/>
                    <a:pt x="6297" y="6280"/>
                  </a:cubicBezTo>
                  <a:cubicBezTo>
                    <a:pt x="6301" y="6276"/>
                    <a:pt x="6301" y="6273"/>
                    <a:pt x="6304" y="6270"/>
                  </a:cubicBezTo>
                  <a:cubicBezTo>
                    <a:pt x="6525" y="6250"/>
                    <a:pt x="10507" y="5863"/>
                    <a:pt x="10635" y="5020"/>
                  </a:cubicBezTo>
                  <a:cubicBezTo>
                    <a:pt x="10712" y="4510"/>
                    <a:pt x="9139" y="4406"/>
                    <a:pt x="7829" y="4406"/>
                  </a:cubicBezTo>
                  <a:cubicBezTo>
                    <a:pt x="7100" y="4406"/>
                    <a:pt x="6453" y="4438"/>
                    <a:pt x="6218" y="4451"/>
                  </a:cubicBezTo>
                  <a:cubicBezTo>
                    <a:pt x="6374" y="3822"/>
                    <a:pt x="7276" y="30"/>
                    <a:pt x="6473" y="0"/>
                  </a:cubicBezTo>
                  <a:cubicBezTo>
                    <a:pt x="6469" y="0"/>
                    <a:pt x="6466" y="0"/>
                    <a:pt x="64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56"/>
            <p:cNvSpPr/>
            <p:nvPr/>
          </p:nvSpPr>
          <p:spPr>
            <a:xfrm>
              <a:off x="122875" y="2041430"/>
              <a:ext cx="41556" cy="40315"/>
            </a:xfrm>
            <a:custGeom>
              <a:avLst/>
              <a:gdLst/>
              <a:ahLst/>
              <a:cxnLst/>
              <a:rect l="l" t="t" r="r" b="b"/>
              <a:pathLst>
                <a:path w="636" h="617" extrusionOk="0">
                  <a:moveTo>
                    <a:pt x="319" y="0"/>
                  </a:moveTo>
                  <a:cubicBezTo>
                    <a:pt x="159" y="0"/>
                    <a:pt x="20" y="126"/>
                    <a:pt x="11" y="288"/>
                  </a:cubicBezTo>
                  <a:cubicBezTo>
                    <a:pt x="1" y="457"/>
                    <a:pt x="127" y="606"/>
                    <a:pt x="298" y="616"/>
                  </a:cubicBezTo>
                  <a:cubicBezTo>
                    <a:pt x="306" y="617"/>
                    <a:pt x="314" y="617"/>
                    <a:pt x="323" y="617"/>
                  </a:cubicBezTo>
                  <a:cubicBezTo>
                    <a:pt x="481" y="617"/>
                    <a:pt x="613" y="492"/>
                    <a:pt x="626" y="332"/>
                  </a:cubicBezTo>
                  <a:cubicBezTo>
                    <a:pt x="636" y="160"/>
                    <a:pt x="510" y="14"/>
                    <a:pt x="338" y="1"/>
                  </a:cubicBezTo>
                  <a:cubicBezTo>
                    <a:pt x="332" y="0"/>
                    <a:pt x="325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56"/>
            <p:cNvSpPr/>
            <p:nvPr/>
          </p:nvSpPr>
          <p:spPr>
            <a:xfrm>
              <a:off x="149273" y="1976611"/>
              <a:ext cx="38093" cy="36656"/>
            </a:xfrm>
            <a:custGeom>
              <a:avLst/>
              <a:gdLst/>
              <a:ahLst/>
              <a:cxnLst/>
              <a:rect l="l" t="t" r="r" b="b"/>
              <a:pathLst>
                <a:path w="583" h="561" extrusionOk="0">
                  <a:moveTo>
                    <a:pt x="292" y="0"/>
                  </a:moveTo>
                  <a:cubicBezTo>
                    <a:pt x="145" y="0"/>
                    <a:pt x="23" y="113"/>
                    <a:pt x="13" y="262"/>
                  </a:cubicBezTo>
                  <a:cubicBezTo>
                    <a:pt x="1" y="414"/>
                    <a:pt x="120" y="550"/>
                    <a:pt x="271" y="560"/>
                  </a:cubicBezTo>
                  <a:cubicBezTo>
                    <a:pt x="278" y="560"/>
                    <a:pt x="284" y="560"/>
                    <a:pt x="290" y="560"/>
                  </a:cubicBezTo>
                  <a:cubicBezTo>
                    <a:pt x="438" y="560"/>
                    <a:pt x="560" y="448"/>
                    <a:pt x="573" y="298"/>
                  </a:cubicBezTo>
                  <a:cubicBezTo>
                    <a:pt x="582" y="143"/>
                    <a:pt x="467" y="10"/>
                    <a:pt x="311" y="1"/>
                  </a:cubicBezTo>
                  <a:cubicBezTo>
                    <a:pt x="305" y="0"/>
                    <a:pt x="298" y="0"/>
                    <a:pt x="29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56"/>
            <p:cNvSpPr/>
            <p:nvPr/>
          </p:nvSpPr>
          <p:spPr>
            <a:xfrm>
              <a:off x="171554" y="1923032"/>
              <a:ext cx="34369" cy="33193"/>
            </a:xfrm>
            <a:custGeom>
              <a:avLst/>
              <a:gdLst/>
              <a:ahLst/>
              <a:cxnLst/>
              <a:rect l="l" t="t" r="r" b="b"/>
              <a:pathLst>
                <a:path w="526" h="508" extrusionOk="0">
                  <a:moveTo>
                    <a:pt x="259" y="0"/>
                  </a:moveTo>
                  <a:cubicBezTo>
                    <a:pt x="128" y="0"/>
                    <a:pt x="19" y="103"/>
                    <a:pt x="10" y="235"/>
                  </a:cubicBezTo>
                  <a:cubicBezTo>
                    <a:pt x="0" y="374"/>
                    <a:pt x="106" y="497"/>
                    <a:pt x="245" y="507"/>
                  </a:cubicBezTo>
                  <a:cubicBezTo>
                    <a:pt x="251" y="507"/>
                    <a:pt x="257" y="507"/>
                    <a:pt x="263" y="507"/>
                  </a:cubicBezTo>
                  <a:cubicBezTo>
                    <a:pt x="394" y="507"/>
                    <a:pt x="506" y="404"/>
                    <a:pt x="516" y="272"/>
                  </a:cubicBezTo>
                  <a:cubicBezTo>
                    <a:pt x="525" y="130"/>
                    <a:pt x="420" y="11"/>
                    <a:pt x="278" y="1"/>
                  </a:cubicBezTo>
                  <a:cubicBezTo>
                    <a:pt x="272" y="1"/>
                    <a:pt x="265" y="0"/>
                    <a:pt x="25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56"/>
            <p:cNvSpPr/>
            <p:nvPr/>
          </p:nvSpPr>
          <p:spPr>
            <a:xfrm>
              <a:off x="194424" y="2045481"/>
              <a:ext cx="41556" cy="36656"/>
            </a:xfrm>
            <a:custGeom>
              <a:avLst/>
              <a:gdLst/>
              <a:ahLst/>
              <a:cxnLst/>
              <a:rect l="l" t="t" r="r" b="b"/>
              <a:pathLst>
                <a:path w="636" h="561" extrusionOk="0">
                  <a:moveTo>
                    <a:pt x="317" y="1"/>
                  </a:moveTo>
                  <a:cubicBezTo>
                    <a:pt x="284" y="1"/>
                    <a:pt x="251" y="6"/>
                    <a:pt x="219" y="18"/>
                  </a:cubicBezTo>
                  <a:cubicBezTo>
                    <a:pt x="76" y="75"/>
                    <a:pt x="1" y="236"/>
                    <a:pt x="56" y="382"/>
                  </a:cubicBezTo>
                  <a:cubicBezTo>
                    <a:pt x="98" y="492"/>
                    <a:pt x="205" y="561"/>
                    <a:pt x="319" y="561"/>
                  </a:cubicBezTo>
                  <a:cubicBezTo>
                    <a:pt x="352" y="561"/>
                    <a:pt x="385" y="555"/>
                    <a:pt x="418" y="544"/>
                  </a:cubicBezTo>
                  <a:cubicBezTo>
                    <a:pt x="563" y="488"/>
                    <a:pt x="636" y="329"/>
                    <a:pt x="579" y="183"/>
                  </a:cubicBezTo>
                  <a:cubicBezTo>
                    <a:pt x="538" y="70"/>
                    <a:pt x="431" y="1"/>
                    <a:pt x="3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56"/>
            <p:cNvSpPr/>
            <p:nvPr/>
          </p:nvSpPr>
          <p:spPr>
            <a:xfrm>
              <a:off x="255125" y="2042737"/>
              <a:ext cx="37636" cy="33323"/>
            </a:xfrm>
            <a:custGeom>
              <a:avLst/>
              <a:gdLst/>
              <a:ahLst/>
              <a:cxnLst/>
              <a:rect l="l" t="t" r="r" b="b"/>
              <a:pathLst>
                <a:path w="576" h="510" extrusionOk="0">
                  <a:moveTo>
                    <a:pt x="289" y="1"/>
                  </a:moveTo>
                  <a:cubicBezTo>
                    <a:pt x="259" y="1"/>
                    <a:pt x="229" y="6"/>
                    <a:pt x="199" y="17"/>
                  </a:cubicBezTo>
                  <a:cubicBezTo>
                    <a:pt x="67" y="67"/>
                    <a:pt x="0" y="216"/>
                    <a:pt x="50" y="344"/>
                  </a:cubicBezTo>
                  <a:cubicBezTo>
                    <a:pt x="89" y="447"/>
                    <a:pt x="185" y="510"/>
                    <a:pt x="288" y="510"/>
                  </a:cubicBezTo>
                  <a:cubicBezTo>
                    <a:pt x="318" y="510"/>
                    <a:pt x="348" y="505"/>
                    <a:pt x="377" y="494"/>
                  </a:cubicBezTo>
                  <a:cubicBezTo>
                    <a:pt x="510" y="444"/>
                    <a:pt x="576" y="298"/>
                    <a:pt x="527" y="166"/>
                  </a:cubicBezTo>
                  <a:cubicBezTo>
                    <a:pt x="488" y="64"/>
                    <a:pt x="392" y="1"/>
                    <a:pt x="2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56"/>
            <p:cNvSpPr/>
            <p:nvPr/>
          </p:nvSpPr>
          <p:spPr>
            <a:xfrm>
              <a:off x="58514" y="2010327"/>
              <a:ext cx="41556" cy="36590"/>
            </a:xfrm>
            <a:custGeom>
              <a:avLst/>
              <a:gdLst/>
              <a:ahLst/>
              <a:cxnLst/>
              <a:rect l="l" t="t" r="r" b="b"/>
              <a:pathLst>
                <a:path w="636" h="560" extrusionOk="0">
                  <a:moveTo>
                    <a:pt x="317" y="0"/>
                  </a:moveTo>
                  <a:cubicBezTo>
                    <a:pt x="203" y="0"/>
                    <a:pt x="97" y="69"/>
                    <a:pt x="53" y="182"/>
                  </a:cubicBezTo>
                  <a:cubicBezTo>
                    <a:pt x="1" y="328"/>
                    <a:pt x="77" y="490"/>
                    <a:pt x="222" y="543"/>
                  </a:cubicBezTo>
                  <a:cubicBezTo>
                    <a:pt x="254" y="554"/>
                    <a:pt x="286" y="560"/>
                    <a:pt x="317" y="560"/>
                  </a:cubicBezTo>
                  <a:cubicBezTo>
                    <a:pt x="431" y="560"/>
                    <a:pt x="538" y="488"/>
                    <a:pt x="583" y="374"/>
                  </a:cubicBezTo>
                  <a:cubicBezTo>
                    <a:pt x="636" y="228"/>
                    <a:pt x="560" y="70"/>
                    <a:pt x="414" y="17"/>
                  </a:cubicBezTo>
                  <a:cubicBezTo>
                    <a:pt x="382" y="6"/>
                    <a:pt x="349" y="0"/>
                    <a:pt x="31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56"/>
            <p:cNvSpPr/>
            <p:nvPr/>
          </p:nvSpPr>
          <p:spPr>
            <a:xfrm>
              <a:off x="13167" y="1977003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8" y="0"/>
                  </a:moveTo>
                  <a:cubicBezTo>
                    <a:pt x="184" y="0"/>
                    <a:pt x="86" y="63"/>
                    <a:pt x="50" y="167"/>
                  </a:cubicBezTo>
                  <a:cubicBezTo>
                    <a:pt x="0" y="299"/>
                    <a:pt x="69" y="445"/>
                    <a:pt x="199" y="491"/>
                  </a:cubicBezTo>
                  <a:cubicBezTo>
                    <a:pt x="228" y="502"/>
                    <a:pt x="259" y="507"/>
                    <a:pt x="288" y="507"/>
                  </a:cubicBezTo>
                  <a:cubicBezTo>
                    <a:pt x="391" y="507"/>
                    <a:pt x="488" y="444"/>
                    <a:pt x="526" y="342"/>
                  </a:cubicBezTo>
                  <a:cubicBezTo>
                    <a:pt x="573" y="210"/>
                    <a:pt x="506" y="64"/>
                    <a:pt x="374" y="15"/>
                  </a:cubicBezTo>
                  <a:cubicBezTo>
                    <a:pt x="346" y="5"/>
                    <a:pt x="317" y="0"/>
                    <a:pt x="28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56"/>
            <p:cNvSpPr/>
            <p:nvPr/>
          </p:nvSpPr>
          <p:spPr>
            <a:xfrm>
              <a:off x="148619" y="2103046"/>
              <a:ext cx="41360" cy="36590"/>
            </a:xfrm>
            <a:custGeom>
              <a:avLst/>
              <a:gdLst/>
              <a:ahLst/>
              <a:cxnLst/>
              <a:rect l="l" t="t" r="r" b="b"/>
              <a:pathLst>
                <a:path w="633" h="560" extrusionOk="0">
                  <a:moveTo>
                    <a:pt x="315" y="0"/>
                  </a:moveTo>
                  <a:cubicBezTo>
                    <a:pt x="255" y="0"/>
                    <a:pt x="194" y="19"/>
                    <a:pt x="142" y="59"/>
                  </a:cubicBezTo>
                  <a:cubicBezTo>
                    <a:pt x="23" y="155"/>
                    <a:pt x="0" y="331"/>
                    <a:pt x="96" y="453"/>
                  </a:cubicBezTo>
                  <a:cubicBezTo>
                    <a:pt x="152" y="523"/>
                    <a:pt x="233" y="560"/>
                    <a:pt x="316" y="560"/>
                  </a:cubicBezTo>
                  <a:cubicBezTo>
                    <a:pt x="377" y="560"/>
                    <a:pt x="438" y="540"/>
                    <a:pt x="490" y="500"/>
                  </a:cubicBezTo>
                  <a:cubicBezTo>
                    <a:pt x="612" y="404"/>
                    <a:pt x="632" y="228"/>
                    <a:pt x="536" y="106"/>
                  </a:cubicBezTo>
                  <a:cubicBezTo>
                    <a:pt x="480" y="37"/>
                    <a:pt x="398" y="0"/>
                    <a:pt x="31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56"/>
            <p:cNvSpPr/>
            <p:nvPr/>
          </p:nvSpPr>
          <p:spPr>
            <a:xfrm>
              <a:off x="172600" y="2159436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7" y="0"/>
                  </a:moveTo>
                  <a:cubicBezTo>
                    <a:pt x="232" y="0"/>
                    <a:pt x="176" y="19"/>
                    <a:pt x="129" y="57"/>
                  </a:cubicBezTo>
                  <a:cubicBezTo>
                    <a:pt x="21" y="142"/>
                    <a:pt x="1" y="301"/>
                    <a:pt x="86" y="411"/>
                  </a:cubicBezTo>
                  <a:cubicBezTo>
                    <a:pt x="136" y="475"/>
                    <a:pt x="209" y="508"/>
                    <a:pt x="284" y="508"/>
                  </a:cubicBezTo>
                  <a:cubicBezTo>
                    <a:pt x="340" y="508"/>
                    <a:pt x="396" y="490"/>
                    <a:pt x="444" y="454"/>
                  </a:cubicBezTo>
                  <a:cubicBezTo>
                    <a:pt x="553" y="367"/>
                    <a:pt x="573" y="208"/>
                    <a:pt x="486" y="96"/>
                  </a:cubicBezTo>
                  <a:cubicBezTo>
                    <a:pt x="435" y="33"/>
                    <a:pt x="361" y="0"/>
                    <a:pt x="28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56"/>
            <p:cNvSpPr/>
            <p:nvPr/>
          </p:nvSpPr>
          <p:spPr>
            <a:xfrm>
              <a:off x="72562" y="2088541"/>
              <a:ext cx="41752" cy="36786"/>
            </a:xfrm>
            <a:custGeom>
              <a:avLst/>
              <a:gdLst/>
              <a:ahLst/>
              <a:cxnLst/>
              <a:rect l="l" t="t" r="r" b="b"/>
              <a:pathLst>
                <a:path w="639" h="563" extrusionOk="0">
                  <a:moveTo>
                    <a:pt x="319" y="0"/>
                  </a:moveTo>
                  <a:cubicBezTo>
                    <a:pt x="224" y="0"/>
                    <a:pt x="133" y="50"/>
                    <a:pt x="80" y="139"/>
                  </a:cubicBezTo>
                  <a:cubicBezTo>
                    <a:pt x="1" y="272"/>
                    <a:pt x="44" y="444"/>
                    <a:pt x="175" y="523"/>
                  </a:cubicBezTo>
                  <a:cubicBezTo>
                    <a:pt x="220" y="550"/>
                    <a:pt x="269" y="563"/>
                    <a:pt x="318" y="563"/>
                  </a:cubicBezTo>
                  <a:cubicBezTo>
                    <a:pt x="414" y="563"/>
                    <a:pt x="507" y="514"/>
                    <a:pt x="560" y="424"/>
                  </a:cubicBezTo>
                  <a:cubicBezTo>
                    <a:pt x="639" y="292"/>
                    <a:pt x="596" y="120"/>
                    <a:pt x="464" y="40"/>
                  </a:cubicBezTo>
                  <a:cubicBezTo>
                    <a:pt x="418" y="13"/>
                    <a:pt x="368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56"/>
            <p:cNvSpPr/>
            <p:nvPr/>
          </p:nvSpPr>
          <p:spPr>
            <a:xfrm>
              <a:off x="31332" y="2130490"/>
              <a:ext cx="37832" cy="33127"/>
            </a:xfrm>
            <a:custGeom>
              <a:avLst/>
              <a:gdLst/>
              <a:ahLst/>
              <a:cxnLst/>
              <a:rect l="l" t="t" r="r" b="b"/>
              <a:pathLst>
                <a:path w="579" h="507" extrusionOk="0">
                  <a:moveTo>
                    <a:pt x="289" y="0"/>
                  </a:moveTo>
                  <a:cubicBezTo>
                    <a:pt x="202" y="0"/>
                    <a:pt x="117" y="44"/>
                    <a:pt x="69" y="123"/>
                  </a:cubicBezTo>
                  <a:cubicBezTo>
                    <a:pt x="0" y="242"/>
                    <a:pt x="40" y="397"/>
                    <a:pt x="159" y="470"/>
                  </a:cubicBezTo>
                  <a:cubicBezTo>
                    <a:pt x="200" y="494"/>
                    <a:pt x="244" y="506"/>
                    <a:pt x="289" y="506"/>
                  </a:cubicBezTo>
                  <a:cubicBezTo>
                    <a:pt x="374" y="506"/>
                    <a:pt x="458" y="462"/>
                    <a:pt x="506" y="384"/>
                  </a:cubicBezTo>
                  <a:cubicBezTo>
                    <a:pt x="579" y="262"/>
                    <a:pt x="539" y="106"/>
                    <a:pt x="420" y="36"/>
                  </a:cubicBezTo>
                  <a:cubicBezTo>
                    <a:pt x="379" y="12"/>
                    <a:pt x="333" y="0"/>
                    <a:pt x="28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3" name="Google Shape;2393;p56"/>
          <p:cNvGrpSpPr/>
          <p:nvPr/>
        </p:nvGrpSpPr>
        <p:grpSpPr>
          <a:xfrm>
            <a:off x="1348155" y="673342"/>
            <a:ext cx="643680" cy="867872"/>
            <a:chOff x="-1392125" y="1088625"/>
            <a:chExt cx="918100" cy="1237872"/>
          </a:xfrm>
        </p:grpSpPr>
        <p:sp>
          <p:nvSpPr>
            <p:cNvPr id="2394" name="Google Shape;2394;p56"/>
            <p:cNvSpPr/>
            <p:nvPr/>
          </p:nvSpPr>
          <p:spPr>
            <a:xfrm>
              <a:off x="-1392125" y="1408993"/>
              <a:ext cx="657516" cy="917504"/>
            </a:xfrm>
            <a:custGeom>
              <a:avLst/>
              <a:gdLst/>
              <a:ahLst/>
              <a:cxnLst/>
              <a:rect l="l" t="t" r="r" b="b"/>
              <a:pathLst>
                <a:path w="10063" h="14042" extrusionOk="0">
                  <a:moveTo>
                    <a:pt x="3326" y="1129"/>
                  </a:moveTo>
                  <a:cubicBezTo>
                    <a:pt x="3988" y="1129"/>
                    <a:pt x="4580" y="1621"/>
                    <a:pt x="4874" y="2107"/>
                  </a:cubicBezTo>
                  <a:cubicBezTo>
                    <a:pt x="5307" y="2829"/>
                    <a:pt x="5638" y="3972"/>
                    <a:pt x="5731" y="4680"/>
                  </a:cubicBezTo>
                  <a:cubicBezTo>
                    <a:pt x="5744" y="4779"/>
                    <a:pt x="5760" y="4882"/>
                    <a:pt x="5783" y="4994"/>
                  </a:cubicBezTo>
                  <a:lnTo>
                    <a:pt x="5814" y="5156"/>
                  </a:lnTo>
                  <a:lnTo>
                    <a:pt x="5929" y="5275"/>
                  </a:lnTo>
                  <a:cubicBezTo>
                    <a:pt x="6214" y="5570"/>
                    <a:pt x="6412" y="5805"/>
                    <a:pt x="6478" y="5880"/>
                  </a:cubicBezTo>
                  <a:cubicBezTo>
                    <a:pt x="6977" y="6697"/>
                    <a:pt x="6888" y="7213"/>
                    <a:pt x="6875" y="7282"/>
                  </a:cubicBezTo>
                  <a:lnTo>
                    <a:pt x="6862" y="7316"/>
                  </a:lnTo>
                  <a:lnTo>
                    <a:pt x="6842" y="7458"/>
                  </a:lnTo>
                  <a:lnTo>
                    <a:pt x="6763" y="7501"/>
                  </a:lnTo>
                  <a:lnTo>
                    <a:pt x="6809" y="7577"/>
                  </a:lnTo>
                  <a:cubicBezTo>
                    <a:pt x="6812" y="7580"/>
                    <a:pt x="6818" y="7586"/>
                    <a:pt x="6822" y="7593"/>
                  </a:cubicBezTo>
                  <a:lnTo>
                    <a:pt x="6818" y="7603"/>
                  </a:lnTo>
                  <a:lnTo>
                    <a:pt x="6918" y="7775"/>
                  </a:lnTo>
                  <a:cubicBezTo>
                    <a:pt x="8945" y="11267"/>
                    <a:pt x="8796" y="11981"/>
                    <a:pt x="8776" y="12044"/>
                  </a:cubicBezTo>
                  <a:cubicBezTo>
                    <a:pt x="8512" y="12546"/>
                    <a:pt x="7903" y="12914"/>
                    <a:pt x="7321" y="12914"/>
                  </a:cubicBezTo>
                  <a:cubicBezTo>
                    <a:pt x="7146" y="12914"/>
                    <a:pt x="6984" y="12881"/>
                    <a:pt x="6838" y="12815"/>
                  </a:cubicBezTo>
                  <a:cubicBezTo>
                    <a:pt x="6329" y="12580"/>
                    <a:pt x="5707" y="11578"/>
                    <a:pt x="5251" y="10847"/>
                  </a:cubicBezTo>
                  <a:cubicBezTo>
                    <a:pt x="5037" y="10503"/>
                    <a:pt x="4831" y="10176"/>
                    <a:pt x="4646" y="9927"/>
                  </a:cubicBezTo>
                  <a:cubicBezTo>
                    <a:pt x="4454" y="9674"/>
                    <a:pt x="4184" y="9309"/>
                    <a:pt x="3889" y="8909"/>
                  </a:cubicBezTo>
                  <a:lnTo>
                    <a:pt x="3826" y="8824"/>
                  </a:lnTo>
                  <a:lnTo>
                    <a:pt x="3737" y="8767"/>
                  </a:lnTo>
                  <a:cubicBezTo>
                    <a:pt x="3668" y="8721"/>
                    <a:pt x="3608" y="8681"/>
                    <a:pt x="3552" y="8638"/>
                  </a:cubicBezTo>
                  <a:lnTo>
                    <a:pt x="3416" y="8539"/>
                  </a:lnTo>
                  <a:cubicBezTo>
                    <a:pt x="3291" y="8416"/>
                    <a:pt x="3059" y="8132"/>
                    <a:pt x="2900" y="7580"/>
                  </a:cubicBezTo>
                  <a:lnTo>
                    <a:pt x="2877" y="7491"/>
                  </a:lnTo>
                  <a:lnTo>
                    <a:pt x="2824" y="7415"/>
                  </a:lnTo>
                  <a:cubicBezTo>
                    <a:pt x="2549" y="7015"/>
                    <a:pt x="2351" y="6707"/>
                    <a:pt x="2232" y="6502"/>
                  </a:cubicBezTo>
                  <a:cubicBezTo>
                    <a:pt x="1783" y="5712"/>
                    <a:pt x="1164" y="4630"/>
                    <a:pt x="1359" y="3083"/>
                  </a:cubicBezTo>
                  <a:cubicBezTo>
                    <a:pt x="1362" y="3070"/>
                    <a:pt x="1568" y="1803"/>
                    <a:pt x="2632" y="1294"/>
                  </a:cubicBezTo>
                  <a:cubicBezTo>
                    <a:pt x="2864" y="1185"/>
                    <a:pt x="3099" y="1129"/>
                    <a:pt x="3326" y="1129"/>
                  </a:cubicBezTo>
                  <a:close/>
                  <a:moveTo>
                    <a:pt x="3326" y="1"/>
                  </a:moveTo>
                  <a:cubicBezTo>
                    <a:pt x="2930" y="1"/>
                    <a:pt x="2533" y="94"/>
                    <a:pt x="2146" y="279"/>
                  </a:cubicBezTo>
                  <a:cubicBezTo>
                    <a:pt x="533" y="1049"/>
                    <a:pt x="255" y="2841"/>
                    <a:pt x="245" y="2928"/>
                  </a:cubicBezTo>
                  <a:cubicBezTo>
                    <a:pt x="0" y="4862"/>
                    <a:pt x="787" y="6237"/>
                    <a:pt x="1253" y="7061"/>
                  </a:cubicBezTo>
                  <a:cubicBezTo>
                    <a:pt x="1382" y="7282"/>
                    <a:pt x="1574" y="7583"/>
                    <a:pt x="1842" y="7977"/>
                  </a:cubicBezTo>
                  <a:cubicBezTo>
                    <a:pt x="2196" y="9131"/>
                    <a:pt x="2850" y="9535"/>
                    <a:pt x="2934" y="9584"/>
                  </a:cubicBezTo>
                  <a:cubicBezTo>
                    <a:pt x="2969" y="9607"/>
                    <a:pt x="3003" y="9634"/>
                    <a:pt x="3039" y="9657"/>
                  </a:cubicBezTo>
                  <a:cubicBezTo>
                    <a:pt x="3360" y="10093"/>
                    <a:pt x="3618" y="10437"/>
                    <a:pt x="3747" y="10606"/>
                  </a:cubicBezTo>
                  <a:cubicBezTo>
                    <a:pt x="3902" y="10814"/>
                    <a:pt x="4094" y="11122"/>
                    <a:pt x="4295" y="11446"/>
                  </a:cubicBezTo>
                  <a:cubicBezTo>
                    <a:pt x="4884" y="12388"/>
                    <a:pt x="5553" y="13459"/>
                    <a:pt x="6366" y="13836"/>
                  </a:cubicBezTo>
                  <a:cubicBezTo>
                    <a:pt x="6660" y="13972"/>
                    <a:pt x="6981" y="14042"/>
                    <a:pt x="7321" y="14042"/>
                  </a:cubicBezTo>
                  <a:cubicBezTo>
                    <a:pt x="8330" y="14042"/>
                    <a:pt x="9315" y="13446"/>
                    <a:pt x="9775" y="12563"/>
                  </a:cubicBezTo>
                  <a:cubicBezTo>
                    <a:pt x="10056" y="12024"/>
                    <a:pt x="10063" y="10983"/>
                    <a:pt x="7996" y="7388"/>
                  </a:cubicBezTo>
                  <a:cubicBezTo>
                    <a:pt x="8045" y="7018"/>
                    <a:pt x="8036" y="6244"/>
                    <a:pt x="7414" y="5252"/>
                  </a:cubicBezTo>
                  <a:lnTo>
                    <a:pt x="7371" y="5193"/>
                  </a:lnTo>
                  <a:cubicBezTo>
                    <a:pt x="7364" y="5182"/>
                    <a:pt x="7169" y="4948"/>
                    <a:pt x="6858" y="4617"/>
                  </a:cubicBezTo>
                  <a:cubicBezTo>
                    <a:pt x="6855" y="4587"/>
                    <a:pt x="6852" y="4561"/>
                    <a:pt x="6848" y="4538"/>
                  </a:cubicBezTo>
                  <a:cubicBezTo>
                    <a:pt x="6739" y="3694"/>
                    <a:pt x="6356" y="2388"/>
                    <a:pt x="5840" y="1525"/>
                  </a:cubicBezTo>
                  <a:cubicBezTo>
                    <a:pt x="5417" y="825"/>
                    <a:pt x="4504" y="1"/>
                    <a:pt x="33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56"/>
            <p:cNvSpPr/>
            <p:nvPr/>
          </p:nvSpPr>
          <p:spPr>
            <a:xfrm>
              <a:off x="-1354096" y="1445845"/>
              <a:ext cx="599821" cy="843801"/>
            </a:xfrm>
            <a:custGeom>
              <a:avLst/>
              <a:gdLst/>
              <a:ahLst/>
              <a:cxnLst/>
              <a:rect l="l" t="t" r="r" b="b"/>
              <a:pathLst>
                <a:path w="9180" h="12914" extrusionOk="0">
                  <a:moveTo>
                    <a:pt x="2747" y="1"/>
                  </a:moveTo>
                  <a:cubicBezTo>
                    <a:pt x="2451" y="1"/>
                    <a:pt x="2136" y="67"/>
                    <a:pt x="1809" y="224"/>
                  </a:cubicBezTo>
                  <a:cubicBezTo>
                    <a:pt x="447" y="872"/>
                    <a:pt x="222" y="2433"/>
                    <a:pt x="222" y="2433"/>
                  </a:cubicBezTo>
                  <a:cubicBezTo>
                    <a:pt x="0" y="4182"/>
                    <a:pt x="705" y="5412"/>
                    <a:pt x="1161" y="6216"/>
                  </a:cubicBezTo>
                  <a:cubicBezTo>
                    <a:pt x="1621" y="7022"/>
                    <a:pt x="3009" y="8904"/>
                    <a:pt x="3614" y="9705"/>
                  </a:cubicBezTo>
                  <a:cubicBezTo>
                    <a:pt x="4217" y="10505"/>
                    <a:pt x="5096" y="12333"/>
                    <a:pt x="6022" y="12760"/>
                  </a:cubicBezTo>
                  <a:cubicBezTo>
                    <a:pt x="6248" y="12865"/>
                    <a:pt x="6493" y="12913"/>
                    <a:pt x="6742" y="12913"/>
                  </a:cubicBezTo>
                  <a:cubicBezTo>
                    <a:pt x="7516" y="12913"/>
                    <a:pt x="8326" y="12446"/>
                    <a:pt x="8693" y="11741"/>
                  </a:cubicBezTo>
                  <a:cubicBezTo>
                    <a:pt x="9180" y="10809"/>
                    <a:pt x="6918" y="7106"/>
                    <a:pt x="6581" y="6506"/>
                  </a:cubicBezTo>
                  <a:cubicBezTo>
                    <a:pt x="6243" y="5908"/>
                    <a:pt x="5810" y="4853"/>
                    <a:pt x="5708" y="4043"/>
                  </a:cubicBezTo>
                  <a:cubicBezTo>
                    <a:pt x="5601" y="3233"/>
                    <a:pt x="5238" y="2026"/>
                    <a:pt x="4775" y="1253"/>
                  </a:cubicBezTo>
                  <a:cubicBezTo>
                    <a:pt x="4421" y="665"/>
                    <a:pt x="3680" y="1"/>
                    <a:pt x="2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56"/>
            <p:cNvSpPr/>
            <p:nvPr/>
          </p:nvSpPr>
          <p:spPr>
            <a:xfrm>
              <a:off x="-1256869" y="1592928"/>
              <a:ext cx="364989" cy="410335"/>
            </a:xfrm>
            <a:custGeom>
              <a:avLst/>
              <a:gdLst/>
              <a:ahLst/>
              <a:cxnLst/>
              <a:rect l="l" t="t" r="r" b="b"/>
              <a:pathLst>
                <a:path w="5586" h="6280" extrusionOk="0">
                  <a:moveTo>
                    <a:pt x="1105" y="0"/>
                  </a:moveTo>
                  <a:cubicBezTo>
                    <a:pt x="0" y="1253"/>
                    <a:pt x="205" y="4563"/>
                    <a:pt x="205" y="4563"/>
                  </a:cubicBezTo>
                  <a:cubicBezTo>
                    <a:pt x="460" y="5896"/>
                    <a:pt x="1145" y="6279"/>
                    <a:pt x="1145" y="6279"/>
                  </a:cubicBezTo>
                  <a:cubicBezTo>
                    <a:pt x="844" y="4232"/>
                    <a:pt x="1673" y="1455"/>
                    <a:pt x="1673" y="1455"/>
                  </a:cubicBezTo>
                  <a:cubicBezTo>
                    <a:pt x="1673" y="1455"/>
                    <a:pt x="4170" y="2926"/>
                    <a:pt x="5344" y="4632"/>
                  </a:cubicBezTo>
                  <a:cubicBezTo>
                    <a:pt x="5344" y="4632"/>
                    <a:pt x="5586" y="3886"/>
                    <a:pt x="4867" y="2735"/>
                  </a:cubicBezTo>
                  <a:cubicBezTo>
                    <a:pt x="4867" y="2735"/>
                    <a:pt x="2764" y="168"/>
                    <a:pt x="1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56"/>
            <p:cNvSpPr/>
            <p:nvPr/>
          </p:nvSpPr>
          <p:spPr>
            <a:xfrm>
              <a:off x="-967800" y="1829463"/>
              <a:ext cx="60113" cy="145251"/>
            </a:xfrm>
            <a:custGeom>
              <a:avLst/>
              <a:gdLst/>
              <a:ahLst/>
              <a:cxnLst/>
              <a:rect l="l" t="t" r="r" b="b"/>
              <a:pathLst>
                <a:path w="920" h="2223" extrusionOk="0">
                  <a:moveTo>
                    <a:pt x="60" y="1"/>
                  </a:moveTo>
                  <a:cubicBezTo>
                    <a:pt x="60" y="1"/>
                    <a:pt x="242" y="1020"/>
                    <a:pt x="1" y="1621"/>
                  </a:cubicBezTo>
                  <a:cubicBezTo>
                    <a:pt x="1" y="1621"/>
                    <a:pt x="27" y="2173"/>
                    <a:pt x="556" y="2223"/>
                  </a:cubicBezTo>
                  <a:cubicBezTo>
                    <a:pt x="556" y="2223"/>
                    <a:pt x="831" y="1667"/>
                    <a:pt x="920" y="1012"/>
                  </a:cubicBezTo>
                  <a:cubicBezTo>
                    <a:pt x="920" y="1012"/>
                    <a:pt x="467" y="365"/>
                    <a:pt x="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56"/>
            <p:cNvSpPr/>
            <p:nvPr/>
          </p:nvSpPr>
          <p:spPr>
            <a:xfrm>
              <a:off x="-1189894" y="1916824"/>
              <a:ext cx="102714" cy="124473"/>
            </a:xfrm>
            <a:custGeom>
              <a:avLst/>
              <a:gdLst/>
              <a:ahLst/>
              <a:cxnLst/>
              <a:rect l="l" t="t" r="r" b="b"/>
              <a:pathLst>
                <a:path w="1572" h="1905" extrusionOk="0">
                  <a:moveTo>
                    <a:pt x="60" y="0"/>
                  </a:moveTo>
                  <a:cubicBezTo>
                    <a:pt x="0" y="588"/>
                    <a:pt x="116" y="1316"/>
                    <a:pt x="116" y="1316"/>
                  </a:cubicBezTo>
                  <a:cubicBezTo>
                    <a:pt x="645" y="1713"/>
                    <a:pt x="1234" y="1905"/>
                    <a:pt x="1234" y="1905"/>
                  </a:cubicBezTo>
                  <a:cubicBezTo>
                    <a:pt x="1571" y="1494"/>
                    <a:pt x="1194" y="1088"/>
                    <a:pt x="1194" y="1088"/>
                  </a:cubicBezTo>
                  <a:cubicBezTo>
                    <a:pt x="596" y="837"/>
                    <a:pt x="60" y="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56"/>
            <p:cNvSpPr/>
            <p:nvPr/>
          </p:nvSpPr>
          <p:spPr>
            <a:xfrm>
              <a:off x="-951595" y="1088625"/>
              <a:ext cx="477570" cy="966901"/>
            </a:xfrm>
            <a:custGeom>
              <a:avLst/>
              <a:gdLst/>
              <a:ahLst/>
              <a:cxnLst/>
              <a:rect l="l" t="t" r="r" b="b"/>
              <a:pathLst>
                <a:path w="7309" h="14798" extrusionOk="0">
                  <a:moveTo>
                    <a:pt x="2861" y="1125"/>
                  </a:moveTo>
                  <a:cubicBezTo>
                    <a:pt x="3870" y="1125"/>
                    <a:pt x="4607" y="1902"/>
                    <a:pt x="4607" y="1902"/>
                  </a:cubicBezTo>
                  <a:cubicBezTo>
                    <a:pt x="5645" y="3085"/>
                    <a:pt x="5741" y="4329"/>
                    <a:pt x="5810" y="5235"/>
                  </a:cubicBezTo>
                  <a:cubicBezTo>
                    <a:pt x="5827" y="5473"/>
                    <a:pt x="5837" y="5840"/>
                    <a:pt x="5834" y="6323"/>
                  </a:cubicBezTo>
                  <a:lnTo>
                    <a:pt x="5834" y="6415"/>
                  </a:lnTo>
                  <a:lnTo>
                    <a:pt x="5860" y="6501"/>
                  </a:lnTo>
                  <a:cubicBezTo>
                    <a:pt x="6042" y="7050"/>
                    <a:pt x="6009" y="7417"/>
                    <a:pt x="5973" y="7589"/>
                  </a:cubicBezTo>
                  <a:lnTo>
                    <a:pt x="5917" y="7744"/>
                  </a:lnTo>
                  <a:cubicBezTo>
                    <a:pt x="5894" y="7811"/>
                    <a:pt x="5867" y="7880"/>
                    <a:pt x="5834" y="7953"/>
                  </a:cubicBezTo>
                  <a:lnTo>
                    <a:pt x="5794" y="8049"/>
                  </a:lnTo>
                  <a:lnTo>
                    <a:pt x="5790" y="8155"/>
                  </a:lnTo>
                  <a:cubicBezTo>
                    <a:pt x="5771" y="8654"/>
                    <a:pt x="5751" y="9107"/>
                    <a:pt x="5735" y="9424"/>
                  </a:cubicBezTo>
                  <a:cubicBezTo>
                    <a:pt x="5718" y="9735"/>
                    <a:pt x="5735" y="10119"/>
                    <a:pt x="5748" y="10525"/>
                  </a:cubicBezTo>
                  <a:cubicBezTo>
                    <a:pt x="5781" y="11385"/>
                    <a:pt x="5824" y="12562"/>
                    <a:pt x="5536" y="13045"/>
                  </a:cubicBezTo>
                  <a:cubicBezTo>
                    <a:pt x="5305" y="13426"/>
                    <a:pt x="4802" y="13673"/>
                    <a:pt x="4250" y="13673"/>
                  </a:cubicBezTo>
                  <a:cubicBezTo>
                    <a:pt x="3979" y="13673"/>
                    <a:pt x="3717" y="13611"/>
                    <a:pt x="3509" y="13498"/>
                  </a:cubicBezTo>
                  <a:cubicBezTo>
                    <a:pt x="3449" y="13452"/>
                    <a:pt x="2924" y="12946"/>
                    <a:pt x="2643" y="8915"/>
                  </a:cubicBezTo>
                  <a:lnTo>
                    <a:pt x="2629" y="8720"/>
                  </a:lnTo>
                  <a:lnTo>
                    <a:pt x="2623" y="8713"/>
                  </a:lnTo>
                  <a:lnTo>
                    <a:pt x="2623" y="8690"/>
                  </a:lnTo>
                  <a:lnTo>
                    <a:pt x="2626" y="8644"/>
                  </a:lnTo>
                  <a:lnTo>
                    <a:pt x="2620" y="8594"/>
                  </a:lnTo>
                  <a:lnTo>
                    <a:pt x="2524" y="8605"/>
                  </a:lnTo>
                  <a:lnTo>
                    <a:pt x="2471" y="8545"/>
                  </a:lnTo>
                  <a:lnTo>
                    <a:pt x="2451" y="8518"/>
                  </a:lnTo>
                  <a:lnTo>
                    <a:pt x="2405" y="8482"/>
                  </a:lnTo>
                  <a:cubicBezTo>
                    <a:pt x="2348" y="8432"/>
                    <a:pt x="1991" y="8052"/>
                    <a:pt x="1945" y="7100"/>
                  </a:cubicBezTo>
                  <a:cubicBezTo>
                    <a:pt x="1958" y="7001"/>
                    <a:pt x="1991" y="6696"/>
                    <a:pt x="2060" y="6293"/>
                  </a:cubicBezTo>
                  <a:lnTo>
                    <a:pt x="2091" y="6131"/>
                  </a:lnTo>
                  <a:lnTo>
                    <a:pt x="2025" y="5978"/>
                  </a:lnTo>
                  <a:cubicBezTo>
                    <a:pt x="1981" y="5870"/>
                    <a:pt x="1938" y="5774"/>
                    <a:pt x="1892" y="5688"/>
                  </a:cubicBezTo>
                  <a:cubicBezTo>
                    <a:pt x="1572" y="5049"/>
                    <a:pt x="1204" y="3918"/>
                    <a:pt x="1158" y="3075"/>
                  </a:cubicBezTo>
                  <a:cubicBezTo>
                    <a:pt x="1155" y="3006"/>
                    <a:pt x="1082" y="1372"/>
                    <a:pt x="2560" y="1148"/>
                  </a:cubicBezTo>
                  <a:cubicBezTo>
                    <a:pt x="2660" y="1134"/>
                    <a:pt x="2759" y="1125"/>
                    <a:pt x="2861" y="1125"/>
                  </a:cubicBezTo>
                  <a:close/>
                  <a:moveTo>
                    <a:pt x="2861" y="0"/>
                  </a:moveTo>
                  <a:cubicBezTo>
                    <a:pt x="2702" y="0"/>
                    <a:pt x="2547" y="10"/>
                    <a:pt x="2391" y="33"/>
                  </a:cubicBezTo>
                  <a:cubicBezTo>
                    <a:pt x="1555" y="162"/>
                    <a:pt x="894" y="602"/>
                    <a:pt x="473" y="1310"/>
                  </a:cubicBezTo>
                  <a:cubicBezTo>
                    <a:pt x="160" y="1839"/>
                    <a:pt x="1" y="2506"/>
                    <a:pt x="33" y="3138"/>
                  </a:cubicBezTo>
                  <a:cubicBezTo>
                    <a:pt x="90" y="4144"/>
                    <a:pt x="503" y="5436"/>
                    <a:pt x="887" y="6194"/>
                  </a:cubicBezTo>
                  <a:cubicBezTo>
                    <a:pt x="900" y="6217"/>
                    <a:pt x="910" y="6244"/>
                    <a:pt x="923" y="6270"/>
                  </a:cubicBezTo>
                  <a:cubicBezTo>
                    <a:pt x="850" y="6716"/>
                    <a:pt x="824" y="7020"/>
                    <a:pt x="821" y="7033"/>
                  </a:cubicBezTo>
                  <a:lnTo>
                    <a:pt x="818" y="7070"/>
                  </a:lnTo>
                  <a:lnTo>
                    <a:pt x="821" y="7106"/>
                  </a:lnTo>
                  <a:cubicBezTo>
                    <a:pt x="864" y="8277"/>
                    <a:pt x="1287" y="8922"/>
                    <a:pt x="1535" y="9203"/>
                  </a:cubicBezTo>
                  <a:cubicBezTo>
                    <a:pt x="1839" y="13336"/>
                    <a:pt x="2428" y="14196"/>
                    <a:pt x="2967" y="14484"/>
                  </a:cubicBezTo>
                  <a:cubicBezTo>
                    <a:pt x="3347" y="14688"/>
                    <a:pt x="3790" y="14798"/>
                    <a:pt x="4250" y="14798"/>
                  </a:cubicBezTo>
                  <a:cubicBezTo>
                    <a:pt x="5202" y="14798"/>
                    <a:pt x="6065" y="14348"/>
                    <a:pt x="6501" y="13627"/>
                  </a:cubicBezTo>
                  <a:cubicBezTo>
                    <a:pt x="6965" y="12857"/>
                    <a:pt x="6915" y="11596"/>
                    <a:pt x="6875" y="10482"/>
                  </a:cubicBezTo>
                  <a:cubicBezTo>
                    <a:pt x="6859" y="10102"/>
                    <a:pt x="6846" y="9742"/>
                    <a:pt x="6859" y="9481"/>
                  </a:cubicBezTo>
                  <a:cubicBezTo>
                    <a:pt x="6875" y="9183"/>
                    <a:pt x="6895" y="8763"/>
                    <a:pt x="6912" y="8300"/>
                  </a:cubicBezTo>
                  <a:cubicBezTo>
                    <a:pt x="6928" y="8257"/>
                    <a:pt x="6945" y="8217"/>
                    <a:pt x="6958" y="8178"/>
                  </a:cubicBezTo>
                  <a:cubicBezTo>
                    <a:pt x="7008" y="8075"/>
                    <a:pt x="7309" y="7378"/>
                    <a:pt x="6958" y="6240"/>
                  </a:cubicBezTo>
                  <a:cubicBezTo>
                    <a:pt x="6961" y="5771"/>
                    <a:pt x="6951" y="5403"/>
                    <a:pt x="6932" y="5148"/>
                  </a:cubicBezTo>
                  <a:cubicBezTo>
                    <a:pt x="6859" y="4206"/>
                    <a:pt x="6736" y="2625"/>
                    <a:pt x="5447" y="1151"/>
                  </a:cubicBezTo>
                  <a:cubicBezTo>
                    <a:pt x="5404" y="1105"/>
                    <a:pt x="4379" y="0"/>
                    <a:pt x="28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56"/>
            <p:cNvSpPr/>
            <p:nvPr/>
          </p:nvSpPr>
          <p:spPr>
            <a:xfrm>
              <a:off x="-915919" y="1125347"/>
              <a:ext cx="391975" cy="893394"/>
            </a:xfrm>
            <a:custGeom>
              <a:avLst/>
              <a:gdLst/>
              <a:ahLst/>
              <a:cxnLst/>
              <a:rect l="l" t="t" r="r" b="b"/>
              <a:pathLst>
                <a:path w="5999" h="13673" extrusionOk="0">
                  <a:moveTo>
                    <a:pt x="2316" y="1"/>
                  </a:moveTo>
                  <a:cubicBezTo>
                    <a:pt x="2190" y="1"/>
                    <a:pt x="2061" y="10"/>
                    <a:pt x="1928" y="30"/>
                  </a:cubicBezTo>
                  <a:cubicBezTo>
                    <a:pt x="437" y="255"/>
                    <a:pt x="0" y="1647"/>
                    <a:pt x="50" y="2547"/>
                  </a:cubicBezTo>
                  <a:cubicBezTo>
                    <a:pt x="99" y="3446"/>
                    <a:pt x="476" y="4650"/>
                    <a:pt x="844" y="5380"/>
                  </a:cubicBezTo>
                  <a:cubicBezTo>
                    <a:pt x="1214" y="6108"/>
                    <a:pt x="1445" y="7225"/>
                    <a:pt x="1502" y="7910"/>
                  </a:cubicBezTo>
                  <a:cubicBezTo>
                    <a:pt x="1558" y="8594"/>
                    <a:pt x="1760" y="12926"/>
                    <a:pt x="2685" y="13426"/>
                  </a:cubicBezTo>
                  <a:cubicBezTo>
                    <a:pt x="2996" y="13593"/>
                    <a:pt x="3351" y="13673"/>
                    <a:pt x="3707" y="13673"/>
                  </a:cubicBezTo>
                  <a:cubicBezTo>
                    <a:pt x="4415" y="13673"/>
                    <a:pt x="5123" y="13355"/>
                    <a:pt x="5473" y="12774"/>
                  </a:cubicBezTo>
                  <a:cubicBezTo>
                    <a:pt x="5998" y="11901"/>
                    <a:pt x="5701" y="9894"/>
                    <a:pt x="5751" y="8892"/>
                  </a:cubicBezTo>
                  <a:cubicBezTo>
                    <a:pt x="5800" y="7890"/>
                    <a:pt x="5896" y="5552"/>
                    <a:pt x="5824" y="4630"/>
                  </a:cubicBezTo>
                  <a:cubicBezTo>
                    <a:pt x="5754" y="3707"/>
                    <a:pt x="5645" y="2295"/>
                    <a:pt x="4484" y="969"/>
                  </a:cubicBezTo>
                  <a:cubicBezTo>
                    <a:pt x="4484" y="969"/>
                    <a:pt x="3601" y="1"/>
                    <a:pt x="23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56"/>
            <p:cNvSpPr/>
            <p:nvPr/>
          </p:nvSpPr>
          <p:spPr>
            <a:xfrm>
              <a:off x="-861293" y="1265765"/>
              <a:ext cx="354208" cy="405827"/>
            </a:xfrm>
            <a:custGeom>
              <a:avLst/>
              <a:gdLst/>
              <a:ahLst/>
              <a:cxnLst/>
              <a:rect l="l" t="t" r="r" b="b"/>
              <a:pathLst>
                <a:path w="5421" h="6211" extrusionOk="0">
                  <a:moveTo>
                    <a:pt x="1582" y="1"/>
                  </a:moveTo>
                  <a:cubicBezTo>
                    <a:pt x="301" y="1068"/>
                    <a:pt x="1" y="4372"/>
                    <a:pt x="1" y="4372"/>
                  </a:cubicBezTo>
                  <a:cubicBezTo>
                    <a:pt x="51" y="5728"/>
                    <a:pt x="669" y="6211"/>
                    <a:pt x="669" y="6211"/>
                  </a:cubicBezTo>
                  <a:cubicBezTo>
                    <a:pt x="686" y="4140"/>
                    <a:pt x="1925" y="1522"/>
                    <a:pt x="1925" y="1522"/>
                  </a:cubicBezTo>
                  <a:cubicBezTo>
                    <a:pt x="1925" y="1522"/>
                    <a:pt x="4167" y="3357"/>
                    <a:pt x="5070" y="5222"/>
                  </a:cubicBezTo>
                  <a:cubicBezTo>
                    <a:pt x="5070" y="5222"/>
                    <a:pt x="5420" y="4517"/>
                    <a:pt x="4885" y="3275"/>
                  </a:cubicBezTo>
                  <a:cubicBezTo>
                    <a:pt x="4885" y="3275"/>
                    <a:pt x="3198" y="418"/>
                    <a:pt x="1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56"/>
            <p:cNvSpPr/>
            <p:nvPr/>
          </p:nvSpPr>
          <p:spPr>
            <a:xfrm>
              <a:off x="-817646" y="1585544"/>
              <a:ext cx="91019" cy="138325"/>
            </a:xfrm>
            <a:custGeom>
              <a:avLst/>
              <a:gdLst/>
              <a:ahLst/>
              <a:cxnLst/>
              <a:rect l="l" t="t" r="r" b="b"/>
              <a:pathLst>
                <a:path w="1393" h="2117" extrusionOk="0">
                  <a:moveTo>
                    <a:pt x="143" y="0"/>
                  </a:moveTo>
                  <a:cubicBezTo>
                    <a:pt x="10" y="530"/>
                    <a:pt x="1" y="1317"/>
                    <a:pt x="1" y="1317"/>
                  </a:cubicBezTo>
                  <a:cubicBezTo>
                    <a:pt x="441" y="1809"/>
                    <a:pt x="983" y="2117"/>
                    <a:pt x="983" y="2117"/>
                  </a:cubicBezTo>
                  <a:cubicBezTo>
                    <a:pt x="1393" y="1780"/>
                    <a:pt x="1106" y="1307"/>
                    <a:pt x="1106" y="1307"/>
                  </a:cubicBezTo>
                  <a:cubicBezTo>
                    <a:pt x="566" y="943"/>
                    <a:pt x="143" y="0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56"/>
            <p:cNvSpPr/>
            <p:nvPr/>
          </p:nvSpPr>
          <p:spPr>
            <a:xfrm>
              <a:off x="-602216" y="1533076"/>
              <a:ext cx="72266" cy="146362"/>
            </a:xfrm>
            <a:custGeom>
              <a:avLst/>
              <a:gdLst/>
              <a:ahLst/>
              <a:cxnLst/>
              <a:rect l="l" t="t" r="r" b="b"/>
              <a:pathLst>
                <a:path w="1106" h="2240" extrusionOk="0">
                  <a:moveTo>
                    <a:pt x="411" y="0"/>
                  </a:moveTo>
                  <a:cubicBezTo>
                    <a:pt x="411" y="0"/>
                    <a:pt x="437" y="995"/>
                    <a:pt x="83" y="1537"/>
                  </a:cubicBezTo>
                  <a:cubicBezTo>
                    <a:pt x="83" y="1537"/>
                    <a:pt x="1" y="2087"/>
                    <a:pt x="507" y="2239"/>
                  </a:cubicBezTo>
                  <a:cubicBezTo>
                    <a:pt x="507" y="2239"/>
                    <a:pt x="887" y="1746"/>
                    <a:pt x="1105" y="1121"/>
                  </a:cubicBezTo>
                  <a:cubicBezTo>
                    <a:pt x="1105" y="1121"/>
                    <a:pt x="791" y="457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>
            <a:off x="1337418" y="1074693"/>
            <a:ext cx="7022597" cy="2567052"/>
          </a:xfrm>
          <a:prstGeom prst="wedgeRectCallout">
            <a:avLst>
              <a:gd name="adj1" fmla="val 33265"/>
              <a:gd name="adj2" fmla="val 61268"/>
            </a:avLst>
          </a:prstGeom>
          <a:solidFill>
            <a:schemeClr val="lt1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6998806" y="748107"/>
            <a:ext cx="1912774" cy="1010181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1405401" y="1007060"/>
            <a:ext cx="1320841" cy="1229757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7302525" y="2420902"/>
            <a:ext cx="1834071" cy="2711639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1958675" y="1637598"/>
            <a:ext cx="36231" cy="59047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158250" y="1528748"/>
            <a:ext cx="36231" cy="59047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9" name="Google Shape;399;p20"/>
          <p:cNvGrpSpPr/>
          <p:nvPr/>
        </p:nvGrpSpPr>
        <p:grpSpPr>
          <a:xfrm>
            <a:off x="723198" y="2937045"/>
            <a:ext cx="1762332" cy="1404699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4828650" y="213925"/>
            <a:ext cx="496378" cy="634217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707350" y="-16850"/>
            <a:ext cx="138300" cy="5160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0"/>
          <p:cNvSpPr/>
          <p:nvPr/>
        </p:nvSpPr>
        <p:spPr>
          <a:xfrm>
            <a:off x="845350" y="-16850"/>
            <a:ext cx="138300" cy="516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0"/>
          <p:cNvSpPr/>
          <p:nvPr/>
        </p:nvSpPr>
        <p:spPr>
          <a:xfrm>
            <a:off x="977118" y="-16850"/>
            <a:ext cx="138300" cy="51603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20"/>
          <p:cNvSpPr/>
          <p:nvPr/>
        </p:nvSpPr>
        <p:spPr>
          <a:xfrm>
            <a:off x="-9000" y="-16525"/>
            <a:ext cx="707700" cy="5160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20"/>
          <p:cNvSpPr/>
          <p:nvPr/>
        </p:nvSpPr>
        <p:spPr>
          <a:xfrm>
            <a:off x="0" y="-16850"/>
            <a:ext cx="716700" cy="5160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20"/>
          <p:cNvSpPr/>
          <p:nvPr/>
        </p:nvSpPr>
        <p:spPr>
          <a:xfrm>
            <a:off x="273607" y="7846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20"/>
          <p:cNvSpPr/>
          <p:nvPr/>
        </p:nvSpPr>
        <p:spPr>
          <a:xfrm>
            <a:off x="273607" y="18913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0"/>
          <p:cNvSpPr/>
          <p:nvPr/>
        </p:nvSpPr>
        <p:spPr>
          <a:xfrm>
            <a:off x="273607" y="30796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20"/>
          <p:cNvSpPr/>
          <p:nvPr/>
        </p:nvSpPr>
        <p:spPr>
          <a:xfrm>
            <a:off x="273607" y="41047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0" name="Google Shape;440;p20"/>
          <p:cNvGrpSpPr/>
          <p:nvPr/>
        </p:nvGrpSpPr>
        <p:grpSpPr>
          <a:xfrm>
            <a:off x="4241475" y="3778938"/>
            <a:ext cx="733700" cy="712450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328013" y="1150340"/>
            <a:ext cx="55515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/>
              <a:t>BÀI 3: IN TRANH KẾT HỢP NHIỀU BẢN KHẮC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/>
              <a:t>(2 </a:t>
            </a:r>
            <a:r>
              <a:rPr lang="en-US" sz="3200" b="1" dirty="0" err="1" smtClean="0"/>
              <a:t>Tiết</a:t>
            </a:r>
            <a:r>
              <a:rPr lang="en-US" sz="3200" b="1" dirty="0" smtClean="0"/>
              <a:t>)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2718934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Google Shape;468;p22"/>
          <p:cNvGrpSpPr/>
          <p:nvPr/>
        </p:nvGrpSpPr>
        <p:grpSpPr>
          <a:xfrm>
            <a:off x="2803243" y="1528102"/>
            <a:ext cx="404648" cy="700229"/>
            <a:chOff x="1689271" y="684050"/>
            <a:chExt cx="959791" cy="1660885"/>
          </a:xfrm>
        </p:grpSpPr>
        <p:sp>
          <p:nvSpPr>
            <p:cNvPr id="469" name="Google Shape;469;p22"/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2"/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2"/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2"/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2"/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2"/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2"/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2"/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2"/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2"/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2"/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2"/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2"/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2" name="Google Shape;482;p22"/>
          <p:cNvGrpSpPr/>
          <p:nvPr/>
        </p:nvGrpSpPr>
        <p:grpSpPr>
          <a:xfrm>
            <a:off x="6422490" y="3192860"/>
            <a:ext cx="570425" cy="671625"/>
            <a:chOff x="1624375" y="2524866"/>
            <a:chExt cx="1353000" cy="1593039"/>
          </a:xfrm>
        </p:grpSpPr>
        <p:sp>
          <p:nvSpPr>
            <p:cNvPr id="483" name="Google Shape;483;p22"/>
            <p:cNvSpPr/>
            <p:nvPr/>
          </p:nvSpPr>
          <p:spPr>
            <a:xfrm>
              <a:off x="1624375" y="2524866"/>
              <a:ext cx="1353000" cy="1593039"/>
            </a:xfrm>
            <a:custGeom>
              <a:avLst/>
              <a:gdLst/>
              <a:ahLst/>
              <a:cxnLst/>
              <a:rect l="l" t="t" r="r" b="b"/>
              <a:pathLst>
                <a:path w="18347" h="21602" extrusionOk="0">
                  <a:moveTo>
                    <a:pt x="10866" y="1"/>
                  </a:moveTo>
                  <a:cubicBezTo>
                    <a:pt x="10643" y="1"/>
                    <a:pt x="10417" y="6"/>
                    <a:pt x="10195" y="18"/>
                  </a:cubicBezTo>
                  <a:lnTo>
                    <a:pt x="10182" y="18"/>
                  </a:lnTo>
                  <a:cubicBezTo>
                    <a:pt x="10159" y="21"/>
                    <a:pt x="10135" y="21"/>
                    <a:pt x="10112" y="21"/>
                  </a:cubicBezTo>
                  <a:cubicBezTo>
                    <a:pt x="10085" y="25"/>
                    <a:pt x="10056" y="25"/>
                    <a:pt x="10025" y="28"/>
                  </a:cubicBezTo>
                  <a:lnTo>
                    <a:pt x="10022" y="28"/>
                  </a:lnTo>
                  <a:cubicBezTo>
                    <a:pt x="8969" y="104"/>
                    <a:pt x="8279" y="344"/>
                    <a:pt x="7847" y="772"/>
                  </a:cubicBezTo>
                  <a:cubicBezTo>
                    <a:pt x="7770" y="848"/>
                    <a:pt x="7674" y="951"/>
                    <a:pt x="7545" y="1087"/>
                  </a:cubicBezTo>
                  <a:cubicBezTo>
                    <a:pt x="6481" y="2220"/>
                    <a:pt x="3130" y="5993"/>
                    <a:pt x="1712" y="8139"/>
                  </a:cubicBezTo>
                  <a:cubicBezTo>
                    <a:pt x="1057" y="9133"/>
                    <a:pt x="626" y="9933"/>
                    <a:pt x="353" y="10667"/>
                  </a:cubicBezTo>
                  <a:cubicBezTo>
                    <a:pt x="287" y="10850"/>
                    <a:pt x="227" y="11029"/>
                    <a:pt x="180" y="11201"/>
                  </a:cubicBezTo>
                  <a:cubicBezTo>
                    <a:pt x="117" y="11434"/>
                    <a:pt x="71" y="11664"/>
                    <a:pt x="41" y="11886"/>
                  </a:cubicBezTo>
                  <a:lnTo>
                    <a:pt x="38" y="11906"/>
                  </a:lnTo>
                  <a:lnTo>
                    <a:pt x="38" y="11909"/>
                  </a:lnTo>
                  <a:cubicBezTo>
                    <a:pt x="34" y="11946"/>
                    <a:pt x="31" y="11978"/>
                    <a:pt x="24" y="12012"/>
                  </a:cubicBezTo>
                  <a:cubicBezTo>
                    <a:pt x="8" y="12175"/>
                    <a:pt x="1" y="12341"/>
                    <a:pt x="4" y="12497"/>
                  </a:cubicBezTo>
                  <a:lnTo>
                    <a:pt x="4" y="12517"/>
                  </a:lnTo>
                  <a:cubicBezTo>
                    <a:pt x="4" y="12550"/>
                    <a:pt x="8" y="12584"/>
                    <a:pt x="8" y="12616"/>
                  </a:cubicBezTo>
                  <a:lnTo>
                    <a:pt x="11" y="12643"/>
                  </a:lnTo>
                  <a:cubicBezTo>
                    <a:pt x="11" y="12673"/>
                    <a:pt x="14" y="12703"/>
                    <a:pt x="14" y="12733"/>
                  </a:cubicBezTo>
                  <a:lnTo>
                    <a:pt x="18" y="12736"/>
                  </a:lnTo>
                  <a:lnTo>
                    <a:pt x="18" y="12763"/>
                  </a:lnTo>
                  <a:cubicBezTo>
                    <a:pt x="21" y="12792"/>
                    <a:pt x="24" y="12823"/>
                    <a:pt x="28" y="12855"/>
                  </a:cubicBezTo>
                  <a:cubicBezTo>
                    <a:pt x="28" y="12866"/>
                    <a:pt x="28" y="12872"/>
                    <a:pt x="31" y="12879"/>
                  </a:cubicBezTo>
                  <a:cubicBezTo>
                    <a:pt x="41" y="12959"/>
                    <a:pt x="51" y="13039"/>
                    <a:pt x="64" y="13114"/>
                  </a:cubicBezTo>
                  <a:cubicBezTo>
                    <a:pt x="68" y="13122"/>
                    <a:pt x="68" y="13128"/>
                    <a:pt x="71" y="13134"/>
                  </a:cubicBezTo>
                  <a:cubicBezTo>
                    <a:pt x="74" y="13168"/>
                    <a:pt x="81" y="13198"/>
                    <a:pt x="88" y="13228"/>
                  </a:cubicBezTo>
                  <a:cubicBezTo>
                    <a:pt x="91" y="13238"/>
                    <a:pt x="94" y="13248"/>
                    <a:pt x="94" y="13258"/>
                  </a:cubicBezTo>
                  <a:lnTo>
                    <a:pt x="97" y="13264"/>
                  </a:lnTo>
                  <a:cubicBezTo>
                    <a:pt x="101" y="13291"/>
                    <a:pt x="108" y="13318"/>
                    <a:pt x="114" y="13344"/>
                  </a:cubicBezTo>
                  <a:cubicBezTo>
                    <a:pt x="117" y="13358"/>
                    <a:pt x="120" y="13370"/>
                    <a:pt x="124" y="13384"/>
                  </a:cubicBezTo>
                  <a:cubicBezTo>
                    <a:pt x="131" y="13407"/>
                    <a:pt x="137" y="13433"/>
                    <a:pt x="148" y="13457"/>
                  </a:cubicBezTo>
                  <a:cubicBezTo>
                    <a:pt x="151" y="13470"/>
                    <a:pt x="154" y="13484"/>
                    <a:pt x="157" y="13497"/>
                  </a:cubicBezTo>
                  <a:cubicBezTo>
                    <a:pt x="164" y="13523"/>
                    <a:pt x="174" y="13547"/>
                    <a:pt x="180" y="13570"/>
                  </a:cubicBezTo>
                  <a:lnTo>
                    <a:pt x="183" y="13577"/>
                  </a:lnTo>
                  <a:cubicBezTo>
                    <a:pt x="187" y="13586"/>
                    <a:pt x="191" y="13600"/>
                    <a:pt x="194" y="13610"/>
                  </a:cubicBezTo>
                  <a:cubicBezTo>
                    <a:pt x="203" y="13637"/>
                    <a:pt x="211" y="13663"/>
                    <a:pt x="220" y="13689"/>
                  </a:cubicBezTo>
                  <a:lnTo>
                    <a:pt x="220" y="13692"/>
                  </a:lnTo>
                  <a:cubicBezTo>
                    <a:pt x="227" y="13703"/>
                    <a:pt x="230" y="13712"/>
                    <a:pt x="234" y="13723"/>
                  </a:cubicBezTo>
                  <a:cubicBezTo>
                    <a:pt x="247" y="13759"/>
                    <a:pt x="260" y="13796"/>
                    <a:pt x="277" y="13832"/>
                  </a:cubicBezTo>
                  <a:cubicBezTo>
                    <a:pt x="280" y="13839"/>
                    <a:pt x="283" y="13849"/>
                    <a:pt x="287" y="13856"/>
                  </a:cubicBezTo>
                  <a:cubicBezTo>
                    <a:pt x="300" y="13889"/>
                    <a:pt x="310" y="13912"/>
                    <a:pt x="320" y="13939"/>
                  </a:cubicBezTo>
                  <a:cubicBezTo>
                    <a:pt x="327" y="13948"/>
                    <a:pt x="330" y="13962"/>
                    <a:pt x="337" y="13971"/>
                  </a:cubicBezTo>
                  <a:lnTo>
                    <a:pt x="340" y="13979"/>
                  </a:lnTo>
                  <a:cubicBezTo>
                    <a:pt x="350" y="13999"/>
                    <a:pt x="360" y="14022"/>
                    <a:pt x="370" y="14045"/>
                  </a:cubicBezTo>
                  <a:cubicBezTo>
                    <a:pt x="376" y="14058"/>
                    <a:pt x="387" y="14075"/>
                    <a:pt x="393" y="14088"/>
                  </a:cubicBezTo>
                  <a:cubicBezTo>
                    <a:pt x="403" y="14108"/>
                    <a:pt x="413" y="14131"/>
                    <a:pt x="423" y="14151"/>
                  </a:cubicBezTo>
                  <a:cubicBezTo>
                    <a:pt x="433" y="14164"/>
                    <a:pt x="439" y="14181"/>
                    <a:pt x="447" y="14195"/>
                  </a:cubicBezTo>
                  <a:cubicBezTo>
                    <a:pt x="459" y="14215"/>
                    <a:pt x="470" y="14238"/>
                    <a:pt x="482" y="14258"/>
                  </a:cubicBezTo>
                  <a:lnTo>
                    <a:pt x="486" y="14261"/>
                  </a:lnTo>
                  <a:cubicBezTo>
                    <a:pt x="493" y="14274"/>
                    <a:pt x="499" y="14287"/>
                    <a:pt x="506" y="14297"/>
                  </a:cubicBezTo>
                  <a:cubicBezTo>
                    <a:pt x="519" y="14321"/>
                    <a:pt x="533" y="14344"/>
                    <a:pt x="546" y="14367"/>
                  </a:cubicBezTo>
                  <a:lnTo>
                    <a:pt x="549" y="14370"/>
                  </a:lnTo>
                  <a:cubicBezTo>
                    <a:pt x="553" y="14380"/>
                    <a:pt x="559" y="14390"/>
                    <a:pt x="566" y="14400"/>
                  </a:cubicBezTo>
                  <a:cubicBezTo>
                    <a:pt x="589" y="14437"/>
                    <a:pt x="609" y="14470"/>
                    <a:pt x="629" y="14500"/>
                  </a:cubicBezTo>
                  <a:cubicBezTo>
                    <a:pt x="901" y="14912"/>
                    <a:pt x="1290" y="15234"/>
                    <a:pt x="1788" y="15457"/>
                  </a:cubicBezTo>
                  <a:cubicBezTo>
                    <a:pt x="2167" y="15622"/>
                    <a:pt x="2599" y="15732"/>
                    <a:pt x="3110" y="15789"/>
                  </a:cubicBezTo>
                  <a:cubicBezTo>
                    <a:pt x="3413" y="15823"/>
                    <a:pt x="3725" y="15835"/>
                    <a:pt x="4033" y="15835"/>
                  </a:cubicBezTo>
                  <a:cubicBezTo>
                    <a:pt x="4576" y="15835"/>
                    <a:pt x="5108" y="15796"/>
                    <a:pt x="5568" y="15762"/>
                  </a:cubicBezTo>
                  <a:cubicBezTo>
                    <a:pt x="5898" y="15738"/>
                    <a:pt x="6212" y="15714"/>
                    <a:pt x="6431" y="15714"/>
                  </a:cubicBezTo>
                  <a:cubicBezTo>
                    <a:pt x="6485" y="15714"/>
                    <a:pt x="6533" y="15716"/>
                    <a:pt x="6574" y="15719"/>
                  </a:cubicBezTo>
                  <a:cubicBezTo>
                    <a:pt x="6591" y="15719"/>
                    <a:pt x="6611" y="15719"/>
                    <a:pt x="6628" y="15722"/>
                  </a:cubicBezTo>
                  <a:cubicBezTo>
                    <a:pt x="6837" y="15732"/>
                    <a:pt x="7036" y="15732"/>
                    <a:pt x="7226" y="15732"/>
                  </a:cubicBezTo>
                  <a:cubicBezTo>
                    <a:pt x="7431" y="15732"/>
                    <a:pt x="7764" y="15732"/>
                    <a:pt x="7896" y="15769"/>
                  </a:cubicBezTo>
                  <a:cubicBezTo>
                    <a:pt x="7900" y="15779"/>
                    <a:pt x="7907" y="15792"/>
                    <a:pt x="7910" y="15809"/>
                  </a:cubicBezTo>
                  <a:lnTo>
                    <a:pt x="7910" y="15812"/>
                  </a:lnTo>
                  <a:cubicBezTo>
                    <a:pt x="7920" y="15845"/>
                    <a:pt x="7930" y="15889"/>
                    <a:pt x="7933" y="15935"/>
                  </a:cubicBezTo>
                  <a:lnTo>
                    <a:pt x="7936" y="15941"/>
                  </a:lnTo>
                  <a:cubicBezTo>
                    <a:pt x="7936" y="15948"/>
                    <a:pt x="7936" y="15955"/>
                    <a:pt x="7940" y="15961"/>
                  </a:cubicBezTo>
                  <a:cubicBezTo>
                    <a:pt x="7940" y="15972"/>
                    <a:pt x="7940" y="15984"/>
                    <a:pt x="7943" y="15995"/>
                  </a:cubicBezTo>
                  <a:lnTo>
                    <a:pt x="7943" y="16004"/>
                  </a:lnTo>
                  <a:cubicBezTo>
                    <a:pt x="7950" y="16081"/>
                    <a:pt x="7953" y="16174"/>
                    <a:pt x="7953" y="16283"/>
                  </a:cubicBezTo>
                  <a:cubicBezTo>
                    <a:pt x="7946" y="16506"/>
                    <a:pt x="7940" y="16735"/>
                    <a:pt x="7933" y="16954"/>
                  </a:cubicBezTo>
                  <a:cubicBezTo>
                    <a:pt x="7907" y="17768"/>
                    <a:pt x="7883" y="18539"/>
                    <a:pt x="7966" y="19203"/>
                  </a:cubicBezTo>
                  <a:cubicBezTo>
                    <a:pt x="8052" y="19891"/>
                    <a:pt x="8239" y="20386"/>
                    <a:pt x="8554" y="20764"/>
                  </a:cubicBezTo>
                  <a:lnTo>
                    <a:pt x="8561" y="20771"/>
                  </a:lnTo>
                  <a:cubicBezTo>
                    <a:pt x="8581" y="20798"/>
                    <a:pt x="8604" y="20821"/>
                    <a:pt x="8627" y="20847"/>
                  </a:cubicBezTo>
                  <a:lnTo>
                    <a:pt x="8641" y="20861"/>
                  </a:lnTo>
                  <a:cubicBezTo>
                    <a:pt x="8697" y="20917"/>
                    <a:pt x="8753" y="20971"/>
                    <a:pt x="8817" y="21020"/>
                  </a:cubicBezTo>
                  <a:cubicBezTo>
                    <a:pt x="8820" y="21023"/>
                    <a:pt x="8826" y="21030"/>
                    <a:pt x="8830" y="21034"/>
                  </a:cubicBezTo>
                  <a:cubicBezTo>
                    <a:pt x="8857" y="21054"/>
                    <a:pt x="8883" y="21074"/>
                    <a:pt x="8913" y="21093"/>
                  </a:cubicBezTo>
                  <a:cubicBezTo>
                    <a:pt x="8917" y="21097"/>
                    <a:pt x="8923" y="21103"/>
                    <a:pt x="8929" y="21106"/>
                  </a:cubicBezTo>
                  <a:cubicBezTo>
                    <a:pt x="8956" y="21126"/>
                    <a:pt x="8983" y="21143"/>
                    <a:pt x="9009" y="21160"/>
                  </a:cubicBezTo>
                  <a:lnTo>
                    <a:pt x="9029" y="21170"/>
                  </a:lnTo>
                  <a:cubicBezTo>
                    <a:pt x="9066" y="21193"/>
                    <a:pt x="9102" y="21213"/>
                    <a:pt x="9139" y="21233"/>
                  </a:cubicBezTo>
                  <a:cubicBezTo>
                    <a:pt x="9145" y="21233"/>
                    <a:pt x="9149" y="21236"/>
                    <a:pt x="9156" y="21239"/>
                  </a:cubicBezTo>
                  <a:cubicBezTo>
                    <a:pt x="9185" y="21253"/>
                    <a:pt x="9216" y="21270"/>
                    <a:pt x="9245" y="21282"/>
                  </a:cubicBezTo>
                  <a:cubicBezTo>
                    <a:pt x="9255" y="21286"/>
                    <a:pt x="9262" y="21290"/>
                    <a:pt x="9268" y="21293"/>
                  </a:cubicBezTo>
                  <a:lnTo>
                    <a:pt x="9271" y="21293"/>
                  </a:lnTo>
                  <a:cubicBezTo>
                    <a:pt x="9302" y="21302"/>
                    <a:pt x="9331" y="21316"/>
                    <a:pt x="9361" y="21325"/>
                  </a:cubicBezTo>
                  <a:lnTo>
                    <a:pt x="9358" y="21325"/>
                  </a:lnTo>
                  <a:cubicBezTo>
                    <a:pt x="9368" y="21329"/>
                    <a:pt x="9378" y="21333"/>
                    <a:pt x="9385" y="21336"/>
                  </a:cubicBezTo>
                  <a:lnTo>
                    <a:pt x="9388" y="21336"/>
                  </a:lnTo>
                  <a:cubicBezTo>
                    <a:pt x="9428" y="21349"/>
                    <a:pt x="9464" y="21359"/>
                    <a:pt x="9504" y="21372"/>
                  </a:cubicBezTo>
                  <a:cubicBezTo>
                    <a:pt x="10049" y="21518"/>
                    <a:pt x="10853" y="21601"/>
                    <a:pt x="11667" y="21601"/>
                  </a:cubicBezTo>
                  <a:cubicBezTo>
                    <a:pt x="11802" y="21601"/>
                    <a:pt x="11935" y="21598"/>
                    <a:pt x="12069" y="21595"/>
                  </a:cubicBezTo>
                  <a:cubicBezTo>
                    <a:pt x="13277" y="21552"/>
                    <a:pt x="14184" y="21339"/>
                    <a:pt x="14765" y="20960"/>
                  </a:cubicBezTo>
                  <a:cubicBezTo>
                    <a:pt x="15426" y="20528"/>
                    <a:pt x="15566" y="19675"/>
                    <a:pt x="15613" y="18981"/>
                  </a:cubicBezTo>
                  <a:cubicBezTo>
                    <a:pt x="15656" y="18340"/>
                    <a:pt x="15626" y="17589"/>
                    <a:pt x="15599" y="16868"/>
                  </a:cubicBezTo>
                  <a:cubicBezTo>
                    <a:pt x="15583" y="16396"/>
                    <a:pt x="15566" y="15952"/>
                    <a:pt x="15569" y="15576"/>
                  </a:cubicBezTo>
                  <a:cubicBezTo>
                    <a:pt x="15569" y="15463"/>
                    <a:pt x="15573" y="15370"/>
                    <a:pt x="15579" y="15291"/>
                  </a:cubicBezTo>
                  <a:cubicBezTo>
                    <a:pt x="15629" y="15294"/>
                    <a:pt x="15679" y="15297"/>
                    <a:pt x="15722" y="15300"/>
                  </a:cubicBezTo>
                  <a:cubicBezTo>
                    <a:pt x="15871" y="15310"/>
                    <a:pt x="16029" y="15320"/>
                    <a:pt x="16192" y="15320"/>
                  </a:cubicBezTo>
                  <a:cubicBezTo>
                    <a:pt x="16427" y="15320"/>
                    <a:pt x="16674" y="15299"/>
                    <a:pt x="16921" y="15224"/>
                  </a:cubicBezTo>
                  <a:cubicBezTo>
                    <a:pt x="17549" y="15035"/>
                    <a:pt x="17974" y="14557"/>
                    <a:pt x="18124" y="13882"/>
                  </a:cubicBezTo>
                  <a:lnTo>
                    <a:pt x="18127" y="13879"/>
                  </a:lnTo>
                  <a:cubicBezTo>
                    <a:pt x="18130" y="13859"/>
                    <a:pt x="18134" y="13839"/>
                    <a:pt x="18140" y="13819"/>
                  </a:cubicBezTo>
                  <a:lnTo>
                    <a:pt x="18140" y="13802"/>
                  </a:lnTo>
                  <a:cubicBezTo>
                    <a:pt x="18147" y="13772"/>
                    <a:pt x="18153" y="13743"/>
                    <a:pt x="18160" y="13709"/>
                  </a:cubicBezTo>
                  <a:lnTo>
                    <a:pt x="18160" y="13703"/>
                  </a:lnTo>
                  <a:cubicBezTo>
                    <a:pt x="18184" y="13583"/>
                    <a:pt x="18207" y="13450"/>
                    <a:pt x="18224" y="13311"/>
                  </a:cubicBezTo>
                  <a:lnTo>
                    <a:pt x="18224" y="13307"/>
                  </a:lnTo>
                  <a:cubicBezTo>
                    <a:pt x="18227" y="13281"/>
                    <a:pt x="18230" y="13254"/>
                    <a:pt x="18233" y="13231"/>
                  </a:cubicBezTo>
                  <a:lnTo>
                    <a:pt x="18236" y="13218"/>
                  </a:lnTo>
                  <a:cubicBezTo>
                    <a:pt x="18240" y="13194"/>
                    <a:pt x="18244" y="13168"/>
                    <a:pt x="18247" y="13148"/>
                  </a:cubicBezTo>
                  <a:lnTo>
                    <a:pt x="18247" y="13128"/>
                  </a:lnTo>
                  <a:cubicBezTo>
                    <a:pt x="18250" y="13102"/>
                    <a:pt x="18253" y="13075"/>
                    <a:pt x="18256" y="13048"/>
                  </a:cubicBezTo>
                  <a:lnTo>
                    <a:pt x="18260" y="13032"/>
                  </a:lnTo>
                  <a:cubicBezTo>
                    <a:pt x="18260" y="13008"/>
                    <a:pt x="18264" y="12982"/>
                    <a:pt x="18267" y="12959"/>
                  </a:cubicBezTo>
                  <a:lnTo>
                    <a:pt x="18270" y="12919"/>
                  </a:lnTo>
                  <a:cubicBezTo>
                    <a:pt x="18273" y="12902"/>
                    <a:pt x="18273" y="12886"/>
                    <a:pt x="18273" y="12872"/>
                  </a:cubicBezTo>
                  <a:lnTo>
                    <a:pt x="18293" y="12653"/>
                  </a:lnTo>
                  <a:cubicBezTo>
                    <a:pt x="18296" y="12633"/>
                    <a:pt x="18296" y="12616"/>
                    <a:pt x="18296" y="12600"/>
                  </a:cubicBezTo>
                  <a:lnTo>
                    <a:pt x="18299" y="12564"/>
                  </a:lnTo>
                  <a:cubicBezTo>
                    <a:pt x="18303" y="12533"/>
                    <a:pt x="18303" y="12504"/>
                    <a:pt x="18307" y="12474"/>
                  </a:cubicBezTo>
                  <a:cubicBezTo>
                    <a:pt x="18346" y="11823"/>
                    <a:pt x="18343" y="11178"/>
                    <a:pt x="18293" y="10663"/>
                  </a:cubicBezTo>
                  <a:cubicBezTo>
                    <a:pt x="18207" y="9783"/>
                    <a:pt x="17984" y="9258"/>
                    <a:pt x="17572" y="8960"/>
                  </a:cubicBezTo>
                  <a:cubicBezTo>
                    <a:pt x="17018" y="8551"/>
                    <a:pt x="16360" y="8524"/>
                    <a:pt x="15878" y="8508"/>
                  </a:cubicBezTo>
                  <a:cubicBezTo>
                    <a:pt x="15815" y="8504"/>
                    <a:pt x="15739" y="8501"/>
                    <a:pt x="15665" y="8498"/>
                  </a:cubicBezTo>
                  <a:cubicBezTo>
                    <a:pt x="15662" y="8484"/>
                    <a:pt x="15662" y="8471"/>
                    <a:pt x="15659" y="8458"/>
                  </a:cubicBezTo>
                  <a:cubicBezTo>
                    <a:pt x="15649" y="8272"/>
                    <a:pt x="15689" y="7525"/>
                    <a:pt x="15725" y="6867"/>
                  </a:cubicBezTo>
                  <a:cubicBezTo>
                    <a:pt x="15772" y="5957"/>
                    <a:pt x="15835" y="4824"/>
                    <a:pt x="15845" y="3851"/>
                  </a:cubicBezTo>
                  <a:cubicBezTo>
                    <a:pt x="15862" y="2263"/>
                    <a:pt x="15739" y="1699"/>
                    <a:pt x="15549" y="1340"/>
                  </a:cubicBezTo>
                  <a:cubicBezTo>
                    <a:pt x="15304" y="868"/>
                    <a:pt x="14985" y="539"/>
                    <a:pt x="14577" y="333"/>
                  </a:cubicBezTo>
                  <a:cubicBezTo>
                    <a:pt x="14091" y="91"/>
                    <a:pt x="13593" y="88"/>
                    <a:pt x="13151" y="84"/>
                  </a:cubicBezTo>
                  <a:cubicBezTo>
                    <a:pt x="13028" y="81"/>
                    <a:pt x="12902" y="81"/>
                    <a:pt x="12776" y="74"/>
                  </a:cubicBezTo>
                  <a:cubicBezTo>
                    <a:pt x="12679" y="71"/>
                    <a:pt x="12564" y="65"/>
                    <a:pt x="12424" y="57"/>
                  </a:cubicBezTo>
                  <a:cubicBezTo>
                    <a:pt x="12013" y="34"/>
                    <a:pt x="11450" y="1"/>
                    <a:pt x="10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2"/>
            <p:cNvSpPr/>
            <p:nvPr/>
          </p:nvSpPr>
          <p:spPr>
            <a:xfrm>
              <a:off x="1691041" y="2594186"/>
              <a:ext cx="1213769" cy="1443263"/>
            </a:xfrm>
            <a:custGeom>
              <a:avLst/>
              <a:gdLst/>
              <a:ahLst/>
              <a:cxnLst/>
              <a:rect l="l" t="t" r="r" b="b"/>
              <a:pathLst>
                <a:path w="16459" h="19571" extrusionOk="0">
                  <a:moveTo>
                    <a:pt x="8876" y="4638"/>
                  </a:moveTo>
                  <a:cubicBezTo>
                    <a:pt x="9015" y="4638"/>
                    <a:pt x="9135" y="4851"/>
                    <a:pt x="9221" y="5179"/>
                  </a:cubicBezTo>
                  <a:cubicBezTo>
                    <a:pt x="9235" y="5223"/>
                    <a:pt x="9244" y="5266"/>
                    <a:pt x="9255" y="5312"/>
                  </a:cubicBezTo>
                  <a:cubicBezTo>
                    <a:pt x="9500" y="6459"/>
                    <a:pt x="9364" y="8660"/>
                    <a:pt x="8264" y="8660"/>
                  </a:cubicBezTo>
                  <a:cubicBezTo>
                    <a:pt x="8264" y="8660"/>
                    <a:pt x="8128" y="8700"/>
                    <a:pt x="7956" y="8711"/>
                  </a:cubicBezTo>
                  <a:cubicBezTo>
                    <a:pt x="7929" y="8712"/>
                    <a:pt x="7902" y="8713"/>
                    <a:pt x="7873" y="8713"/>
                  </a:cubicBezTo>
                  <a:cubicBezTo>
                    <a:pt x="7845" y="8713"/>
                    <a:pt x="7816" y="8712"/>
                    <a:pt x="7786" y="8711"/>
                  </a:cubicBezTo>
                  <a:cubicBezTo>
                    <a:pt x="7375" y="8677"/>
                    <a:pt x="6909" y="8408"/>
                    <a:pt x="7388" y="7172"/>
                  </a:cubicBezTo>
                  <a:cubicBezTo>
                    <a:pt x="7982" y="5645"/>
                    <a:pt x="8272" y="4638"/>
                    <a:pt x="8876" y="4638"/>
                  </a:cubicBezTo>
                  <a:close/>
                  <a:moveTo>
                    <a:pt x="9977" y="0"/>
                  </a:moveTo>
                  <a:cubicBezTo>
                    <a:pt x="9715" y="0"/>
                    <a:pt x="9450" y="7"/>
                    <a:pt x="9195" y="25"/>
                  </a:cubicBezTo>
                  <a:cubicBezTo>
                    <a:pt x="8531" y="74"/>
                    <a:pt x="7936" y="197"/>
                    <a:pt x="7660" y="473"/>
                  </a:cubicBezTo>
                  <a:cubicBezTo>
                    <a:pt x="7597" y="540"/>
                    <a:pt x="7501" y="639"/>
                    <a:pt x="7384" y="765"/>
                  </a:cubicBezTo>
                  <a:cubicBezTo>
                    <a:pt x="6262" y="1961"/>
                    <a:pt x="2994" y="5654"/>
                    <a:pt x="1655" y="7681"/>
                  </a:cubicBezTo>
                  <a:cubicBezTo>
                    <a:pt x="1087" y="8541"/>
                    <a:pt x="659" y="9309"/>
                    <a:pt x="403" y="10006"/>
                  </a:cubicBezTo>
                  <a:cubicBezTo>
                    <a:pt x="346" y="10158"/>
                    <a:pt x="296" y="10308"/>
                    <a:pt x="256" y="10454"/>
                  </a:cubicBezTo>
                  <a:cubicBezTo>
                    <a:pt x="1" y="11377"/>
                    <a:pt x="84" y="12182"/>
                    <a:pt x="575" y="12925"/>
                  </a:cubicBezTo>
                  <a:cubicBezTo>
                    <a:pt x="1042" y="13638"/>
                    <a:pt x="2078" y="13804"/>
                    <a:pt x="3131" y="13804"/>
                  </a:cubicBezTo>
                  <a:cubicBezTo>
                    <a:pt x="3583" y="13804"/>
                    <a:pt x="4039" y="13773"/>
                    <a:pt x="4455" y="13743"/>
                  </a:cubicBezTo>
                  <a:cubicBezTo>
                    <a:pt x="4869" y="13713"/>
                    <a:pt x="5243" y="13682"/>
                    <a:pt x="5533" y="13682"/>
                  </a:cubicBezTo>
                  <a:cubicBezTo>
                    <a:pt x="5608" y="13682"/>
                    <a:pt x="5678" y="13684"/>
                    <a:pt x="5741" y="13689"/>
                  </a:cubicBezTo>
                  <a:cubicBezTo>
                    <a:pt x="5870" y="13698"/>
                    <a:pt x="6000" y="13701"/>
                    <a:pt x="6130" y="13701"/>
                  </a:cubicBezTo>
                  <a:cubicBezTo>
                    <a:pt x="6193" y="13701"/>
                    <a:pt x="6256" y="13701"/>
                    <a:pt x="6319" y="13699"/>
                  </a:cubicBezTo>
                  <a:cubicBezTo>
                    <a:pt x="6324" y="13699"/>
                    <a:pt x="6330" y="13699"/>
                    <a:pt x="6336" y="13699"/>
                  </a:cubicBezTo>
                  <a:cubicBezTo>
                    <a:pt x="7076" y="13699"/>
                    <a:pt x="7762" y="13703"/>
                    <a:pt x="7985" y="14526"/>
                  </a:cubicBezTo>
                  <a:cubicBezTo>
                    <a:pt x="8016" y="14630"/>
                    <a:pt x="8036" y="14749"/>
                    <a:pt x="8048" y="14882"/>
                  </a:cubicBezTo>
                  <a:cubicBezTo>
                    <a:pt x="8062" y="15004"/>
                    <a:pt x="8065" y="15141"/>
                    <a:pt x="8062" y="15291"/>
                  </a:cubicBezTo>
                  <a:cubicBezTo>
                    <a:pt x="8042" y="16300"/>
                    <a:pt x="7976" y="17304"/>
                    <a:pt x="8072" y="18064"/>
                  </a:cubicBezTo>
                  <a:cubicBezTo>
                    <a:pt x="8102" y="18310"/>
                    <a:pt x="8148" y="18532"/>
                    <a:pt x="8218" y="18719"/>
                  </a:cubicBezTo>
                  <a:cubicBezTo>
                    <a:pt x="8344" y="19054"/>
                    <a:pt x="8543" y="19286"/>
                    <a:pt x="8862" y="19373"/>
                  </a:cubicBezTo>
                  <a:cubicBezTo>
                    <a:pt x="9309" y="19494"/>
                    <a:pt x="10024" y="19571"/>
                    <a:pt x="10766" y="19571"/>
                  </a:cubicBezTo>
                  <a:cubicBezTo>
                    <a:pt x="11750" y="19571"/>
                    <a:pt x="12782" y="19437"/>
                    <a:pt x="13307" y="19094"/>
                  </a:cubicBezTo>
                  <a:cubicBezTo>
                    <a:pt x="14231" y="18492"/>
                    <a:pt x="13187" y="13606"/>
                    <a:pt x="13948" y="13327"/>
                  </a:cubicBezTo>
                  <a:cubicBezTo>
                    <a:pt x="14106" y="13271"/>
                    <a:pt x="14285" y="13254"/>
                    <a:pt x="14473" y="13254"/>
                  </a:cubicBezTo>
                  <a:cubicBezTo>
                    <a:pt x="14605" y="13254"/>
                    <a:pt x="14742" y="13262"/>
                    <a:pt x="14878" y="13271"/>
                  </a:cubicBezTo>
                  <a:cubicBezTo>
                    <a:pt x="15015" y="13279"/>
                    <a:pt x="15151" y="13287"/>
                    <a:pt x="15281" y="13287"/>
                  </a:cubicBezTo>
                  <a:cubicBezTo>
                    <a:pt x="15728" y="13287"/>
                    <a:pt x="16109" y="13188"/>
                    <a:pt x="16230" y="12646"/>
                  </a:cubicBezTo>
                  <a:cubicBezTo>
                    <a:pt x="16239" y="12600"/>
                    <a:pt x="16250" y="12553"/>
                    <a:pt x="16259" y="12501"/>
                  </a:cubicBezTo>
                  <a:cubicBezTo>
                    <a:pt x="16316" y="12194"/>
                    <a:pt x="16363" y="11803"/>
                    <a:pt x="16389" y="11394"/>
                  </a:cubicBezTo>
                  <a:cubicBezTo>
                    <a:pt x="16459" y="10275"/>
                    <a:pt x="16393" y="8996"/>
                    <a:pt x="16070" y="8760"/>
                  </a:cubicBezTo>
                  <a:cubicBezTo>
                    <a:pt x="15486" y="8335"/>
                    <a:pt x="14486" y="8664"/>
                    <a:pt x="13991" y="8315"/>
                  </a:cubicBezTo>
                  <a:cubicBezTo>
                    <a:pt x="13978" y="8305"/>
                    <a:pt x="13961" y="8295"/>
                    <a:pt x="13948" y="8282"/>
                  </a:cubicBezTo>
                  <a:cubicBezTo>
                    <a:pt x="13948" y="8282"/>
                    <a:pt x="13828" y="8162"/>
                    <a:pt x="13748" y="7561"/>
                  </a:cubicBezTo>
                  <a:cubicBezTo>
                    <a:pt x="13665" y="6960"/>
                    <a:pt x="14191" y="1636"/>
                    <a:pt x="13748" y="795"/>
                  </a:cubicBezTo>
                  <a:cubicBezTo>
                    <a:pt x="13593" y="500"/>
                    <a:pt x="13417" y="327"/>
                    <a:pt x="13214" y="227"/>
                  </a:cubicBezTo>
                  <a:cubicBezTo>
                    <a:pt x="12848" y="41"/>
                    <a:pt x="12397" y="101"/>
                    <a:pt x="11825" y="74"/>
                  </a:cubicBezTo>
                  <a:cubicBezTo>
                    <a:pt x="11723" y="71"/>
                    <a:pt x="11593" y="61"/>
                    <a:pt x="11447" y="54"/>
                  </a:cubicBezTo>
                  <a:cubicBezTo>
                    <a:pt x="11048" y="29"/>
                    <a:pt x="10519" y="0"/>
                    <a:pt x="9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2"/>
            <p:cNvSpPr/>
            <p:nvPr/>
          </p:nvSpPr>
          <p:spPr>
            <a:xfrm>
              <a:off x="2535129" y="2597210"/>
              <a:ext cx="184510" cy="607733"/>
            </a:xfrm>
            <a:custGeom>
              <a:avLst/>
              <a:gdLst/>
              <a:ahLst/>
              <a:cxnLst/>
              <a:rect l="l" t="t" r="r" b="b"/>
              <a:pathLst>
                <a:path w="2502" h="8241" extrusionOk="0">
                  <a:moveTo>
                    <a:pt x="1" y="13"/>
                  </a:moveTo>
                  <a:lnTo>
                    <a:pt x="1" y="13"/>
                  </a:lnTo>
                  <a:cubicBezTo>
                    <a:pt x="971" y="209"/>
                    <a:pt x="1615" y="568"/>
                    <a:pt x="1684" y="1641"/>
                  </a:cubicBezTo>
                  <a:cubicBezTo>
                    <a:pt x="1698" y="1840"/>
                    <a:pt x="1704" y="2066"/>
                    <a:pt x="1704" y="2312"/>
                  </a:cubicBezTo>
                  <a:cubicBezTo>
                    <a:pt x="1704" y="3893"/>
                    <a:pt x="1456" y="6248"/>
                    <a:pt x="1333" y="7085"/>
                  </a:cubicBezTo>
                  <a:cubicBezTo>
                    <a:pt x="1313" y="7201"/>
                    <a:pt x="1306" y="7304"/>
                    <a:pt x="1306" y="7397"/>
                  </a:cubicBezTo>
                  <a:cubicBezTo>
                    <a:pt x="1306" y="8081"/>
                    <a:pt x="1758" y="8187"/>
                    <a:pt x="2502" y="8241"/>
                  </a:cubicBezTo>
                  <a:cubicBezTo>
                    <a:pt x="2502" y="8241"/>
                    <a:pt x="2382" y="8121"/>
                    <a:pt x="2302" y="7520"/>
                  </a:cubicBezTo>
                  <a:cubicBezTo>
                    <a:pt x="2296" y="7477"/>
                    <a:pt x="2293" y="7407"/>
                    <a:pt x="2293" y="7314"/>
                  </a:cubicBezTo>
                  <a:cubicBezTo>
                    <a:pt x="2293" y="6533"/>
                    <a:pt x="2482" y="4198"/>
                    <a:pt x="2482" y="2511"/>
                  </a:cubicBezTo>
                  <a:cubicBezTo>
                    <a:pt x="2482" y="1681"/>
                    <a:pt x="2435" y="1010"/>
                    <a:pt x="2302" y="754"/>
                  </a:cubicBezTo>
                  <a:cubicBezTo>
                    <a:pt x="2147" y="459"/>
                    <a:pt x="1971" y="286"/>
                    <a:pt x="1768" y="186"/>
                  </a:cubicBezTo>
                  <a:cubicBezTo>
                    <a:pt x="1402" y="0"/>
                    <a:pt x="951" y="60"/>
                    <a:pt x="379" y="33"/>
                  </a:cubicBezTo>
                  <a:cubicBezTo>
                    <a:pt x="277" y="30"/>
                    <a:pt x="147" y="20"/>
                    <a:pt x="1" y="13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2"/>
            <p:cNvSpPr/>
            <p:nvPr/>
          </p:nvSpPr>
          <p:spPr>
            <a:xfrm>
              <a:off x="1733370" y="3547337"/>
              <a:ext cx="546598" cy="118139"/>
            </a:xfrm>
            <a:custGeom>
              <a:avLst/>
              <a:gdLst/>
              <a:ahLst/>
              <a:cxnLst/>
              <a:rect l="l" t="t" r="r" b="b"/>
              <a:pathLst>
                <a:path w="7412" h="1602" extrusionOk="0">
                  <a:moveTo>
                    <a:pt x="2612" y="877"/>
                  </a:moveTo>
                  <a:lnTo>
                    <a:pt x="2556" y="877"/>
                  </a:lnTo>
                  <a:lnTo>
                    <a:pt x="2556" y="877"/>
                  </a:lnTo>
                  <a:lnTo>
                    <a:pt x="2612" y="877"/>
                  </a:lnTo>
                  <a:close/>
                  <a:moveTo>
                    <a:pt x="4429" y="778"/>
                  </a:moveTo>
                  <a:cubicBezTo>
                    <a:pt x="4256" y="791"/>
                    <a:pt x="4074" y="804"/>
                    <a:pt x="3881" y="818"/>
                  </a:cubicBezTo>
                  <a:cubicBezTo>
                    <a:pt x="3761" y="828"/>
                    <a:pt x="3635" y="834"/>
                    <a:pt x="3512" y="844"/>
                  </a:cubicBezTo>
                  <a:cubicBezTo>
                    <a:pt x="3635" y="834"/>
                    <a:pt x="3761" y="828"/>
                    <a:pt x="3881" y="818"/>
                  </a:cubicBezTo>
                  <a:cubicBezTo>
                    <a:pt x="4074" y="804"/>
                    <a:pt x="4256" y="791"/>
                    <a:pt x="4429" y="778"/>
                  </a:cubicBezTo>
                  <a:close/>
                  <a:moveTo>
                    <a:pt x="4482" y="774"/>
                  </a:moveTo>
                  <a:lnTo>
                    <a:pt x="4469" y="774"/>
                  </a:lnTo>
                  <a:lnTo>
                    <a:pt x="4482" y="774"/>
                  </a:lnTo>
                  <a:close/>
                  <a:moveTo>
                    <a:pt x="5306" y="771"/>
                  </a:moveTo>
                  <a:cubicBezTo>
                    <a:pt x="5415" y="774"/>
                    <a:pt x="5525" y="774"/>
                    <a:pt x="5635" y="774"/>
                  </a:cubicBezTo>
                  <a:lnTo>
                    <a:pt x="5745" y="774"/>
                  </a:lnTo>
                  <a:lnTo>
                    <a:pt x="5851" y="774"/>
                  </a:lnTo>
                  <a:cubicBezTo>
                    <a:pt x="6558" y="774"/>
                    <a:pt x="7199" y="811"/>
                    <a:pt x="7411" y="1601"/>
                  </a:cubicBezTo>
                  <a:cubicBezTo>
                    <a:pt x="7199" y="811"/>
                    <a:pt x="6558" y="774"/>
                    <a:pt x="5851" y="774"/>
                  </a:cubicBezTo>
                  <a:lnTo>
                    <a:pt x="5745" y="774"/>
                  </a:lnTo>
                  <a:lnTo>
                    <a:pt x="5635" y="774"/>
                  </a:lnTo>
                  <a:cubicBezTo>
                    <a:pt x="5525" y="774"/>
                    <a:pt x="5415" y="774"/>
                    <a:pt x="5306" y="771"/>
                  </a:cubicBezTo>
                  <a:close/>
                  <a:moveTo>
                    <a:pt x="5299" y="771"/>
                  </a:moveTo>
                  <a:lnTo>
                    <a:pt x="5302" y="771"/>
                  </a:lnTo>
                  <a:lnTo>
                    <a:pt x="5299" y="771"/>
                  </a:lnTo>
                  <a:close/>
                  <a:moveTo>
                    <a:pt x="5289" y="771"/>
                  </a:moveTo>
                  <a:lnTo>
                    <a:pt x="5296" y="771"/>
                  </a:lnTo>
                  <a:lnTo>
                    <a:pt x="5289" y="771"/>
                  </a:lnTo>
                  <a:close/>
                  <a:moveTo>
                    <a:pt x="5282" y="771"/>
                  </a:moveTo>
                  <a:lnTo>
                    <a:pt x="5289" y="771"/>
                  </a:lnTo>
                  <a:lnTo>
                    <a:pt x="5282" y="771"/>
                  </a:lnTo>
                  <a:close/>
                  <a:moveTo>
                    <a:pt x="5276" y="771"/>
                  </a:moveTo>
                  <a:lnTo>
                    <a:pt x="5282" y="771"/>
                  </a:lnTo>
                  <a:lnTo>
                    <a:pt x="5276" y="771"/>
                  </a:lnTo>
                  <a:close/>
                  <a:moveTo>
                    <a:pt x="5269" y="768"/>
                  </a:moveTo>
                  <a:lnTo>
                    <a:pt x="5273" y="768"/>
                  </a:lnTo>
                  <a:lnTo>
                    <a:pt x="5269" y="768"/>
                  </a:lnTo>
                  <a:close/>
                  <a:moveTo>
                    <a:pt x="5262" y="768"/>
                  </a:moveTo>
                  <a:lnTo>
                    <a:pt x="5266" y="768"/>
                  </a:lnTo>
                  <a:lnTo>
                    <a:pt x="5262" y="768"/>
                  </a:lnTo>
                  <a:close/>
                  <a:moveTo>
                    <a:pt x="5253" y="768"/>
                  </a:moveTo>
                  <a:lnTo>
                    <a:pt x="5259" y="768"/>
                  </a:lnTo>
                  <a:lnTo>
                    <a:pt x="5253" y="768"/>
                  </a:lnTo>
                  <a:close/>
                  <a:moveTo>
                    <a:pt x="5246" y="768"/>
                  </a:moveTo>
                  <a:lnTo>
                    <a:pt x="5250" y="768"/>
                  </a:lnTo>
                  <a:lnTo>
                    <a:pt x="5246" y="768"/>
                  </a:lnTo>
                  <a:close/>
                  <a:moveTo>
                    <a:pt x="5239" y="768"/>
                  </a:moveTo>
                  <a:lnTo>
                    <a:pt x="5242" y="768"/>
                  </a:lnTo>
                  <a:lnTo>
                    <a:pt x="5239" y="768"/>
                  </a:lnTo>
                  <a:close/>
                  <a:moveTo>
                    <a:pt x="5233" y="768"/>
                  </a:moveTo>
                  <a:lnTo>
                    <a:pt x="5236" y="768"/>
                  </a:lnTo>
                  <a:lnTo>
                    <a:pt x="5233" y="768"/>
                  </a:lnTo>
                  <a:close/>
                  <a:moveTo>
                    <a:pt x="5226" y="768"/>
                  </a:moveTo>
                  <a:lnTo>
                    <a:pt x="5226" y="768"/>
                  </a:lnTo>
                  <a:lnTo>
                    <a:pt x="5226" y="768"/>
                  </a:lnTo>
                  <a:close/>
                  <a:moveTo>
                    <a:pt x="5216" y="768"/>
                  </a:moveTo>
                  <a:lnTo>
                    <a:pt x="5219" y="768"/>
                  </a:lnTo>
                  <a:lnTo>
                    <a:pt x="5216" y="768"/>
                  </a:lnTo>
                  <a:close/>
                  <a:moveTo>
                    <a:pt x="5210" y="768"/>
                  </a:moveTo>
                  <a:lnTo>
                    <a:pt x="5213" y="768"/>
                  </a:lnTo>
                  <a:lnTo>
                    <a:pt x="5210" y="768"/>
                  </a:lnTo>
                  <a:close/>
                  <a:moveTo>
                    <a:pt x="5202" y="764"/>
                  </a:moveTo>
                  <a:lnTo>
                    <a:pt x="5206" y="764"/>
                  </a:lnTo>
                  <a:lnTo>
                    <a:pt x="5202" y="764"/>
                  </a:lnTo>
                  <a:close/>
                  <a:moveTo>
                    <a:pt x="5196" y="764"/>
                  </a:moveTo>
                  <a:lnTo>
                    <a:pt x="5199" y="764"/>
                  </a:lnTo>
                  <a:lnTo>
                    <a:pt x="5196" y="764"/>
                  </a:lnTo>
                  <a:close/>
                  <a:moveTo>
                    <a:pt x="5179" y="764"/>
                  </a:moveTo>
                  <a:lnTo>
                    <a:pt x="5193" y="764"/>
                  </a:lnTo>
                  <a:lnTo>
                    <a:pt x="5179" y="764"/>
                  </a:lnTo>
                  <a:close/>
                  <a:moveTo>
                    <a:pt x="5159" y="764"/>
                  </a:moveTo>
                  <a:lnTo>
                    <a:pt x="5167" y="764"/>
                  </a:lnTo>
                  <a:lnTo>
                    <a:pt x="5159" y="764"/>
                  </a:lnTo>
                  <a:close/>
                  <a:moveTo>
                    <a:pt x="4960" y="758"/>
                  </a:moveTo>
                  <a:cubicBezTo>
                    <a:pt x="5027" y="758"/>
                    <a:pt x="5090" y="758"/>
                    <a:pt x="5143" y="761"/>
                  </a:cubicBezTo>
                  <a:cubicBezTo>
                    <a:pt x="5090" y="758"/>
                    <a:pt x="5027" y="758"/>
                    <a:pt x="4960" y="758"/>
                  </a:cubicBezTo>
                  <a:close/>
                  <a:moveTo>
                    <a:pt x="4960" y="758"/>
                  </a:moveTo>
                  <a:lnTo>
                    <a:pt x="4947" y="758"/>
                  </a:lnTo>
                  <a:lnTo>
                    <a:pt x="4960" y="758"/>
                  </a:lnTo>
                  <a:lnTo>
                    <a:pt x="4960" y="758"/>
                  </a:lnTo>
                  <a:close/>
                  <a:moveTo>
                    <a:pt x="8" y="14"/>
                  </a:moveTo>
                  <a:cubicBezTo>
                    <a:pt x="470" y="701"/>
                    <a:pt x="1466" y="871"/>
                    <a:pt x="2486" y="877"/>
                  </a:cubicBezTo>
                  <a:cubicBezTo>
                    <a:pt x="1466" y="871"/>
                    <a:pt x="470" y="701"/>
                    <a:pt x="8" y="14"/>
                  </a:cubicBezTo>
                  <a:close/>
                  <a:moveTo>
                    <a:pt x="1" y="0"/>
                  </a:moveTo>
                  <a:cubicBezTo>
                    <a:pt x="5" y="4"/>
                    <a:pt x="5" y="11"/>
                    <a:pt x="8" y="14"/>
                  </a:cubicBezTo>
                  <a:cubicBezTo>
                    <a:pt x="5" y="11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2"/>
            <p:cNvSpPr/>
            <p:nvPr/>
          </p:nvSpPr>
          <p:spPr>
            <a:xfrm>
              <a:off x="1699595" y="3365114"/>
              <a:ext cx="609281" cy="300363"/>
            </a:xfrm>
            <a:custGeom>
              <a:avLst/>
              <a:gdLst/>
              <a:ahLst/>
              <a:cxnLst/>
              <a:rect l="l" t="t" r="r" b="b"/>
              <a:pathLst>
                <a:path w="8262" h="4073" extrusionOk="0">
                  <a:moveTo>
                    <a:pt x="140" y="0"/>
                  </a:moveTo>
                  <a:cubicBezTo>
                    <a:pt x="48" y="336"/>
                    <a:pt x="0" y="655"/>
                    <a:pt x="0" y="963"/>
                  </a:cubicBezTo>
                  <a:cubicBezTo>
                    <a:pt x="0" y="1498"/>
                    <a:pt x="147" y="1996"/>
                    <a:pt x="459" y="2471"/>
                  </a:cubicBezTo>
                  <a:cubicBezTo>
                    <a:pt x="463" y="2475"/>
                    <a:pt x="463" y="2482"/>
                    <a:pt x="466" y="2485"/>
                  </a:cubicBezTo>
                  <a:cubicBezTo>
                    <a:pt x="928" y="3172"/>
                    <a:pt x="1924" y="3342"/>
                    <a:pt x="2944" y="3348"/>
                  </a:cubicBezTo>
                  <a:lnTo>
                    <a:pt x="3070" y="3348"/>
                  </a:lnTo>
                  <a:cubicBezTo>
                    <a:pt x="3376" y="3348"/>
                    <a:pt x="3678" y="3332"/>
                    <a:pt x="3970" y="3315"/>
                  </a:cubicBezTo>
                  <a:cubicBezTo>
                    <a:pt x="4093" y="3305"/>
                    <a:pt x="4219" y="3299"/>
                    <a:pt x="4339" y="3289"/>
                  </a:cubicBezTo>
                  <a:cubicBezTo>
                    <a:pt x="4532" y="3275"/>
                    <a:pt x="4714" y="3262"/>
                    <a:pt x="4887" y="3249"/>
                  </a:cubicBezTo>
                  <a:cubicBezTo>
                    <a:pt x="4900" y="3249"/>
                    <a:pt x="4914" y="3249"/>
                    <a:pt x="4927" y="3245"/>
                  </a:cubicBezTo>
                  <a:lnTo>
                    <a:pt x="4940" y="3245"/>
                  </a:lnTo>
                  <a:cubicBezTo>
                    <a:pt x="5113" y="3235"/>
                    <a:pt x="5269" y="3229"/>
                    <a:pt x="5405" y="3229"/>
                  </a:cubicBezTo>
                  <a:lnTo>
                    <a:pt x="5418" y="3229"/>
                  </a:lnTo>
                  <a:cubicBezTo>
                    <a:pt x="5485" y="3229"/>
                    <a:pt x="5548" y="3229"/>
                    <a:pt x="5601" y="3232"/>
                  </a:cubicBezTo>
                  <a:cubicBezTo>
                    <a:pt x="5608" y="3232"/>
                    <a:pt x="5614" y="3232"/>
                    <a:pt x="5617" y="3235"/>
                  </a:cubicBezTo>
                  <a:lnTo>
                    <a:pt x="5664" y="3235"/>
                  </a:lnTo>
                  <a:cubicBezTo>
                    <a:pt x="5664" y="3235"/>
                    <a:pt x="5668" y="3235"/>
                    <a:pt x="5668" y="3239"/>
                  </a:cubicBezTo>
                  <a:lnTo>
                    <a:pt x="5731" y="3239"/>
                  </a:lnTo>
                  <a:cubicBezTo>
                    <a:pt x="5731" y="3242"/>
                    <a:pt x="5734" y="3242"/>
                    <a:pt x="5734" y="3242"/>
                  </a:cubicBezTo>
                  <a:lnTo>
                    <a:pt x="5764" y="3242"/>
                  </a:lnTo>
                  <a:cubicBezTo>
                    <a:pt x="5873" y="3245"/>
                    <a:pt x="5983" y="3245"/>
                    <a:pt x="6093" y="3245"/>
                  </a:cubicBezTo>
                  <a:lnTo>
                    <a:pt x="6309" y="3245"/>
                  </a:lnTo>
                  <a:cubicBezTo>
                    <a:pt x="7016" y="3245"/>
                    <a:pt x="7657" y="3282"/>
                    <a:pt x="7869" y="4072"/>
                  </a:cubicBezTo>
                  <a:cubicBezTo>
                    <a:pt x="7880" y="4049"/>
                    <a:pt x="7886" y="4026"/>
                    <a:pt x="7897" y="4003"/>
                  </a:cubicBezTo>
                  <a:cubicBezTo>
                    <a:pt x="8066" y="3538"/>
                    <a:pt x="8262" y="3226"/>
                    <a:pt x="8262" y="2956"/>
                  </a:cubicBezTo>
                  <a:cubicBezTo>
                    <a:pt x="8262" y="2747"/>
                    <a:pt x="8145" y="2568"/>
                    <a:pt x="7813" y="2362"/>
                  </a:cubicBezTo>
                  <a:cubicBezTo>
                    <a:pt x="7049" y="1890"/>
                    <a:pt x="2280" y="2189"/>
                    <a:pt x="1286" y="1714"/>
                  </a:cubicBezTo>
                  <a:cubicBezTo>
                    <a:pt x="419" y="1302"/>
                    <a:pt x="413" y="365"/>
                    <a:pt x="14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2"/>
            <p:cNvSpPr/>
            <p:nvPr/>
          </p:nvSpPr>
          <p:spPr>
            <a:xfrm>
              <a:off x="2344571" y="3526762"/>
              <a:ext cx="543353" cy="510537"/>
            </a:xfrm>
            <a:custGeom>
              <a:avLst/>
              <a:gdLst/>
              <a:ahLst/>
              <a:cxnLst/>
              <a:rect l="l" t="t" r="r" b="b"/>
              <a:pathLst>
                <a:path w="7368" h="6923" extrusionOk="0">
                  <a:moveTo>
                    <a:pt x="1904" y="6922"/>
                  </a:moveTo>
                  <a:lnTo>
                    <a:pt x="1904" y="6922"/>
                  </a:lnTo>
                  <a:lnTo>
                    <a:pt x="1904" y="6922"/>
                  </a:lnTo>
                  <a:lnTo>
                    <a:pt x="1904" y="6922"/>
                  </a:lnTo>
                  <a:close/>
                  <a:moveTo>
                    <a:pt x="37" y="6737"/>
                  </a:moveTo>
                  <a:cubicBezTo>
                    <a:pt x="486" y="6853"/>
                    <a:pt x="1179" y="6922"/>
                    <a:pt x="1901" y="6922"/>
                  </a:cubicBezTo>
                  <a:cubicBezTo>
                    <a:pt x="1179" y="6922"/>
                    <a:pt x="486" y="6853"/>
                    <a:pt x="37" y="6737"/>
                  </a:cubicBezTo>
                  <a:close/>
                  <a:moveTo>
                    <a:pt x="0" y="6727"/>
                  </a:moveTo>
                  <a:cubicBezTo>
                    <a:pt x="14" y="6730"/>
                    <a:pt x="23" y="6733"/>
                    <a:pt x="37" y="6737"/>
                  </a:cubicBezTo>
                  <a:cubicBezTo>
                    <a:pt x="23" y="6733"/>
                    <a:pt x="14" y="6730"/>
                    <a:pt x="0" y="6727"/>
                  </a:cubicBezTo>
                  <a:close/>
                  <a:moveTo>
                    <a:pt x="4445" y="6448"/>
                  </a:moveTo>
                  <a:cubicBezTo>
                    <a:pt x="4441" y="6451"/>
                    <a:pt x="4438" y="6454"/>
                    <a:pt x="4432" y="6458"/>
                  </a:cubicBezTo>
                  <a:cubicBezTo>
                    <a:pt x="4438" y="6454"/>
                    <a:pt x="4441" y="6451"/>
                    <a:pt x="4445" y="6448"/>
                  </a:cubicBezTo>
                  <a:close/>
                  <a:moveTo>
                    <a:pt x="6421" y="641"/>
                  </a:moveTo>
                  <a:lnTo>
                    <a:pt x="6421" y="641"/>
                  </a:lnTo>
                  <a:lnTo>
                    <a:pt x="6421" y="641"/>
                  </a:lnTo>
                  <a:lnTo>
                    <a:pt x="6421" y="641"/>
                  </a:lnTo>
                  <a:close/>
                  <a:moveTo>
                    <a:pt x="6089" y="629"/>
                  </a:moveTo>
                  <a:cubicBezTo>
                    <a:pt x="6198" y="635"/>
                    <a:pt x="6312" y="641"/>
                    <a:pt x="6418" y="641"/>
                  </a:cubicBezTo>
                  <a:cubicBezTo>
                    <a:pt x="6312" y="641"/>
                    <a:pt x="6198" y="635"/>
                    <a:pt x="6089" y="629"/>
                  </a:cubicBezTo>
                  <a:close/>
                  <a:moveTo>
                    <a:pt x="6079" y="629"/>
                  </a:moveTo>
                  <a:lnTo>
                    <a:pt x="6082" y="629"/>
                  </a:lnTo>
                  <a:lnTo>
                    <a:pt x="6079" y="629"/>
                  </a:lnTo>
                  <a:close/>
                  <a:moveTo>
                    <a:pt x="6049" y="629"/>
                  </a:moveTo>
                  <a:lnTo>
                    <a:pt x="6049" y="629"/>
                  </a:lnTo>
                  <a:lnTo>
                    <a:pt x="6049" y="629"/>
                  </a:lnTo>
                  <a:close/>
                  <a:moveTo>
                    <a:pt x="6016" y="625"/>
                  </a:moveTo>
                  <a:lnTo>
                    <a:pt x="6039" y="625"/>
                  </a:lnTo>
                  <a:lnTo>
                    <a:pt x="6016" y="625"/>
                  </a:lnTo>
                  <a:close/>
                  <a:moveTo>
                    <a:pt x="5611" y="609"/>
                  </a:moveTo>
                  <a:cubicBezTo>
                    <a:pt x="5740" y="609"/>
                    <a:pt x="5873" y="615"/>
                    <a:pt x="6002" y="625"/>
                  </a:cubicBezTo>
                  <a:cubicBezTo>
                    <a:pt x="5873" y="615"/>
                    <a:pt x="5740" y="609"/>
                    <a:pt x="5611" y="609"/>
                  </a:cubicBezTo>
                  <a:close/>
                  <a:moveTo>
                    <a:pt x="5611" y="609"/>
                  </a:moveTo>
                  <a:lnTo>
                    <a:pt x="5611" y="609"/>
                  </a:lnTo>
                  <a:lnTo>
                    <a:pt x="5611" y="609"/>
                  </a:lnTo>
                  <a:lnTo>
                    <a:pt x="5611" y="609"/>
                  </a:lnTo>
                  <a:close/>
                  <a:moveTo>
                    <a:pt x="7362" y="27"/>
                  </a:moveTo>
                  <a:lnTo>
                    <a:pt x="7362" y="31"/>
                  </a:lnTo>
                  <a:lnTo>
                    <a:pt x="7362" y="27"/>
                  </a:lnTo>
                  <a:close/>
                  <a:moveTo>
                    <a:pt x="7365" y="14"/>
                  </a:moveTo>
                  <a:lnTo>
                    <a:pt x="7365" y="20"/>
                  </a:lnTo>
                  <a:lnTo>
                    <a:pt x="7365" y="14"/>
                  </a:lnTo>
                  <a:close/>
                  <a:moveTo>
                    <a:pt x="7365" y="7"/>
                  </a:moveTo>
                  <a:lnTo>
                    <a:pt x="7365" y="14"/>
                  </a:lnTo>
                  <a:lnTo>
                    <a:pt x="7365" y="7"/>
                  </a:lnTo>
                  <a:close/>
                  <a:moveTo>
                    <a:pt x="7368" y="0"/>
                  </a:moveTo>
                  <a:cubicBezTo>
                    <a:pt x="7368" y="4"/>
                    <a:pt x="7368" y="4"/>
                    <a:pt x="7365" y="7"/>
                  </a:cubicBezTo>
                  <a:cubicBezTo>
                    <a:pt x="7368" y="4"/>
                    <a:pt x="7368" y="4"/>
                    <a:pt x="73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2"/>
            <p:cNvSpPr/>
            <p:nvPr/>
          </p:nvSpPr>
          <p:spPr>
            <a:xfrm>
              <a:off x="2297079" y="3488562"/>
              <a:ext cx="593057" cy="548737"/>
            </a:xfrm>
            <a:custGeom>
              <a:avLst/>
              <a:gdLst/>
              <a:ahLst/>
              <a:cxnLst/>
              <a:rect l="l" t="t" r="r" b="b"/>
              <a:pathLst>
                <a:path w="8042" h="7441" extrusionOk="0">
                  <a:moveTo>
                    <a:pt x="4877" y="0"/>
                  </a:moveTo>
                  <a:cubicBezTo>
                    <a:pt x="4581" y="0"/>
                    <a:pt x="4401" y="133"/>
                    <a:pt x="4328" y="615"/>
                  </a:cubicBezTo>
                  <a:cubicBezTo>
                    <a:pt x="4169" y="1631"/>
                    <a:pt x="4129" y="3494"/>
                    <a:pt x="4026" y="4664"/>
                  </a:cubicBezTo>
                  <a:cubicBezTo>
                    <a:pt x="4016" y="4777"/>
                    <a:pt x="4009" y="4880"/>
                    <a:pt x="4009" y="4973"/>
                  </a:cubicBezTo>
                  <a:cubicBezTo>
                    <a:pt x="4009" y="5372"/>
                    <a:pt x="4079" y="5651"/>
                    <a:pt x="4079" y="5866"/>
                  </a:cubicBezTo>
                  <a:cubicBezTo>
                    <a:pt x="4079" y="6149"/>
                    <a:pt x="3963" y="6324"/>
                    <a:pt x="3428" y="6528"/>
                  </a:cubicBezTo>
                  <a:cubicBezTo>
                    <a:pt x="2867" y="6740"/>
                    <a:pt x="2505" y="6819"/>
                    <a:pt x="2090" y="6819"/>
                  </a:cubicBezTo>
                  <a:cubicBezTo>
                    <a:pt x="1728" y="6819"/>
                    <a:pt x="1322" y="6760"/>
                    <a:pt x="707" y="6677"/>
                  </a:cubicBezTo>
                  <a:cubicBezTo>
                    <a:pt x="436" y="6640"/>
                    <a:pt x="203" y="6617"/>
                    <a:pt x="0" y="6591"/>
                  </a:cubicBezTo>
                  <a:lnTo>
                    <a:pt x="0" y="6591"/>
                  </a:lnTo>
                  <a:cubicBezTo>
                    <a:pt x="126" y="6926"/>
                    <a:pt x="325" y="7158"/>
                    <a:pt x="644" y="7245"/>
                  </a:cubicBezTo>
                  <a:cubicBezTo>
                    <a:pt x="658" y="7248"/>
                    <a:pt x="667" y="7251"/>
                    <a:pt x="681" y="7255"/>
                  </a:cubicBezTo>
                  <a:cubicBezTo>
                    <a:pt x="1130" y="7371"/>
                    <a:pt x="1823" y="7440"/>
                    <a:pt x="2545" y="7440"/>
                  </a:cubicBezTo>
                  <a:lnTo>
                    <a:pt x="2548" y="7440"/>
                  </a:lnTo>
                  <a:cubicBezTo>
                    <a:pt x="3525" y="7440"/>
                    <a:pt x="4547" y="7311"/>
                    <a:pt x="5076" y="6976"/>
                  </a:cubicBezTo>
                  <a:cubicBezTo>
                    <a:pt x="5082" y="6972"/>
                    <a:pt x="5085" y="6969"/>
                    <a:pt x="5089" y="6966"/>
                  </a:cubicBezTo>
                  <a:cubicBezTo>
                    <a:pt x="5418" y="6750"/>
                    <a:pt x="5498" y="5989"/>
                    <a:pt x="5498" y="5085"/>
                  </a:cubicBezTo>
                  <a:cubicBezTo>
                    <a:pt x="5498" y="4256"/>
                    <a:pt x="5431" y="3309"/>
                    <a:pt x="5431" y="2554"/>
                  </a:cubicBezTo>
                  <a:cubicBezTo>
                    <a:pt x="5431" y="1831"/>
                    <a:pt x="5490" y="1289"/>
                    <a:pt x="5730" y="1199"/>
                  </a:cubicBezTo>
                  <a:cubicBezTo>
                    <a:pt x="5889" y="1143"/>
                    <a:pt x="6065" y="1127"/>
                    <a:pt x="6255" y="1127"/>
                  </a:cubicBezTo>
                  <a:cubicBezTo>
                    <a:pt x="6384" y="1127"/>
                    <a:pt x="6517" y="1133"/>
                    <a:pt x="6646" y="1143"/>
                  </a:cubicBezTo>
                  <a:lnTo>
                    <a:pt x="6683" y="1143"/>
                  </a:lnTo>
                  <a:cubicBezTo>
                    <a:pt x="6686" y="1143"/>
                    <a:pt x="6690" y="1143"/>
                    <a:pt x="6693" y="1147"/>
                  </a:cubicBezTo>
                  <a:lnTo>
                    <a:pt x="6733" y="1147"/>
                  </a:lnTo>
                  <a:cubicBezTo>
                    <a:pt x="6842" y="1153"/>
                    <a:pt x="6956" y="1159"/>
                    <a:pt x="7062" y="1159"/>
                  </a:cubicBezTo>
                  <a:lnTo>
                    <a:pt x="7065" y="1159"/>
                  </a:lnTo>
                  <a:cubicBezTo>
                    <a:pt x="7503" y="1159"/>
                    <a:pt x="7879" y="1063"/>
                    <a:pt x="8006" y="549"/>
                  </a:cubicBezTo>
                  <a:lnTo>
                    <a:pt x="8006" y="545"/>
                  </a:lnTo>
                  <a:cubicBezTo>
                    <a:pt x="8006" y="542"/>
                    <a:pt x="8006" y="542"/>
                    <a:pt x="8009" y="538"/>
                  </a:cubicBezTo>
                  <a:lnTo>
                    <a:pt x="8009" y="532"/>
                  </a:lnTo>
                  <a:lnTo>
                    <a:pt x="8009" y="525"/>
                  </a:lnTo>
                  <a:cubicBezTo>
                    <a:pt x="8012" y="522"/>
                    <a:pt x="8012" y="522"/>
                    <a:pt x="8012" y="518"/>
                  </a:cubicBezTo>
                  <a:cubicBezTo>
                    <a:pt x="8021" y="472"/>
                    <a:pt x="8032" y="425"/>
                    <a:pt x="8041" y="373"/>
                  </a:cubicBezTo>
                  <a:lnTo>
                    <a:pt x="8021" y="373"/>
                  </a:lnTo>
                  <a:cubicBezTo>
                    <a:pt x="7530" y="373"/>
                    <a:pt x="6933" y="216"/>
                    <a:pt x="6304" y="190"/>
                  </a:cubicBezTo>
                  <a:cubicBezTo>
                    <a:pt x="5677" y="163"/>
                    <a:pt x="5205" y="0"/>
                    <a:pt x="487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2"/>
            <p:cNvSpPr/>
            <p:nvPr/>
          </p:nvSpPr>
          <p:spPr>
            <a:xfrm>
              <a:off x="2146934" y="2907306"/>
              <a:ext cx="235173" cy="356188"/>
            </a:xfrm>
            <a:custGeom>
              <a:avLst/>
              <a:gdLst/>
              <a:ahLst/>
              <a:cxnLst/>
              <a:rect l="l" t="t" r="r" b="b"/>
              <a:pathLst>
                <a:path w="3189" h="4830" extrusionOk="0">
                  <a:moveTo>
                    <a:pt x="2611" y="0"/>
                  </a:moveTo>
                  <a:cubicBezTo>
                    <a:pt x="1973" y="0"/>
                    <a:pt x="963" y="488"/>
                    <a:pt x="462" y="1910"/>
                  </a:cubicBezTo>
                  <a:cubicBezTo>
                    <a:pt x="146" y="2803"/>
                    <a:pt x="0" y="3461"/>
                    <a:pt x="0" y="3923"/>
                  </a:cubicBezTo>
                  <a:cubicBezTo>
                    <a:pt x="0" y="4554"/>
                    <a:pt x="272" y="4819"/>
                    <a:pt x="761" y="4830"/>
                  </a:cubicBezTo>
                  <a:lnTo>
                    <a:pt x="777" y="4830"/>
                  </a:lnTo>
                  <a:cubicBezTo>
                    <a:pt x="1146" y="4830"/>
                    <a:pt x="1412" y="4667"/>
                    <a:pt x="1604" y="4465"/>
                  </a:cubicBezTo>
                  <a:cubicBezTo>
                    <a:pt x="1316" y="4441"/>
                    <a:pt x="1000" y="4301"/>
                    <a:pt x="1003" y="3800"/>
                  </a:cubicBezTo>
                  <a:cubicBezTo>
                    <a:pt x="1003" y="3581"/>
                    <a:pt x="1063" y="3298"/>
                    <a:pt x="1206" y="2926"/>
                  </a:cubicBezTo>
                  <a:cubicBezTo>
                    <a:pt x="1800" y="1399"/>
                    <a:pt x="2090" y="392"/>
                    <a:pt x="2694" y="392"/>
                  </a:cubicBezTo>
                  <a:cubicBezTo>
                    <a:pt x="2833" y="392"/>
                    <a:pt x="2953" y="605"/>
                    <a:pt x="3039" y="933"/>
                  </a:cubicBezTo>
                  <a:cubicBezTo>
                    <a:pt x="3053" y="977"/>
                    <a:pt x="3062" y="1020"/>
                    <a:pt x="3073" y="1066"/>
                  </a:cubicBezTo>
                  <a:cubicBezTo>
                    <a:pt x="3149" y="827"/>
                    <a:pt x="3189" y="614"/>
                    <a:pt x="3189" y="442"/>
                  </a:cubicBezTo>
                  <a:cubicBezTo>
                    <a:pt x="3189" y="389"/>
                    <a:pt x="3186" y="339"/>
                    <a:pt x="3175" y="292"/>
                  </a:cubicBezTo>
                  <a:cubicBezTo>
                    <a:pt x="3142" y="116"/>
                    <a:pt x="2920" y="0"/>
                    <a:pt x="2611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2"/>
            <p:cNvSpPr/>
            <p:nvPr/>
          </p:nvSpPr>
          <p:spPr>
            <a:xfrm>
              <a:off x="1944651" y="2993661"/>
              <a:ext cx="167622" cy="273225"/>
            </a:xfrm>
            <a:custGeom>
              <a:avLst/>
              <a:gdLst/>
              <a:ahLst/>
              <a:cxnLst/>
              <a:rect l="l" t="t" r="r" b="b"/>
              <a:pathLst>
                <a:path w="2273" h="3705" extrusionOk="0">
                  <a:moveTo>
                    <a:pt x="1038" y="1"/>
                  </a:moveTo>
                  <a:cubicBezTo>
                    <a:pt x="557" y="1"/>
                    <a:pt x="72" y="596"/>
                    <a:pt x="46" y="1675"/>
                  </a:cubicBezTo>
                  <a:cubicBezTo>
                    <a:pt x="1" y="3550"/>
                    <a:pt x="695" y="3693"/>
                    <a:pt x="908" y="3693"/>
                  </a:cubicBezTo>
                  <a:cubicBezTo>
                    <a:pt x="947" y="3693"/>
                    <a:pt x="970" y="3688"/>
                    <a:pt x="970" y="3688"/>
                  </a:cubicBezTo>
                  <a:cubicBezTo>
                    <a:pt x="1019" y="3699"/>
                    <a:pt x="1067" y="3705"/>
                    <a:pt x="1113" y="3705"/>
                  </a:cubicBezTo>
                  <a:cubicBezTo>
                    <a:pt x="1902" y="3705"/>
                    <a:pt x="2273" y="2162"/>
                    <a:pt x="1856" y="832"/>
                  </a:cubicBezTo>
                  <a:cubicBezTo>
                    <a:pt x="1678" y="267"/>
                    <a:pt x="1359" y="1"/>
                    <a:pt x="10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2"/>
            <p:cNvSpPr/>
            <p:nvPr/>
          </p:nvSpPr>
          <p:spPr>
            <a:xfrm>
              <a:off x="1962644" y="3182374"/>
              <a:ext cx="71385" cy="82373"/>
            </a:xfrm>
            <a:custGeom>
              <a:avLst/>
              <a:gdLst/>
              <a:ahLst/>
              <a:cxnLst/>
              <a:rect l="l" t="t" r="r" b="b"/>
              <a:pathLst>
                <a:path w="968" h="1117" extrusionOk="0">
                  <a:moveTo>
                    <a:pt x="486" y="0"/>
                  </a:moveTo>
                  <a:cubicBezTo>
                    <a:pt x="217" y="0"/>
                    <a:pt x="1" y="252"/>
                    <a:pt x="1" y="559"/>
                  </a:cubicBezTo>
                  <a:cubicBezTo>
                    <a:pt x="1" y="867"/>
                    <a:pt x="217" y="1117"/>
                    <a:pt x="486" y="1117"/>
                  </a:cubicBezTo>
                  <a:cubicBezTo>
                    <a:pt x="752" y="1117"/>
                    <a:pt x="968" y="867"/>
                    <a:pt x="968" y="559"/>
                  </a:cubicBezTo>
                  <a:cubicBezTo>
                    <a:pt x="968" y="252"/>
                    <a:pt x="752" y="0"/>
                    <a:pt x="4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2"/>
            <p:cNvSpPr/>
            <p:nvPr/>
          </p:nvSpPr>
          <p:spPr>
            <a:xfrm>
              <a:off x="1997452" y="3007452"/>
              <a:ext cx="90190" cy="151472"/>
            </a:xfrm>
            <a:custGeom>
              <a:avLst/>
              <a:gdLst/>
              <a:ahLst/>
              <a:cxnLst/>
              <a:rect l="l" t="t" r="r" b="b"/>
              <a:pathLst>
                <a:path w="1223" h="2054" extrusionOk="0">
                  <a:moveTo>
                    <a:pt x="612" y="1"/>
                  </a:moveTo>
                  <a:cubicBezTo>
                    <a:pt x="273" y="1"/>
                    <a:pt x="1" y="459"/>
                    <a:pt x="1" y="1027"/>
                  </a:cubicBezTo>
                  <a:cubicBezTo>
                    <a:pt x="1" y="1592"/>
                    <a:pt x="273" y="2054"/>
                    <a:pt x="612" y="2054"/>
                  </a:cubicBezTo>
                  <a:cubicBezTo>
                    <a:pt x="948" y="2054"/>
                    <a:pt x="1223" y="1592"/>
                    <a:pt x="1223" y="1027"/>
                  </a:cubicBezTo>
                  <a:cubicBezTo>
                    <a:pt x="1223" y="459"/>
                    <a:pt x="948" y="1"/>
                    <a:pt x="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2"/>
            <p:cNvSpPr/>
            <p:nvPr/>
          </p:nvSpPr>
          <p:spPr>
            <a:xfrm>
              <a:off x="2495823" y="2993661"/>
              <a:ext cx="167917" cy="273225"/>
            </a:xfrm>
            <a:custGeom>
              <a:avLst/>
              <a:gdLst/>
              <a:ahLst/>
              <a:cxnLst/>
              <a:rect l="l" t="t" r="r" b="b"/>
              <a:pathLst>
                <a:path w="2277" h="3705" extrusionOk="0">
                  <a:moveTo>
                    <a:pt x="1040" y="1"/>
                  </a:moveTo>
                  <a:cubicBezTo>
                    <a:pt x="558" y="1"/>
                    <a:pt x="71" y="596"/>
                    <a:pt x="45" y="1675"/>
                  </a:cubicBezTo>
                  <a:cubicBezTo>
                    <a:pt x="1" y="3550"/>
                    <a:pt x="697" y="3693"/>
                    <a:pt x="911" y="3693"/>
                  </a:cubicBezTo>
                  <a:cubicBezTo>
                    <a:pt x="949" y="3693"/>
                    <a:pt x="972" y="3688"/>
                    <a:pt x="972" y="3688"/>
                  </a:cubicBezTo>
                  <a:cubicBezTo>
                    <a:pt x="1022" y="3699"/>
                    <a:pt x="1070" y="3705"/>
                    <a:pt x="1116" y="3705"/>
                  </a:cubicBezTo>
                  <a:cubicBezTo>
                    <a:pt x="1905" y="3705"/>
                    <a:pt x="2277" y="2162"/>
                    <a:pt x="1859" y="832"/>
                  </a:cubicBezTo>
                  <a:cubicBezTo>
                    <a:pt x="1681" y="267"/>
                    <a:pt x="1361" y="1"/>
                    <a:pt x="10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2"/>
            <p:cNvSpPr/>
            <p:nvPr/>
          </p:nvSpPr>
          <p:spPr>
            <a:xfrm>
              <a:off x="2514112" y="3182374"/>
              <a:ext cx="71311" cy="82373"/>
            </a:xfrm>
            <a:custGeom>
              <a:avLst/>
              <a:gdLst/>
              <a:ahLst/>
              <a:cxnLst/>
              <a:rect l="l" t="t" r="r" b="b"/>
              <a:pathLst>
                <a:path w="967" h="1117" extrusionOk="0">
                  <a:moveTo>
                    <a:pt x="485" y="0"/>
                  </a:moveTo>
                  <a:cubicBezTo>
                    <a:pt x="216" y="0"/>
                    <a:pt x="0" y="252"/>
                    <a:pt x="0" y="559"/>
                  </a:cubicBezTo>
                  <a:cubicBezTo>
                    <a:pt x="0" y="867"/>
                    <a:pt x="216" y="1117"/>
                    <a:pt x="485" y="1117"/>
                  </a:cubicBezTo>
                  <a:cubicBezTo>
                    <a:pt x="751" y="1117"/>
                    <a:pt x="967" y="867"/>
                    <a:pt x="967" y="559"/>
                  </a:cubicBezTo>
                  <a:cubicBezTo>
                    <a:pt x="967" y="252"/>
                    <a:pt x="751" y="0"/>
                    <a:pt x="4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2"/>
            <p:cNvSpPr/>
            <p:nvPr/>
          </p:nvSpPr>
          <p:spPr>
            <a:xfrm>
              <a:off x="2548846" y="3007452"/>
              <a:ext cx="90264" cy="151472"/>
            </a:xfrm>
            <a:custGeom>
              <a:avLst/>
              <a:gdLst/>
              <a:ahLst/>
              <a:cxnLst/>
              <a:rect l="l" t="t" r="r" b="b"/>
              <a:pathLst>
                <a:path w="1224" h="2054" extrusionOk="0">
                  <a:moveTo>
                    <a:pt x="612" y="1"/>
                  </a:moveTo>
                  <a:cubicBezTo>
                    <a:pt x="273" y="1"/>
                    <a:pt x="1" y="459"/>
                    <a:pt x="1" y="1027"/>
                  </a:cubicBezTo>
                  <a:cubicBezTo>
                    <a:pt x="1" y="1592"/>
                    <a:pt x="273" y="2054"/>
                    <a:pt x="612" y="2054"/>
                  </a:cubicBezTo>
                  <a:cubicBezTo>
                    <a:pt x="948" y="2054"/>
                    <a:pt x="1223" y="1592"/>
                    <a:pt x="1223" y="1027"/>
                  </a:cubicBezTo>
                  <a:cubicBezTo>
                    <a:pt x="1223" y="459"/>
                    <a:pt x="948" y="1"/>
                    <a:pt x="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2"/>
            <p:cNvSpPr/>
            <p:nvPr/>
          </p:nvSpPr>
          <p:spPr>
            <a:xfrm>
              <a:off x="1868398" y="3289452"/>
              <a:ext cx="152652" cy="115632"/>
            </a:xfrm>
            <a:custGeom>
              <a:avLst/>
              <a:gdLst/>
              <a:ahLst/>
              <a:cxnLst/>
              <a:rect l="l" t="t" r="r" b="b"/>
              <a:pathLst>
                <a:path w="2070" h="1568" extrusionOk="0">
                  <a:moveTo>
                    <a:pt x="1037" y="0"/>
                  </a:moveTo>
                  <a:cubicBezTo>
                    <a:pt x="466" y="0"/>
                    <a:pt x="0" y="349"/>
                    <a:pt x="0" y="784"/>
                  </a:cubicBezTo>
                  <a:cubicBezTo>
                    <a:pt x="0" y="1216"/>
                    <a:pt x="466" y="1567"/>
                    <a:pt x="1037" y="1567"/>
                  </a:cubicBezTo>
                  <a:cubicBezTo>
                    <a:pt x="1608" y="1567"/>
                    <a:pt x="2070" y="1216"/>
                    <a:pt x="2070" y="784"/>
                  </a:cubicBezTo>
                  <a:cubicBezTo>
                    <a:pt x="2070" y="349"/>
                    <a:pt x="1608" y="0"/>
                    <a:pt x="103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2"/>
            <p:cNvSpPr/>
            <p:nvPr/>
          </p:nvSpPr>
          <p:spPr>
            <a:xfrm>
              <a:off x="2533433" y="3289452"/>
              <a:ext cx="152431" cy="115632"/>
            </a:xfrm>
            <a:custGeom>
              <a:avLst/>
              <a:gdLst/>
              <a:ahLst/>
              <a:cxnLst/>
              <a:rect l="l" t="t" r="r" b="b"/>
              <a:pathLst>
                <a:path w="2067" h="1568" extrusionOk="0">
                  <a:moveTo>
                    <a:pt x="1034" y="0"/>
                  </a:moveTo>
                  <a:cubicBezTo>
                    <a:pt x="462" y="0"/>
                    <a:pt x="1" y="349"/>
                    <a:pt x="1" y="784"/>
                  </a:cubicBezTo>
                  <a:cubicBezTo>
                    <a:pt x="1" y="1216"/>
                    <a:pt x="462" y="1567"/>
                    <a:pt x="1034" y="1567"/>
                  </a:cubicBezTo>
                  <a:cubicBezTo>
                    <a:pt x="1605" y="1567"/>
                    <a:pt x="2066" y="1216"/>
                    <a:pt x="2066" y="784"/>
                  </a:cubicBezTo>
                  <a:cubicBezTo>
                    <a:pt x="2066" y="349"/>
                    <a:pt x="1605" y="0"/>
                    <a:pt x="103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2"/>
            <p:cNvSpPr/>
            <p:nvPr/>
          </p:nvSpPr>
          <p:spPr>
            <a:xfrm>
              <a:off x="2226726" y="3307077"/>
              <a:ext cx="98081" cy="98007"/>
            </a:xfrm>
            <a:custGeom>
              <a:avLst/>
              <a:gdLst/>
              <a:ahLst/>
              <a:cxnLst/>
              <a:rect l="l" t="t" r="r" b="b"/>
              <a:pathLst>
                <a:path w="1330" h="1329" extrusionOk="0">
                  <a:moveTo>
                    <a:pt x="665" y="0"/>
                  </a:moveTo>
                  <a:cubicBezTo>
                    <a:pt x="300" y="0"/>
                    <a:pt x="1" y="299"/>
                    <a:pt x="1" y="664"/>
                  </a:cubicBezTo>
                  <a:cubicBezTo>
                    <a:pt x="1" y="1033"/>
                    <a:pt x="300" y="1328"/>
                    <a:pt x="665" y="1328"/>
                  </a:cubicBezTo>
                  <a:cubicBezTo>
                    <a:pt x="1034" y="1328"/>
                    <a:pt x="1330" y="1033"/>
                    <a:pt x="1330" y="664"/>
                  </a:cubicBezTo>
                  <a:cubicBezTo>
                    <a:pt x="1330" y="299"/>
                    <a:pt x="1034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0" name="Google Shape;500;p22"/>
          <p:cNvGrpSpPr/>
          <p:nvPr/>
        </p:nvGrpSpPr>
        <p:grpSpPr>
          <a:xfrm>
            <a:off x="2872358" y="3157479"/>
            <a:ext cx="497890" cy="681730"/>
            <a:chOff x="4836718" y="719374"/>
            <a:chExt cx="1180952" cy="1617007"/>
          </a:xfrm>
        </p:grpSpPr>
        <p:sp>
          <p:nvSpPr>
            <p:cNvPr id="501" name="Google Shape;501;p22"/>
            <p:cNvSpPr/>
            <p:nvPr/>
          </p:nvSpPr>
          <p:spPr>
            <a:xfrm>
              <a:off x="4836718" y="719374"/>
              <a:ext cx="1180952" cy="1617007"/>
            </a:xfrm>
            <a:custGeom>
              <a:avLst/>
              <a:gdLst/>
              <a:ahLst/>
              <a:cxnLst/>
              <a:rect l="l" t="t" r="r" b="b"/>
              <a:pathLst>
                <a:path w="16014" h="21927" extrusionOk="0">
                  <a:moveTo>
                    <a:pt x="8367" y="0"/>
                  </a:moveTo>
                  <a:cubicBezTo>
                    <a:pt x="8320" y="0"/>
                    <a:pt x="8272" y="0"/>
                    <a:pt x="8225" y="1"/>
                  </a:cubicBezTo>
                  <a:lnTo>
                    <a:pt x="8208" y="1"/>
                  </a:lnTo>
                  <a:cubicBezTo>
                    <a:pt x="8185" y="1"/>
                    <a:pt x="8158" y="4"/>
                    <a:pt x="8135" y="4"/>
                  </a:cubicBezTo>
                  <a:lnTo>
                    <a:pt x="8069" y="4"/>
                  </a:lnTo>
                  <a:lnTo>
                    <a:pt x="8032" y="7"/>
                  </a:lnTo>
                  <a:cubicBezTo>
                    <a:pt x="7264" y="27"/>
                    <a:pt x="6507" y="110"/>
                    <a:pt x="5777" y="257"/>
                  </a:cubicBezTo>
                  <a:cubicBezTo>
                    <a:pt x="5245" y="359"/>
                    <a:pt x="4737" y="496"/>
                    <a:pt x="4272" y="658"/>
                  </a:cubicBezTo>
                  <a:cubicBezTo>
                    <a:pt x="3428" y="947"/>
                    <a:pt x="2691" y="1326"/>
                    <a:pt x="2083" y="1781"/>
                  </a:cubicBezTo>
                  <a:cubicBezTo>
                    <a:pt x="1365" y="2319"/>
                    <a:pt x="827" y="2964"/>
                    <a:pt x="482" y="3697"/>
                  </a:cubicBezTo>
                  <a:cubicBezTo>
                    <a:pt x="157" y="4379"/>
                    <a:pt x="0" y="5129"/>
                    <a:pt x="17" y="5937"/>
                  </a:cubicBezTo>
                  <a:cubicBezTo>
                    <a:pt x="17" y="5973"/>
                    <a:pt x="20" y="6009"/>
                    <a:pt x="20" y="6049"/>
                  </a:cubicBezTo>
                  <a:lnTo>
                    <a:pt x="20" y="6062"/>
                  </a:lnTo>
                  <a:cubicBezTo>
                    <a:pt x="24" y="6093"/>
                    <a:pt x="24" y="6122"/>
                    <a:pt x="27" y="6153"/>
                  </a:cubicBezTo>
                  <a:lnTo>
                    <a:pt x="27" y="6176"/>
                  </a:lnTo>
                  <a:lnTo>
                    <a:pt x="27" y="6182"/>
                  </a:lnTo>
                  <a:cubicBezTo>
                    <a:pt x="30" y="6205"/>
                    <a:pt x="30" y="6232"/>
                    <a:pt x="34" y="6255"/>
                  </a:cubicBezTo>
                  <a:cubicBezTo>
                    <a:pt x="34" y="6268"/>
                    <a:pt x="34" y="6279"/>
                    <a:pt x="37" y="6292"/>
                  </a:cubicBezTo>
                  <a:lnTo>
                    <a:pt x="37" y="6298"/>
                  </a:lnTo>
                  <a:cubicBezTo>
                    <a:pt x="37" y="6318"/>
                    <a:pt x="40" y="6338"/>
                    <a:pt x="40" y="6355"/>
                  </a:cubicBezTo>
                  <a:cubicBezTo>
                    <a:pt x="43" y="6372"/>
                    <a:pt x="43" y="6388"/>
                    <a:pt x="47" y="6404"/>
                  </a:cubicBezTo>
                  <a:cubicBezTo>
                    <a:pt x="47" y="6421"/>
                    <a:pt x="50" y="6438"/>
                    <a:pt x="54" y="6455"/>
                  </a:cubicBezTo>
                  <a:cubicBezTo>
                    <a:pt x="54" y="6471"/>
                    <a:pt x="57" y="6487"/>
                    <a:pt x="57" y="6504"/>
                  </a:cubicBezTo>
                  <a:cubicBezTo>
                    <a:pt x="60" y="6524"/>
                    <a:pt x="63" y="6541"/>
                    <a:pt x="67" y="6561"/>
                  </a:cubicBezTo>
                  <a:lnTo>
                    <a:pt x="67" y="6567"/>
                  </a:lnTo>
                  <a:cubicBezTo>
                    <a:pt x="67" y="6577"/>
                    <a:pt x="70" y="6587"/>
                    <a:pt x="70" y="6597"/>
                  </a:cubicBezTo>
                  <a:cubicBezTo>
                    <a:pt x="77" y="6637"/>
                    <a:pt x="80" y="6674"/>
                    <a:pt x="87" y="6707"/>
                  </a:cubicBezTo>
                  <a:lnTo>
                    <a:pt x="87" y="6711"/>
                  </a:lnTo>
                  <a:cubicBezTo>
                    <a:pt x="296" y="7926"/>
                    <a:pt x="937" y="8514"/>
                    <a:pt x="1439" y="8793"/>
                  </a:cubicBezTo>
                  <a:cubicBezTo>
                    <a:pt x="1874" y="9035"/>
                    <a:pt x="2375" y="9158"/>
                    <a:pt x="2964" y="9158"/>
                  </a:cubicBezTo>
                  <a:cubicBezTo>
                    <a:pt x="3033" y="9158"/>
                    <a:pt x="3106" y="9155"/>
                    <a:pt x="3179" y="9152"/>
                  </a:cubicBezTo>
                  <a:lnTo>
                    <a:pt x="3179" y="9152"/>
                  </a:lnTo>
                  <a:cubicBezTo>
                    <a:pt x="3010" y="9474"/>
                    <a:pt x="2884" y="9843"/>
                    <a:pt x="2804" y="10258"/>
                  </a:cubicBezTo>
                  <a:cubicBezTo>
                    <a:pt x="2784" y="10378"/>
                    <a:pt x="2764" y="10493"/>
                    <a:pt x="2754" y="10606"/>
                  </a:cubicBezTo>
                  <a:cubicBezTo>
                    <a:pt x="2585" y="12038"/>
                    <a:pt x="3149" y="12895"/>
                    <a:pt x="3654" y="13363"/>
                  </a:cubicBezTo>
                  <a:cubicBezTo>
                    <a:pt x="3887" y="13579"/>
                    <a:pt x="4159" y="13762"/>
                    <a:pt x="4465" y="13908"/>
                  </a:cubicBezTo>
                  <a:cubicBezTo>
                    <a:pt x="4013" y="13912"/>
                    <a:pt x="3581" y="13985"/>
                    <a:pt x="3189" y="14120"/>
                  </a:cubicBezTo>
                  <a:cubicBezTo>
                    <a:pt x="2700" y="14293"/>
                    <a:pt x="2262" y="14569"/>
                    <a:pt x="1891" y="14938"/>
                  </a:cubicBezTo>
                  <a:cubicBezTo>
                    <a:pt x="1525" y="15300"/>
                    <a:pt x="1223" y="15755"/>
                    <a:pt x="987" y="16290"/>
                  </a:cubicBezTo>
                  <a:lnTo>
                    <a:pt x="983" y="16293"/>
                  </a:lnTo>
                  <a:cubicBezTo>
                    <a:pt x="974" y="16320"/>
                    <a:pt x="963" y="16343"/>
                    <a:pt x="954" y="16369"/>
                  </a:cubicBezTo>
                  <a:cubicBezTo>
                    <a:pt x="943" y="16389"/>
                    <a:pt x="937" y="16409"/>
                    <a:pt x="927" y="16432"/>
                  </a:cubicBezTo>
                  <a:lnTo>
                    <a:pt x="920" y="16446"/>
                  </a:lnTo>
                  <a:cubicBezTo>
                    <a:pt x="914" y="16466"/>
                    <a:pt x="904" y="16489"/>
                    <a:pt x="897" y="16512"/>
                  </a:cubicBezTo>
                  <a:lnTo>
                    <a:pt x="894" y="16522"/>
                  </a:lnTo>
                  <a:cubicBezTo>
                    <a:pt x="884" y="16545"/>
                    <a:pt x="877" y="16569"/>
                    <a:pt x="871" y="16588"/>
                  </a:cubicBezTo>
                  <a:lnTo>
                    <a:pt x="864" y="16608"/>
                  </a:lnTo>
                  <a:cubicBezTo>
                    <a:pt x="857" y="16628"/>
                    <a:pt x="851" y="16645"/>
                    <a:pt x="844" y="16665"/>
                  </a:cubicBezTo>
                  <a:cubicBezTo>
                    <a:pt x="545" y="17602"/>
                    <a:pt x="664" y="18535"/>
                    <a:pt x="1193" y="19359"/>
                  </a:cubicBezTo>
                  <a:cubicBezTo>
                    <a:pt x="1631" y="20039"/>
                    <a:pt x="2352" y="20634"/>
                    <a:pt x="3278" y="21083"/>
                  </a:cubicBezTo>
                  <a:cubicBezTo>
                    <a:pt x="4089" y="21474"/>
                    <a:pt x="5029" y="21741"/>
                    <a:pt x="6006" y="21860"/>
                  </a:cubicBezTo>
                  <a:lnTo>
                    <a:pt x="6009" y="21860"/>
                  </a:lnTo>
                  <a:cubicBezTo>
                    <a:pt x="6033" y="21863"/>
                    <a:pt x="6053" y="21867"/>
                    <a:pt x="6076" y="21870"/>
                  </a:cubicBezTo>
                  <a:lnTo>
                    <a:pt x="6079" y="21870"/>
                  </a:lnTo>
                  <a:cubicBezTo>
                    <a:pt x="6099" y="21870"/>
                    <a:pt x="6122" y="21873"/>
                    <a:pt x="6142" y="21877"/>
                  </a:cubicBezTo>
                  <a:lnTo>
                    <a:pt x="6152" y="21877"/>
                  </a:lnTo>
                  <a:cubicBezTo>
                    <a:pt x="6168" y="21880"/>
                    <a:pt x="6188" y="21880"/>
                    <a:pt x="6205" y="21883"/>
                  </a:cubicBezTo>
                  <a:lnTo>
                    <a:pt x="6222" y="21883"/>
                  </a:lnTo>
                  <a:cubicBezTo>
                    <a:pt x="6238" y="21887"/>
                    <a:pt x="6258" y="21887"/>
                    <a:pt x="6275" y="21890"/>
                  </a:cubicBezTo>
                  <a:lnTo>
                    <a:pt x="6292" y="21890"/>
                  </a:lnTo>
                  <a:cubicBezTo>
                    <a:pt x="6308" y="21893"/>
                    <a:pt x="6328" y="21893"/>
                    <a:pt x="6344" y="21897"/>
                  </a:cubicBezTo>
                  <a:lnTo>
                    <a:pt x="6364" y="21897"/>
                  </a:lnTo>
                  <a:cubicBezTo>
                    <a:pt x="6381" y="21900"/>
                    <a:pt x="6398" y="21900"/>
                    <a:pt x="6415" y="21900"/>
                  </a:cubicBezTo>
                  <a:lnTo>
                    <a:pt x="6444" y="21903"/>
                  </a:lnTo>
                  <a:cubicBezTo>
                    <a:pt x="6458" y="21903"/>
                    <a:pt x="6471" y="21906"/>
                    <a:pt x="6481" y="21906"/>
                  </a:cubicBezTo>
                  <a:cubicBezTo>
                    <a:pt x="6504" y="21906"/>
                    <a:pt x="6527" y="21910"/>
                    <a:pt x="6551" y="21910"/>
                  </a:cubicBezTo>
                  <a:cubicBezTo>
                    <a:pt x="6737" y="21923"/>
                    <a:pt x="6930" y="21926"/>
                    <a:pt x="7122" y="21926"/>
                  </a:cubicBezTo>
                  <a:cubicBezTo>
                    <a:pt x="7786" y="21926"/>
                    <a:pt x="8494" y="21860"/>
                    <a:pt x="9191" y="21734"/>
                  </a:cubicBezTo>
                  <a:cubicBezTo>
                    <a:pt x="10234" y="21541"/>
                    <a:pt x="11201" y="21226"/>
                    <a:pt x="12064" y="20790"/>
                  </a:cubicBezTo>
                  <a:cubicBezTo>
                    <a:pt x="13094" y="20272"/>
                    <a:pt x="13934" y="19605"/>
                    <a:pt x="14563" y="18804"/>
                  </a:cubicBezTo>
                  <a:cubicBezTo>
                    <a:pt x="15300" y="17867"/>
                    <a:pt x="15731" y="16768"/>
                    <a:pt x="15848" y="15539"/>
                  </a:cubicBezTo>
                  <a:cubicBezTo>
                    <a:pt x="16013" y="13792"/>
                    <a:pt x="15754" y="12287"/>
                    <a:pt x="15074" y="11071"/>
                  </a:cubicBezTo>
                  <a:cubicBezTo>
                    <a:pt x="14642" y="10301"/>
                    <a:pt x="14111" y="9773"/>
                    <a:pt x="13698" y="9424"/>
                  </a:cubicBezTo>
                  <a:cubicBezTo>
                    <a:pt x="13738" y="9381"/>
                    <a:pt x="13778" y="9331"/>
                    <a:pt x="13818" y="9282"/>
                  </a:cubicBezTo>
                  <a:lnTo>
                    <a:pt x="13821" y="9274"/>
                  </a:lnTo>
                  <a:cubicBezTo>
                    <a:pt x="13851" y="9238"/>
                    <a:pt x="13878" y="9202"/>
                    <a:pt x="13908" y="9162"/>
                  </a:cubicBezTo>
                  <a:lnTo>
                    <a:pt x="13918" y="9148"/>
                  </a:lnTo>
                  <a:cubicBezTo>
                    <a:pt x="13928" y="9135"/>
                    <a:pt x="13934" y="9125"/>
                    <a:pt x="13941" y="9115"/>
                  </a:cubicBezTo>
                  <a:cubicBezTo>
                    <a:pt x="13948" y="9105"/>
                    <a:pt x="13954" y="9098"/>
                    <a:pt x="13961" y="9092"/>
                  </a:cubicBezTo>
                  <a:lnTo>
                    <a:pt x="13961" y="9089"/>
                  </a:lnTo>
                  <a:cubicBezTo>
                    <a:pt x="13971" y="9075"/>
                    <a:pt x="13981" y="9058"/>
                    <a:pt x="13991" y="9046"/>
                  </a:cubicBezTo>
                  <a:cubicBezTo>
                    <a:pt x="14001" y="9035"/>
                    <a:pt x="14008" y="9022"/>
                    <a:pt x="14014" y="9012"/>
                  </a:cubicBezTo>
                  <a:cubicBezTo>
                    <a:pt x="14020" y="9002"/>
                    <a:pt x="14028" y="8995"/>
                    <a:pt x="14034" y="8986"/>
                  </a:cubicBezTo>
                  <a:cubicBezTo>
                    <a:pt x="14040" y="8972"/>
                    <a:pt x="14051" y="8959"/>
                    <a:pt x="14060" y="8943"/>
                  </a:cubicBezTo>
                  <a:lnTo>
                    <a:pt x="14074" y="8926"/>
                  </a:lnTo>
                  <a:cubicBezTo>
                    <a:pt x="14084" y="8906"/>
                    <a:pt x="14097" y="8886"/>
                    <a:pt x="14111" y="8866"/>
                  </a:cubicBezTo>
                  <a:lnTo>
                    <a:pt x="14124" y="8849"/>
                  </a:lnTo>
                  <a:cubicBezTo>
                    <a:pt x="14134" y="8833"/>
                    <a:pt x="14147" y="8813"/>
                    <a:pt x="14157" y="8793"/>
                  </a:cubicBezTo>
                  <a:lnTo>
                    <a:pt x="14164" y="8783"/>
                  </a:lnTo>
                  <a:cubicBezTo>
                    <a:pt x="14177" y="8759"/>
                    <a:pt x="14193" y="8736"/>
                    <a:pt x="14207" y="8713"/>
                  </a:cubicBezTo>
                  <a:lnTo>
                    <a:pt x="14210" y="8707"/>
                  </a:lnTo>
                  <a:cubicBezTo>
                    <a:pt x="14224" y="8684"/>
                    <a:pt x="14236" y="8660"/>
                    <a:pt x="14250" y="8637"/>
                  </a:cubicBezTo>
                  <a:lnTo>
                    <a:pt x="14256" y="8630"/>
                  </a:lnTo>
                  <a:cubicBezTo>
                    <a:pt x="14287" y="8577"/>
                    <a:pt x="14313" y="8524"/>
                    <a:pt x="14343" y="8471"/>
                  </a:cubicBezTo>
                  <a:lnTo>
                    <a:pt x="14346" y="8468"/>
                  </a:lnTo>
                  <a:cubicBezTo>
                    <a:pt x="14572" y="8039"/>
                    <a:pt x="14758" y="7554"/>
                    <a:pt x="14897" y="7022"/>
                  </a:cubicBezTo>
                  <a:lnTo>
                    <a:pt x="14901" y="7016"/>
                  </a:lnTo>
                  <a:lnTo>
                    <a:pt x="14931" y="6896"/>
                  </a:lnTo>
                  <a:lnTo>
                    <a:pt x="14931" y="6893"/>
                  </a:lnTo>
                  <a:cubicBezTo>
                    <a:pt x="14941" y="6856"/>
                    <a:pt x="14951" y="6817"/>
                    <a:pt x="14957" y="6780"/>
                  </a:cubicBezTo>
                  <a:lnTo>
                    <a:pt x="14964" y="6757"/>
                  </a:lnTo>
                  <a:cubicBezTo>
                    <a:pt x="14974" y="6717"/>
                    <a:pt x="14981" y="6677"/>
                    <a:pt x="14991" y="6637"/>
                  </a:cubicBezTo>
                  <a:cubicBezTo>
                    <a:pt x="15144" y="5940"/>
                    <a:pt x="15136" y="5225"/>
                    <a:pt x="14971" y="4522"/>
                  </a:cubicBezTo>
                  <a:cubicBezTo>
                    <a:pt x="14814" y="3850"/>
                    <a:pt x="14523" y="3213"/>
                    <a:pt x="14104" y="2625"/>
                  </a:cubicBezTo>
                  <a:cubicBezTo>
                    <a:pt x="13091" y="1210"/>
                    <a:pt x="11460" y="277"/>
                    <a:pt x="9630" y="64"/>
                  </a:cubicBezTo>
                  <a:cubicBezTo>
                    <a:pt x="9536" y="50"/>
                    <a:pt x="9453" y="44"/>
                    <a:pt x="9374" y="37"/>
                  </a:cubicBezTo>
                  <a:cubicBezTo>
                    <a:pt x="9053" y="11"/>
                    <a:pt x="8713" y="0"/>
                    <a:pt x="8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2"/>
            <p:cNvSpPr/>
            <p:nvPr/>
          </p:nvSpPr>
          <p:spPr>
            <a:xfrm>
              <a:off x="5884639" y="1361174"/>
              <a:ext cx="74" cy="295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1"/>
                  </a:move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2"/>
            <p:cNvSpPr/>
            <p:nvPr/>
          </p:nvSpPr>
          <p:spPr>
            <a:xfrm>
              <a:off x="4911939" y="788694"/>
              <a:ext cx="1049908" cy="1467231"/>
            </a:xfrm>
            <a:custGeom>
              <a:avLst/>
              <a:gdLst/>
              <a:ahLst/>
              <a:cxnLst/>
              <a:rect l="l" t="t" r="r" b="b"/>
              <a:pathLst>
                <a:path w="14237" h="19896" extrusionOk="0">
                  <a:moveTo>
                    <a:pt x="7383" y="0"/>
                  </a:moveTo>
                  <a:cubicBezTo>
                    <a:pt x="7084" y="0"/>
                    <a:pt x="6774" y="11"/>
                    <a:pt x="6457" y="34"/>
                  </a:cubicBezTo>
                  <a:cubicBezTo>
                    <a:pt x="5965" y="71"/>
                    <a:pt x="5458" y="137"/>
                    <a:pt x="4953" y="237"/>
                  </a:cubicBezTo>
                  <a:cubicBezTo>
                    <a:pt x="4487" y="330"/>
                    <a:pt x="4026" y="449"/>
                    <a:pt x="3581" y="602"/>
                  </a:cubicBezTo>
                  <a:cubicBezTo>
                    <a:pt x="2183" y="1083"/>
                    <a:pt x="960" y="1888"/>
                    <a:pt x="379" y="3116"/>
                  </a:cubicBezTo>
                  <a:cubicBezTo>
                    <a:pt x="133" y="3634"/>
                    <a:pt x="0" y="4226"/>
                    <a:pt x="14" y="4900"/>
                  </a:cubicBezTo>
                  <a:cubicBezTo>
                    <a:pt x="17" y="5129"/>
                    <a:pt x="37" y="5335"/>
                    <a:pt x="70" y="5521"/>
                  </a:cubicBezTo>
                  <a:cubicBezTo>
                    <a:pt x="277" y="6735"/>
                    <a:pt x="1029" y="7125"/>
                    <a:pt x="1948" y="7125"/>
                  </a:cubicBezTo>
                  <a:cubicBezTo>
                    <a:pt x="3418" y="7125"/>
                    <a:pt x="5316" y="6127"/>
                    <a:pt x="6095" y="5906"/>
                  </a:cubicBezTo>
                  <a:cubicBezTo>
                    <a:pt x="6287" y="5852"/>
                    <a:pt x="6453" y="5829"/>
                    <a:pt x="6596" y="5829"/>
                  </a:cubicBezTo>
                  <a:cubicBezTo>
                    <a:pt x="7171" y="5829"/>
                    <a:pt x="7391" y="6197"/>
                    <a:pt x="7474" y="6444"/>
                  </a:cubicBezTo>
                  <a:cubicBezTo>
                    <a:pt x="7517" y="6571"/>
                    <a:pt x="7524" y="6663"/>
                    <a:pt x="7524" y="6663"/>
                  </a:cubicBezTo>
                  <a:cubicBezTo>
                    <a:pt x="7417" y="6976"/>
                    <a:pt x="7245" y="7186"/>
                    <a:pt x="7026" y="7321"/>
                  </a:cubicBezTo>
                  <a:cubicBezTo>
                    <a:pt x="5836" y="8066"/>
                    <a:pt x="3279" y="6777"/>
                    <a:pt x="2784" y="9434"/>
                  </a:cubicBezTo>
                  <a:cubicBezTo>
                    <a:pt x="2764" y="9527"/>
                    <a:pt x="2750" y="9617"/>
                    <a:pt x="2744" y="9703"/>
                  </a:cubicBezTo>
                  <a:cubicBezTo>
                    <a:pt x="2701" y="10048"/>
                    <a:pt x="2714" y="10350"/>
                    <a:pt x="2770" y="10613"/>
                  </a:cubicBezTo>
                  <a:cubicBezTo>
                    <a:pt x="3071" y="12025"/>
                    <a:pt x="4604" y="12319"/>
                    <a:pt x="5619" y="12319"/>
                  </a:cubicBezTo>
                  <a:cubicBezTo>
                    <a:pt x="5983" y="12319"/>
                    <a:pt x="6280" y="12282"/>
                    <a:pt x="6431" y="12244"/>
                  </a:cubicBezTo>
                  <a:cubicBezTo>
                    <a:pt x="6597" y="12202"/>
                    <a:pt x="6804" y="12176"/>
                    <a:pt x="7017" y="12176"/>
                  </a:cubicBezTo>
                  <a:cubicBezTo>
                    <a:pt x="7636" y="12176"/>
                    <a:pt x="8301" y="12398"/>
                    <a:pt x="8138" y="13108"/>
                  </a:cubicBezTo>
                  <a:cubicBezTo>
                    <a:pt x="8131" y="13141"/>
                    <a:pt x="8122" y="13174"/>
                    <a:pt x="8111" y="13208"/>
                  </a:cubicBezTo>
                  <a:cubicBezTo>
                    <a:pt x="8095" y="13254"/>
                    <a:pt x="8078" y="13297"/>
                    <a:pt x="8058" y="13340"/>
                  </a:cubicBezTo>
                  <a:cubicBezTo>
                    <a:pt x="7735" y="14015"/>
                    <a:pt x="6738" y="14277"/>
                    <a:pt x="5894" y="14277"/>
                  </a:cubicBezTo>
                  <a:cubicBezTo>
                    <a:pt x="5575" y="14277"/>
                    <a:pt x="5279" y="14240"/>
                    <a:pt x="5049" y="14174"/>
                  </a:cubicBezTo>
                  <a:cubicBezTo>
                    <a:pt x="4692" y="14071"/>
                    <a:pt x="4115" y="13907"/>
                    <a:pt x="3485" y="13907"/>
                  </a:cubicBezTo>
                  <a:cubicBezTo>
                    <a:pt x="2848" y="13907"/>
                    <a:pt x="2157" y="14075"/>
                    <a:pt x="1585" y="14642"/>
                  </a:cubicBezTo>
                  <a:cubicBezTo>
                    <a:pt x="1326" y="14902"/>
                    <a:pt x="1090" y="15240"/>
                    <a:pt x="894" y="15685"/>
                  </a:cubicBezTo>
                  <a:cubicBezTo>
                    <a:pt x="817" y="15861"/>
                    <a:pt x="761" y="16034"/>
                    <a:pt x="728" y="16203"/>
                  </a:cubicBezTo>
                  <a:cubicBezTo>
                    <a:pt x="285" y="18309"/>
                    <a:pt x="3029" y="19724"/>
                    <a:pt x="5594" y="19881"/>
                  </a:cubicBezTo>
                  <a:cubicBezTo>
                    <a:pt x="5754" y="19890"/>
                    <a:pt x="5922" y="19895"/>
                    <a:pt x="6096" y="19895"/>
                  </a:cubicBezTo>
                  <a:cubicBezTo>
                    <a:pt x="8931" y="19895"/>
                    <a:pt x="13423" y="18576"/>
                    <a:pt x="13818" y="14426"/>
                  </a:cubicBezTo>
                  <a:cubicBezTo>
                    <a:pt x="14236" y="10019"/>
                    <a:pt x="11550" y="9012"/>
                    <a:pt x="11343" y="8593"/>
                  </a:cubicBezTo>
                  <a:cubicBezTo>
                    <a:pt x="11280" y="8467"/>
                    <a:pt x="11357" y="8354"/>
                    <a:pt x="11506" y="8188"/>
                  </a:cubicBezTo>
                  <a:cubicBezTo>
                    <a:pt x="11855" y="7810"/>
                    <a:pt x="12599" y="7155"/>
                    <a:pt x="12977" y="5405"/>
                  </a:cubicBezTo>
                  <a:cubicBezTo>
                    <a:pt x="13512" y="2944"/>
                    <a:pt x="11479" y="402"/>
                    <a:pt x="8487" y="57"/>
                  </a:cubicBezTo>
                  <a:cubicBezTo>
                    <a:pt x="8417" y="47"/>
                    <a:pt x="8347" y="40"/>
                    <a:pt x="8277" y="34"/>
                  </a:cubicBezTo>
                  <a:cubicBezTo>
                    <a:pt x="7996" y="12"/>
                    <a:pt x="7696" y="0"/>
                    <a:pt x="73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2"/>
            <p:cNvSpPr/>
            <p:nvPr/>
          </p:nvSpPr>
          <p:spPr>
            <a:xfrm>
              <a:off x="4917101" y="1171576"/>
              <a:ext cx="548515" cy="142623"/>
            </a:xfrm>
            <a:custGeom>
              <a:avLst/>
              <a:gdLst/>
              <a:ahLst/>
              <a:cxnLst/>
              <a:rect l="l" t="t" r="r" b="b"/>
              <a:pathLst>
                <a:path w="7438" h="1934" extrusionOk="0">
                  <a:moveTo>
                    <a:pt x="5863" y="1"/>
                  </a:moveTo>
                  <a:cubicBezTo>
                    <a:pt x="5198" y="1"/>
                    <a:pt x="4377" y="256"/>
                    <a:pt x="3116" y="651"/>
                  </a:cubicBezTo>
                  <a:cubicBezTo>
                    <a:pt x="2524" y="838"/>
                    <a:pt x="1946" y="964"/>
                    <a:pt x="1438" y="964"/>
                  </a:cubicBezTo>
                  <a:cubicBezTo>
                    <a:pt x="837" y="964"/>
                    <a:pt x="332" y="791"/>
                    <a:pt x="0" y="329"/>
                  </a:cubicBezTo>
                  <a:lnTo>
                    <a:pt x="0" y="329"/>
                  </a:lnTo>
                  <a:cubicBezTo>
                    <a:pt x="206" y="1545"/>
                    <a:pt x="960" y="1934"/>
                    <a:pt x="1877" y="1934"/>
                  </a:cubicBezTo>
                  <a:cubicBezTo>
                    <a:pt x="3348" y="1934"/>
                    <a:pt x="5248" y="933"/>
                    <a:pt x="6025" y="714"/>
                  </a:cubicBezTo>
                  <a:cubicBezTo>
                    <a:pt x="6218" y="661"/>
                    <a:pt x="6384" y="638"/>
                    <a:pt x="6527" y="638"/>
                  </a:cubicBezTo>
                  <a:cubicBezTo>
                    <a:pt x="7101" y="638"/>
                    <a:pt x="7321" y="1007"/>
                    <a:pt x="7404" y="1252"/>
                  </a:cubicBezTo>
                  <a:cubicBezTo>
                    <a:pt x="7427" y="1196"/>
                    <a:pt x="7437" y="1137"/>
                    <a:pt x="7437" y="1070"/>
                  </a:cubicBezTo>
                  <a:cubicBezTo>
                    <a:pt x="7437" y="754"/>
                    <a:pt x="7168" y="363"/>
                    <a:pt x="6633" y="143"/>
                  </a:cubicBezTo>
                  <a:cubicBezTo>
                    <a:pt x="6390" y="44"/>
                    <a:pt x="6138" y="1"/>
                    <a:pt x="586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2"/>
            <p:cNvSpPr/>
            <p:nvPr/>
          </p:nvSpPr>
          <p:spPr>
            <a:xfrm>
              <a:off x="5116213" y="1571347"/>
              <a:ext cx="420641" cy="183994"/>
            </a:xfrm>
            <a:custGeom>
              <a:avLst/>
              <a:gdLst/>
              <a:ahLst/>
              <a:cxnLst/>
              <a:rect l="l" t="t" r="r" b="b"/>
              <a:pathLst>
                <a:path w="5704" h="2495" extrusionOk="0">
                  <a:moveTo>
                    <a:pt x="0" y="0"/>
                  </a:moveTo>
                  <a:lnTo>
                    <a:pt x="0" y="0"/>
                  </a:lnTo>
                  <a:cubicBezTo>
                    <a:pt x="302" y="1411"/>
                    <a:pt x="1837" y="1707"/>
                    <a:pt x="2850" y="1707"/>
                  </a:cubicBezTo>
                  <a:cubicBezTo>
                    <a:pt x="3215" y="1707"/>
                    <a:pt x="3511" y="1667"/>
                    <a:pt x="3661" y="1631"/>
                  </a:cubicBezTo>
                  <a:cubicBezTo>
                    <a:pt x="3827" y="1588"/>
                    <a:pt x="4036" y="1561"/>
                    <a:pt x="4248" y="1561"/>
                  </a:cubicBezTo>
                  <a:cubicBezTo>
                    <a:pt x="4803" y="1565"/>
                    <a:pt x="5392" y="1741"/>
                    <a:pt x="5395" y="2285"/>
                  </a:cubicBezTo>
                  <a:cubicBezTo>
                    <a:pt x="5395" y="2352"/>
                    <a:pt x="5384" y="2422"/>
                    <a:pt x="5368" y="2495"/>
                  </a:cubicBezTo>
                  <a:cubicBezTo>
                    <a:pt x="5611" y="2372"/>
                    <a:pt x="5703" y="2219"/>
                    <a:pt x="5703" y="2060"/>
                  </a:cubicBezTo>
                  <a:cubicBezTo>
                    <a:pt x="5703" y="1741"/>
                    <a:pt x="5335" y="1402"/>
                    <a:pt x="5096" y="1239"/>
                  </a:cubicBezTo>
                  <a:cubicBezTo>
                    <a:pt x="4700" y="970"/>
                    <a:pt x="4103" y="924"/>
                    <a:pt x="2402" y="728"/>
                  </a:cubicBezTo>
                  <a:cubicBezTo>
                    <a:pt x="1631" y="641"/>
                    <a:pt x="684" y="399"/>
                    <a:pt x="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2"/>
            <p:cNvSpPr/>
            <p:nvPr/>
          </p:nvSpPr>
          <p:spPr>
            <a:xfrm>
              <a:off x="5388112" y="788694"/>
              <a:ext cx="487307" cy="603898"/>
            </a:xfrm>
            <a:custGeom>
              <a:avLst/>
              <a:gdLst/>
              <a:ahLst/>
              <a:cxnLst/>
              <a:rect l="l" t="t" r="r" b="b"/>
              <a:pathLst>
                <a:path w="6608" h="8189" extrusionOk="0">
                  <a:moveTo>
                    <a:pt x="930" y="1"/>
                  </a:moveTo>
                  <a:cubicBezTo>
                    <a:pt x="632" y="1"/>
                    <a:pt x="319" y="11"/>
                    <a:pt x="0" y="34"/>
                  </a:cubicBezTo>
                  <a:cubicBezTo>
                    <a:pt x="266" y="429"/>
                    <a:pt x="2030" y="57"/>
                    <a:pt x="2947" y="465"/>
                  </a:cubicBezTo>
                  <a:cubicBezTo>
                    <a:pt x="3863" y="877"/>
                    <a:pt x="5205" y="1515"/>
                    <a:pt x="5683" y="3598"/>
                  </a:cubicBezTo>
                  <a:cubicBezTo>
                    <a:pt x="5770" y="3963"/>
                    <a:pt x="5803" y="4339"/>
                    <a:pt x="5803" y="4718"/>
                  </a:cubicBezTo>
                  <a:cubicBezTo>
                    <a:pt x="5806" y="6109"/>
                    <a:pt x="5325" y="7491"/>
                    <a:pt x="5049" y="8188"/>
                  </a:cubicBezTo>
                  <a:cubicBezTo>
                    <a:pt x="5398" y="7810"/>
                    <a:pt x="6142" y="7155"/>
                    <a:pt x="6520" y="5405"/>
                  </a:cubicBezTo>
                  <a:cubicBezTo>
                    <a:pt x="6580" y="5139"/>
                    <a:pt x="6607" y="4877"/>
                    <a:pt x="6607" y="4611"/>
                  </a:cubicBezTo>
                  <a:cubicBezTo>
                    <a:pt x="6607" y="2422"/>
                    <a:pt x="4700" y="362"/>
                    <a:pt x="2030" y="57"/>
                  </a:cubicBezTo>
                  <a:cubicBezTo>
                    <a:pt x="1960" y="47"/>
                    <a:pt x="1890" y="40"/>
                    <a:pt x="1820" y="34"/>
                  </a:cubicBezTo>
                  <a:cubicBezTo>
                    <a:pt x="1541" y="11"/>
                    <a:pt x="1242" y="1"/>
                    <a:pt x="93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2"/>
            <p:cNvSpPr/>
            <p:nvPr/>
          </p:nvSpPr>
          <p:spPr>
            <a:xfrm>
              <a:off x="4962085" y="1422382"/>
              <a:ext cx="972107" cy="833392"/>
            </a:xfrm>
            <a:custGeom>
              <a:avLst/>
              <a:gdLst/>
              <a:ahLst/>
              <a:cxnLst/>
              <a:rect l="l" t="t" r="r" b="b"/>
              <a:pathLst>
                <a:path w="13182" h="11301" extrusionOk="0">
                  <a:moveTo>
                    <a:pt x="10663" y="0"/>
                  </a:moveTo>
                  <a:cubicBezTo>
                    <a:pt x="10650" y="28"/>
                    <a:pt x="10646" y="51"/>
                    <a:pt x="10646" y="77"/>
                  </a:cubicBezTo>
                  <a:cubicBezTo>
                    <a:pt x="10646" y="476"/>
                    <a:pt x="11759" y="997"/>
                    <a:pt x="12155" y="1655"/>
                  </a:cubicBezTo>
                  <a:cubicBezTo>
                    <a:pt x="12576" y="2352"/>
                    <a:pt x="12690" y="3236"/>
                    <a:pt x="12812" y="4063"/>
                  </a:cubicBezTo>
                  <a:cubicBezTo>
                    <a:pt x="12829" y="4176"/>
                    <a:pt x="12835" y="4312"/>
                    <a:pt x="12835" y="4468"/>
                  </a:cubicBezTo>
                  <a:cubicBezTo>
                    <a:pt x="12835" y="5452"/>
                    <a:pt x="12457" y="7182"/>
                    <a:pt x="11135" y="8301"/>
                  </a:cubicBezTo>
                  <a:cubicBezTo>
                    <a:pt x="9979" y="9278"/>
                    <a:pt x="7571" y="9965"/>
                    <a:pt x="5265" y="9965"/>
                  </a:cubicBezTo>
                  <a:cubicBezTo>
                    <a:pt x="4508" y="9965"/>
                    <a:pt x="3764" y="9893"/>
                    <a:pt x="3080" y="9729"/>
                  </a:cubicBezTo>
                  <a:cubicBezTo>
                    <a:pt x="1589" y="9378"/>
                    <a:pt x="569" y="8504"/>
                    <a:pt x="48" y="7610"/>
                  </a:cubicBezTo>
                  <a:cubicBezTo>
                    <a:pt x="18" y="7763"/>
                    <a:pt x="1" y="7909"/>
                    <a:pt x="1" y="8055"/>
                  </a:cubicBezTo>
                  <a:cubicBezTo>
                    <a:pt x="1" y="9916"/>
                    <a:pt x="2535" y="11141"/>
                    <a:pt x="4914" y="11288"/>
                  </a:cubicBezTo>
                  <a:cubicBezTo>
                    <a:pt x="5073" y="11297"/>
                    <a:pt x="5242" y="11300"/>
                    <a:pt x="5418" y="11300"/>
                  </a:cubicBezTo>
                  <a:cubicBezTo>
                    <a:pt x="8252" y="11300"/>
                    <a:pt x="12743" y="9982"/>
                    <a:pt x="13138" y="5833"/>
                  </a:cubicBezTo>
                  <a:cubicBezTo>
                    <a:pt x="13168" y="5515"/>
                    <a:pt x="13181" y="5216"/>
                    <a:pt x="13181" y="4930"/>
                  </a:cubicBezTo>
                  <a:cubicBezTo>
                    <a:pt x="13181" y="1283"/>
                    <a:pt x="10856" y="389"/>
                    <a:pt x="1066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2"/>
            <p:cNvSpPr/>
            <p:nvPr/>
          </p:nvSpPr>
          <p:spPr>
            <a:xfrm>
              <a:off x="4987085" y="988542"/>
              <a:ext cx="174481" cy="131119"/>
            </a:xfrm>
            <a:custGeom>
              <a:avLst/>
              <a:gdLst/>
              <a:ahLst/>
              <a:cxnLst/>
              <a:rect l="l" t="t" r="r" b="b"/>
              <a:pathLst>
                <a:path w="2366" h="1778" extrusionOk="0">
                  <a:moveTo>
                    <a:pt x="1867" y="0"/>
                  </a:moveTo>
                  <a:cubicBezTo>
                    <a:pt x="1844" y="0"/>
                    <a:pt x="1820" y="5"/>
                    <a:pt x="1797" y="15"/>
                  </a:cubicBezTo>
                  <a:cubicBezTo>
                    <a:pt x="1711" y="54"/>
                    <a:pt x="1675" y="154"/>
                    <a:pt x="1711" y="237"/>
                  </a:cubicBezTo>
                  <a:cubicBezTo>
                    <a:pt x="1788" y="410"/>
                    <a:pt x="1944" y="918"/>
                    <a:pt x="1762" y="1200"/>
                  </a:cubicBezTo>
                  <a:cubicBezTo>
                    <a:pt x="1658" y="1359"/>
                    <a:pt x="1449" y="1439"/>
                    <a:pt x="1144" y="1439"/>
                  </a:cubicBezTo>
                  <a:cubicBezTo>
                    <a:pt x="888" y="1439"/>
                    <a:pt x="715" y="1370"/>
                    <a:pt x="609" y="1230"/>
                  </a:cubicBezTo>
                  <a:cubicBezTo>
                    <a:pt x="413" y="971"/>
                    <a:pt x="489" y="499"/>
                    <a:pt x="536" y="340"/>
                  </a:cubicBezTo>
                  <a:cubicBezTo>
                    <a:pt x="562" y="251"/>
                    <a:pt x="512" y="157"/>
                    <a:pt x="422" y="131"/>
                  </a:cubicBezTo>
                  <a:cubicBezTo>
                    <a:pt x="406" y="126"/>
                    <a:pt x="390" y="124"/>
                    <a:pt x="375" y="124"/>
                  </a:cubicBezTo>
                  <a:cubicBezTo>
                    <a:pt x="302" y="124"/>
                    <a:pt x="235" y="173"/>
                    <a:pt x="213" y="243"/>
                  </a:cubicBezTo>
                  <a:cubicBezTo>
                    <a:pt x="203" y="274"/>
                    <a:pt x="1" y="984"/>
                    <a:pt x="339" y="1433"/>
                  </a:cubicBezTo>
                  <a:cubicBezTo>
                    <a:pt x="509" y="1662"/>
                    <a:pt x="781" y="1778"/>
                    <a:pt x="1144" y="1778"/>
                  </a:cubicBezTo>
                  <a:cubicBezTo>
                    <a:pt x="1572" y="1778"/>
                    <a:pt x="1874" y="1646"/>
                    <a:pt x="2044" y="1386"/>
                  </a:cubicBezTo>
                  <a:cubicBezTo>
                    <a:pt x="2366" y="891"/>
                    <a:pt x="2033" y="134"/>
                    <a:pt x="2021" y="101"/>
                  </a:cubicBezTo>
                  <a:cubicBezTo>
                    <a:pt x="1994" y="37"/>
                    <a:pt x="1932" y="0"/>
                    <a:pt x="1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2"/>
            <p:cNvSpPr/>
            <p:nvPr/>
          </p:nvSpPr>
          <p:spPr>
            <a:xfrm>
              <a:off x="5490249" y="970032"/>
              <a:ext cx="174186" cy="131045"/>
            </a:xfrm>
            <a:custGeom>
              <a:avLst/>
              <a:gdLst/>
              <a:ahLst/>
              <a:cxnLst/>
              <a:rect l="l" t="t" r="r" b="b"/>
              <a:pathLst>
                <a:path w="2362" h="1777" extrusionOk="0">
                  <a:moveTo>
                    <a:pt x="1866" y="0"/>
                  </a:moveTo>
                  <a:cubicBezTo>
                    <a:pt x="1843" y="0"/>
                    <a:pt x="1820" y="5"/>
                    <a:pt x="1798" y="16"/>
                  </a:cubicBezTo>
                  <a:cubicBezTo>
                    <a:pt x="1711" y="53"/>
                    <a:pt x="1671" y="152"/>
                    <a:pt x="1711" y="238"/>
                  </a:cubicBezTo>
                  <a:cubicBezTo>
                    <a:pt x="1787" y="411"/>
                    <a:pt x="1943" y="920"/>
                    <a:pt x="1758" y="1202"/>
                  </a:cubicBezTo>
                  <a:cubicBezTo>
                    <a:pt x="1655" y="1358"/>
                    <a:pt x="1448" y="1438"/>
                    <a:pt x="1140" y="1438"/>
                  </a:cubicBezTo>
                  <a:cubicBezTo>
                    <a:pt x="887" y="1438"/>
                    <a:pt x="711" y="1371"/>
                    <a:pt x="605" y="1229"/>
                  </a:cubicBezTo>
                  <a:cubicBezTo>
                    <a:pt x="412" y="969"/>
                    <a:pt x="489" y="498"/>
                    <a:pt x="535" y="338"/>
                  </a:cubicBezTo>
                  <a:cubicBezTo>
                    <a:pt x="562" y="249"/>
                    <a:pt x="508" y="156"/>
                    <a:pt x="419" y="129"/>
                  </a:cubicBezTo>
                  <a:cubicBezTo>
                    <a:pt x="404" y="125"/>
                    <a:pt x="389" y="124"/>
                    <a:pt x="375" y="124"/>
                  </a:cubicBezTo>
                  <a:cubicBezTo>
                    <a:pt x="300" y="124"/>
                    <a:pt x="231" y="170"/>
                    <a:pt x="210" y="246"/>
                  </a:cubicBezTo>
                  <a:cubicBezTo>
                    <a:pt x="203" y="275"/>
                    <a:pt x="1" y="983"/>
                    <a:pt x="335" y="1431"/>
                  </a:cubicBezTo>
                  <a:cubicBezTo>
                    <a:pt x="508" y="1661"/>
                    <a:pt x="778" y="1777"/>
                    <a:pt x="1140" y="1777"/>
                  </a:cubicBezTo>
                  <a:cubicBezTo>
                    <a:pt x="1571" y="1777"/>
                    <a:pt x="1874" y="1644"/>
                    <a:pt x="2043" y="1385"/>
                  </a:cubicBezTo>
                  <a:cubicBezTo>
                    <a:pt x="2362" y="890"/>
                    <a:pt x="2033" y="132"/>
                    <a:pt x="2017" y="99"/>
                  </a:cubicBezTo>
                  <a:cubicBezTo>
                    <a:pt x="1990" y="38"/>
                    <a:pt x="1929" y="0"/>
                    <a:pt x="1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2"/>
            <p:cNvSpPr/>
            <p:nvPr/>
          </p:nvSpPr>
          <p:spPr>
            <a:xfrm>
              <a:off x="5177938" y="1068924"/>
              <a:ext cx="272930" cy="101768"/>
            </a:xfrm>
            <a:custGeom>
              <a:avLst/>
              <a:gdLst/>
              <a:ahLst/>
              <a:cxnLst/>
              <a:rect l="l" t="t" r="r" b="b"/>
              <a:pathLst>
                <a:path w="3701" h="1380" extrusionOk="0">
                  <a:moveTo>
                    <a:pt x="0" y="1"/>
                  </a:moveTo>
                  <a:lnTo>
                    <a:pt x="0" y="1"/>
                  </a:lnTo>
                  <a:cubicBezTo>
                    <a:pt x="146" y="635"/>
                    <a:pt x="598" y="1379"/>
                    <a:pt x="1917" y="1379"/>
                  </a:cubicBezTo>
                  <a:cubicBezTo>
                    <a:pt x="2986" y="1376"/>
                    <a:pt x="3474" y="824"/>
                    <a:pt x="3701" y="266"/>
                  </a:cubicBezTo>
                  <a:lnTo>
                    <a:pt x="3701" y="266"/>
                  </a:lnTo>
                  <a:cubicBezTo>
                    <a:pt x="3539" y="305"/>
                    <a:pt x="3402" y="321"/>
                    <a:pt x="3287" y="321"/>
                  </a:cubicBezTo>
                  <a:cubicBezTo>
                    <a:pt x="2827" y="321"/>
                    <a:pt x="2714" y="70"/>
                    <a:pt x="2714" y="70"/>
                  </a:cubicBezTo>
                  <a:cubicBezTo>
                    <a:pt x="2714" y="70"/>
                    <a:pt x="2601" y="379"/>
                    <a:pt x="1910" y="436"/>
                  </a:cubicBezTo>
                  <a:cubicBezTo>
                    <a:pt x="1870" y="439"/>
                    <a:pt x="1831" y="441"/>
                    <a:pt x="1795" y="441"/>
                  </a:cubicBezTo>
                  <a:cubicBezTo>
                    <a:pt x="1219" y="441"/>
                    <a:pt x="1196" y="70"/>
                    <a:pt x="1196" y="70"/>
                  </a:cubicBezTo>
                  <a:lnTo>
                    <a:pt x="1143" y="57"/>
                  </a:lnTo>
                  <a:cubicBezTo>
                    <a:pt x="1060" y="183"/>
                    <a:pt x="877" y="389"/>
                    <a:pt x="549" y="406"/>
                  </a:cubicBezTo>
                  <a:cubicBezTo>
                    <a:pt x="537" y="406"/>
                    <a:pt x="525" y="407"/>
                    <a:pt x="514" y="407"/>
                  </a:cubicBezTo>
                  <a:cubicBezTo>
                    <a:pt x="152" y="407"/>
                    <a:pt x="33" y="11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2"/>
            <p:cNvSpPr/>
            <p:nvPr/>
          </p:nvSpPr>
          <p:spPr>
            <a:xfrm>
              <a:off x="5378009" y="1004028"/>
              <a:ext cx="89748" cy="88641"/>
            </a:xfrm>
            <a:custGeom>
              <a:avLst/>
              <a:gdLst/>
              <a:ahLst/>
              <a:cxnLst/>
              <a:rect l="l" t="t" r="r" b="b"/>
              <a:pathLst>
                <a:path w="1217" h="1202" extrusionOk="0">
                  <a:moveTo>
                    <a:pt x="1" y="1"/>
                  </a:moveTo>
                  <a:lnTo>
                    <a:pt x="1" y="950"/>
                  </a:lnTo>
                  <a:cubicBezTo>
                    <a:pt x="1" y="950"/>
                    <a:pt x="114" y="1201"/>
                    <a:pt x="574" y="1201"/>
                  </a:cubicBezTo>
                  <a:cubicBezTo>
                    <a:pt x="689" y="1201"/>
                    <a:pt x="826" y="1185"/>
                    <a:pt x="988" y="1146"/>
                  </a:cubicBezTo>
                  <a:cubicBezTo>
                    <a:pt x="1217" y="579"/>
                    <a:pt x="1167" y="1"/>
                    <a:pt x="1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2"/>
            <p:cNvSpPr/>
            <p:nvPr/>
          </p:nvSpPr>
          <p:spPr>
            <a:xfrm>
              <a:off x="5262155" y="1004028"/>
              <a:ext cx="115927" cy="97417"/>
            </a:xfrm>
            <a:custGeom>
              <a:avLst/>
              <a:gdLst/>
              <a:ahLst/>
              <a:cxnLst/>
              <a:rect l="l" t="t" r="r" b="b"/>
              <a:pathLst>
                <a:path w="1572" h="1321" extrusionOk="0">
                  <a:moveTo>
                    <a:pt x="54" y="1"/>
                  </a:moveTo>
                  <a:lnTo>
                    <a:pt x="54" y="838"/>
                  </a:lnTo>
                  <a:cubicBezTo>
                    <a:pt x="54" y="838"/>
                    <a:pt x="37" y="881"/>
                    <a:pt x="1" y="937"/>
                  </a:cubicBezTo>
                  <a:lnTo>
                    <a:pt x="54" y="950"/>
                  </a:lnTo>
                  <a:cubicBezTo>
                    <a:pt x="54" y="950"/>
                    <a:pt x="77" y="1321"/>
                    <a:pt x="653" y="1321"/>
                  </a:cubicBezTo>
                  <a:cubicBezTo>
                    <a:pt x="689" y="1321"/>
                    <a:pt x="728" y="1319"/>
                    <a:pt x="768" y="1316"/>
                  </a:cubicBezTo>
                  <a:cubicBezTo>
                    <a:pt x="1459" y="1259"/>
                    <a:pt x="1572" y="950"/>
                    <a:pt x="1572" y="950"/>
                  </a:cubicBezTo>
                  <a:lnTo>
                    <a:pt x="1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2"/>
            <p:cNvSpPr/>
            <p:nvPr/>
          </p:nvSpPr>
          <p:spPr>
            <a:xfrm>
              <a:off x="5170342" y="1004028"/>
              <a:ext cx="95868" cy="94910"/>
            </a:xfrm>
            <a:custGeom>
              <a:avLst/>
              <a:gdLst/>
              <a:ahLst/>
              <a:cxnLst/>
              <a:rect l="l" t="t" r="r" b="b"/>
              <a:pathLst>
                <a:path w="1300" h="1287" extrusionOk="0">
                  <a:moveTo>
                    <a:pt x="57" y="1"/>
                  </a:moveTo>
                  <a:cubicBezTo>
                    <a:pt x="57" y="1"/>
                    <a:pt x="0" y="386"/>
                    <a:pt x="94" y="838"/>
                  </a:cubicBezTo>
                  <a:cubicBezTo>
                    <a:pt x="94" y="838"/>
                    <a:pt x="97" y="854"/>
                    <a:pt x="103" y="881"/>
                  </a:cubicBezTo>
                  <a:cubicBezTo>
                    <a:pt x="136" y="990"/>
                    <a:pt x="255" y="1287"/>
                    <a:pt x="617" y="1287"/>
                  </a:cubicBezTo>
                  <a:cubicBezTo>
                    <a:pt x="628" y="1287"/>
                    <a:pt x="640" y="1286"/>
                    <a:pt x="652" y="1286"/>
                  </a:cubicBezTo>
                  <a:cubicBezTo>
                    <a:pt x="980" y="1269"/>
                    <a:pt x="1163" y="1063"/>
                    <a:pt x="1246" y="937"/>
                  </a:cubicBezTo>
                  <a:cubicBezTo>
                    <a:pt x="1282" y="881"/>
                    <a:pt x="1299" y="838"/>
                    <a:pt x="1299" y="838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2"/>
            <p:cNvSpPr/>
            <p:nvPr/>
          </p:nvSpPr>
          <p:spPr>
            <a:xfrm>
              <a:off x="4956776" y="1138981"/>
              <a:ext cx="106783" cy="86503"/>
            </a:xfrm>
            <a:custGeom>
              <a:avLst/>
              <a:gdLst/>
              <a:ahLst/>
              <a:cxnLst/>
              <a:rect l="l" t="t" r="r" b="b"/>
              <a:pathLst>
                <a:path w="1448" h="1173" extrusionOk="0">
                  <a:moveTo>
                    <a:pt x="724" y="0"/>
                  </a:moveTo>
                  <a:cubicBezTo>
                    <a:pt x="322" y="0"/>
                    <a:pt x="0" y="263"/>
                    <a:pt x="0" y="585"/>
                  </a:cubicBezTo>
                  <a:cubicBezTo>
                    <a:pt x="0" y="911"/>
                    <a:pt x="322" y="1173"/>
                    <a:pt x="724" y="1173"/>
                  </a:cubicBezTo>
                  <a:cubicBezTo>
                    <a:pt x="1126" y="1173"/>
                    <a:pt x="1448" y="911"/>
                    <a:pt x="1448" y="585"/>
                  </a:cubicBezTo>
                  <a:cubicBezTo>
                    <a:pt x="1448" y="263"/>
                    <a:pt x="1126" y="0"/>
                    <a:pt x="72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2"/>
            <p:cNvSpPr/>
            <p:nvPr/>
          </p:nvSpPr>
          <p:spPr>
            <a:xfrm>
              <a:off x="5593124" y="1111548"/>
              <a:ext cx="106857" cy="86798"/>
            </a:xfrm>
            <a:custGeom>
              <a:avLst/>
              <a:gdLst/>
              <a:ahLst/>
              <a:cxnLst/>
              <a:rect l="l" t="t" r="r" b="b"/>
              <a:pathLst>
                <a:path w="1449" h="1177" extrusionOk="0">
                  <a:moveTo>
                    <a:pt x="725" y="1"/>
                  </a:moveTo>
                  <a:cubicBezTo>
                    <a:pt x="326" y="1"/>
                    <a:pt x="1" y="263"/>
                    <a:pt x="1" y="588"/>
                  </a:cubicBezTo>
                  <a:cubicBezTo>
                    <a:pt x="1" y="910"/>
                    <a:pt x="326" y="1177"/>
                    <a:pt x="725" y="1177"/>
                  </a:cubicBezTo>
                  <a:cubicBezTo>
                    <a:pt x="1126" y="1177"/>
                    <a:pt x="1448" y="910"/>
                    <a:pt x="1448" y="588"/>
                  </a:cubicBezTo>
                  <a:cubicBezTo>
                    <a:pt x="1448" y="263"/>
                    <a:pt x="1126" y="1"/>
                    <a:pt x="72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6" name="Google Shape;516;p22"/>
          <p:cNvGrpSpPr/>
          <p:nvPr/>
        </p:nvGrpSpPr>
        <p:grpSpPr>
          <a:xfrm>
            <a:off x="6344853" y="1566723"/>
            <a:ext cx="569572" cy="685040"/>
            <a:chOff x="3368409" y="1154615"/>
            <a:chExt cx="994364" cy="1195950"/>
          </a:xfrm>
        </p:grpSpPr>
        <p:sp>
          <p:nvSpPr>
            <p:cNvPr id="517" name="Google Shape;517;p22"/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2"/>
            <p:cNvSpPr/>
            <p:nvPr/>
          </p:nvSpPr>
          <p:spPr>
            <a:xfrm>
              <a:off x="3416227" y="1205690"/>
              <a:ext cx="896067" cy="1085659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2"/>
            <p:cNvSpPr/>
            <p:nvPr/>
          </p:nvSpPr>
          <p:spPr>
            <a:xfrm>
              <a:off x="3564947" y="1547851"/>
              <a:ext cx="228074" cy="307265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2"/>
            <p:cNvSpPr/>
            <p:nvPr/>
          </p:nvSpPr>
          <p:spPr>
            <a:xfrm>
              <a:off x="3769191" y="1205690"/>
              <a:ext cx="442470" cy="769709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2"/>
            <p:cNvSpPr/>
            <p:nvPr/>
          </p:nvSpPr>
          <p:spPr>
            <a:xfrm>
              <a:off x="4143975" y="1918670"/>
              <a:ext cx="132763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2"/>
            <p:cNvSpPr/>
            <p:nvPr/>
          </p:nvSpPr>
          <p:spPr>
            <a:xfrm>
              <a:off x="3545298" y="1971535"/>
              <a:ext cx="759397" cy="319912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2"/>
            <p:cNvSpPr/>
            <p:nvPr/>
          </p:nvSpPr>
          <p:spPr>
            <a:xfrm>
              <a:off x="4044865" y="1469963"/>
              <a:ext cx="116480" cy="243435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2"/>
            <p:cNvSpPr/>
            <p:nvPr/>
          </p:nvSpPr>
          <p:spPr>
            <a:xfrm>
              <a:off x="4122589" y="1469963"/>
              <a:ext cx="66001" cy="236758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2"/>
            <p:cNvSpPr/>
            <p:nvPr/>
          </p:nvSpPr>
          <p:spPr>
            <a:xfrm>
              <a:off x="4025542" y="1740968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2"/>
            <p:cNvSpPr/>
            <p:nvPr/>
          </p:nvSpPr>
          <p:spPr>
            <a:xfrm>
              <a:off x="4033846" y="1754103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2"/>
            <p:cNvSpPr/>
            <p:nvPr/>
          </p:nvSpPr>
          <p:spPr>
            <a:xfrm>
              <a:off x="3958293" y="1837417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2"/>
            <p:cNvSpPr/>
            <p:nvPr/>
          </p:nvSpPr>
          <p:spPr>
            <a:xfrm>
              <a:off x="3961929" y="1833998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2"/>
            <p:cNvSpPr/>
            <p:nvPr/>
          </p:nvSpPr>
          <p:spPr>
            <a:xfrm>
              <a:off x="4276682" y="1954547"/>
              <a:ext cx="11235" cy="17043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2"/>
            <p:cNvSpPr/>
            <p:nvPr/>
          </p:nvSpPr>
          <p:spPr>
            <a:xfrm>
              <a:off x="4102724" y="1982499"/>
              <a:ext cx="96723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2"/>
            <p:cNvSpPr/>
            <p:nvPr/>
          </p:nvSpPr>
          <p:spPr>
            <a:xfrm>
              <a:off x="4189622" y="1954384"/>
              <a:ext cx="109641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2"/>
            <p:cNvSpPr/>
            <p:nvPr/>
          </p:nvSpPr>
          <p:spPr>
            <a:xfrm>
              <a:off x="4299750" y="204415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2"/>
            <p:cNvSpPr/>
            <p:nvPr/>
          </p:nvSpPr>
          <p:spPr>
            <a:xfrm>
              <a:off x="4116945" y="2067280"/>
              <a:ext cx="72732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2"/>
            <p:cNvSpPr/>
            <p:nvPr/>
          </p:nvSpPr>
          <p:spPr>
            <a:xfrm>
              <a:off x="4170842" y="2044158"/>
              <a:ext cx="134011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2"/>
            <p:cNvSpPr/>
            <p:nvPr/>
          </p:nvSpPr>
          <p:spPr>
            <a:xfrm>
              <a:off x="4285692" y="213843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2"/>
            <p:cNvSpPr/>
            <p:nvPr/>
          </p:nvSpPr>
          <p:spPr>
            <a:xfrm>
              <a:off x="4120201" y="2150920"/>
              <a:ext cx="31644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2"/>
            <p:cNvSpPr/>
            <p:nvPr/>
          </p:nvSpPr>
          <p:spPr>
            <a:xfrm>
              <a:off x="4120744" y="2138111"/>
              <a:ext cx="166306" cy="57534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2"/>
            <p:cNvSpPr/>
            <p:nvPr/>
          </p:nvSpPr>
          <p:spPr>
            <a:xfrm>
              <a:off x="3632739" y="1499870"/>
              <a:ext cx="61985" cy="47167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2"/>
            <p:cNvSpPr/>
            <p:nvPr/>
          </p:nvSpPr>
          <p:spPr>
            <a:xfrm>
              <a:off x="3836224" y="1485324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2"/>
            <p:cNvSpPr/>
            <p:nvPr/>
          </p:nvSpPr>
          <p:spPr>
            <a:xfrm>
              <a:off x="3548338" y="1359619"/>
              <a:ext cx="119953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2"/>
            <p:cNvSpPr/>
            <p:nvPr/>
          </p:nvSpPr>
          <p:spPr>
            <a:xfrm>
              <a:off x="3548501" y="1359619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2"/>
            <p:cNvSpPr/>
            <p:nvPr/>
          </p:nvSpPr>
          <p:spPr>
            <a:xfrm>
              <a:off x="3608206" y="1421277"/>
              <a:ext cx="59162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2"/>
            <p:cNvSpPr/>
            <p:nvPr/>
          </p:nvSpPr>
          <p:spPr>
            <a:xfrm>
              <a:off x="3869224" y="1351206"/>
              <a:ext cx="119790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2"/>
            <p:cNvSpPr/>
            <p:nvPr/>
          </p:nvSpPr>
          <p:spPr>
            <a:xfrm>
              <a:off x="3869224" y="1351206"/>
              <a:ext cx="82502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2"/>
            <p:cNvSpPr/>
            <p:nvPr/>
          </p:nvSpPr>
          <p:spPr>
            <a:xfrm>
              <a:off x="3929092" y="1413027"/>
              <a:ext cx="59162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2"/>
            <p:cNvSpPr/>
            <p:nvPr/>
          </p:nvSpPr>
          <p:spPr>
            <a:xfrm>
              <a:off x="3635398" y="1469421"/>
              <a:ext cx="265471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2"/>
            <p:cNvSpPr/>
            <p:nvPr/>
          </p:nvSpPr>
          <p:spPr>
            <a:xfrm>
              <a:off x="3476421" y="1479190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2"/>
            <p:cNvSpPr/>
            <p:nvPr/>
          </p:nvSpPr>
          <p:spPr>
            <a:xfrm>
              <a:off x="3983694" y="1451021"/>
              <a:ext cx="87712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856931" y="656925"/>
            <a:ext cx="4119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NỘI DUNG BÀI HỌC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80464" y="2404460"/>
            <a:ext cx="1859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Khám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phá</a:t>
            </a:r>
            <a:endParaRPr lang="en-US" sz="2400" b="1" dirty="0"/>
          </a:p>
        </p:txBody>
      </p:sp>
      <p:sp>
        <p:nvSpPr>
          <p:cNvPr id="128" name="TextBox 127"/>
          <p:cNvSpPr txBox="1"/>
          <p:nvPr/>
        </p:nvSpPr>
        <p:spPr>
          <a:xfrm>
            <a:off x="5769077" y="2434357"/>
            <a:ext cx="1859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Sáng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tạo</a:t>
            </a:r>
            <a:endParaRPr lang="en-US" sz="2400" b="1" dirty="0"/>
          </a:p>
        </p:txBody>
      </p:sp>
      <p:sp>
        <p:nvSpPr>
          <p:cNvPr id="129" name="TextBox 128"/>
          <p:cNvSpPr txBox="1"/>
          <p:nvPr/>
        </p:nvSpPr>
        <p:spPr>
          <a:xfrm>
            <a:off x="2440437" y="4009483"/>
            <a:ext cx="1859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Thảo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luận</a:t>
            </a:r>
            <a:endParaRPr lang="en-US" sz="2400" b="1" dirty="0"/>
          </a:p>
        </p:txBody>
      </p:sp>
      <p:sp>
        <p:nvSpPr>
          <p:cNvPr id="130" name="TextBox 129"/>
          <p:cNvSpPr txBox="1"/>
          <p:nvPr/>
        </p:nvSpPr>
        <p:spPr>
          <a:xfrm>
            <a:off x="5955699" y="4009483"/>
            <a:ext cx="1859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Ứng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dụng</a:t>
            </a:r>
            <a:endParaRPr lang="en-US" sz="2400" b="1" dirty="0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8" grpId="0"/>
      <p:bldP spid="129" grpId="0"/>
      <p:bldP spid="1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7"/>
          <p:cNvSpPr/>
          <p:nvPr/>
        </p:nvSpPr>
        <p:spPr>
          <a:xfrm>
            <a:off x="1700674" y="200360"/>
            <a:ext cx="6445165" cy="931923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27"/>
          <p:cNvSpPr txBox="1">
            <a:spLocks noGrp="1"/>
          </p:cNvSpPr>
          <p:nvPr>
            <p:ph type="ctrTitle"/>
          </p:nvPr>
        </p:nvSpPr>
        <p:spPr>
          <a:xfrm rot="-182">
            <a:off x="2102101" y="2640887"/>
            <a:ext cx="5659800" cy="89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2020 MEMORIES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587" name="Google Shape;587;p27"/>
          <p:cNvSpPr txBox="1">
            <a:spLocks noGrp="1"/>
          </p:cNvSpPr>
          <p:nvPr>
            <p:ph type="subTitle" idx="1"/>
          </p:nvPr>
        </p:nvSpPr>
        <p:spPr>
          <a:xfrm rot="989">
            <a:off x="2324400" y="3400313"/>
            <a:ext cx="52152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You could enter a subtitle here if you need it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588" name="Google Shape;588;p27"/>
          <p:cNvGrpSpPr/>
          <p:nvPr/>
        </p:nvGrpSpPr>
        <p:grpSpPr>
          <a:xfrm>
            <a:off x="2864591" y="151029"/>
            <a:ext cx="590938" cy="1032411"/>
            <a:chOff x="1689271" y="684050"/>
            <a:chExt cx="959791" cy="1660885"/>
          </a:xfrm>
        </p:grpSpPr>
        <p:sp>
          <p:nvSpPr>
            <p:cNvPr id="589" name="Google Shape;589;p27"/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7"/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7"/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7"/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7"/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7"/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7"/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7"/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7"/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7"/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7"/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7"/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7"/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2" name="Google Shape;602;p27"/>
          <p:cNvGrpSpPr/>
          <p:nvPr/>
        </p:nvGrpSpPr>
        <p:grpSpPr>
          <a:xfrm rot="889286">
            <a:off x="1546956" y="609294"/>
            <a:ext cx="1154566" cy="673611"/>
            <a:chOff x="5862862" y="867279"/>
            <a:chExt cx="1912829" cy="1010210"/>
          </a:xfrm>
        </p:grpSpPr>
        <p:sp>
          <p:nvSpPr>
            <p:cNvPr id="603" name="Google Shape;603;p27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7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7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7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7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7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7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7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1" name="Google Shape;611;p27"/>
          <p:cNvSpPr/>
          <p:nvPr/>
        </p:nvSpPr>
        <p:spPr>
          <a:xfrm rot="-8665993">
            <a:off x="1398878" y="3568677"/>
            <a:ext cx="968" cy="7905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2" name="Google Shape;612;p27"/>
          <p:cNvGrpSpPr/>
          <p:nvPr/>
        </p:nvGrpSpPr>
        <p:grpSpPr>
          <a:xfrm>
            <a:off x="8173595" y="1646009"/>
            <a:ext cx="853686" cy="729620"/>
            <a:chOff x="1327725" y="574025"/>
            <a:chExt cx="2215064" cy="1893151"/>
          </a:xfrm>
        </p:grpSpPr>
        <p:sp>
          <p:nvSpPr>
            <p:cNvPr id="613" name="Google Shape;613;p27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7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7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7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7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7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7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7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7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7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7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7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7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7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7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7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7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0" name="Google Shape;630;p27"/>
          <p:cNvGrpSpPr/>
          <p:nvPr/>
        </p:nvGrpSpPr>
        <p:grpSpPr>
          <a:xfrm>
            <a:off x="314579" y="3483333"/>
            <a:ext cx="799069" cy="806261"/>
            <a:chOff x="6956050" y="265900"/>
            <a:chExt cx="1231801" cy="1242887"/>
          </a:xfrm>
        </p:grpSpPr>
        <p:sp>
          <p:nvSpPr>
            <p:cNvPr id="631" name="Google Shape;631;p27"/>
            <p:cNvSpPr/>
            <p:nvPr/>
          </p:nvSpPr>
          <p:spPr>
            <a:xfrm>
              <a:off x="6956050" y="265900"/>
              <a:ext cx="1231801" cy="1242887"/>
            </a:xfrm>
            <a:custGeom>
              <a:avLst/>
              <a:gdLst/>
              <a:ahLst/>
              <a:cxnLst/>
              <a:rect l="l" t="t" r="r" b="b"/>
              <a:pathLst>
                <a:path w="21445" h="21638" extrusionOk="0">
                  <a:moveTo>
                    <a:pt x="17024" y="1"/>
                  </a:moveTo>
                  <a:cubicBezTo>
                    <a:pt x="16837" y="1"/>
                    <a:pt x="16661" y="32"/>
                    <a:pt x="16493" y="94"/>
                  </a:cubicBezTo>
                  <a:cubicBezTo>
                    <a:pt x="15936" y="299"/>
                    <a:pt x="15300" y="648"/>
                    <a:pt x="14849" y="919"/>
                  </a:cubicBezTo>
                  <a:cubicBezTo>
                    <a:pt x="13808" y="552"/>
                    <a:pt x="12721" y="366"/>
                    <a:pt x="11607" y="366"/>
                  </a:cubicBezTo>
                  <a:cubicBezTo>
                    <a:pt x="9848" y="366"/>
                    <a:pt x="8124" y="840"/>
                    <a:pt x="6626" y="1735"/>
                  </a:cubicBezTo>
                  <a:cubicBezTo>
                    <a:pt x="5283" y="2534"/>
                    <a:pt x="4153" y="3644"/>
                    <a:pt x="3331" y="4963"/>
                  </a:cubicBezTo>
                  <a:cubicBezTo>
                    <a:pt x="3199" y="5003"/>
                    <a:pt x="3050" y="5046"/>
                    <a:pt x="2900" y="5089"/>
                  </a:cubicBezTo>
                  <a:cubicBezTo>
                    <a:pt x="2320" y="5254"/>
                    <a:pt x="1658" y="5444"/>
                    <a:pt x="1121" y="5765"/>
                  </a:cubicBezTo>
                  <a:cubicBezTo>
                    <a:pt x="673" y="6030"/>
                    <a:pt x="379" y="6541"/>
                    <a:pt x="193" y="7370"/>
                  </a:cubicBezTo>
                  <a:cubicBezTo>
                    <a:pt x="73" y="7910"/>
                    <a:pt x="4" y="8563"/>
                    <a:pt x="4" y="9206"/>
                  </a:cubicBezTo>
                  <a:cubicBezTo>
                    <a:pt x="1" y="9597"/>
                    <a:pt x="27" y="10174"/>
                    <a:pt x="150" y="10703"/>
                  </a:cubicBezTo>
                  <a:cubicBezTo>
                    <a:pt x="305" y="11380"/>
                    <a:pt x="587" y="11834"/>
                    <a:pt x="1015" y="12089"/>
                  </a:cubicBezTo>
                  <a:cubicBezTo>
                    <a:pt x="1465" y="12361"/>
                    <a:pt x="1910" y="12600"/>
                    <a:pt x="2224" y="12762"/>
                  </a:cubicBezTo>
                  <a:cubicBezTo>
                    <a:pt x="2470" y="13631"/>
                    <a:pt x="2831" y="14456"/>
                    <a:pt x="3308" y="15228"/>
                  </a:cubicBezTo>
                  <a:cubicBezTo>
                    <a:pt x="3782" y="15990"/>
                    <a:pt x="4352" y="16683"/>
                    <a:pt x="5015" y="17290"/>
                  </a:cubicBezTo>
                  <a:cubicBezTo>
                    <a:pt x="5015" y="17369"/>
                    <a:pt x="5019" y="17452"/>
                    <a:pt x="5019" y="17535"/>
                  </a:cubicBezTo>
                  <a:cubicBezTo>
                    <a:pt x="5032" y="18138"/>
                    <a:pt x="5045" y="18821"/>
                    <a:pt x="5214" y="19421"/>
                  </a:cubicBezTo>
                  <a:cubicBezTo>
                    <a:pt x="5357" y="19921"/>
                    <a:pt x="5774" y="20339"/>
                    <a:pt x="6527" y="20730"/>
                  </a:cubicBezTo>
                  <a:cubicBezTo>
                    <a:pt x="7017" y="20989"/>
                    <a:pt x="7630" y="21220"/>
                    <a:pt x="8250" y="21390"/>
                  </a:cubicBezTo>
                  <a:cubicBezTo>
                    <a:pt x="8628" y="21492"/>
                    <a:pt x="9195" y="21615"/>
                    <a:pt x="9735" y="21635"/>
                  </a:cubicBezTo>
                  <a:cubicBezTo>
                    <a:pt x="9781" y="21635"/>
                    <a:pt x="9825" y="21638"/>
                    <a:pt x="9871" y="21638"/>
                  </a:cubicBezTo>
                  <a:cubicBezTo>
                    <a:pt x="10497" y="21638"/>
                    <a:pt x="10968" y="21479"/>
                    <a:pt x="11300" y="21157"/>
                  </a:cubicBezTo>
                  <a:lnTo>
                    <a:pt x="11303" y="21154"/>
                  </a:lnTo>
                  <a:cubicBezTo>
                    <a:pt x="11704" y="20763"/>
                    <a:pt x="12105" y="20243"/>
                    <a:pt x="12406" y="19825"/>
                  </a:cubicBezTo>
                  <a:cubicBezTo>
                    <a:pt x="13338" y="19749"/>
                    <a:pt x="14240" y="19547"/>
                    <a:pt x="15104" y="19212"/>
                  </a:cubicBezTo>
                  <a:cubicBezTo>
                    <a:pt x="15135" y="19225"/>
                    <a:pt x="15167" y="19242"/>
                    <a:pt x="15197" y="19259"/>
                  </a:cubicBezTo>
                  <a:cubicBezTo>
                    <a:pt x="15737" y="19524"/>
                    <a:pt x="16351" y="19828"/>
                    <a:pt x="16957" y="19955"/>
                  </a:cubicBezTo>
                  <a:lnTo>
                    <a:pt x="16960" y="19955"/>
                  </a:lnTo>
                  <a:cubicBezTo>
                    <a:pt x="17054" y="19974"/>
                    <a:pt x="17149" y="19984"/>
                    <a:pt x="17247" y="19984"/>
                  </a:cubicBezTo>
                  <a:cubicBezTo>
                    <a:pt x="17680" y="19984"/>
                    <a:pt x="18159" y="19792"/>
                    <a:pt x="18727" y="19394"/>
                  </a:cubicBezTo>
                  <a:cubicBezTo>
                    <a:pt x="19181" y="19080"/>
                    <a:pt x="19672" y="18642"/>
                    <a:pt x="20106" y="18168"/>
                  </a:cubicBezTo>
                  <a:cubicBezTo>
                    <a:pt x="20371" y="17879"/>
                    <a:pt x="20743" y="17435"/>
                    <a:pt x="21007" y="16965"/>
                  </a:cubicBezTo>
                  <a:cubicBezTo>
                    <a:pt x="21349" y="16358"/>
                    <a:pt x="21445" y="15831"/>
                    <a:pt x="21306" y="15357"/>
                  </a:cubicBezTo>
                  <a:lnTo>
                    <a:pt x="21306" y="15354"/>
                  </a:lnTo>
                  <a:cubicBezTo>
                    <a:pt x="21150" y="14844"/>
                    <a:pt x="20888" y="14263"/>
                    <a:pt x="20639" y="13773"/>
                  </a:cubicBezTo>
                  <a:cubicBezTo>
                    <a:pt x="21113" y="12613"/>
                    <a:pt x="21352" y="11384"/>
                    <a:pt x="21352" y="10111"/>
                  </a:cubicBezTo>
                  <a:cubicBezTo>
                    <a:pt x="21352" y="9941"/>
                    <a:pt x="21346" y="9766"/>
                    <a:pt x="21335" y="9563"/>
                  </a:cubicBezTo>
                  <a:lnTo>
                    <a:pt x="21335" y="9560"/>
                  </a:lnTo>
                  <a:cubicBezTo>
                    <a:pt x="21272" y="8443"/>
                    <a:pt x="21024" y="7366"/>
                    <a:pt x="20596" y="6352"/>
                  </a:cubicBezTo>
                  <a:cubicBezTo>
                    <a:pt x="20646" y="6226"/>
                    <a:pt x="20706" y="6087"/>
                    <a:pt x="20762" y="5950"/>
                  </a:cubicBezTo>
                  <a:cubicBezTo>
                    <a:pt x="20997" y="5398"/>
                    <a:pt x="21263" y="4764"/>
                    <a:pt x="21352" y="4148"/>
                  </a:cubicBezTo>
                  <a:cubicBezTo>
                    <a:pt x="21425" y="3634"/>
                    <a:pt x="21213" y="3084"/>
                    <a:pt x="20683" y="2418"/>
                  </a:cubicBezTo>
                  <a:cubicBezTo>
                    <a:pt x="20338" y="1983"/>
                    <a:pt x="19871" y="1520"/>
                    <a:pt x="19370" y="1115"/>
                  </a:cubicBezTo>
                  <a:cubicBezTo>
                    <a:pt x="19065" y="870"/>
                    <a:pt x="18601" y="525"/>
                    <a:pt x="18114" y="290"/>
                  </a:cubicBezTo>
                  <a:cubicBezTo>
                    <a:pt x="17714" y="98"/>
                    <a:pt x="17353" y="1"/>
                    <a:pt x="17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7"/>
            <p:cNvSpPr/>
            <p:nvPr/>
          </p:nvSpPr>
          <p:spPr>
            <a:xfrm>
              <a:off x="7122624" y="342467"/>
              <a:ext cx="1000145" cy="1000145"/>
            </a:xfrm>
            <a:custGeom>
              <a:avLst/>
              <a:gdLst/>
              <a:ahLst/>
              <a:cxnLst/>
              <a:rect l="l" t="t" r="r" b="b"/>
              <a:pathLst>
                <a:path w="17412" h="17412" extrusionOk="0">
                  <a:moveTo>
                    <a:pt x="8707" y="1"/>
                  </a:moveTo>
                  <a:cubicBezTo>
                    <a:pt x="7080" y="1"/>
                    <a:pt x="5559" y="445"/>
                    <a:pt x="4256" y="1221"/>
                  </a:cubicBezTo>
                  <a:cubicBezTo>
                    <a:pt x="2957" y="1992"/>
                    <a:pt x="1880" y="3093"/>
                    <a:pt x="1134" y="4406"/>
                  </a:cubicBezTo>
                  <a:lnTo>
                    <a:pt x="1134" y="4409"/>
                  </a:lnTo>
                  <a:cubicBezTo>
                    <a:pt x="412" y="5675"/>
                    <a:pt x="0" y="7143"/>
                    <a:pt x="0" y="8705"/>
                  </a:cubicBezTo>
                  <a:cubicBezTo>
                    <a:pt x="0" y="9367"/>
                    <a:pt x="73" y="10014"/>
                    <a:pt x="216" y="10634"/>
                  </a:cubicBezTo>
                  <a:lnTo>
                    <a:pt x="216" y="10637"/>
                  </a:lnTo>
                  <a:cubicBezTo>
                    <a:pt x="644" y="12532"/>
                    <a:pt x="1691" y="14190"/>
                    <a:pt x="3133" y="15393"/>
                  </a:cubicBezTo>
                  <a:cubicBezTo>
                    <a:pt x="4644" y="16656"/>
                    <a:pt x="6587" y="17412"/>
                    <a:pt x="8707" y="17412"/>
                  </a:cubicBezTo>
                  <a:cubicBezTo>
                    <a:pt x="8787" y="17412"/>
                    <a:pt x="8867" y="17412"/>
                    <a:pt x="8943" y="17409"/>
                  </a:cubicBezTo>
                  <a:cubicBezTo>
                    <a:pt x="10110" y="17378"/>
                    <a:pt x="11227" y="17117"/>
                    <a:pt x="12235" y="16666"/>
                  </a:cubicBezTo>
                  <a:cubicBezTo>
                    <a:pt x="14150" y="15821"/>
                    <a:pt x="15698" y="14299"/>
                    <a:pt x="16590" y="12407"/>
                  </a:cubicBezTo>
                  <a:cubicBezTo>
                    <a:pt x="17116" y="11283"/>
                    <a:pt x="17411" y="10031"/>
                    <a:pt x="17411" y="8705"/>
                  </a:cubicBezTo>
                  <a:cubicBezTo>
                    <a:pt x="17411" y="8539"/>
                    <a:pt x="17408" y="8373"/>
                    <a:pt x="17398" y="8211"/>
                  </a:cubicBezTo>
                  <a:cubicBezTo>
                    <a:pt x="17335" y="7054"/>
                    <a:pt x="17043" y="5957"/>
                    <a:pt x="16566" y="4963"/>
                  </a:cubicBezTo>
                  <a:cubicBezTo>
                    <a:pt x="15648" y="3034"/>
                    <a:pt x="14037" y="1492"/>
                    <a:pt x="12056" y="667"/>
                  </a:cubicBezTo>
                  <a:cubicBezTo>
                    <a:pt x="11025" y="236"/>
                    <a:pt x="9894" y="1"/>
                    <a:pt x="87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7"/>
            <p:cNvSpPr/>
            <p:nvPr/>
          </p:nvSpPr>
          <p:spPr>
            <a:xfrm>
              <a:off x="6999647" y="595488"/>
              <a:ext cx="188116" cy="357966"/>
            </a:xfrm>
            <a:custGeom>
              <a:avLst/>
              <a:gdLst/>
              <a:ahLst/>
              <a:cxnLst/>
              <a:rect l="l" t="t" r="r" b="b"/>
              <a:pathLst>
                <a:path w="3275" h="6232" extrusionOk="0">
                  <a:moveTo>
                    <a:pt x="3275" y="1"/>
                  </a:moveTo>
                  <a:cubicBezTo>
                    <a:pt x="2708" y="246"/>
                    <a:pt x="1578" y="438"/>
                    <a:pt x="896" y="846"/>
                  </a:cubicBezTo>
                  <a:cubicBezTo>
                    <a:pt x="209" y="1254"/>
                    <a:pt x="1" y="4913"/>
                    <a:pt x="789" y="5387"/>
                  </a:cubicBezTo>
                  <a:cubicBezTo>
                    <a:pt x="1578" y="5860"/>
                    <a:pt x="2357" y="6232"/>
                    <a:pt x="2357" y="6232"/>
                  </a:cubicBezTo>
                  <a:lnTo>
                    <a:pt x="2357" y="6229"/>
                  </a:lnTo>
                  <a:cubicBezTo>
                    <a:pt x="2473" y="4535"/>
                    <a:pt x="3245" y="163"/>
                    <a:pt x="3275" y="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7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7" y="3128"/>
                    <a:pt x="2616" y="3978"/>
                    <a:pt x="3858" y="3978"/>
                  </a:cubicBezTo>
                  <a:cubicBezTo>
                    <a:pt x="4178" y="3978"/>
                    <a:pt x="4432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7"/>
            <p:cNvSpPr/>
            <p:nvPr/>
          </p:nvSpPr>
          <p:spPr>
            <a:xfrm>
              <a:off x="7808566" y="1041735"/>
              <a:ext cx="328787" cy="308166"/>
            </a:xfrm>
            <a:custGeom>
              <a:avLst/>
              <a:gdLst/>
              <a:ahLst/>
              <a:cxnLst/>
              <a:rect l="l" t="t" r="r" b="b"/>
              <a:pathLst>
                <a:path w="5724" h="5365" extrusionOk="0"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1" y="5362"/>
                    <a:pt x="2376" y="5364"/>
                    <a:pt x="2402" y="5364"/>
                  </a:cubicBezTo>
                  <a:cubicBezTo>
                    <a:pt x="3264" y="5364"/>
                    <a:pt x="5723" y="2928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7"/>
            <p:cNvSpPr/>
            <p:nvPr/>
          </p:nvSpPr>
          <p:spPr>
            <a:xfrm>
              <a:off x="7808566" y="321444"/>
              <a:ext cx="320860" cy="307074"/>
            </a:xfrm>
            <a:custGeom>
              <a:avLst/>
              <a:gdLst/>
              <a:ahLst/>
              <a:cxnLst/>
              <a:rect l="l" t="t" r="r" b="b"/>
              <a:pathLst>
                <a:path w="5586" h="5346" extrusionOk="0">
                  <a:moveTo>
                    <a:pt x="2184" y="0"/>
                  </a:moveTo>
                  <a:cubicBezTo>
                    <a:pt x="2120" y="0"/>
                    <a:pt x="2061" y="9"/>
                    <a:pt x="2009" y="29"/>
                  </a:cubicBezTo>
                  <a:cubicBezTo>
                    <a:pt x="1144" y="347"/>
                    <a:pt x="1" y="1106"/>
                    <a:pt x="1" y="1106"/>
                  </a:cubicBezTo>
                  <a:cubicBezTo>
                    <a:pt x="1273" y="2279"/>
                    <a:pt x="4644" y="5345"/>
                    <a:pt x="4644" y="5345"/>
                  </a:cubicBezTo>
                  <a:cubicBezTo>
                    <a:pt x="4810" y="4749"/>
                    <a:pt x="5370" y="3751"/>
                    <a:pt x="5479" y="2962"/>
                  </a:cubicBezTo>
                  <a:cubicBezTo>
                    <a:pt x="5585" y="2221"/>
                    <a:pt x="3190" y="0"/>
                    <a:pt x="21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7"/>
            <p:cNvSpPr/>
            <p:nvPr/>
          </p:nvSpPr>
          <p:spPr>
            <a:xfrm>
              <a:off x="7463240" y="709333"/>
              <a:ext cx="334760" cy="334760"/>
            </a:xfrm>
            <a:custGeom>
              <a:avLst/>
              <a:gdLst/>
              <a:ahLst/>
              <a:cxnLst/>
              <a:rect l="l" t="t" r="r" b="b"/>
              <a:pathLst>
                <a:path w="5828" h="5828" extrusionOk="0">
                  <a:moveTo>
                    <a:pt x="2913" y="0"/>
                  </a:moveTo>
                  <a:cubicBezTo>
                    <a:pt x="1306" y="0"/>
                    <a:pt x="0" y="1307"/>
                    <a:pt x="0" y="2914"/>
                  </a:cubicBezTo>
                  <a:cubicBezTo>
                    <a:pt x="0" y="4525"/>
                    <a:pt x="1306" y="5827"/>
                    <a:pt x="2913" y="5827"/>
                  </a:cubicBezTo>
                  <a:cubicBezTo>
                    <a:pt x="4524" y="5827"/>
                    <a:pt x="5827" y="4525"/>
                    <a:pt x="5827" y="2914"/>
                  </a:cubicBezTo>
                  <a:cubicBezTo>
                    <a:pt x="5827" y="1307"/>
                    <a:pt x="4524" y="0"/>
                    <a:pt x="2913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7"/>
            <p:cNvSpPr/>
            <p:nvPr/>
          </p:nvSpPr>
          <p:spPr>
            <a:xfrm>
              <a:off x="7253200" y="532477"/>
              <a:ext cx="249462" cy="206439"/>
            </a:xfrm>
            <a:custGeom>
              <a:avLst/>
              <a:gdLst/>
              <a:ahLst/>
              <a:cxnLst/>
              <a:rect l="l" t="t" r="r" b="b"/>
              <a:pathLst>
                <a:path w="4343" h="3594" extrusionOk="0">
                  <a:moveTo>
                    <a:pt x="2095" y="1"/>
                  </a:moveTo>
                  <a:cubicBezTo>
                    <a:pt x="1442" y="1"/>
                    <a:pt x="746" y="485"/>
                    <a:pt x="302" y="1118"/>
                  </a:cubicBezTo>
                  <a:cubicBezTo>
                    <a:pt x="129" y="1718"/>
                    <a:pt x="13" y="2377"/>
                    <a:pt x="0" y="3079"/>
                  </a:cubicBezTo>
                  <a:lnTo>
                    <a:pt x="0" y="3083"/>
                  </a:lnTo>
                  <a:cubicBezTo>
                    <a:pt x="60" y="3183"/>
                    <a:pt x="132" y="3275"/>
                    <a:pt x="222" y="3362"/>
                  </a:cubicBezTo>
                  <a:cubicBezTo>
                    <a:pt x="391" y="3521"/>
                    <a:pt x="594" y="3593"/>
                    <a:pt x="816" y="3593"/>
                  </a:cubicBezTo>
                  <a:cubicBezTo>
                    <a:pt x="2228" y="3593"/>
                    <a:pt x="4342" y="680"/>
                    <a:pt x="2479" y="61"/>
                  </a:cubicBezTo>
                  <a:cubicBezTo>
                    <a:pt x="2357" y="21"/>
                    <a:pt x="2228" y="1"/>
                    <a:pt x="2095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7"/>
            <p:cNvSpPr/>
            <p:nvPr/>
          </p:nvSpPr>
          <p:spPr>
            <a:xfrm>
              <a:off x="7339631" y="963330"/>
              <a:ext cx="150493" cy="130848"/>
            </a:xfrm>
            <a:custGeom>
              <a:avLst/>
              <a:gdLst/>
              <a:ahLst/>
              <a:cxnLst/>
              <a:rect l="l" t="t" r="r" b="b"/>
              <a:pathLst>
                <a:path w="2620" h="2278" extrusionOk="0">
                  <a:moveTo>
                    <a:pt x="1" y="0"/>
                  </a:moveTo>
                  <a:lnTo>
                    <a:pt x="1" y="0"/>
                  </a:lnTo>
                  <a:cubicBezTo>
                    <a:pt x="150" y="199"/>
                    <a:pt x="309" y="398"/>
                    <a:pt x="485" y="597"/>
                  </a:cubicBezTo>
                  <a:cubicBezTo>
                    <a:pt x="1118" y="1319"/>
                    <a:pt x="1844" y="1876"/>
                    <a:pt x="2619" y="2277"/>
                  </a:cubicBezTo>
                  <a:cubicBezTo>
                    <a:pt x="2099" y="1260"/>
                    <a:pt x="969" y="209"/>
                    <a:pt x="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7"/>
            <p:cNvSpPr/>
            <p:nvPr/>
          </p:nvSpPr>
          <p:spPr>
            <a:xfrm>
              <a:off x="7763649" y="945853"/>
              <a:ext cx="234240" cy="181453"/>
            </a:xfrm>
            <a:custGeom>
              <a:avLst/>
              <a:gdLst/>
              <a:ahLst/>
              <a:cxnLst/>
              <a:rect l="l" t="t" r="r" b="b"/>
              <a:pathLst>
                <a:path w="4078" h="3159" extrusionOk="0">
                  <a:moveTo>
                    <a:pt x="2980" y="0"/>
                  </a:moveTo>
                  <a:cubicBezTo>
                    <a:pt x="1701" y="0"/>
                    <a:pt x="1" y="2291"/>
                    <a:pt x="911" y="3136"/>
                  </a:cubicBezTo>
                  <a:cubicBezTo>
                    <a:pt x="922" y="3146"/>
                    <a:pt x="928" y="3152"/>
                    <a:pt x="938" y="3159"/>
                  </a:cubicBezTo>
                  <a:cubicBezTo>
                    <a:pt x="1933" y="2900"/>
                    <a:pt x="2860" y="2473"/>
                    <a:pt x="3660" y="1900"/>
                  </a:cubicBezTo>
                  <a:cubicBezTo>
                    <a:pt x="3994" y="1336"/>
                    <a:pt x="4077" y="726"/>
                    <a:pt x="3656" y="289"/>
                  </a:cubicBezTo>
                  <a:cubicBezTo>
                    <a:pt x="3461" y="87"/>
                    <a:pt x="3229" y="0"/>
                    <a:pt x="298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7"/>
            <p:cNvSpPr/>
            <p:nvPr/>
          </p:nvSpPr>
          <p:spPr>
            <a:xfrm>
              <a:off x="7660472" y="533583"/>
              <a:ext cx="141877" cy="112927"/>
            </a:xfrm>
            <a:custGeom>
              <a:avLst/>
              <a:gdLst/>
              <a:ahLst/>
              <a:cxnLst/>
              <a:rect l="l" t="t" r="r" b="b"/>
              <a:pathLst>
                <a:path w="2470" h="1966" extrusionOk="0">
                  <a:moveTo>
                    <a:pt x="362" y="1"/>
                  </a:moveTo>
                  <a:lnTo>
                    <a:pt x="362" y="1"/>
                  </a:lnTo>
                  <a:cubicBezTo>
                    <a:pt x="1" y="829"/>
                    <a:pt x="667" y="1966"/>
                    <a:pt x="1453" y="1966"/>
                  </a:cubicBezTo>
                  <a:cubicBezTo>
                    <a:pt x="1608" y="1966"/>
                    <a:pt x="1768" y="1923"/>
                    <a:pt x="1923" y="1823"/>
                  </a:cubicBezTo>
                  <a:cubicBezTo>
                    <a:pt x="2387" y="1532"/>
                    <a:pt x="2470" y="988"/>
                    <a:pt x="2338" y="481"/>
                  </a:cubicBezTo>
                  <a:cubicBezTo>
                    <a:pt x="2258" y="434"/>
                    <a:pt x="2172" y="388"/>
                    <a:pt x="2086" y="348"/>
                  </a:cubicBezTo>
                  <a:cubicBezTo>
                    <a:pt x="1549" y="96"/>
                    <a:pt x="959" y="40"/>
                    <a:pt x="36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7"/>
            <p:cNvSpPr/>
            <p:nvPr/>
          </p:nvSpPr>
          <p:spPr>
            <a:xfrm>
              <a:off x="7925456" y="337355"/>
              <a:ext cx="187542" cy="150033"/>
            </a:xfrm>
            <a:custGeom>
              <a:avLst/>
              <a:gdLst/>
              <a:ahLst/>
              <a:cxnLst/>
              <a:rect l="l" t="t" r="r" b="b"/>
              <a:pathLst>
                <a:path w="3265" h="2612" extrusionOk="0">
                  <a:moveTo>
                    <a:pt x="236" y="0"/>
                  </a:moveTo>
                  <a:cubicBezTo>
                    <a:pt x="176" y="0"/>
                    <a:pt x="133" y="24"/>
                    <a:pt x="123" y="73"/>
                  </a:cubicBezTo>
                  <a:cubicBezTo>
                    <a:pt x="0" y="530"/>
                    <a:pt x="2619" y="2612"/>
                    <a:pt x="3116" y="2612"/>
                  </a:cubicBezTo>
                  <a:cubicBezTo>
                    <a:pt x="3166" y="2612"/>
                    <a:pt x="3193" y="2592"/>
                    <a:pt x="3196" y="2552"/>
                  </a:cubicBezTo>
                  <a:cubicBezTo>
                    <a:pt x="3265" y="1936"/>
                    <a:pt x="813" y="0"/>
                    <a:pt x="236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7"/>
            <p:cNvSpPr/>
            <p:nvPr/>
          </p:nvSpPr>
          <p:spPr>
            <a:xfrm>
              <a:off x="7585989" y="429717"/>
              <a:ext cx="444586" cy="364170"/>
            </a:xfrm>
            <a:custGeom>
              <a:avLst/>
              <a:gdLst/>
              <a:ahLst/>
              <a:cxnLst/>
              <a:rect l="l" t="t" r="r" b="b"/>
              <a:pathLst>
                <a:path w="7740" h="6340" extrusionOk="0">
                  <a:moveTo>
                    <a:pt x="2464" y="0"/>
                  </a:moveTo>
                  <a:cubicBezTo>
                    <a:pt x="1645" y="0"/>
                    <a:pt x="833" y="209"/>
                    <a:pt x="279" y="689"/>
                  </a:cubicBezTo>
                  <a:cubicBezTo>
                    <a:pt x="131" y="819"/>
                    <a:pt x="1" y="998"/>
                    <a:pt x="11" y="1193"/>
                  </a:cubicBezTo>
                  <a:cubicBezTo>
                    <a:pt x="27" y="1574"/>
                    <a:pt x="498" y="1733"/>
                    <a:pt x="876" y="1773"/>
                  </a:cubicBezTo>
                  <a:cubicBezTo>
                    <a:pt x="1128" y="1796"/>
                    <a:pt x="1383" y="1813"/>
                    <a:pt x="1638" y="1830"/>
                  </a:cubicBezTo>
                  <a:cubicBezTo>
                    <a:pt x="1728" y="1621"/>
                    <a:pt x="1881" y="1435"/>
                    <a:pt x="2115" y="1289"/>
                  </a:cubicBezTo>
                  <a:cubicBezTo>
                    <a:pt x="2242" y="1209"/>
                    <a:pt x="2371" y="1173"/>
                    <a:pt x="2497" y="1173"/>
                  </a:cubicBezTo>
                  <a:cubicBezTo>
                    <a:pt x="2994" y="1173"/>
                    <a:pt x="3455" y="1714"/>
                    <a:pt x="3614" y="2310"/>
                  </a:cubicBezTo>
                  <a:cubicBezTo>
                    <a:pt x="4777" y="3013"/>
                    <a:pt x="5284" y="4478"/>
                    <a:pt x="5997" y="5668"/>
                  </a:cubicBezTo>
                  <a:cubicBezTo>
                    <a:pt x="6176" y="5966"/>
                    <a:pt x="6411" y="6277"/>
                    <a:pt x="6753" y="6334"/>
                  </a:cubicBezTo>
                  <a:cubicBezTo>
                    <a:pt x="6785" y="6340"/>
                    <a:pt x="6822" y="6340"/>
                    <a:pt x="6855" y="6340"/>
                  </a:cubicBezTo>
                  <a:cubicBezTo>
                    <a:pt x="7163" y="6340"/>
                    <a:pt x="7455" y="6115"/>
                    <a:pt x="7591" y="5830"/>
                  </a:cubicBezTo>
                  <a:cubicBezTo>
                    <a:pt x="7740" y="5515"/>
                    <a:pt x="7730" y="5147"/>
                    <a:pt x="7671" y="4802"/>
                  </a:cubicBezTo>
                  <a:cubicBezTo>
                    <a:pt x="7524" y="3993"/>
                    <a:pt x="7114" y="3254"/>
                    <a:pt x="6646" y="2575"/>
                  </a:cubicBezTo>
                  <a:cubicBezTo>
                    <a:pt x="6132" y="1826"/>
                    <a:pt x="5536" y="1120"/>
                    <a:pt x="4777" y="620"/>
                  </a:cubicBezTo>
                  <a:cubicBezTo>
                    <a:pt x="4183" y="228"/>
                    <a:pt x="3319" y="0"/>
                    <a:pt x="246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7"/>
            <p:cNvSpPr/>
            <p:nvPr/>
          </p:nvSpPr>
          <p:spPr>
            <a:xfrm>
              <a:off x="7680017" y="497094"/>
              <a:ext cx="113559" cy="65367"/>
            </a:xfrm>
            <a:custGeom>
              <a:avLst/>
              <a:gdLst/>
              <a:ahLst/>
              <a:cxnLst/>
              <a:rect l="l" t="t" r="r" b="b"/>
              <a:pathLst>
                <a:path w="1977" h="1138" extrusionOk="0">
                  <a:moveTo>
                    <a:pt x="860" y="0"/>
                  </a:moveTo>
                  <a:cubicBezTo>
                    <a:pt x="734" y="0"/>
                    <a:pt x="605" y="36"/>
                    <a:pt x="478" y="116"/>
                  </a:cubicBezTo>
                  <a:cubicBezTo>
                    <a:pt x="244" y="262"/>
                    <a:pt x="91" y="448"/>
                    <a:pt x="1" y="657"/>
                  </a:cubicBezTo>
                  <a:cubicBezTo>
                    <a:pt x="598" y="696"/>
                    <a:pt x="1188" y="752"/>
                    <a:pt x="1725" y="1004"/>
                  </a:cubicBezTo>
                  <a:cubicBezTo>
                    <a:pt x="1811" y="1044"/>
                    <a:pt x="1897" y="1090"/>
                    <a:pt x="1977" y="1137"/>
                  </a:cubicBezTo>
                  <a:cubicBezTo>
                    <a:pt x="1818" y="541"/>
                    <a:pt x="1357" y="0"/>
                    <a:pt x="86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7"/>
            <p:cNvSpPr/>
            <p:nvPr/>
          </p:nvSpPr>
          <p:spPr>
            <a:xfrm>
              <a:off x="7134974" y="412543"/>
              <a:ext cx="987796" cy="929896"/>
            </a:xfrm>
            <a:custGeom>
              <a:avLst/>
              <a:gdLst/>
              <a:ahLst/>
              <a:cxnLst/>
              <a:rect l="l" t="t" r="r" b="b"/>
              <a:pathLst>
                <a:path w="17197" h="16189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2742" y="772"/>
                    <a:pt x="1665" y="1873"/>
                    <a:pt x="919" y="3186"/>
                  </a:cubicBezTo>
                  <a:lnTo>
                    <a:pt x="919" y="3189"/>
                  </a:lnTo>
                  <a:cubicBezTo>
                    <a:pt x="889" y="3348"/>
                    <a:pt x="117" y="7720"/>
                    <a:pt x="1" y="9414"/>
                  </a:cubicBezTo>
                  <a:lnTo>
                    <a:pt x="1" y="9417"/>
                  </a:lnTo>
                  <a:cubicBezTo>
                    <a:pt x="429" y="11312"/>
                    <a:pt x="1476" y="12970"/>
                    <a:pt x="2918" y="14173"/>
                  </a:cubicBezTo>
                  <a:cubicBezTo>
                    <a:pt x="2911" y="14107"/>
                    <a:pt x="2904" y="14050"/>
                    <a:pt x="2895" y="13994"/>
                  </a:cubicBezTo>
                  <a:lnTo>
                    <a:pt x="2895" y="13994"/>
                  </a:lnTo>
                  <a:cubicBezTo>
                    <a:pt x="2895" y="13994"/>
                    <a:pt x="7220" y="15426"/>
                    <a:pt x="8861" y="15983"/>
                  </a:cubicBezTo>
                  <a:cubicBezTo>
                    <a:pt x="8861" y="15983"/>
                    <a:pt x="8811" y="16062"/>
                    <a:pt x="8728" y="16189"/>
                  </a:cubicBezTo>
                  <a:cubicBezTo>
                    <a:pt x="9895" y="16158"/>
                    <a:pt x="11012" y="15897"/>
                    <a:pt x="12020" y="15446"/>
                  </a:cubicBezTo>
                  <a:cubicBezTo>
                    <a:pt x="11913" y="15399"/>
                    <a:pt x="11817" y="15360"/>
                    <a:pt x="11728" y="15329"/>
                  </a:cubicBezTo>
                  <a:cubicBezTo>
                    <a:pt x="11728" y="15329"/>
                    <a:pt x="14992" y="12152"/>
                    <a:pt x="16245" y="10954"/>
                  </a:cubicBezTo>
                  <a:cubicBezTo>
                    <a:pt x="16245" y="10954"/>
                    <a:pt x="16295" y="11044"/>
                    <a:pt x="16375" y="11187"/>
                  </a:cubicBezTo>
                  <a:cubicBezTo>
                    <a:pt x="16901" y="10063"/>
                    <a:pt x="17196" y="8811"/>
                    <a:pt x="17196" y="7485"/>
                  </a:cubicBezTo>
                  <a:cubicBezTo>
                    <a:pt x="17196" y="7319"/>
                    <a:pt x="17193" y="7153"/>
                    <a:pt x="17183" y="6991"/>
                  </a:cubicBezTo>
                  <a:cubicBezTo>
                    <a:pt x="17007" y="8704"/>
                    <a:pt x="16013" y="10149"/>
                    <a:pt x="14611" y="11160"/>
                  </a:cubicBezTo>
                  <a:cubicBezTo>
                    <a:pt x="14608" y="11160"/>
                    <a:pt x="14605" y="11164"/>
                    <a:pt x="14605" y="11164"/>
                  </a:cubicBezTo>
                  <a:cubicBezTo>
                    <a:pt x="14143" y="11942"/>
                    <a:pt x="13206" y="12629"/>
                    <a:pt x="12473" y="12629"/>
                  </a:cubicBezTo>
                  <a:cubicBezTo>
                    <a:pt x="12251" y="12629"/>
                    <a:pt x="12049" y="12565"/>
                    <a:pt x="11883" y="12423"/>
                  </a:cubicBezTo>
                  <a:cubicBezTo>
                    <a:pt x="11184" y="12609"/>
                    <a:pt x="10452" y="12704"/>
                    <a:pt x="9719" y="12704"/>
                  </a:cubicBezTo>
                  <a:cubicBezTo>
                    <a:pt x="8509" y="12704"/>
                    <a:pt x="7293" y="12443"/>
                    <a:pt x="6182" y="11866"/>
                  </a:cubicBezTo>
                  <a:lnTo>
                    <a:pt x="6182" y="11866"/>
                  </a:lnTo>
                  <a:cubicBezTo>
                    <a:pt x="6531" y="12545"/>
                    <a:pt x="6606" y="13209"/>
                    <a:pt x="6176" y="13593"/>
                  </a:cubicBezTo>
                  <a:cubicBezTo>
                    <a:pt x="5994" y="13755"/>
                    <a:pt x="5768" y="13825"/>
                    <a:pt x="5520" y="13825"/>
                  </a:cubicBezTo>
                  <a:cubicBezTo>
                    <a:pt x="3912" y="13825"/>
                    <a:pt x="1247" y="10895"/>
                    <a:pt x="2523" y="9801"/>
                  </a:cubicBezTo>
                  <a:cubicBezTo>
                    <a:pt x="2725" y="9629"/>
                    <a:pt x="2967" y="9553"/>
                    <a:pt x="3230" y="9553"/>
                  </a:cubicBezTo>
                  <a:cubicBezTo>
                    <a:pt x="3339" y="9553"/>
                    <a:pt x="3452" y="9566"/>
                    <a:pt x="3564" y="9589"/>
                  </a:cubicBezTo>
                  <a:cubicBezTo>
                    <a:pt x="2424" y="8055"/>
                    <a:pt x="2052" y="6536"/>
                    <a:pt x="2079" y="5171"/>
                  </a:cubicBezTo>
                  <a:cubicBezTo>
                    <a:pt x="1744" y="4595"/>
                    <a:pt x="1940" y="3829"/>
                    <a:pt x="2381" y="3206"/>
                  </a:cubicBezTo>
                  <a:lnTo>
                    <a:pt x="2381" y="3203"/>
                  </a:lnTo>
                  <a:cubicBezTo>
                    <a:pt x="2915" y="1363"/>
                    <a:pt x="3958" y="103"/>
                    <a:pt x="404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7"/>
            <p:cNvSpPr/>
            <p:nvPr/>
          </p:nvSpPr>
          <p:spPr>
            <a:xfrm>
              <a:off x="7015844" y="595488"/>
              <a:ext cx="171918" cy="357966"/>
            </a:xfrm>
            <a:custGeom>
              <a:avLst/>
              <a:gdLst/>
              <a:ahLst/>
              <a:cxnLst/>
              <a:rect l="l" t="t" r="r" b="b"/>
              <a:pathLst>
                <a:path w="2993" h="6232" extrusionOk="0">
                  <a:moveTo>
                    <a:pt x="703" y="1111"/>
                  </a:moveTo>
                  <a:cubicBezTo>
                    <a:pt x="1071" y="1111"/>
                    <a:pt x="1123" y="4870"/>
                    <a:pt x="666" y="5072"/>
                  </a:cubicBezTo>
                  <a:cubicBezTo>
                    <a:pt x="653" y="5078"/>
                    <a:pt x="640" y="5082"/>
                    <a:pt x="626" y="5082"/>
                  </a:cubicBezTo>
                  <a:cubicBezTo>
                    <a:pt x="186" y="5082"/>
                    <a:pt x="103" y="1482"/>
                    <a:pt x="666" y="1124"/>
                  </a:cubicBezTo>
                  <a:cubicBezTo>
                    <a:pt x="676" y="1115"/>
                    <a:pt x="690" y="1111"/>
                    <a:pt x="703" y="1111"/>
                  </a:cubicBezTo>
                  <a:close/>
                  <a:moveTo>
                    <a:pt x="2993" y="1"/>
                  </a:moveTo>
                  <a:cubicBezTo>
                    <a:pt x="2426" y="246"/>
                    <a:pt x="1296" y="438"/>
                    <a:pt x="614" y="846"/>
                  </a:cubicBezTo>
                  <a:cubicBezTo>
                    <a:pt x="236" y="1072"/>
                    <a:pt x="0" y="2291"/>
                    <a:pt x="0" y="3414"/>
                  </a:cubicBezTo>
                  <a:cubicBezTo>
                    <a:pt x="0" y="4326"/>
                    <a:pt x="156" y="5175"/>
                    <a:pt x="507" y="5387"/>
                  </a:cubicBezTo>
                  <a:cubicBezTo>
                    <a:pt x="1296" y="5860"/>
                    <a:pt x="2075" y="6232"/>
                    <a:pt x="2075" y="6232"/>
                  </a:cubicBezTo>
                  <a:lnTo>
                    <a:pt x="2075" y="6229"/>
                  </a:lnTo>
                  <a:cubicBezTo>
                    <a:pt x="2191" y="4535"/>
                    <a:pt x="2963" y="163"/>
                    <a:pt x="2993" y="4"/>
                  </a:cubicBezTo>
                  <a:lnTo>
                    <a:pt x="299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7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763" y="2421"/>
                  </a:moveTo>
                  <a:cubicBezTo>
                    <a:pt x="1631" y="2421"/>
                    <a:pt x="4237" y="3137"/>
                    <a:pt x="4303" y="3554"/>
                  </a:cubicBezTo>
                  <a:cubicBezTo>
                    <a:pt x="4319" y="3663"/>
                    <a:pt x="4170" y="3710"/>
                    <a:pt x="3922" y="3710"/>
                  </a:cubicBezTo>
                  <a:cubicBezTo>
                    <a:pt x="2987" y="3710"/>
                    <a:pt x="650" y="3057"/>
                    <a:pt x="488" y="2540"/>
                  </a:cubicBezTo>
                  <a:cubicBezTo>
                    <a:pt x="461" y="2457"/>
                    <a:pt x="567" y="2421"/>
                    <a:pt x="763" y="2421"/>
                  </a:cubicBezTo>
                  <a:close/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9" y="3126"/>
                    <a:pt x="2619" y="3978"/>
                    <a:pt x="3862" y="3978"/>
                  </a:cubicBezTo>
                  <a:cubicBezTo>
                    <a:pt x="4180" y="3978"/>
                    <a:pt x="4435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7"/>
            <p:cNvSpPr/>
            <p:nvPr/>
          </p:nvSpPr>
          <p:spPr>
            <a:xfrm>
              <a:off x="7808566" y="1041735"/>
              <a:ext cx="322985" cy="308108"/>
            </a:xfrm>
            <a:custGeom>
              <a:avLst/>
              <a:gdLst/>
              <a:ahLst/>
              <a:cxnLst/>
              <a:rect l="l" t="t" r="r" b="b"/>
              <a:pathLst>
                <a:path w="5623" h="5364" extrusionOk="0">
                  <a:moveTo>
                    <a:pt x="5095" y="2192"/>
                  </a:moveTo>
                  <a:cubicBezTo>
                    <a:pt x="5111" y="2192"/>
                    <a:pt x="5125" y="2195"/>
                    <a:pt x="5138" y="2198"/>
                  </a:cubicBezTo>
                  <a:cubicBezTo>
                    <a:pt x="5622" y="2361"/>
                    <a:pt x="3252" y="5118"/>
                    <a:pt x="2520" y="5118"/>
                  </a:cubicBezTo>
                  <a:cubicBezTo>
                    <a:pt x="2503" y="5118"/>
                    <a:pt x="2490" y="5118"/>
                    <a:pt x="2476" y="5115"/>
                  </a:cubicBezTo>
                  <a:cubicBezTo>
                    <a:pt x="2023" y="5036"/>
                    <a:pt x="4508" y="2192"/>
                    <a:pt x="5095" y="2192"/>
                  </a:cubicBezTo>
                  <a:close/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0" y="5360"/>
                    <a:pt x="2377" y="5363"/>
                    <a:pt x="2404" y="5363"/>
                  </a:cubicBezTo>
                  <a:cubicBezTo>
                    <a:pt x="3222" y="5363"/>
                    <a:pt x="5486" y="3159"/>
                    <a:pt x="5486" y="2208"/>
                  </a:cubicBezTo>
                  <a:cubicBezTo>
                    <a:pt x="5486" y="2159"/>
                    <a:pt x="5479" y="2116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7"/>
            <p:cNvSpPr/>
            <p:nvPr/>
          </p:nvSpPr>
          <p:spPr>
            <a:xfrm>
              <a:off x="7235148" y="596636"/>
              <a:ext cx="36589" cy="112984"/>
            </a:xfrm>
            <a:custGeom>
              <a:avLst/>
              <a:gdLst/>
              <a:ahLst/>
              <a:cxnLst/>
              <a:rect l="l" t="t" r="r" b="b"/>
              <a:pathLst>
                <a:path w="637" h="1967" extrusionOk="0">
                  <a:moveTo>
                    <a:pt x="637" y="1"/>
                  </a:moveTo>
                  <a:lnTo>
                    <a:pt x="637" y="1"/>
                  </a:lnTo>
                  <a:cubicBezTo>
                    <a:pt x="196" y="624"/>
                    <a:pt x="0" y="1390"/>
                    <a:pt x="335" y="1966"/>
                  </a:cubicBezTo>
                  <a:lnTo>
                    <a:pt x="335" y="1962"/>
                  </a:lnTo>
                  <a:cubicBezTo>
                    <a:pt x="348" y="1260"/>
                    <a:pt x="464" y="601"/>
                    <a:pt x="637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7"/>
            <p:cNvSpPr/>
            <p:nvPr/>
          </p:nvSpPr>
          <p:spPr>
            <a:xfrm>
              <a:off x="7207792" y="960014"/>
              <a:ext cx="307878" cy="245499"/>
            </a:xfrm>
            <a:custGeom>
              <a:avLst/>
              <a:gdLst/>
              <a:ahLst/>
              <a:cxnLst/>
              <a:rect l="l" t="t" r="r" b="b"/>
              <a:pathLst>
                <a:path w="5360" h="4274" extrusionOk="0">
                  <a:moveTo>
                    <a:pt x="1983" y="1"/>
                  </a:moveTo>
                  <a:cubicBezTo>
                    <a:pt x="1720" y="1"/>
                    <a:pt x="1478" y="77"/>
                    <a:pt x="1276" y="249"/>
                  </a:cubicBezTo>
                  <a:cubicBezTo>
                    <a:pt x="0" y="1343"/>
                    <a:pt x="2665" y="4273"/>
                    <a:pt x="4273" y="4273"/>
                  </a:cubicBezTo>
                  <a:cubicBezTo>
                    <a:pt x="4521" y="4273"/>
                    <a:pt x="4747" y="4203"/>
                    <a:pt x="4929" y="4041"/>
                  </a:cubicBezTo>
                  <a:cubicBezTo>
                    <a:pt x="5359" y="3657"/>
                    <a:pt x="5284" y="2993"/>
                    <a:pt x="4935" y="2314"/>
                  </a:cubicBezTo>
                  <a:cubicBezTo>
                    <a:pt x="4160" y="1913"/>
                    <a:pt x="3434" y="1356"/>
                    <a:pt x="2801" y="634"/>
                  </a:cubicBezTo>
                  <a:cubicBezTo>
                    <a:pt x="2625" y="435"/>
                    <a:pt x="2466" y="236"/>
                    <a:pt x="2317" y="37"/>
                  </a:cubicBezTo>
                  <a:cubicBezTo>
                    <a:pt x="2205" y="14"/>
                    <a:pt x="2092" y="1"/>
                    <a:pt x="198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7"/>
            <p:cNvSpPr/>
            <p:nvPr/>
          </p:nvSpPr>
          <p:spPr>
            <a:xfrm>
              <a:off x="7817527" y="1053740"/>
              <a:ext cx="156352" cy="84207"/>
            </a:xfrm>
            <a:custGeom>
              <a:avLst/>
              <a:gdLst/>
              <a:ahLst/>
              <a:cxnLst/>
              <a:rect l="l" t="t" r="r" b="b"/>
              <a:pathLst>
                <a:path w="2722" h="1466" extrusionOk="0">
                  <a:moveTo>
                    <a:pt x="2722" y="1"/>
                  </a:moveTo>
                  <a:lnTo>
                    <a:pt x="2722" y="1"/>
                  </a:lnTo>
                  <a:cubicBezTo>
                    <a:pt x="1922" y="574"/>
                    <a:pt x="995" y="1001"/>
                    <a:pt x="0" y="1260"/>
                  </a:cubicBezTo>
                  <a:cubicBezTo>
                    <a:pt x="166" y="1402"/>
                    <a:pt x="368" y="1466"/>
                    <a:pt x="590" y="1466"/>
                  </a:cubicBezTo>
                  <a:cubicBezTo>
                    <a:pt x="1323" y="1466"/>
                    <a:pt x="2260" y="779"/>
                    <a:pt x="272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7"/>
            <p:cNvSpPr/>
            <p:nvPr/>
          </p:nvSpPr>
          <p:spPr>
            <a:xfrm>
              <a:off x="7018575" y="647150"/>
              <a:ext cx="64951" cy="252397"/>
            </a:xfrm>
            <a:custGeom>
              <a:avLst/>
              <a:gdLst/>
              <a:ahLst/>
              <a:cxnLst/>
              <a:rect l="l" t="t" r="r" b="b"/>
              <a:pathLst>
                <a:path w="1022" h="3971" extrusionOk="0">
                  <a:moveTo>
                    <a:pt x="601" y="0"/>
                  </a:moveTo>
                  <a:cubicBezTo>
                    <a:pt x="588" y="0"/>
                    <a:pt x="574" y="4"/>
                    <a:pt x="564" y="13"/>
                  </a:cubicBezTo>
                  <a:cubicBezTo>
                    <a:pt x="1" y="371"/>
                    <a:pt x="84" y="3971"/>
                    <a:pt x="524" y="3971"/>
                  </a:cubicBezTo>
                  <a:cubicBezTo>
                    <a:pt x="538" y="3971"/>
                    <a:pt x="551" y="3967"/>
                    <a:pt x="564" y="3961"/>
                  </a:cubicBezTo>
                  <a:cubicBezTo>
                    <a:pt x="1021" y="3759"/>
                    <a:pt x="969" y="0"/>
                    <a:pt x="60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7"/>
            <p:cNvSpPr/>
            <p:nvPr/>
          </p:nvSpPr>
          <p:spPr>
            <a:xfrm>
              <a:off x="7323275" y="1353825"/>
              <a:ext cx="230479" cy="77099"/>
            </a:xfrm>
            <a:custGeom>
              <a:avLst/>
              <a:gdLst/>
              <a:ahLst/>
              <a:cxnLst/>
              <a:rect l="l" t="t" r="r" b="b"/>
              <a:pathLst>
                <a:path w="3859" h="1291" extrusionOk="0">
                  <a:moveTo>
                    <a:pt x="302" y="1"/>
                  </a:moveTo>
                  <a:cubicBezTo>
                    <a:pt x="106" y="1"/>
                    <a:pt x="0" y="37"/>
                    <a:pt x="27" y="120"/>
                  </a:cubicBezTo>
                  <a:cubicBezTo>
                    <a:pt x="189" y="637"/>
                    <a:pt x="2526" y="1290"/>
                    <a:pt x="3461" y="1290"/>
                  </a:cubicBezTo>
                  <a:cubicBezTo>
                    <a:pt x="3709" y="1290"/>
                    <a:pt x="3858" y="1243"/>
                    <a:pt x="3842" y="1134"/>
                  </a:cubicBezTo>
                  <a:cubicBezTo>
                    <a:pt x="3776" y="717"/>
                    <a:pt x="1170" y="1"/>
                    <a:pt x="30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7"/>
            <p:cNvSpPr/>
            <p:nvPr/>
          </p:nvSpPr>
          <p:spPr>
            <a:xfrm>
              <a:off x="7917287" y="1161571"/>
              <a:ext cx="221678" cy="180233"/>
            </a:xfrm>
            <a:custGeom>
              <a:avLst/>
              <a:gdLst/>
              <a:ahLst/>
              <a:cxnLst/>
              <a:rect l="l" t="t" r="r" b="b"/>
              <a:pathLst>
                <a:path w="3601" h="2928" extrusionOk="0">
                  <a:moveTo>
                    <a:pt x="3073" y="1"/>
                  </a:moveTo>
                  <a:cubicBezTo>
                    <a:pt x="2486" y="1"/>
                    <a:pt x="1" y="2845"/>
                    <a:pt x="454" y="2924"/>
                  </a:cubicBezTo>
                  <a:cubicBezTo>
                    <a:pt x="468" y="2927"/>
                    <a:pt x="481" y="2927"/>
                    <a:pt x="498" y="2927"/>
                  </a:cubicBezTo>
                  <a:cubicBezTo>
                    <a:pt x="1230" y="2927"/>
                    <a:pt x="3600" y="170"/>
                    <a:pt x="3116" y="7"/>
                  </a:cubicBezTo>
                  <a:cubicBezTo>
                    <a:pt x="3103" y="4"/>
                    <a:pt x="3089" y="1"/>
                    <a:pt x="307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5" name="Google Shape;655;p27"/>
          <p:cNvGrpSpPr/>
          <p:nvPr/>
        </p:nvGrpSpPr>
        <p:grpSpPr>
          <a:xfrm>
            <a:off x="7320966" y="-259385"/>
            <a:ext cx="1133297" cy="1219138"/>
            <a:chOff x="1292108" y="3397926"/>
            <a:chExt cx="1762332" cy="1404699"/>
          </a:xfrm>
        </p:grpSpPr>
        <p:sp>
          <p:nvSpPr>
            <p:cNvPr id="656" name="Google Shape;656;p27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7" name="Google Shape;657;p27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58" name="Google Shape;658;p27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9" name="Google Shape;659;p27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0" name="Google Shape;660;p27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1" name="Google Shape;661;p27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" name="Google Shape;662;p27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3" name="Google Shape;663;p27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4" name="Google Shape;664;p27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65" name="Google Shape;665;p27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6" name="Google Shape;666;p27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7" name="Google Shape;667;p27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8" name="Google Shape;668;p27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9" name="Google Shape;669;p27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" name="Google Shape;670;p27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" name="Google Shape;671;p27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2" name="Google Shape;672;p27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73" name="Google Shape;673;p27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" name="Google Shape;674;p27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" name="Google Shape;675;p27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27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" name="Google Shape;677;p27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" name="Google Shape;678;p27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9" name="Google Shape;679;p27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80" name="Google Shape;680;p27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" name="Google Shape;681;p27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" name="Google Shape;682;p27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" name="Google Shape;683;p27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" name="Google Shape;684;p27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" name="Google Shape;685;p27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6" name="Google Shape;686;p27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87" name="Google Shape;687;p27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" name="Google Shape;688;p27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" name="Google Shape;689;p27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" name="Google Shape;690;p27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" name="Google Shape;691;p27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27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93" name="Google Shape;693;p27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94" name="Google Shape;694;p27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27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27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27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27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27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0" name="Google Shape;700;p27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701" name="Google Shape;701;p27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7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7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7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7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7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7" name="Google Shape;707;p27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708" name="Google Shape;708;p27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7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7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7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7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7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3843585" y="367497"/>
            <a:ext cx="2917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KHÁM PHÁ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41723" y="1297473"/>
            <a:ext cx="6080808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i="1" dirty="0" smtClean="0"/>
              <a:t>Q</a:t>
            </a:r>
            <a:r>
              <a:rPr lang="vi-VN" sz="2000" b="1" i="1" dirty="0" smtClean="0"/>
              <a:t>uan </a:t>
            </a:r>
            <a:r>
              <a:rPr lang="vi-VN" sz="2000" b="1" i="1" dirty="0"/>
              <a:t>sát hình ảnh trong </a:t>
            </a:r>
            <a:r>
              <a:rPr lang="vi-VN" sz="2000" b="1" i="1" dirty="0" smtClean="0"/>
              <a:t>SGK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trang</a:t>
            </a:r>
            <a:r>
              <a:rPr lang="en-US" sz="2000" b="1" i="1" dirty="0" smtClean="0"/>
              <a:t> 10:</a:t>
            </a:r>
            <a:endParaRPr lang="vi-VN" sz="2000" dirty="0"/>
          </a:p>
        </p:txBody>
      </p:sp>
      <p:pic>
        <p:nvPicPr>
          <p:cNvPr id="133" name="Picture 1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1" t="7174" r="26405" b="3850"/>
          <a:stretch/>
        </p:blipFill>
        <p:spPr>
          <a:xfrm>
            <a:off x="1349587" y="2004963"/>
            <a:ext cx="3168342" cy="2835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0" t="4688" r="29888" b="2110"/>
          <a:stretch/>
        </p:blipFill>
        <p:spPr>
          <a:xfrm>
            <a:off x="5221516" y="1961815"/>
            <a:ext cx="2685064" cy="2961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711" y="1832845"/>
            <a:ext cx="429926" cy="419743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149" y="1841581"/>
            <a:ext cx="429926" cy="4197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0" r="24270"/>
          <a:stretch/>
        </p:blipFill>
        <p:spPr>
          <a:xfrm>
            <a:off x="808489" y="1058237"/>
            <a:ext cx="3579414" cy="3236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9" t="4191" r="22584"/>
          <a:stretch/>
        </p:blipFill>
        <p:spPr>
          <a:xfrm>
            <a:off x="4562565" y="1058237"/>
            <a:ext cx="4237483" cy="34829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61700" y="349320"/>
            <a:ext cx="3441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Bản</a:t>
            </a:r>
            <a:r>
              <a:rPr lang="en-US" sz="2000" b="1" dirty="0" smtClean="0"/>
              <a:t> in </a:t>
            </a:r>
            <a:r>
              <a:rPr lang="en-US" sz="2000" b="1" dirty="0" err="1" smtClean="0"/>
              <a:t>khắc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gỗ</a:t>
            </a:r>
            <a:endParaRPr lang="en-US" sz="20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233" y="848365"/>
            <a:ext cx="429926" cy="41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997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21"/>
          <p:cNvGrpSpPr/>
          <p:nvPr/>
        </p:nvGrpSpPr>
        <p:grpSpPr>
          <a:xfrm>
            <a:off x="2006019" y="49159"/>
            <a:ext cx="5930106" cy="1251496"/>
            <a:chOff x="2006019" y="49159"/>
            <a:chExt cx="5930106" cy="1251496"/>
          </a:xfrm>
        </p:grpSpPr>
        <p:sp>
          <p:nvSpPr>
            <p:cNvPr id="459" name="Google Shape;459;p21"/>
            <p:cNvSpPr/>
            <p:nvPr/>
          </p:nvSpPr>
          <p:spPr>
            <a:xfrm>
              <a:off x="2294413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1"/>
            <p:cNvSpPr/>
            <p:nvPr/>
          </p:nvSpPr>
          <p:spPr>
            <a:xfrm rot="7791998">
              <a:off x="7097580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1"/>
            <p:cNvSpPr/>
            <p:nvPr/>
          </p:nvSpPr>
          <p:spPr>
            <a:xfrm rot="7791998">
              <a:off x="1962480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21"/>
          <p:cNvSpPr txBox="1">
            <a:spLocks noGrp="1"/>
          </p:cNvSpPr>
          <p:nvPr>
            <p:ph type="title"/>
          </p:nvPr>
        </p:nvSpPr>
        <p:spPr>
          <a:xfrm>
            <a:off x="1415252" y="386245"/>
            <a:ext cx="699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 smtClean="0">
                <a:solidFill>
                  <a:schemeClr val="lt1"/>
                </a:solidFill>
                <a:latin typeface="+mn-lt"/>
              </a:rPr>
              <a:t>Thảo</a:t>
            </a:r>
            <a:r>
              <a:rPr lang="en-US" sz="2400" b="1" dirty="0" smtClean="0">
                <a:solidFill>
                  <a:schemeClr val="lt1"/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+mn-lt"/>
              </a:rPr>
              <a:t>luận</a:t>
            </a:r>
            <a:r>
              <a:rPr lang="en-US" sz="2400" b="1" dirty="0" smtClean="0">
                <a:solidFill>
                  <a:schemeClr val="lt1"/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+mn-lt"/>
              </a:rPr>
              <a:t>cặp</a:t>
            </a:r>
            <a:r>
              <a:rPr lang="en-US" sz="2400" b="1" dirty="0" smtClean="0">
                <a:solidFill>
                  <a:schemeClr val="lt1"/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+mn-lt"/>
              </a:rPr>
              <a:t>đôi</a:t>
            </a:r>
            <a:endParaRPr sz="2400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17470" y="1255017"/>
            <a:ext cx="6992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i="1" dirty="0" smtClean="0"/>
              <a:t>Qua </a:t>
            </a:r>
            <a:r>
              <a:rPr lang="en-US" sz="2000" b="1" i="1" dirty="0" err="1" smtClean="0"/>
              <a:t>các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hình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ảnh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vừa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quan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sát</a:t>
            </a:r>
            <a:r>
              <a:rPr lang="en-US" sz="2000" b="1" i="1" dirty="0" smtClean="0"/>
              <a:t>, </a:t>
            </a:r>
            <a:r>
              <a:rPr lang="en-US" sz="2000" b="1" i="1" dirty="0" err="1" smtClean="0"/>
              <a:t>hãy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trả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lời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câu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hỏi</a:t>
            </a:r>
            <a:r>
              <a:rPr lang="en-US" sz="2000" b="1" i="1" dirty="0" smtClean="0"/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/>
              <a:t>+ </a:t>
            </a:r>
            <a:r>
              <a:rPr lang="vi-VN" sz="2000" dirty="0" smtClean="0"/>
              <a:t>Giới </a:t>
            </a:r>
            <a:r>
              <a:rPr lang="vi-VN" sz="2000" dirty="0"/>
              <a:t>thiệu những cách tạo ra khuôn in và cách in.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+ Khuôn in thường được làm bằng chất liệu gì?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+ Em có thể kể và giới thiệu thêm những hình ảnh tự nhiên từ các đồ vật có thể tạo thành khuôn </a:t>
            </a:r>
            <a:r>
              <a:rPr lang="vi-VN" sz="2000" dirty="0" smtClean="0"/>
              <a:t>in</a:t>
            </a:r>
            <a:r>
              <a:rPr lang="en-US" sz="2000" dirty="0"/>
              <a:t>?</a:t>
            </a:r>
            <a:endParaRPr lang="vi-VN" sz="2000" dirty="0"/>
          </a:p>
          <a:p>
            <a:pPr algn="just">
              <a:lnSpc>
                <a:spcPct val="150000"/>
              </a:lnSpc>
            </a:pPr>
            <a:r>
              <a:rPr lang="vi-VN" sz="2000" dirty="0"/>
              <a:t>+ Con người đã học được gì từ thiên nhiên?</a:t>
            </a:r>
          </a:p>
        </p:txBody>
      </p:sp>
      <p:pic>
        <p:nvPicPr>
          <p:cNvPr id="4" name="3 Minutes Countdown 4k Giant Clock - Đồng hồ đếm ngược 3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42535" y="4249174"/>
            <a:ext cx="1589913" cy="894326"/>
          </a:xfrm>
          <a:prstGeom prst="rect">
            <a:avLst/>
          </a:prstGeom>
        </p:spPr>
      </p:pic>
      <p:grpSp>
        <p:nvGrpSpPr>
          <p:cNvPr id="11" name="Google Shape;875;p30"/>
          <p:cNvGrpSpPr/>
          <p:nvPr/>
        </p:nvGrpSpPr>
        <p:grpSpPr>
          <a:xfrm>
            <a:off x="107764" y="1214004"/>
            <a:ext cx="1409706" cy="1206317"/>
            <a:chOff x="2990881" y="2211651"/>
            <a:chExt cx="1114481" cy="953686"/>
          </a:xfrm>
        </p:grpSpPr>
        <p:sp>
          <p:nvSpPr>
            <p:cNvPr id="12" name="Google Shape;876;p30"/>
            <p:cNvSpPr/>
            <p:nvPr/>
          </p:nvSpPr>
          <p:spPr>
            <a:xfrm rot="-4499968" flipH="1">
              <a:off x="3182811" y="2209483"/>
              <a:ext cx="730620" cy="958022"/>
            </a:xfrm>
            <a:custGeom>
              <a:avLst/>
              <a:gdLst/>
              <a:ahLst/>
              <a:cxnLst/>
              <a:rect l="l" t="t" r="r" b="b"/>
              <a:pathLst>
                <a:path w="26439" h="34668" extrusionOk="0">
                  <a:moveTo>
                    <a:pt x="14337" y="0"/>
                  </a:moveTo>
                  <a:cubicBezTo>
                    <a:pt x="9587" y="0"/>
                    <a:pt x="5048" y="2653"/>
                    <a:pt x="2494" y="6927"/>
                  </a:cubicBezTo>
                  <a:cubicBezTo>
                    <a:pt x="742" y="9864"/>
                    <a:pt x="1" y="13183"/>
                    <a:pt x="412" y="16271"/>
                  </a:cubicBezTo>
                  <a:cubicBezTo>
                    <a:pt x="705" y="18472"/>
                    <a:pt x="1626" y="20602"/>
                    <a:pt x="3004" y="22273"/>
                  </a:cubicBezTo>
                  <a:cubicBezTo>
                    <a:pt x="3344" y="22689"/>
                    <a:pt x="3703" y="23029"/>
                    <a:pt x="4015" y="23326"/>
                  </a:cubicBezTo>
                  <a:cubicBezTo>
                    <a:pt x="4836" y="24110"/>
                    <a:pt x="5048" y="24346"/>
                    <a:pt x="4950" y="25092"/>
                  </a:cubicBezTo>
                  <a:lnTo>
                    <a:pt x="3694" y="34668"/>
                  </a:lnTo>
                  <a:lnTo>
                    <a:pt x="6758" y="31400"/>
                  </a:lnTo>
                  <a:cubicBezTo>
                    <a:pt x="8108" y="29965"/>
                    <a:pt x="9507" y="28482"/>
                    <a:pt x="10847" y="26943"/>
                  </a:cubicBezTo>
                  <a:cubicBezTo>
                    <a:pt x="11111" y="26641"/>
                    <a:pt x="11362" y="26353"/>
                    <a:pt x="11579" y="26244"/>
                  </a:cubicBezTo>
                  <a:cubicBezTo>
                    <a:pt x="11815" y="26126"/>
                    <a:pt x="12222" y="26098"/>
                    <a:pt x="12651" y="26070"/>
                  </a:cubicBezTo>
                  <a:lnTo>
                    <a:pt x="12920" y="26055"/>
                  </a:lnTo>
                  <a:cubicBezTo>
                    <a:pt x="16760" y="25777"/>
                    <a:pt x="20489" y="23827"/>
                    <a:pt x="22907" y="20828"/>
                  </a:cubicBezTo>
                  <a:cubicBezTo>
                    <a:pt x="25320" y="17834"/>
                    <a:pt x="26439" y="13774"/>
                    <a:pt x="25900" y="9968"/>
                  </a:cubicBezTo>
                  <a:cubicBezTo>
                    <a:pt x="25159" y="4755"/>
                    <a:pt x="21345" y="897"/>
                    <a:pt x="16183" y="132"/>
                  </a:cubicBezTo>
                  <a:cubicBezTo>
                    <a:pt x="15574" y="42"/>
                    <a:pt x="14955" y="0"/>
                    <a:pt x="143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5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77;p30"/>
            <p:cNvSpPr/>
            <p:nvPr/>
          </p:nvSpPr>
          <p:spPr>
            <a:xfrm rot="-4499968" flipH="1">
              <a:off x="3183710" y="2279797"/>
              <a:ext cx="649431" cy="800756"/>
            </a:xfrm>
            <a:custGeom>
              <a:avLst/>
              <a:gdLst/>
              <a:ahLst/>
              <a:cxnLst/>
              <a:rect l="l" t="t" r="r" b="b"/>
              <a:pathLst>
                <a:path w="23501" h="28977" extrusionOk="0">
                  <a:moveTo>
                    <a:pt x="12876" y="1"/>
                  </a:moveTo>
                  <a:cubicBezTo>
                    <a:pt x="8539" y="1"/>
                    <a:pt x="4491" y="2517"/>
                    <a:pt x="2276" y="6227"/>
                  </a:cubicBezTo>
                  <a:cubicBezTo>
                    <a:pt x="774" y="8739"/>
                    <a:pt x="0" y="11738"/>
                    <a:pt x="382" y="14641"/>
                  </a:cubicBezTo>
                  <a:cubicBezTo>
                    <a:pt x="637" y="16558"/>
                    <a:pt x="1426" y="18419"/>
                    <a:pt x="2659" y="19911"/>
                  </a:cubicBezTo>
                  <a:cubicBezTo>
                    <a:pt x="3764" y="21252"/>
                    <a:pt x="5189" y="21804"/>
                    <a:pt x="4925" y="23840"/>
                  </a:cubicBezTo>
                  <a:cubicBezTo>
                    <a:pt x="4699" y="25553"/>
                    <a:pt x="4472" y="27263"/>
                    <a:pt x="4250" y="28977"/>
                  </a:cubicBezTo>
                  <a:cubicBezTo>
                    <a:pt x="5614" y="27523"/>
                    <a:pt x="6979" y="26073"/>
                    <a:pt x="8286" y="24572"/>
                  </a:cubicBezTo>
                  <a:cubicBezTo>
                    <a:pt x="8637" y="24171"/>
                    <a:pt x="8995" y="23759"/>
                    <a:pt x="9467" y="23519"/>
                  </a:cubicBezTo>
                  <a:cubicBezTo>
                    <a:pt x="10043" y="23221"/>
                    <a:pt x="10714" y="23221"/>
                    <a:pt x="11361" y="23173"/>
                  </a:cubicBezTo>
                  <a:cubicBezTo>
                    <a:pt x="14817" y="22924"/>
                    <a:pt x="18146" y="21186"/>
                    <a:pt x="20323" y="18485"/>
                  </a:cubicBezTo>
                  <a:cubicBezTo>
                    <a:pt x="22504" y="15784"/>
                    <a:pt x="23500" y="12163"/>
                    <a:pt x="23010" y="8730"/>
                  </a:cubicBezTo>
                  <a:cubicBezTo>
                    <a:pt x="22363" y="4173"/>
                    <a:pt x="19100" y="797"/>
                    <a:pt x="14515" y="122"/>
                  </a:cubicBezTo>
                  <a:cubicBezTo>
                    <a:pt x="13966" y="40"/>
                    <a:pt x="13419" y="1"/>
                    <a:pt x="128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78;p30"/>
            <p:cNvSpPr/>
            <p:nvPr/>
          </p:nvSpPr>
          <p:spPr>
            <a:xfrm rot="-4499968" flipH="1">
              <a:off x="3336466" y="2584109"/>
              <a:ext cx="286180" cy="272584"/>
            </a:xfrm>
            <a:custGeom>
              <a:avLst/>
              <a:gdLst/>
              <a:ahLst/>
              <a:cxnLst/>
              <a:rect l="l" t="t" r="r" b="b"/>
              <a:pathLst>
                <a:path w="10356" h="9864" extrusionOk="0">
                  <a:moveTo>
                    <a:pt x="6425" y="0"/>
                  </a:moveTo>
                  <a:cubicBezTo>
                    <a:pt x="6234" y="0"/>
                    <a:pt x="6052" y="35"/>
                    <a:pt x="5884" y="107"/>
                  </a:cubicBezTo>
                  <a:cubicBezTo>
                    <a:pt x="3646" y="1075"/>
                    <a:pt x="562" y="6520"/>
                    <a:pt x="562" y="6520"/>
                  </a:cubicBezTo>
                  <a:cubicBezTo>
                    <a:pt x="0" y="7441"/>
                    <a:pt x="2767" y="9467"/>
                    <a:pt x="5586" y="9864"/>
                  </a:cubicBezTo>
                  <a:cubicBezTo>
                    <a:pt x="5534" y="9467"/>
                    <a:pt x="5379" y="7535"/>
                    <a:pt x="7163" y="6855"/>
                  </a:cubicBezTo>
                  <a:cubicBezTo>
                    <a:pt x="7163" y="6855"/>
                    <a:pt x="7638" y="3775"/>
                    <a:pt x="10019" y="3775"/>
                  </a:cubicBezTo>
                  <a:cubicBezTo>
                    <a:pt x="10127" y="3775"/>
                    <a:pt x="10240" y="3782"/>
                    <a:pt x="10356" y="3795"/>
                  </a:cubicBezTo>
                  <a:cubicBezTo>
                    <a:pt x="9574" y="1711"/>
                    <a:pt x="7771" y="0"/>
                    <a:pt x="6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79;p30"/>
            <p:cNvSpPr/>
            <p:nvPr/>
          </p:nvSpPr>
          <p:spPr>
            <a:xfrm rot="-4499968" flipH="1">
              <a:off x="3464086" y="2458461"/>
              <a:ext cx="109321" cy="82958"/>
            </a:xfrm>
            <a:custGeom>
              <a:avLst/>
              <a:gdLst/>
              <a:ahLst/>
              <a:cxnLst/>
              <a:rect l="l" t="t" r="r" b="b"/>
              <a:pathLst>
                <a:path w="3956" h="3002" extrusionOk="0">
                  <a:moveTo>
                    <a:pt x="1687" y="1"/>
                  </a:moveTo>
                  <a:cubicBezTo>
                    <a:pt x="1239" y="1"/>
                    <a:pt x="791" y="175"/>
                    <a:pt x="505" y="521"/>
                  </a:cubicBezTo>
                  <a:cubicBezTo>
                    <a:pt x="0" y="1121"/>
                    <a:pt x="94" y="2131"/>
                    <a:pt x="699" y="2632"/>
                  </a:cubicBezTo>
                  <a:cubicBezTo>
                    <a:pt x="1014" y="2891"/>
                    <a:pt x="1358" y="3001"/>
                    <a:pt x="1689" y="3001"/>
                  </a:cubicBezTo>
                  <a:cubicBezTo>
                    <a:pt x="2906" y="3001"/>
                    <a:pt x="3955" y="1512"/>
                    <a:pt x="2753" y="398"/>
                  </a:cubicBezTo>
                  <a:cubicBezTo>
                    <a:pt x="2468" y="133"/>
                    <a:pt x="2077" y="1"/>
                    <a:pt x="1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80;p30"/>
            <p:cNvSpPr/>
            <p:nvPr/>
          </p:nvSpPr>
          <p:spPr>
            <a:xfrm rot="-4499968" flipH="1">
              <a:off x="3192825" y="2625277"/>
              <a:ext cx="106419" cy="89452"/>
            </a:xfrm>
            <a:custGeom>
              <a:avLst/>
              <a:gdLst/>
              <a:ahLst/>
              <a:cxnLst/>
              <a:rect l="l" t="t" r="r" b="b"/>
              <a:pathLst>
                <a:path w="3851" h="3237" extrusionOk="0">
                  <a:moveTo>
                    <a:pt x="1918" y="1"/>
                  </a:moveTo>
                  <a:cubicBezTo>
                    <a:pt x="1680" y="1"/>
                    <a:pt x="1432" y="64"/>
                    <a:pt x="1191" y="206"/>
                  </a:cubicBezTo>
                  <a:cubicBezTo>
                    <a:pt x="62" y="867"/>
                    <a:pt x="1" y="2964"/>
                    <a:pt x="1469" y="3214"/>
                  </a:cubicBezTo>
                  <a:cubicBezTo>
                    <a:pt x="1561" y="3229"/>
                    <a:pt x="1653" y="3237"/>
                    <a:pt x="1746" y="3237"/>
                  </a:cubicBezTo>
                  <a:cubicBezTo>
                    <a:pt x="2395" y="3237"/>
                    <a:pt x="3049" y="2871"/>
                    <a:pt x="3335" y="2284"/>
                  </a:cubicBezTo>
                  <a:cubicBezTo>
                    <a:pt x="3850" y="1225"/>
                    <a:pt x="2970" y="1"/>
                    <a:pt x="19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81;p30"/>
            <p:cNvSpPr/>
            <p:nvPr/>
          </p:nvSpPr>
          <p:spPr>
            <a:xfrm rot="-4499968" flipH="1">
              <a:off x="3445958" y="2611749"/>
              <a:ext cx="110675" cy="95835"/>
            </a:xfrm>
            <a:custGeom>
              <a:avLst/>
              <a:gdLst/>
              <a:ahLst/>
              <a:cxnLst/>
              <a:rect l="l" t="t" r="r" b="b"/>
              <a:pathLst>
                <a:path w="4005" h="3468" extrusionOk="0">
                  <a:moveTo>
                    <a:pt x="1744" y="0"/>
                  </a:moveTo>
                  <a:cubicBezTo>
                    <a:pt x="1744" y="0"/>
                    <a:pt x="345" y="1776"/>
                    <a:pt x="1" y="2640"/>
                  </a:cubicBezTo>
                  <a:cubicBezTo>
                    <a:pt x="1" y="2640"/>
                    <a:pt x="893" y="3468"/>
                    <a:pt x="1823" y="3468"/>
                  </a:cubicBezTo>
                  <a:cubicBezTo>
                    <a:pt x="2178" y="3468"/>
                    <a:pt x="2539" y="3347"/>
                    <a:pt x="2858" y="3012"/>
                  </a:cubicBezTo>
                  <a:cubicBezTo>
                    <a:pt x="4005" y="1800"/>
                    <a:pt x="1744" y="0"/>
                    <a:pt x="17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82;p30"/>
            <p:cNvSpPr/>
            <p:nvPr/>
          </p:nvSpPr>
          <p:spPr>
            <a:xfrm rot="-4499968" flipH="1">
              <a:off x="3321798" y="2678898"/>
              <a:ext cx="118910" cy="82709"/>
            </a:xfrm>
            <a:custGeom>
              <a:avLst/>
              <a:gdLst/>
              <a:ahLst/>
              <a:cxnLst/>
              <a:rect l="l" t="t" r="r" b="b"/>
              <a:pathLst>
                <a:path w="4303" h="2993" extrusionOk="0">
                  <a:moveTo>
                    <a:pt x="2243" y="1"/>
                  </a:moveTo>
                  <a:cubicBezTo>
                    <a:pt x="2243" y="1"/>
                    <a:pt x="628" y="789"/>
                    <a:pt x="1" y="2164"/>
                  </a:cubicBezTo>
                  <a:cubicBezTo>
                    <a:pt x="1" y="2164"/>
                    <a:pt x="691" y="2993"/>
                    <a:pt x="1731" y="2993"/>
                  </a:cubicBezTo>
                  <a:cubicBezTo>
                    <a:pt x="2037" y="2993"/>
                    <a:pt x="2373" y="2921"/>
                    <a:pt x="2731" y="2735"/>
                  </a:cubicBezTo>
                  <a:cubicBezTo>
                    <a:pt x="4303" y="1923"/>
                    <a:pt x="2243" y="1"/>
                    <a:pt x="22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83;p30"/>
            <p:cNvSpPr/>
            <p:nvPr/>
          </p:nvSpPr>
          <p:spPr>
            <a:xfrm rot="-4499968" flipH="1">
              <a:off x="3409296" y="2746583"/>
              <a:ext cx="190399" cy="169563"/>
            </a:xfrm>
            <a:custGeom>
              <a:avLst/>
              <a:gdLst/>
              <a:ahLst/>
              <a:cxnLst/>
              <a:rect l="l" t="t" r="r" b="b"/>
              <a:pathLst>
                <a:path w="6890" h="6136" extrusionOk="0">
                  <a:moveTo>
                    <a:pt x="4641" y="0"/>
                  </a:moveTo>
                  <a:cubicBezTo>
                    <a:pt x="2260" y="0"/>
                    <a:pt x="1785" y="3080"/>
                    <a:pt x="1785" y="3080"/>
                  </a:cubicBezTo>
                  <a:cubicBezTo>
                    <a:pt x="1" y="3760"/>
                    <a:pt x="156" y="5692"/>
                    <a:pt x="208" y="6089"/>
                  </a:cubicBezTo>
                  <a:cubicBezTo>
                    <a:pt x="354" y="6111"/>
                    <a:pt x="501" y="6126"/>
                    <a:pt x="637" y="6135"/>
                  </a:cubicBezTo>
                  <a:cubicBezTo>
                    <a:pt x="6890" y="5710"/>
                    <a:pt x="5072" y="299"/>
                    <a:pt x="4982" y="35"/>
                  </a:cubicBezTo>
                  <a:cubicBezTo>
                    <a:pt x="4978" y="26"/>
                    <a:pt x="4978" y="20"/>
                    <a:pt x="4978" y="20"/>
                  </a:cubicBezTo>
                  <a:cubicBezTo>
                    <a:pt x="4862" y="7"/>
                    <a:pt x="4749" y="0"/>
                    <a:pt x="46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84;p30"/>
            <p:cNvSpPr/>
            <p:nvPr/>
          </p:nvSpPr>
          <p:spPr>
            <a:xfrm rot="-4499968" flipH="1">
              <a:off x="3576782" y="2494472"/>
              <a:ext cx="138226" cy="119241"/>
            </a:xfrm>
            <a:custGeom>
              <a:avLst/>
              <a:gdLst/>
              <a:ahLst/>
              <a:cxnLst/>
              <a:rect l="l" t="t" r="r" b="b"/>
              <a:pathLst>
                <a:path w="5002" h="4315" extrusionOk="0">
                  <a:moveTo>
                    <a:pt x="3375" y="1"/>
                  </a:moveTo>
                  <a:cubicBezTo>
                    <a:pt x="2734" y="1"/>
                    <a:pt x="1969" y="330"/>
                    <a:pt x="1332" y="943"/>
                  </a:cubicBezTo>
                  <a:cubicBezTo>
                    <a:pt x="307" y="1926"/>
                    <a:pt x="0" y="3267"/>
                    <a:pt x="647" y="3938"/>
                  </a:cubicBezTo>
                  <a:cubicBezTo>
                    <a:pt x="890" y="4192"/>
                    <a:pt x="1235" y="4315"/>
                    <a:pt x="1625" y="4315"/>
                  </a:cubicBezTo>
                  <a:cubicBezTo>
                    <a:pt x="2267" y="4315"/>
                    <a:pt x="3032" y="3984"/>
                    <a:pt x="3670" y="3371"/>
                  </a:cubicBezTo>
                  <a:cubicBezTo>
                    <a:pt x="4694" y="2388"/>
                    <a:pt x="5001" y="1048"/>
                    <a:pt x="4354" y="377"/>
                  </a:cubicBezTo>
                  <a:cubicBezTo>
                    <a:pt x="4111" y="123"/>
                    <a:pt x="3766" y="1"/>
                    <a:pt x="3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85;p30"/>
            <p:cNvSpPr/>
            <p:nvPr/>
          </p:nvSpPr>
          <p:spPr>
            <a:xfrm rot="-4499968" flipH="1">
              <a:off x="3186331" y="2755531"/>
              <a:ext cx="133252" cy="122779"/>
            </a:xfrm>
            <a:custGeom>
              <a:avLst/>
              <a:gdLst/>
              <a:ahLst/>
              <a:cxnLst/>
              <a:rect l="l" t="t" r="r" b="b"/>
              <a:pathLst>
                <a:path w="4822" h="4443" extrusionOk="0">
                  <a:moveTo>
                    <a:pt x="3258" y="1"/>
                  </a:moveTo>
                  <a:cubicBezTo>
                    <a:pt x="2588" y="1"/>
                    <a:pt x="1787" y="392"/>
                    <a:pt x="1158" y="1094"/>
                  </a:cubicBezTo>
                  <a:cubicBezTo>
                    <a:pt x="208" y="2151"/>
                    <a:pt x="1" y="3517"/>
                    <a:pt x="690" y="4135"/>
                  </a:cubicBezTo>
                  <a:cubicBezTo>
                    <a:pt x="922" y="4343"/>
                    <a:pt x="1226" y="4442"/>
                    <a:pt x="1563" y="4442"/>
                  </a:cubicBezTo>
                  <a:cubicBezTo>
                    <a:pt x="2233" y="4442"/>
                    <a:pt x="3034" y="4050"/>
                    <a:pt x="3665" y="3347"/>
                  </a:cubicBezTo>
                  <a:cubicBezTo>
                    <a:pt x="4614" y="2288"/>
                    <a:pt x="4822" y="929"/>
                    <a:pt x="4127" y="305"/>
                  </a:cubicBezTo>
                  <a:cubicBezTo>
                    <a:pt x="3896" y="99"/>
                    <a:pt x="3593" y="1"/>
                    <a:pt x="32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dir="u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" name="Google Shape;860;p30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124" y="304853"/>
            <a:ext cx="7338298" cy="22516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861" name="Google Shape;861;p30"/>
          <p:cNvGrpSpPr/>
          <p:nvPr/>
        </p:nvGrpSpPr>
        <p:grpSpPr>
          <a:xfrm rot="-2699865">
            <a:off x="1025404" y="243477"/>
            <a:ext cx="1199389" cy="587384"/>
            <a:chOff x="3684525" y="1809375"/>
            <a:chExt cx="334225" cy="196700"/>
          </a:xfrm>
        </p:grpSpPr>
        <p:sp>
          <p:nvSpPr>
            <p:cNvPr id="862" name="Google Shape;862;p30"/>
            <p:cNvSpPr/>
            <p:nvPr/>
          </p:nvSpPr>
          <p:spPr>
            <a:xfrm>
              <a:off x="3684525" y="1809375"/>
              <a:ext cx="334225" cy="196700"/>
            </a:xfrm>
            <a:custGeom>
              <a:avLst/>
              <a:gdLst/>
              <a:ahLst/>
              <a:cxnLst/>
              <a:rect l="l" t="t" r="r" b="b"/>
              <a:pathLst>
                <a:path w="13369" h="7868" extrusionOk="0">
                  <a:moveTo>
                    <a:pt x="407" y="0"/>
                  </a:moveTo>
                  <a:lnTo>
                    <a:pt x="326" y="1035"/>
                  </a:lnTo>
                  <a:lnTo>
                    <a:pt x="123" y="3659"/>
                  </a:lnTo>
                  <a:lnTo>
                    <a:pt x="1" y="5298"/>
                  </a:lnTo>
                  <a:lnTo>
                    <a:pt x="256" y="5359"/>
                  </a:lnTo>
                  <a:lnTo>
                    <a:pt x="8075" y="7225"/>
                  </a:lnTo>
                  <a:lnTo>
                    <a:pt x="9562" y="7579"/>
                  </a:lnTo>
                  <a:lnTo>
                    <a:pt x="10767" y="7867"/>
                  </a:lnTo>
                  <a:lnTo>
                    <a:pt x="11669" y="6002"/>
                  </a:lnTo>
                  <a:lnTo>
                    <a:pt x="11669" y="5997"/>
                  </a:lnTo>
                  <a:lnTo>
                    <a:pt x="12301" y="4690"/>
                  </a:lnTo>
                  <a:lnTo>
                    <a:pt x="12301" y="4685"/>
                  </a:lnTo>
                  <a:lnTo>
                    <a:pt x="13369" y="2480"/>
                  </a:lnTo>
                  <a:lnTo>
                    <a:pt x="11541" y="2129"/>
                  </a:lnTo>
                  <a:lnTo>
                    <a:pt x="9874" y="1809"/>
                  </a:lnTo>
                  <a:lnTo>
                    <a:pt x="8429" y="1535"/>
                  </a:lnTo>
                  <a:lnTo>
                    <a:pt x="6716" y="1205"/>
                  </a:lnTo>
                  <a:lnTo>
                    <a:pt x="4713" y="826"/>
                  </a:lnTo>
                  <a:lnTo>
                    <a:pt x="3004" y="501"/>
                  </a:lnTo>
                  <a:lnTo>
                    <a:pt x="1748" y="255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0"/>
            <p:cNvSpPr/>
            <p:nvPr/>
          </p:nvSpPr>
          <p:spPr>
            <a:xfrm>
              <a:off x="3692675" y="1809375"/>
              <a:ext cx="35800" cy="30700"/>
            </a:xfrm>
            <a:custGeom>
              <a:avLst/>
              <a:gdLst/>
              <a:ahLst/>
              <a:cxnLst/>
              <a:rect l="l" t="t" r="r" b="b"/>
              <a:pathLst>
                <a:path w="1432" h="1228" extrusionOk="0">
                  <a:moveTo>
                    <a:pt x="81" y="0"/>
                  </a:moveTo>
                  <a:lnTo>
                    <a:pt x="0" y="1035"/>
                  </a:lnTo>
                  <a:cubicBezTo>
                    <a:pt x="113" y="1129"/>
                    <a:pt x="251" y="1190"/>
                    <a:pt x="402" y="1214"/>
                  </a:cubicBezTo>
                  <a:cubicBezTo>
                    <a:pt x="454" y="1223"/>
                    <a:pt x="505" y="1227"/>
                    <a:pt x="556" y="1227"/>
                  </a:cubicBezTo>
                  <a:cubicBezTo>
                    <a:pt x="972" y="1227"/>
                    <a:pt x="1340" y="926"/>
                    <a:pt x="1412" y="501"/>
                  </a:cubicBezTo>
                  <a:cubicBezTo>
                    <a:pt x="1427" y="416"/>
                    <a:pt x="1431" y="336"/>
                    <a:pt x="1422" y="255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0"/>
            <p:cNvSpPr/>
            <p:nvPr/>
          </p:nvSpPr>
          <p:spPr>
            <a:xfrm>
              <a:off x="3758800" y="1821875"/>
              <a:ext cx="43575" cy="23500"/>
            </a:xfrm>
            <a:custGeom>
              <a:avLst/>
              <a:gdLst/>
              <a:ahLst/>
              <a:cxnLst/>
              <a:rect l="l" t="t" r="r" b="b"/>
              <a:pathLst>
                <a:path w="1743" h="940" extrusionOk="0">
                  <a:moveTo>
                    <a:pt x="33" y="1"/>
                  </a:moveTo>
                  <a:lnTo>
                    <a:pt x="33" y="1"/>
                  </a:lnTo>
                  <a:cubicBezTo>
                    <a:pt x="0" y="445"/>
                    <a:pt x="312" y="851"/>
                    <a:pt x="761" y="927"/>
                  </a:cubicBezTo>
                  <a:cubicBezTo>
                    <a:pt x="811" y="935"/>
                    <a:pt x="860" y="940"/>
                    <a:pt x="910" y="940"/>
                  </a:cubicBezTo>
                  <a:cubicBezTo>
                    <a:pt x="1291" y="940"/>
                    <a:pt x="1634" y="691"/>
                    <a:pt x="1742" y="326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0"/>
            <p:cNvSpPr/>
            <p:nvPr/>
          </p:nvSpPr>
          <p:spPr>
            <a:xfrm>
              <a:off x="3714050" y="1850225"/>
              <a:ext cx="47225" cy="43875"/>
            </a:xfrm>
            <a:custGeom>
              <a:avLst/>
              <a:gdLst/>
              <a:ahLst/>
              <a:cxnLst/>
              <a:rect l="l" t="t" r="r" b="b"/>
              <a:pathLst>
                <a:path w="1889" h="1755" extrusionOk="0">
                  <a:moveTo>
                    <a:pt x="942" y="0"/>
                  </a:moveTo>
                  <a:cubicBezTo>
                    <a:pt x="525" y="0"/>
                    <a:pt x="156" y="302"/>
                    <a:pt x="80" y="728"/>
                  </a:cubicBezTo>
                  <a:cubicBezTo>
                    <a:pt x="1" y="1204"/>
                    <a:pt x="321" y="1657"/>
                    <a:pt x="799" y="1742"/>
                  </a:cubicBezTo>
                  <a:cubicBezTo>
                    <a:pt x="848" y="1750"/>
                    <a:pt x="897" y="1754"/>
                    <a:pt x="946" y="1754"/>
                  </a:cubicBezTo>
                  <a:cubicBezTo>
                    <a:pt x="1366" y="1754"/>
                    <a:pt x="1737" y="1452"/>
                    <a:pt x="1808" y="1025"/>
                  </a:cubicBezTo>
                  <a:cubicBezTo>
                    <a:pt x="1889" y="548"/>
                    <a:pt x="1573" y="94"/>
                    <a:pt x="1096" y="14"/>
                  </a:cubicBezTo>
                  <a:cubicBezTo>
                    <a:pt x="1044" y="5"/>
                    <a:pt x="993" y="0"/>
                    <a:pt x="9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0"/>
            <p:cNvSpPr/>
            <p:nvPr/>
          </p:nvSpPr>
          <p:spPr>
            <a:xfrm>
              <a:off x="3687600" y="1900850"/>
              <a:ext cx="20550" cy="42525"/>
            </a:xfrm>
            <a:custGeom>
              <a:avLst/>
              <a:gdLst/>
              <a:ahLst/>
              <a:cxnLst/>
              <a:rect l="l" t="t" r="r" b="b"/>
              <a:pathLst>
                <a:path w="822" h="1701" extrusionOk="0">
                  <a:moveTo>
                    <a:pt x="0" y="0"/>
                  </a:moveTo>
                  <a:lnTo>
                    <a:pt x="133" y="1700"/>
                  </a:lnTo>
                  <a:cubicBezTo>
                    <a:pt x="440" y="1611"/>
                    <a:pt x="685" y="1347"/>
                    <a:pt x="741" y="1011"/>
                  </a:cubicBezTo>
                  <a:cubicBezTo>
                    <a:pt x="822" y="539"/>
                    <a:pt x="501" y="85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0"/>
            <p:cNvSpPr/>
            <p:nvPr/>
          </p:nvSpPr>
          <p:spPr>
            <a:xfrm>
              <a:off x="3736025" y="1907875"/>
              <a:ext cx="47225" cy="43850"/>
            </a:xfrm>
            <a:custGeom>
              <a:avLst/>
              <a:gdLst/>
              <a:ahLst/>
              <a:cxnLst/>
              <a:rect l="l" t="t" r="r" b="b"/>
              <a:pathLst>
                <a:path w="1889" h="1754" extrusionOk="0">
                  <a:moveTo>
                    <a:pt x="942" y="0"/>
                  </a:moveTo>
                  <a:cubicBezTo>
                    <a:pt x="522" y="0"/>
                    <a:pt x="151" y="299"/>
                    <a:pt x="79" y="726"/>
                  </a:cubicBezTo>
                  <a:cubicBezTo>
                    <a:pt x="0" y="1207"/>
                    <a:pt x="321" y="1656"/>
                    <a:pt x="798" y="1741"/>
                  </a:cubicBezTo>
                  <a:cubicBezTo>
                    <a:pt x="847" y="1749"/>
                    <a:pt x="896" y="1753"/>
                    <a:pt x="944" y="1753"/>
                  </a:cubicBezTo>
                  <a:cubicBezTo>
                    <a:pt x="1364" y="1753"/>
                    <a:pt x="1731" y="1450"/>
                    <a:pt x="1808" y="1023"/>
                  </a:cubicBezTo>
                  <a:cubicBezTo>
                    <a:pt x="1888" y="547"/>
                    <a:pt x="1567" y="93"/>
                    <a:pt x="1090" y="13"/>
                  </a:cubicBezTo>
                  <a:cubicBezTo>
                    <a:pt x="1040" y="4"/>
                    <a:pt x="991" y="0"/>
                    <a:pt x="9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0"/>
            <p:cNvSpPr/>
            <p:nvPr/>
          </p:nvSpPr>
          <p:spPr>
            <a:xfrm>
              <a:off x="3797275" y="1864050"/>
              <a:ext cx="47250" cy="43875"/>
            </a:xfrm>
            <a:custGeom>
              <a:avLst/>
              <a:gdLst/>
              <a:ahLst/>
              <a:cxnLst/>
              <a:rect l="l" t="t" r="r" b="b"/>
              <a:pathLst>
                <a:path w="1890" h="1755" extrusionOk="0">
                  <a:moveTo>
                    <a:pt x="938" y="0"/>
                  </a:moveTo>
                  <a:cubicBezTo>
                    <a:pt x="521" y="0"/>
                    <a:pt x="152" y="301"/>
                    <a:pt x="81" y="727"/>
                  </a:cubicBezTo>
                  <a:cubicBezTo>
                    <a:pt x="0" y="1204"/>
                    <a:pt x="321" y="1657"/>
                    <a:pt x="798" y="1742"/>
                  </a:cubicBezTo>
                  <a:cubicBezTo>
                    <a:pt x="847" y="1750"/>
                    <a:pt x="896" y="1754"/>
                    <a:pt x="945" y="1754"/>
                  </a:cubicBezTo>
                  <a:cubicBezTo>
                    <a:pt x="1364" y="1754"/>
                    <a:pt x="1733" y="1452"/>
                    <a:pt x="1809" y="1025"/>
                  </a:cubicBezTo>
                  <a:cubicBezTo>
                    <a:pt x="1889" y="548"/>
                    <a:pt x="1567" y="94"/>
                    <a:pt x="1092" y="14"/>
                  </a:cubicBezTo>
                  <a:cubicBezTo>
                    <a:pt x="1040" y="5"/>
                    <a:pt x="988" y="0"/>
                    <a:pt x="9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0"/>
            <p:cNvSpPr/>
            <p:nvPr/>
          </p:nvSpPr>
          <p:spPr>
            <a:xfrm>
              <a:off x="3849900" y="1839475"/>
              <a:ext cx="45350" cy="27850"/>
            </a:xfrm>
            <a:custGeom>
              <a:avLst/>
              <a:gdLst/>
              <a:ahLst/>
              <a:cxnLst/>
              <a:rect l="l" t="t" r="r" b="b"/>
              <a:pathLst>
                <a:path w="1814" h="1114" extrusionOk="0">
                  <a:moveTo>
                    <a:pt x="101" y="1"/>
                  </a:moveTo>
                  <a:cubicBezTo>
                    <a:pt x="96" y="29"/>
                    <a:pt x="86" y="57"/>
                    <a:pt x="81" y="86"/>
                  </a:cubicBezTo>
                  <a:cubicBezTo>
                    <a:pt x="1" y="563"/>
                    <a:pt x="323" y="1016"/>
                    <a:pt x="800" y="1101"/>
                  </a:cubicBezTo>
                  <a:cubicBezTo>
                    <a:pt x="848" y="1109"/>
                    <a:pt x="897" y="1113"/>
                    <a:pt x="945" y="1113"/>
                  </a:cubicBezTo>
                  <a:cubicBezTo>
                    <a:pt x="1364" y="1113"/>
                    <a:pt x="1733" y="811"/>
                    <a:pt x="1809" y="383"/>
                  </a:cubicBezTo>
                  <a:cubicBezTo>
                    <a:pt x="1809" y="369"/>
                    <a:pt x="1814" y="350"/>
                    <a:pt x="1814" y="331"/>
                  </a:cubicBez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0"/>
            <p:cNvSpPr/>
            <p:nvPr/>
          </p:nvSpPr>
          <p:spPr>
            <a:xfrm>
              <a:off x="3811800" y="1928300"/>
              <a:ext cx="47225" cy="43850"/>
            </a:xfrm>
            <a:custGeom>
              <a:avLst/>
              <a:gdLst/>
              <a:ahLst/>
              <a:cxnLst/>
              <a:rect l="l" t="t" r="r" b="b"/>
              <a:pathLst>
                <a:path w="1889" h="1754" extrusionOk="0">
                  <a:moveTo>
                    <a:pt x="944" y="1"/>
                  </a:moveTo>
                  <a:cubicBezTo>
                    <a:pt x="524" y="1"/>
                    <a:pt x="152" y="303"/>
                    <a:pt x="80" y="730"/>
                  </a:cubicBezTo>
                  <a:cubicBezTo>
                    <a:pt x="1" y="1207"/>
                    <a:pt x="321" y="1661"/>
                    <a:pt x="798" y="1741"/>
                  </a:cubicBezTo>
                  <a:cubicBezTo>
                    <a:pt x="848" y="1749"/>
                    <a:pt x="897" y="1753"/>
                    <a:pt x="945" y="1753"/>
                  </a:cubicBezTo>
                  <a:cubicBezTo>
                    <a:pt x="1365" y="1753"/>
                    <a:pt x="1737" y="1455"/>
                    <a:pt x="1808" y="1027"/>
                  </a:cubicBezTo>
                  <a:cubicBezTo>
                    <a:pt x="1889" y="551"/>
                    <a:pt x="1568" y="98"/>
                    <a:pt x="1091" y="13"/>
                  </a:cubicBezTo>
                  <a:cubicBezTo>
                    <a:pt x="1041" y="5"/>
                    <a:pt x="992" y="1"/>
                    <a:pt x="9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0"/>
            <p:cNvSpPr/>
            <p:nvPr/>
          </p:nvSpPr>
          <p:spPr>
            <a:xfrm>
              <a:off x="3871750" y="1890625"/>
              <a:ext cx="47375" cy="43850"/>
            </a:xfrm>
            <a:custGeom>
              <a:avLst/>
              <a:gdLst/>
              <a:ahLst/>
              <a:cxnLst/>
              <a:rect l="l" t="t" r="r" b="b"/>
              <a:pathLst>
                <a:path w="1895" h="1754" extrusionOk="0">
                  <a:moveTo>
                    <a:pt x="951" y="1"/>
                  </a:moveTo>
                  <a:cubicBezTo>
                    <a:pt x="530" y="1"/>
                    <a:pt x="158" y="303"/>
                    <a:pt x="86" y="731"/>
                  </a:cubicBezTo>
                  <a:cubicBezTo>
                    <a:pt x="1" y="1208"/>
                    <a:pt x="322" y="1662"/>
                    <a:pt x="798" y="1741"/>
                  </a:cubicBezTo>
                  <a:cubicBezTo>
                    <a:pt x="848" y="1749"/>
                    <a:pt x="897" y="1753"/>
                    <a:pt x="945" y="1753"/>
                  </a:cubicBezTo>
                  <a:cubicBezTo>
                    <a:pt x="1365" y="1753"/>
                    <a:pt x="1738" y="1451"/>
                    <a:pt x="1814" y="1024"/>
                  </a:cubicBezTo>
                  <a:cubicBezTo>
                    <a:pt x="1894" y="547"/>
                    <a:pt x="1573" y="98"/>
                    <a:pt x="1096" y="13"/>
                  </a:cubicBezTo>
                  <a:cubicBezTo>
                    <a:pt x="1048" y="5"/>
                    <a:pt x="999" y="1"/>
                    <a:pt x="9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0"/>
            <p:cNvSpPr/>
            <p:nvPr/>
          </p:nvSpPr>
          <p:spPr>
            <a:xfrm>
              <a:off x="3927600" y="1854575"/>
              <a:ext cx="45725" cy="31400"/>
            </a:xfrm>
            <a:custGeom>
              <a:avLst/>
              <a:gdLst/>
              <a:ahLst/>
              <a:cxnLst/>
              <a:rect l="l" t="t" r="r" b="b"/>
              <a:pathLst>
                <a:path w="1829" h="1256" extrusionOk="0">
                  <a:moveTo>
                    <a:pt x="151" y="1"/>
                  </a:moveTo>
                  <a:cubicBezTo>
                    <a:pt x="123" y="72"/>
                    <a:pt x="94" y="147"/>
                    <a:pt x="85" y="227"/>
                  </a:cubicBezTo>
                  <a:cubicBezTo>
                    <a:pt x="0" y="709"/>
                    <a:pt x="321" y="1158"/>
                    <a:pt x="798" y="1243"/>
                  </a:cubicBezTo>
                  <a:cubicBezTo>
                    <a:pt x="848" y="1251"/>
                    <a:pt x="898" y="1255"/>
                    <a:pt x="947" y="1255"/>
                  </a:cubicBezTo>
                  <a:cubicBezTo>
                    <a:pt x="1366" y="1255"/>
                    <a:pt x="1737" y="957"/>
                    <a:pt x="1813" y="525"/>
                  </a:cubicBezTo>
                  <a:cubicBezTo>
                    <a:pt x="1822" y="459"/>
                    <a:pt x="1828" y="388"/>
                    <a:pt x="1818" y="321"/>
                  </a:cubicBezTo>
                  <a:lnTo>
                    <a:pt x="1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0"/>
            <p:cNvSpPr/>
            <p:nvPr/>
          </p:nvSpPr>
          <p:spPr>
            <a:xfrm>
              <a:off x="3949550" y="1915775"/>
              <a:ext cx="42525" cy="43825"/>
            </a:xfrm>
            <a:custGeom>
              <a:avLst/>
              <a:gdLst/>
              <a:ahLst/>
              <a:cxnLst/>
              <a:rect l="l" t="t" r="r" b="b"/>
              <a:pathLst>
                <a:path w="1701" h="1753" extrusionOk="0">
                  <a:moveTo>
                    <a:pt x="949" y="1"/>
                  </a:moveTo>
                  <a:cubicBezTo>
                    <a:pt x="529" y="1"/>
                    <a:pt x="157" y="303"/>
                    <a:pt x="81" y="730"/>
                  </a:cubicBezTo>
                  <a:cubicBezTo>
                    <a:pt x="0" y="1208"/>
                    <a:pt x="321" y="1656"/>
                    <a:pt x="798" y="1741"/>
                  </a:cubicBezTo>
                  <a:cubicBezTo>
                    <a:pt x="848" y="1749"/>
                    <a:pt x="897" y="1752"/>
                    <a:pt x="947" y="1752"/>
                  </a:cubicBezTo>
                  <a:cubicBezTo>
                    <a:pt x="987" y="1752"/>
                    <a:pt x="1028" y="1750"/>
                    <a:pt x="1068" y="1746"/>
                  </a:cubicBezTo>
                  <a:lnTo>
                    <a:pt x="1068" y="1741"/>
                  </a:lnTo>
                  <a:lnTo>
                    <a:pt x="1700" y="434"/>
                  </a:lnTo>
                  <a:lnTo>
                    <a:pt x="1700" y="429"/>
                  </a:lnTo>
                  <a:cubicBezTo>
                    <a:pt x="1568" y="216"/>
                    <a:pt x="1356" y="55"/>
                    <a:pt x="1096" y="13"/>
                  </a:cubicBezTo>
                  <a:cubicBezTo>
                    <a:pt x="1047" y="5"/>
                    <a:pt x="998" y="1"/>
                    <a:pt x="9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0"/>
            <p:cNvSpPr/>
            <p:nvPr/>
          </p:nvSpPr>
          <p:spPr>
            <a:xfrm>
              <a:off x="3885325" y="1962175"/>
              <a:ext cx="45825" cy="36700"/>
            </a:xfrm>
            <a:custGeom>
              <a:avLst/>
              <a:gdLst/>
              <a:ahLst/>
              <a:cxnLst/>
              <a:rect l="l" t="t" r="r" b="b"/>
              <a:pathLst>
                <a:path w="1833" h="1468" extrusionOk="0">
                  <a:moveTo>
                    <a:pt x="887" y="0"/>
                  </a:moveTo>
                  <a:cubicBezTo>
                    <a:pt x="465" y="0"/>
                    <a:pt x="96" y="299"/>
                    <a:pt x="24" y="731"/>
                  </a:cubicBezTo>
                  <a:cubicBezTo>
                    <a:pt x="0" y="862"/>
                    <a:pt x="6" y="990"/>
                    <a:pt x="43" y="1113"/>
                  </a:cubicBezTo>
                  <a:lnTo>
                    <a:pt x="1530" y="1467"/>
                  </a:lnTo>
                  <a:cubicBezTo>
                    <a:pt x="1644" y="1344"/>
                    <a:pt x="1720" y="1193"/>
                    <a:pt x="1748" y="1023"/>
                  </a:cubicBezTo>
                  <a:cubicBezTo>
                    <a:pt x="1833" y="546"/>
                    <a:pt x="1512" y="93"/>
                    <a:pt x="1035" y="12"/>
                  </a:cubicBezTo>
                  <a:cubicBezTo>
                    <a:pt x="985" y="4"/>
                    <a:pt x="936" y="0"/>
                    <a:pt x="8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5" name="Google Shape;875;p30"/>
          <p:cNvGrpSpPr/>
          <p:nvPr/>
        </p:nvGrpSpPr>
        <p:grpSpPr>
          <a:xfrm>
            <a:off x="813001" y="2896568"/>
            <a:ext cx="1409706" cy="1206317"/>
            <a:chOff x="2990881" y="2211651"/>
            <a:chExt cx="1114481" cy="953686"/>
          </a:xfrm>
        </p:grpSpPr>
        <p:sp>
          <p:nvSpPr>
            <p:cNvPr id="876" name="Google Shape;876;p30"/>
            <p:cNvSpPr/>
            <p:nvPr/>
          </p:nvSpPr>
          <p:spPr>
            <a:xfrm rot="-4499968" flipH="1">
              <a:off x="3182811" y="2209483"/>
              <a:ext cx="730620" cy="958022"/>
            </a:xfrm>
            <a:custGeom>
              <a:avLst/>
              <a:gdLst/>
              <a:ahLst/>
              <a:cxnLst/>
              <a:rect l="l" t="t" r="r" b="b"/>
              <a:pathLst>
                <a:path w="26439" h="34668" extrusionOk="0">
                  <a:moveTo>
                    <a:pt x="14337" y="0"/>
                  </a:moveTo>
                  <a:cubicBezTo>
                    <a:pt x="9587" y="0"/>
                    <a:pt x="5048" y="2653"/>
                    <a:pt x="2494" y="6927"/>
                  </a:cubicBezTo>
                  <a:cubicBezTo>
                    <a:pt x="742" y="9864"/>
                    <a:pt x="1" y="13183"/>
                    <a:pt x="412" y="16271"/>
                  </a:cubicBezTo>
                  <a:cubicBezTo>
                    <a:pt x="705" y="18472"/>
                    <a:pt x="1626" y="20602"/>
                    <a:pt x="3004" y="22273"/>
                  </a:cubicBezTo>
                  <a:cubicBezTo>
                    <a:pt x="3344" y="22689"/>
                    <a:pt x="3703" y="23029"/>
                    <a:pt x="4015" y="23326"/>
                  </a:cubicBezTo>
                  <a:cubicBezTo>
                    <a:pt x="4836" y="24110"/>
                    <a:pt x="5048" y="24346"/>
                    <a:pt x="4950" y="25092"/>
                  </a:cubicBezTo>
                  <a:lnTo>
                    <a:pt x="3694" y="34668"/>
                  </a:lnTo>
                  <a:lnTo>
                    <a:pt x="6758" y="31400"/>
                  </a:lnTo>
                  <a:cubicBezTo>
                    <a:pt x="8108" y="29965"/>
                    <a:pt x="9507" y="28482"/>
                    <a:pt x="10847" y="26943"/>
                  </a:cubicBezTo>
                  <a:cubicBezTo>
                    <a:pt x="11111" y="26641"/>
                    <a:pt x="11362" y="26353"/>
                    <a:pt x="11579" y="26244"/>
                  </a:cubicBezTo>
                  <a:cubicBezTo>
                    <a:pt x="11815" y="26126"/>
                    <a:pt x="12222" y="26098"/>
                    <a:pt x="12651" y="26070"/>
                  </a:cubicBezTo>
                  <a:lnTo>
                    <a:pt x="12920" y="26055"/>
                  </a:lnTo>
                  <a:cubicBezTo>
                    <a:pt x="16760" y="25777"/>
                    <a:pt x="20489" y="23827"/>
                    <a:pt x="22907" y="20828"/>
                  </a:cubicBezTo>
                  <a:cubicBezTo>
                    <a:pt x="25320" y="17834"/>
                    <a:pt x="26439" y="13774"/>
                    <a:pt x="25900" y="9968"/>
                  </a:cubicBezTo>
                  <a:cubicBezTo>
                    <a:pt x="25159" y="4755"/>
                    <a:pt x="21345" y="897"/>
                    <a:pt x="16183" y="132"/>
                  </a:cubicBezTo>
                  <a:cubicBezTo>
                    <a:pt x="15574" y="42"/>
                    <a:pt x="14955" y="0"/>
                    <a:pt x="143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5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0"/>
            <p:cNvSpPr/>
            <p:nvPr/>
          </p:nvSpPr>
          <p:spPr>
            <a:xfrm rot="-4499968" flipH="1">
              <a:off x="3183710" y="2279797"/>
              <a:ext cx="649431" cy="800756"/>
            </a:xfrm>
            <a:custGeom>
              <a:avLst/>
              <a:gdLst/>
              <a:ahLst/>
              <a:cxnLst/>
              <a:rect l="l" t="t" r="r" b="b"/>
              <a:pathLst>
                <a:path w="23501" h="28977" extrusionOk="0">
                  <a:moveTo>
                    <a:pt x="12876" y="1"/>
                  </a:moveTo>
                  <a:cubicBezTo>
                    <a:pt x="8539" y="1"/>
                    <a:pt x="4491" y="2517"/>
                    <a:pt x="2276" y="6227"/>
                  </a:cubicBezTo>
                  <a:cubicBezTo>
                    <a:pt x="774" y="8739"/>
                    <a:pt x="0" y="11738"/>
                    <a:pt x="382" y="14641"/>
                  </a:cubicBezTo>
                  <a:cubicBezTo>
                    <a:pt x="637" y="16558"/>
                    <a:pt x="1426" y="18419"/>
                    <a:pt x="2659" y="19911"/>
                  </a:cubicBezTo>
                  <a:cubicBezTo>
                    <a:pt x="3764" y="21252"/>
                    <a:pt x="5189" y="21804"/>
                    <a:pt x="4925" y="23840"/>
                  </a:cubicBezTo>
                  <a:cubicBezTo>
                    <a:pt x="4699" y="25553"/>
                    <a:pt x="4472" y="27263"/>
                    <a:pt x="4250" y="28977"/>
                  </a:cubicBezTo>
                  <a:cubicBezTo>
                    <a:pt x="5614" y="27523"/>
                    <a:pt x="6979" y="26073"/>
                    <a:pt x="8286" y="24572"/>
                  </a:cubicBezTo>
                  <a:cubicBezTo>
                    <a:pt x="8637" y="24171"/>
                    <a:pt x="8995" y="23759"/>
                    <a:pt x="9467" y="23519"/>
                  </a:cubicBezTo>
                  <a:cubicBezTo>
                    <a:pt x="10043" y="23221"/>
                    <a:pt x="10714" y="23221"/>
                    <a:pt x="11361" y="23173"/>
                  </a:cubicBezTo>
                  <a:cubicBezTo>
                    <a:pt x="14817" y="22924"/>
                    <a:pt x="18146" y="21186"/>
                    <a:pt x="20323" y="18485"/>
                  </a:cubicBezTo>
                  <a:cubicBezTo>
                    <a:pt x="22504" y="15784"/>
                    <a:pt x="23500" y="12163"/>
                    <a:pt x="23010" y="8730"/>
                  </a:cubicBezTo>
                  <a:cubicBezTo>
                    <a:pt x="22363" y="4173"/>
                    <a:pt x="19100" y="797"/>
                    <a:pt x="14515" y="122"/>
                  </a:cubicBezTo>
                  <a:cubicBezTo>
                    <a:pt x="13966" y="40"/>
                    <a:pt x="13419" y="1"/>
                    <a:pt x="128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0"/>
            <p:cNvSpPr/>
            <p:nvPr/>
          </p:nvSpPr>
          <p:spPr>
            <a:xfrm rot="-4499968" flipH="1">
              <a:off x="3336466" y="2584109"/>
              <a:ext cx="286180" cy="272584"/>
            </a:xfrm>
            <a:custGeom>
              <a:avLst/>
              <a:gdLst/>
              <a:ahLst/>
              <a:cxnLst/>
              <a:rect l="l" t="t" r="r" b="b"/>
              <a:pathLst>
                <a:path w="10356" h="9864" extrusionOk="0">
                  <a:moveTo>
                    <a:pt x="6425" y="0"/>
                  </a:moveTo>
                  <a:cubicBezTo>
                    <a:pt x="6234" y="0"/>
                    <a:pt x="6052" y="35"/>
                    <a:pt x="5884" y="107"/>
                  </a:cubicBezTo>
                  <a:cubicBezTo>
                    <a:pt x="3646" y="1075"/>
                    <a:pt x="562" y="6520"/>
                    <a:pt x="562" y="6520"/>
                  </a:cubicBezTo>
                  <a:cubicBezTo>
                    <a:pt x="0" y="7441"/>
                    <a:pt x="2767" y="9467"/>
                    <a:pt x="5586" y="9864"/>
                  </a:cubicBezTo>
                  <a:cubicBezTo>
                    <a:pt x="5534" y="9467"/>
                    <a:pt x="5379" y="7535"/>
                    <a:pt x="7163" y="6855"/>
                  </a:cubicBezTo>
                  <a:cubicBezTo>
                    <a:pt x="7163" y="6855"/>
                    <a:pt x="7638" y="3775"/>
                    <a:pt x="10019" y="3775"/>
                  </a:cubicBezTo>
                  <a:cubicBezTo>
                    <a:pt x="10127" y="3775"/>
                    <a:pt x="10240" y="3782"/>
                    <a:pt x="10356" y="3795"/>
                  </a:cubicBezTo>
                  <a:cubicBezTo>
                    <a:pt x="9574" y="1711"/>
                    <a:pt x="7771" y="0"/>
                    <a:pt x="6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0"/>
            <p:cNvSpPr/>
            <p:nvPr/>
          </p:nvSpPr>
          <p:spPr>
            <a:xfrm rot="-4499968" flipH="1">
              <a:off x="3464086" y="2458461"/>
              <a:ext cx="109321" cy="82958"/>
            </a:xfrm>
            <a:custGeom>
              <a:avLst/>
              <a:gdLst/>
              <a:ahLst/>
              <a:cxnLst/>
              <a:rect l="l" t="t" r="r" b="b"/>
              <a:pathLst>
                <a:path w="3956" h="3002" extrusionOk="0">
                  <a:moveTo>
                    <a:pt x="1687" y="1"/>
                  </a:moveTo>
                  <a:cubicBezTo>
                    <a:pt x="1239" y="1"/>
                    <a:pt x="791" y="175"/>
                    <a:pt x="505" y="521"/>
                  </a:cubicBezTo>
                  <a:cubicBezTo>
                    <a:pt x="0" y="1121"/>
                    <a:pt x="94" y="2131"/>
                    <a:pt x="699" y="2632"/>
                  </a:cubicBezTo>
                  <a:cubicBezTo>
                    <a:pt x="1014" y="2891"/>
                    <a:pt x="1358" y="3001"/>
                    <a:pt x="1689" y="3001"/>
                  </a:cubicBezTo>
                  <a:cubicBezTo>
                    <a:pt x="2906" y="3001"/>
                    <a:pt x="3955" y="1512"/>
                    <a:pt x="2753" y="398"/>
                  </a:cubicBezTo>
                  <a:cubicBezTo>
                    <a:pt x="2468" y="133"/>
                    <a:pt x="2077" y="1"/>
                    <a:pt x="1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0"/>
            <p:cNvSpPr/>
            <p:nvPr/>
          </p:nvSpPr>
          <p:spPr>
            <a:xfrm rot="-4499968" flipH="1">
              <a:off x="3192825" y="2625277"/>
              <a:ext cx="106419" cy="89452"/>
            </a:xfrm>
            <a:custGeom>
              <a:avLst/>
              <a:gdLst/>
              <a:ahLst/>
              <a:cxnLst/>
              <a:rect l="l" t="t" r="r" b="b"/>
              <a:pathLst>
                <a:path w="3851" h="3237" extrusionOk="0">
                  <a:moveTo>
                    <a:pt x="1918" y="1"/>
                  </a:moveTo>
                  <a:cubicBezTo>
                    <a:pt x="1680" y="1"/>
                    <a:pt x="1432" y="64"/>
                    <a:pt x="1191" y="206"/>
                  </a:cubicBezTo>
                  <a:cubicBezTo>
                    <a:pt x="62" y="867"/>
                    <a:pt x="1" y="2964"/>
                    <a:pt x="1469" y="3214"/>
                  </a:cubicBezTo>
                  <a:cubicBezTo>
                    <a:pt x="1561" y="3229"/>
                    <a:pt x="1653" y="3237"/>
                    <a:pt x="1746" y="3237"/>
                  </a:cubicBezTo>
                  <a:cubicBezTo>
                    <a:pt x="2395" y="3237"/>
                    <a:pt x="3049" y="2871"/>
                    <a:pt x="3335" y="2284"/>
                  </a:cubicBezTo>
                  <a:cubicBezTo>
                    <a:pt x="3850" y="1225"/>
                    <a:pt x="2970" y="1"/>
                    <a:pt x="19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0"/>
            <p:cNvSpPr/>
            <p:nvPr/>
          </p:nvSpPr>
          <p:spPr>
            <a:xfrm rot="-4499968" flipH="1">
              <a:off x="3445958" y="2611749"/>
              <a:ext cx="110675" cy="95835"/>
            </a:xfrm>
            <a:custGeom>
              <a:avLst/>
              <a:gdLst/>
              <a:ahLst/>
              <a:cxnLst/>
              <a:rect l="l" t="t" r="r" b="b"/>
              <a:pathLst>
                <a:path w="4005" h="3468" extrusionOk="0">
                  <a:moveTo>
                    <a:pt x="1744" y="0"/>
                  </a:moveTo>
                  <a:cubicBezTo>
                    <a:pt x="1744" y="0"/>
                    <a:pt x="345" y="1776"/>
                    <a:pt x="1" y="2640"/>
                  </a:cubicBezTo>
                  <a:cubicBezTo>
                    <a:pt x="1" y="2640"/>
                    <a:pt x="893" y="3468"/>
                    <a:pt x="1823" y="3468"/>
                  </a:cubicBezTo>
                  <a:cubicBezTo>
                    <a:pt x="2178" y="3468"/>
                    <a:pt x="2539" y="3347"/>
                    <a:pt x="2858" y="3012"/>
                  </a:cubicBezTo>
                  <a:cubicBezTo>
                    <a:pt x="4005" y="1800"/>
                    <a:pt x="1744" y="0"/>
                    <a:pt x="17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0"/>
            <p:cNvSpPr/>
            <p:nvPr/>
          </p:nvSpPr>
          <p:spPr>
            <a:xfrm rot="-4499968" flipH="1">
              <a:off x="3321798" y="2678898"/>
              <a:ext cx="118910" cy="82709"/>
            </a:xfrm>
            <a:custGeom>
              <a:avLst/>
              <a:gdLst/>
              <a:ahLst/>
              <a:cxnLst/>
              <a:rect l="l" t="t" r="r" b="b"/>
              <a:pathLst>
                <a:path w="4303" h="2993" extrusionOk="0">
                  <a:moveTo>
                    <a:pt x="2243" y="1"/>
                  </a:moveTo>
                  <a:cubicBezTo>
                    <a:pt x="2243" y="1"/>
                    <a:pt x="628" y="789"/>
                    <a:pt x="1" y="2164"/>
                  </a:cubicBezTo>
                  <a:cubicBezTo>
                    <a:pt x="1" y="2164"/>
                    <a:pt x="691" y="2993"/>
                    <a:pt x="1731" y="2993"/>
                  </a:cubicBezTo>
                  <a:cubicBezTo>
                    <a:pt x="2037" y="2993"/>
                    <a:pt x="2373" y="2921"/>
                    <a:pt x="2731" y="2735"/>
                  </a:cubicBezTo>
                  <a:cubicBezTo>
                    <a:pt x="4303" y="1923"/>
                    <a:pt x="2243" y="1"/>
                    <a:pt x="22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0"/>
            <p:cNvSpPr/>
            <p:nvPr/>
          </p:nvSpPr>
          <p:spPr>
            <a:xfrm rot="-4499968" flipH="1">
              <a:off x="3409296" y="2746583"/>
              <a:ext cx="190399" cy="169563"/>
            </a:xfrm>
            <a:custGeom>
              <a:avLst/>
              <a:gdLst/>
              <a:ahLst/>
              <a:cxnLst/>
              <a:rect l="l" t="t" r="r" b="b"/>
              <a:pathLst>
                <a:path w="6890" h="6136" extrusionOk="0">
                  <a:moveTo>
                    <a:pt x="4641" y="0"/>
                  </a:moveTo>
                  <a:cubicBezTo>
                    <a:pt x="2260" y="0"/>
                    <a:pt x="1785" y="3080"/>
                    <a:pt x="1785" y="3080"/>
                  </a:cubicBezTo>
                  <a:cubicBezTo>
                    <a:pt x="1" y="3760"/>
                    <a:pt x="156" y="5692"/>
                    <a:pt x="208" y="6089"/>
                  </a:cubicBezTo>
                  <a:cubicBezTo>
                    <a:pt x="354" y="6111"/>
                    <a:pt x="501" y="6126"/>
                    <a:pt x="637" y="6135"/>
                  </a:cubicBezTo>
                  <a:cubicBezTo>
                    <a:pt x="6890" y="5710"/>
                    <a:pt x="5072" y="299"/>
                    <a:pt x="4982" y="35"/>
                  </a:cubicBezTo>
                  <a:cubicBezTo>
                    <a:pt x="4978" y="26"/>
                    <a:pt x="4978" y="20"/>
                    <a:pt x="4978" y="20"/>
                  </a:cubicBezTo>
                  <a:cubicBezTo>
                    <a:pt x="4862" y="7"/>
                    <a:pt x="4749" y="0"/>
                    <a:pt x="46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0"/>
            <p:cNvSpPr/>
            <p:nvPr/>
          </p:nvSpPr>
          <p:spPr>
            <a:xfrm rot="-4499968" flipH="1">
              <a:off x="3576782" y="2494472"/>
              <a:ext cx="138226" cy="119241"/>
            </a:xfrm>
            <a:custGeom>
              <a:avLst/>
              <a:gdLst/>
              <a:ahLst/>
              <a:cxnLst/>
              <a:rect l="l" t="t" r="r" b="b"/>
              <a:pathLst>
                <a:path w="5002" h="4315" extrusionOk="0">
                  <a:moveTo>
                    <a:pt x="3375" y="1"/>
                  </a:moveTo>
                  <a:cubicBezTo>
                    <a:pt x="2734" y="1"/>
                    <a:pt x="1969" y="330"/>
                    <a:pt x="1332" y="943"/>
                  </a:cubicBezTo>
                  <a:cubicBezTo>
                    <a:pt x="307" y="1926"/>
                    <a:pt x="0" y="3267"/>
                    <a:pt x="647" y="3938"/>
                  </a:cubicBezTo>
                  <a:cubicBezTo>
                    <a:pt x="890" y="4192"/>
                    <a:pt x="1235" y="4315"/>
                    <a:pt x="1625" y="4315"/>
                  </a:cubicBezTo>
                  <a:cubicBezTo>
                    <a:pt x="2267" y="4315"/>
                    <a:pt x="3032" y="3984"/>
                    <a:pt x="3670" y="3371"/>
                  </a:cubicBezTo>
                  <a:cubicBezTo>
                    <a:pt x="4694" y="2388"/>
                    <a:pt x="5001" y="1048"/>
                    <a:pt x="4354" y="377"/>
                  </a:cubicBezTo>
                  <a:cubicBezTo>
                    <a:pt x="4111" y="123"/>
                    <a:pt x="3766" y="1"/>
                    <a:pt x="3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0"/>
            <p:cNvSpPr/>
            <p:nvPr/>
          </p:nvSpPr>
          <p:spPr>
            <a:xfrm rot="-4499968" flipH="1">
              <a:off x="3186331" y="2755531"/>
              <a:ext cx="133252" cy="122779"/>
            </a:xfrm>
            <a:custGeom>
              <a:avLst/>
              <a:gdLst/>
              <a:ahLst/>
              <a:cxnLst/>
              <a:rect l="l" t="t" r="r" b="b"/>
              <a:pathLst>
                <a:path w="4822" h="4443" extrusionOk="0">
                  <a:moveTo>
                    <a:pt x="3258" y="1"/>
                  </a:moveTo>
                  <a:cubicBezTo>
                    <a:pt x="2588" y="1"/>
                    <a:pt x="1787" y="392"/>
                    <a:pt x="1158" y="1094"/>
                  </a:cubicBezTo>
                  <a:cubicBezTo>
                    <a:pt x="208" y="2151"/>
                    <a:pt x="1" y="3517"/>
                    <a:pt x="690" y="4135"/>
                  </a:cubicBezTo>
                  <a:cubicBezTo>
                    <a:pt x="922" y="4343"/>
                    <a:pt x="1226" y="4442"/>
                    <a:pt x="1563" y="4442"/>
                  </a:cubicBezTo>
                  <a:cubicBezTo>
                    <a:pt x="2233" y="4442"/>
                    <a:pt x="3034" y="4050"/>
                    <a:pt x="3665" y="3347"/>
                  </a:cubicBezTo>
                  <a:cubicBezTo>
                    <a:pt x="4614" y="2288"/>
                    <a:pt x="4822" y="929"/>
                    <a:pt x="4127" y="305"/>
                  </a:cubicBezTo>
                  <a:cubicBezTo>
                    <a:pt x="3896" y="99"/>
                    <a:pt x="3593" y="1"/>
                    <a:pt x="32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6" name="Google Shape;886;p30"/>
          <p:cNvGrpSpPr/>
          <p:nvPr/>
        </p:nvGrpSpPr>
        <p:grpSpPr>
          <a:xfrm rot="8722530">
            <a:off x="7675209" y="2307811"/>
            <a:ext cx="1667758" cy="271362"/>
            <a:chOff x="1777900" y="2356875"/>
            <a:chExt cx="5003236" cy="814081"/>
          </a:xfrm>
        </p:grpSpPr>
        <p:sp>
          <p:nvSpPr>
            <p:cNvPr id="887" name="Google Shape;887;p30"/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0"/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0"/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0"/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0"/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0"/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0"/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0"/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0"/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0"/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0"/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0"/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0"/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0"/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0"/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0"/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0"/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0"/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0"/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0"/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0"/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0"/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0"/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0"/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0"/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0"/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0"/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4" name="Google Shape;924;p30"/>
          <p:cNvSpPr txBox="1">
            <a:spLocks noGrp="1"/>
          </p:cNvSpPr>
          <p:nvPr>
            <p:ph type="title" idx="4294967295"/>
          </p:nvPr>
        </p:nvSpPr>
        <p:spPr>
          <a:xfrm>
            <a:off x="1881450" y="4162779"/>
            <a:ext cx="61011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</a:rPr>
              <a:t>A PICTURE IS WORTH A THOUSAND WORDS</a:t>
            </a:r>
            <a:endParaRPr sz="2800">
              <a:solidFill>
                <a:schemeClr val="l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04288" y="2779769"/>
            <a:ext cx="5641513" cy="197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en-US" sz="2000" dirty="0" err="1" smtClean="0"/>
              <a:t>Hãy</a:t>
            </a:r>
            <a:r>
              <a:rPr lang="en-US" sz="2000" dirty="0" smtClean="0"/>
              <a:t> </a:t>
            </a:r>
            <a:r>
              <a:rPr lang="en-US" sz="2000" dirty="0" err="1" smtClean="0"/>
              <a:t>quan</a:t>
            </a:r>
            <a:r>
              <a:rPr lang="en-US" sz="2000" dirty="0" smtClean="0"/>
              <a:t> </a:t>
            </a:r>
            <a:r>
              <a:rPr lang="en-US" sz="2000" dirty="0" err="1" smtClean="0"/>
              <a:t>sát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cho</a:t>
            </a:r>
            <a:r>
              <a:rPr lang="en-US" sz="2000" dirty="0" smtClean="0"/>
              <a:t> </a:t>
            </a:r>
            <a:r>
              <a:rPr lang="en-US" sz="2000" dirty="0" err="1" smtClean="0"/>
              <a:t>biết</a:t>
            </a:r>
            <a:r>
              <a:rPr lang="en-US" sz="2000" dirty="0" smtClean="0"/>
              <a:t> </a:t>
            </a:r>
            <a:r>
              <a:rPr lang="en-US" sz="2000" dirty="0" err="1" smtClean="0"/>
              <a:t>bức</a:t>
            </a:r>
            <a:r>
              <a:rPr lang="en-US" sz="2000" dirty="0" smtClean="0"/>
              <a:t> </a:t>
            </a:r>
            <a:r>
              <a:rPr lang="en-US" sz="2000" dirty="0" err="1" smtClean="0"/>
              <a:t>tranh</a:t>
            </a:r>
            <a:r>
              <a:rPr lang="en-US" sz="2000" dirty="0" smtClean="0"/>
              <a:t> </a:t>
            </a:r>
            <a:r>
              <a:rPr lang="en-US" sz="2000" dirty="0" err="1" smtClean="0"/>
              <a:t>này</a:t>
            </a:r>
            <a:r>
              <a:rPr lang="en-US" sz="2000" dirty="0" smtClean="0"/>
              <a:t> </a:t>
            </a:r>
            <a:r>
              <a:rPr lang="en-US" sz="2000" dirty="0" err="1" smtClean="0"/>
              <a:t>được</a:t>
            </a:r>
            <a:r>
              <a:rPr lang="en-US" sz="2000" dirty="0" smtClean="0"/>
              <a:t> in </a:t>
            </a:r>
            <a:r>
              <a:rPr lang="en-US" sz="2000" dirty="0" err="1" smtClean="0"/>
              <a:t>bằng</a:t>
            </a:r>
            <a:r>
              <a:rPr lang="en-US" sz="2000" dirty="0" smtClean="0"/>
              <a:t> </a:t>
            </a:r>
            <a:r>
              <a:rPr lang="en-US" sz="2000" dirty="0" err="1" smtClean="0"/>
              <a:t>khuôn</a:t>
            </a:r>
            <a:r>
              <a:rPr lang="en-US" sz="2000" dirty="0" smtClean="0"/>
              <a:t> </a:t>
            </a:r>
            <a:r>
              <a:rPr lang="en-US" sz="2000" dirty="0" err="1" smtClean="0"/>
              <a:t>gì</a:t>
            </a:r>
            <a:r>
              <a:rPr lang="en-US" sz="2000" dirty="0" smtClean="0"/>
              <a:t>?</a:t>
            </a:r>
          </a:p>
          <a:p>
            <a:pPr marL="342900" indent="-342900" algn="just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en-US" sz="2000" dirty="0" smtClean="0"/>
              <a:t>Qua </a:t>
            </a:r>
            <a:r>
              <a:rPr lang="en-US" sz="2000" dirty="0" err="1" smtClean="0"/>
              <a:t>đây</a:t>
            </a:r>
            <a:r>
              <a:rPr lang="en-US" sz="2000" dirty="0" smtClean="0"/>
              <a:t>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biết</a:t>
            </a:r>
            <a:r>
              <a:rPr lang="en-US" sz="2000" dirty="0" smtClean="0"/>
              <a:t> </a:t>
            </a:r>
            <a:r>
              <a:rPr lang="en-US" sz="2000" dirty="0" err="1" smtClean="0"/>
              <a:t>tạo</a:t>
            </a:r>
            <a:r>
              <a:rPr lang="en-US" sz="2000" dirty="0" smtClean="0"/>
              <a:t> </a:t>
            </a:r>
            <a:r>
              <a:rPr lang="en-US" sz="2000" dirty="0" err="1" smtClean="0"/>
              <a:t>ra</a:t>
            </a:r>
            <a:r>
              <a:rPr lang="en-US" sz="2000" dirty="0" smtClean="0"/>
              <a:t> </a:t>
            </a:r>
            <a:r>
              <a:rPr lang="en-US" sz="2000" dirty="0" err="1" smtClean="0"/>
              <a:t>bức</a:t>
            </a:r>
            <a:r>
              <a:rPr lang="en-US" sz="2000" dirty="0" smtClean="0"/>
              <a:t> </a:t>
            </a:r>
            <a:r>
              <a:rPr lang="en-US" sz="2000" dirty="0" err="1" smtClean="0"/>
              <a:t>tranh</a:t>
            </a:r>
            <a:r>
              <a:rPr lang="en-US" sz="2000" dirty="0" smtClean="0"/>
              <a:t> in </a:t>
            </a:r>
            <a:r>
              <a:rPr lang="en-US" sz="2000" dirty="0" err="1" smtClean="0"/>
              <a:t>bằng</a:t>
            </a:r>
            <a:r>
              <a:rPr lang="en-US" sz="2000" dirty="0" smtClean="0"/>
              <a:t> </a:t>
            </a:r>
            <a:r>
              <a:rPr lang="en-US" sz="2000" dirty="0" err="1" smtClean="0"/>
              <a:t>những</a:t>
            </a:r>
            <a:r>
              <a:rPr lang="en-US" sz="2000" dirty="0" smtClean="0"/>
              <a:t> </a:t>
            </a:r>
            <a:r>
              <a:rPr lang="en-US" sz="2000" dirty="0" err="1" smtClean="0"/>
              <a:t>cách</a:t>
            </a:r>
            <a:r>
              <a:rPr lang="en-US" sz="2000" dirty="0" smtClean="0"/>
              <a:t> </a:t>
            </a:r>
            <a:r>
              <a:rPr lang="en-US" sz="2000" dirty="0" err="1" smtClean="0"/>
              <a:t>nào</a:t>
            </a:r>
            <a:r>
              <a:rPr lang="en-US" sz="2000" dirty="0" smtClean="0"/>
              <a:t>?</a:t>
            </a:r>
          </a:p>
          <a:p>
            <a:pPr marL="342900" indent="-342900" algn="just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en-US" sz="2000" dirty="0" err="1" smtClean="0"/>
              <a:t>Màu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cách</a:t>
            </a:r>
            <a:r>
              <a:rPr lang="en-US" sz="2000" dirty="0" smtClean="0"/>
              <a:t> in </a:t>
            </a:r>
            <a:r>
              <a:rPr lang="en-US" sz="2000" dirty="0" err="1" smtClean="0"/>
              <a:t>như</a:t>
            </a:r>
            <a:r>
              <a:rPr lang="en-US" sz="2000" dirty="0" smtClean="0"/>
              <a:t> </a:t>
            </a:r>
            <a:r>
              <a:rPr lang="en-US" sz="2000" dirty="0" err="1" smtClean="0"/>
              <a:t>thế</a:t>
            </a:r>
            <a:r>
              <a:rPr lang="en-US" sz="2000" dirty="0" smtClean="0"/>
              <a:t> </a:t>
            </a:r>
            <a:r>
              <a:rPr lang="en-US" sz="2000" dirty="0" err="1" smtClean="0"/>
              <a:t>nào</a:t>
            </a:r>
            <a:r>
              <a:rPr lang="en-US" sz="2000" dirty="0" smtClean="0"/>
              <a:t>?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5" name="Google Shape;935;p32"/>
          <p:cNvGrpSpPr/>
          <p:nvPr/>
        </p:nvGrpSpPr>
        <p:grpSpPr>
          <a:xfrm>
            <a:off x="1966944" y="49159"/>
            <a:ext cx="5930106" cy="1251496"/>
            <a:chOff x="1966944" y="49159"/>
            <a:chExt cx="5930106" cy="1251496"/>
          </a:xfrm>
        </p:grpSpPr>
        <p:sp>
          <p:nvSpPr>
            <p:cNvPr id="936" name="Google Shape;936;p32"/>
            <p:cNvSpPr/>
            <p:nvPr/>
          </p:nvSpPr>
          <p:spPr>
            <a:xfrm>
              <a:off x="2255338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2"/>
            <p:cNvSpPr/>
            <p:nvPr/>
          </p:nvSpPr>
          <p:spPr>
            <a:xfrm rot="7791998">
              <a:off x="7058505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2"/>
            <p:cNvSpPr/>
            <p:nvPr/>
          </p:nvSpPr>
          <p:spPr>
            <a:xfrm rot="7791998">
              <a:off x="1923405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9" name="Google Shape;939;p32"/>
          <p:cNvSpPr txBox="1">
            <a:spLocks noGrp="1"/>
          </p:cNvSpPr>
          <p:nvPr>
            <p:ph type="title"/>
          </p:nvPr>
        </p:nvSpPr>
        <p:spPr>
          <a:xfrm>
            <a:off x="1357054" y="468493"/>
            <a:ext cx="699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dk1"/>
                </a:solidFill>
                <a:latin typeface="+mn-lt"/>
              </a:rPr>
              <a:t>Một</a:t>
            </a:r>
            <a:r>
              <a:rPr lang="en-US" sz="2000" b="1" dirty="0" smtClean="0">
                <a:solidFill>
                  <a:schemeClr val="dk1"/>
                </a:solidFill>
                <a:latin typeface="+mn-lt"/>
              </a:rPr>
              <a:t> </a:t>
            </a:r>
            <a:r>
              <a:rPr lang="en-US" sz="2000" b="1" dirty="0" err="1" smtClean="0">
                <a:solidFill>
                  <a:schemeClr val="dk1"/>
                </a:solidFill>
                <a:latin typeface="+mn-lt"/>
              </a:rPr>
              <a:t>số</a:t>
            </a:r>
            <a:r>
              <a:rPr lang="en-US" sz="2000" b="1" dirty="0" smtClean="0">
                <a:solidFill>
                  <a:schemeClr val="dk1"/>
                </a:solidFill>
                <a:latin typeface="+mn-lt"/>
              </a:rPr>
              <a:t> </a:t>
            </a:r>
            <a:r>
              <a:rPr lang="en-US" sz="2000" b="1" dirty="0" err="1" smtClean="0">
                <a:solidFill>
                  <a:schemeClr val="dk1"/>
                </a:solidFill>
                <a:latin typeface="+mn-lt"/>
              </a:rPr>
              <a:t>kỹ</a:t>
            </a:r>
            <a:r>
              <a:rPr lang="en-US" sz="2000" b="1" dirty="0" smtClean="0">
                <a:solidFill>
                  <a:schemeClr val="dk1"/>
                </a:solidFill>
                <a:latin typeface="+mn-lt"/>
              </a:rPr>
              <a:t> </a:t>
            </a:r>
            <a:r>
              <a:rPr lang="en-US" sz="2000" b="1" dirty="0" err="1" smtClean="0">
                <a:solidFill>
                  <a:schemeClr val="dk1"/>
                </a:solidFill>
                <a:latin typeface="+mn-lt"/>
              </a:rPr>
              <a:t>thuật</a:t>
            </a:r>
            <a:r>
              <a:rPr lang="en-US" sz="2000" b="1" dirty="0" smtClean="0">
                <a:solidFill>
                  <a:schemeClr val="dk1"/>
                </a:solidFill>
                <a:latin typeface="+mn-lt"/>
              </a:rPr>
              <a:t> in </a:t>
            </a:r>
            <a:r>
              <a:rPr lang="en-US" sz="2000" b="1" dirty="0" err="1" smtClean="0">
                <a:solidFill>
                  <a:schemeClr val="dk1"/>
                </a:solidFill>
                <a:latin typeface="+mn-lt"/>
              </a:rPr>
              <a:t>ấn</a:t>
            </a:r>
            <a:endParaRPr sz="2000" b="1" dirty="0">
              <a:solidFill>
                <a:schemeClr val="dk1"/>
              </a:solidFill>
              <a:latin typeface="+mn-lt"/>
            </a:endParaRPr>
          </a:p>
        </p:txBody>
      </p:sp>
      <p:pic>
        <p:nvPicPr>
          <p:cNvPr id="940" name="Google Shape;940;p32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67587">
            <a:off x="616643" y="1454714"/>
            <a:ext cx="4290614" cy="2671332"/>
          </a:xfrm>
          <a:prstGeom prst="rect">
            <a:avLst/>
          </a:prstGeom>
          <a:noFill/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</p:pic>
      <p:grpSp>
        <p:nvGrpSpPr>
          <p:cNvPr id="1068" name="Google Shape;1068;p32"/>
          <p:cNvGrpSpPr/>
          <p:nvPr/>
        </p:nvGrpSpPr>
        <p:grpSpPr>
          <a:xfrm rot="-167487">
            <a:off x="352719" y="1291678"/>
            <a:ext cx="1175901" cy="337698"/>
            <a:chOff x="1752138" y="1442100"/>
            <a:chExt cx="886300" cy="169025"/>
          </a:xfrm>
        </p:grpSpPr>
        <p:sp>
          <p:nvSpPr>
            <p:cNvPr id="1069" name="Google Shape;1069;p32"/>
            <p:cNvSpPr/>
            <p:nvPr/>
          </p:nvSpPr>
          <p:spPr>
            <a:xfrm>
              <a:off x="2630413" y="1515025"/>
              <a:ext cx="450" cy="367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2"/>
            <p:cNvSpPr/>
            <p:nvPr/>
          </p:nvSpPr>
          <p:spPr>
            <a:xfrm>
              <a:off x="1752138" y="1442100"/>
              <a:ext cx="886300" cy="169025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8575" dist="9525" dir="193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2"/>
            <p:cNvSpPr/>
            <p:nvPr/>
          </p:nvSpPr>
          <p:spPr>
            <a:xfrm>
              <a:off x="2317913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2"/>
            <p:cNvSpPr/>
            <p:nvPr/>
          </p:nvSpPr>
          <p:spPr>
            <a:xfrm>
              <a:off x="2428763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2"/>
            <p:cNvSpPr/>
            <p:nvPr/>
          </p:nvSpPr>
          <p:spPr>
            <a:xfrm>
              <a:off x="2097188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2"/>
            <p:cNvSpPr/>
            <p:nvPr/>
          </p:nvSpPr>
          <p:spPr>
            <a:xfrm>
              <a:off x="2208038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2"/>
            <p:cNvSpPr/>
            <p:nvPr/>
          </p:nvSpPr>
          <p:spPr>
            <a:xfrm>
              <a:off x="1876463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2"/>
            <p:cNvSpPr/>
            <p:nvPr/>
          </p:nvSpPr>
          <p:spPr>
            <a:xfrm>
              <a:off x="1987238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7" name="Google Shape;1177;p32"/>
          <p:cNvGrpSpPr/>
          <p:nvPr/>
        </p:nvGrpSpPr>
        <p:grpSpPr>
          <a:xfrm rot="-167487">
            <a:off x="3583483" y="3917961"/>
            <a:ext cx="1086101" cy="279054"/>
            <a:chOff x="6980613" y="1447325"/>
            <a:chExt cx="745854" cy="169030"/>
          </a:xfrm>
        </p:grpSpPr>
        <p:sp>
          <p:nvSpPr>
            <p:cNvPr id="1178" name="Google Shape;1178;p32"/>
            <p:cNvSpPr/>
            <p:nvPr/>
          </p:nvSpPr>
          <p:spPr>
            <a:xfrm>
              <a:off x="6980613" y="1447325"/>
              <a:ext cx="745854" cy="169030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9525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9" name="Google Shape;1179;p32"/>
            <p:cNvGrpSpPr/>
            <p:nvPr/>
          </p:nvGrpSpPr>
          <p:grpSpPr>
            <a:xfrm>
              <a:off x="7000488" y="1467163"/>
              <a:ext cx="707825" cy="118900"/>
              <a:chOff x="7000488" y="1467163"/>
              <a:chExt cx="707825" cy="118900"/>
            </a:xfrm>
          </p:grpSpPr>
          <p:sp>
            <p:nvSpPr>
              <p:cNvPr id="1180" name="Google Shape;1180;p32"/>
              <p:cNvSpPr/>
              <p:nvPr/>
            </p:nvSpPr>
            <p:spPr>
              <a:xfrm>
                <a:off x="7000488" y="14671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32"/>
              <p:cNvSpPr/>
              <p:nvPr/>
            </p:nvSpPr>
            <p:spPr>
              <a:xfrm>
                <a:off x="7074313" y="15362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32"/>
              <p:cNvSpPr/>
              <p:nvPr/>
            </p:nvSpPr>
            <p:spPr>
              <a:xfrm>
                <a:off x="7145863" y="14671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32"/>
              <p:cNvSpPr/>
              <p:nvPr/>
            </p:nvSpPr>
            <p:spPr>
              <a:xfrm>
                <a:off x="7219688" y="15362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32"/>
              <p:cNvSpPr/>
              <p:nvPr/>
            </p:nvSpPr>
            <p:spPr>
              <a:xfrm>
                <a:off x="7291238" y="14671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32"/>
              <p:cNvSpPr/>
              <p:nvPr/>
            </p:nvSpPr>
            <p:spPr>
              <a:xfrm>
                <a:off x="7365063" y="15362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32"/>
              <p:cNvSpPr/>
              <p:nvPr/>
            </p:nvSpPr>
            <p:spPr>
              <a:xfrm>
                <a:off x="7436613" y="14671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32"/>
              <p:cNvSpPr/>
              <p:nvPr/>
            </p:nvSpPr>
            <p:spPr>
              <a:xfrm>
                <a:off x="7510438" y="15362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32"/>
              <p:cNvSpPr/>
              <p:nvPr/>
            </p:nvSpPr>
            <p:spPr>
              <a:xfrm>
                <a:off x="7581988" y="14671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32"/>
              <p:cNvSpPr/>
              <p:nvPr/>
            </p:nvSpPr>
            <p:spPr>
              <a:xfrm>
                <a:off x="7655813" y="15362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 rot="21424263">
            <a:off x="984626" y="4249622"/>
            <a:ext cx="3659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In </a:t>
            </a:r>
            <a:r>
              <a:rPr lang="en-US" sz="2000" dirty="0" err="1" smtClean="0"/>
              <a:t>chữ</a:t>
            </a:r>
            <a:r>
              <a:rPr lang="en-US" sz="2000" dirty="0" smtClean="0"/>
              <a:t> </a:t>
            </a:r>
            <a:r>
              <a:rPr lang="en-US" sz="2000" dirty="0" err="1" smtClean="0"/>
              <a:t>nổi</a:t>
            </a:r>
            <a:r>
              <a:rPr lang="en-US" sz="2000" dirty="0" smtClean="0"/>
              <a:t> </a:t>
            </a:r>
            <a:r>
              <a:rPr lang="en-US" sz="2000" dirty="0" err="1" smtClean="0"/>
              <a:t>trên</a:t>
            </a:r>
            <a:r>
              <a:rPr lang="en-US" sz="2000" dirty="0" smtClean="0"/>
              <a:t> </a:t>
            </a:r>
            <a:r>
              <a:rPr lang="en-US" sz="2000" dirty="0" err="1" smtClean="0"/>
              <a:t>bề</a:t>
            </a:r>
            <a:r>
              <a:rPr lang="en-US" sz="2000" dirty="0" smtClean="0"/>
              <a:t> </a:t>
            </a:r>
            <a:r>
              <a:rPr lang="en-US" sz="2000" dirty="0" err="1" smtClean="0"/>
              <a:t>mặt</a:t>
            </a:r>
            <a:r>
              <a:rPr lang="en-US" sz="2000" dirty="0" smtClean="0"/>
              <a:t> </a:t>
            </a:r>
            <a:r>
              <a:rPr lang="en-US" sz="2000" dirty="0" err="1" smtClean="0"/>
              <a:t>gỗ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21" y="1381382"/>
            <a:ext cx="3900712" cy="2559842"/>
          </a:xfrm>
          <a:prstGeom prst="rect">
            <a:avLst/>
          </a:prstGeom>
        </p:spPr>
      </p:pic>
      <p:grpSp>
        <p:nvGrpSpPr>
          <p:cNvPr id="359" name="Google Shape;955;p32"/>
          <p:cNvGrpSpPr/>
          <p:nvPr/>
        </p:nvGrpSpPr>
        <p:grpSpPr>
          <a:xfrm rot="-167487">
            <a:off x="7700508" y="1190466"/>
            <a:ext cx="1140491" cy="301107"/>
            <a:chOff x="4254988" y="1429701"/>
            <a:chExt cx="1038862" cy="169031"/>
          </a:xfrm>
        </p:grpSpPr>
        <p:sp>
          <p:nvSpPr>
            <p:cNvPr id="360" name="Google Shape;956;p32"/>
            <p:cNvSpPr/>
            <p:nvPr/>
          </p:nvSpPr>
          <p:spPr>
            <a:xfrm>
              <a:off x="4254988" y="1429701"/>
              <a:ext cx="1038862" cy="16903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8" dist="9525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1" name="Google Shape;957;p32"/>
            <p:cNvGrpSpPr/>
            <p:nvPr/>
          </p:nvGrpSpPr>
          <p:grpSpPr>
            <a:xfrm>
              <a:off x="4350723" y="1458858"/>
              <a:ext cx="900841" cy="112150"/>
              <a:chOff x="4350723" y="1458858"/>
              <a:chExt cx="900841" cy="112150"/>
            </a:xfrm>
          </p:grpSpPr>
          <p:sp>
            <p:nvSpPr>
              <p:cNvPr id="362" name="Google Shape;958;p32"/>
              <p:cNvSpPr/>
              <p:nvPr/>
            </p:nvSpPr>
            <p:spPr>
              <a:xfrm>
                <a:off x="4350723" y="1458858"/>
                <a:ext cx="240653" cy="112150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1" y="1"/>
                    </a:moveTo>
                    <a:cubicBezTo>
                      <a:pt x="1" y="110"/>
                      <a:pt x="1" y="219"/>
                      <a:pt x="10" y="332"/>
                    </a:cubicBezTo>
                    <a:cubicBezTo>
                      <a:pt x="158" y="2319"/>
                      <a:pt x="1933" y="3826"/>
                      <a:pt x="4048" y="3826"/>
                    </a:cubicBezTo>
                    <a:cubicBezTo>
                      <a:pt x="4161" y="3826"/>
                      <a:pt x="4274" y="3822"/>
                      <a:pt x="4389" y="3813"/>
                    </a:cubicBezTo>
                    <a:cubicBezTo>
                      <a:pt x="6532" y="3655"/>
                      <a:pt x="8178" y="2002"/>
                      <a:pt x="8212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959;p32"/>
              <p:cNvSpPr/>
              <p:nvPr/>
            </p:nvSpPr>
            <p:spPr>
              <a:xfrm>
                <a:off x="4366606" y="1458975"/>
                <a:ext cx="208505" cy="9506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3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5" y="1863"/>
                      <a:pt x="1660" y="3243"/>
                      <a:pt x="3519" y="3243"/>
                    </a:cubicBezTo>
                    <a:cubicBezTo>
                      <a:pt x="3620" y="3243"/>
                      <a:pt x="3723" y="3239"/>
                      <a:pt x="3827" y="3231"/>
                    </a:cubicBezTo>
                    <a:cubicBezTo>
                      <a:pt x="5616" y="3086"/>
                      <a:pt x="6823" y="1729"/>
                      <a:pt x="7114" y="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960;p32"/>
              <p:cNvSpPr/>
              <p:nvPr/>
            </p:nvSpPr>
            <p:spPr>
              <a:xfrm>
                <a:off x="4453551" y="1521393"/>
                <a:ext cx="33964" cy="2605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5" y="0"/>
                    </a:moveTo>
                    <a:cubicBezTo>
                      <a:pt x="585" y="0"/>
                      <a:pt x="1" y="886"/>
                      <a:pt x="579" y="889"/>
                    </a:cubicBezTo>
                    <a:cubicBezTo>
                      <a:pt x="580" y="889"/>
                      <a:pt x="582" y="889"/>
                      <a:pt x="583" y="889"/>
                    </a:cubicBezTo>
                    <a:cubicBezTo>
                      <a:pt x="1158" y="889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961;p32"/>
              <p:cNvSpPr/>
              <p:nvPr/>
            </p:nvSpPr>
            <p:spPr>
              <a:xfrm>
                <a:off x="4495514" y="1490946"/>
                <a:ext cx="34052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0" extrusionOk="0">
                    <a:moveTo>
                      <a:pt x="588" y="0"/>
                    </a:moveTo>
                    <a:cubicBezTo>
                      <a:pt x="588" y="0"/>
                      <a:pt x="0" y="887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8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962;p32"/>
              <p:cNvSpPr/>
              <p:nvPr/>
            </p:nvSpPr>
            <p:spPr>
              <a:xfrm>
                <a:off x="4416628" y="1490565"/>
                <a:ext cx="33964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0" y="886"/>
                      <a:pt x="582" y="889"/>
                    </a:cubicBezTo>
                    <a:cubicBezTo>
                      <a:pt x="583" y="889"/>
                      <a:pt x="585" y="889"/>
                      <a:pt x="586" y="889"/>
                    </a:cubicBezTo>
                    <a:cubicBezTo>
                      <a:pt x="1159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963;p32"/>
              <p:cNvSpPr/>
              <p:nvPr/>
            </p:nvSpPr>
            <p:spPr>
              <a:xfrm>
                <a:off x="4381258" y="1464192"/>
                <a:ext cx="33994" cy="26199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4" extrusionOk="0">
                    <a:moveTo>
                      <a:pt x="586" y="1"/>
                    </a:moveTo>
                    <a:lnTo>
                      <a:pt x="586" y="1"/>
                    </a:lnTo>
                    <a:cubicBezTo>
                      <a:pt x="586" y="1"/>
                      <a:pt x="0" y="890"/>
                      <a:pt x="583" y="893"/>
                    </a:cubicBezTo>
                    <a:cubicBezTo>
                      <a:pt x="584" y="893"/>
                      <a:pt x="585" y="893"/>
                      <a:pt x="586" y="893"/>
                    </a:cubicBezTo>
                    <a:cubicBezTo>
                      <a:pt x="1159" y="893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964;p32"/>
              <p:cNvSpPr/>
              <p:nvPr/>
            </p:nvSpPr>
            <p:spPr>
              <a:xfrm>
                <a:off x="4453844" y="1464602"/>
                <a:ext cx="33964" cy="26169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90"/>
                      <a:pt x="582" y="893"/>
                    </a:cubicBezTo>
                    <a:cubicBezTo>
                      <a:pt x="583" y="893"/>
                      <a:pt x="584" y="893"/>
                      <a:pt x="585" y="893"/>
                    </a:cubicBezTo>
                    <a:cubicBezTo>
                      <a:pt x="1159" y="893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965;p32"/>
              <p:cNvSpPr/>
              <p:nvPr/>
            </p:nvSpPr>
            <p:spPr>
              <a:xfrm>
                <a:off x="4528422" y="1465071"/>
                <a:ext cx="33994" cy="26111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87" y="1"/>
                    </a:moveTo>
                    <a:cubicBezTo>
                      <a:pt x="587" y="1"/>
                      <a:pt x="1" y="886"/>
                      <a:pt x="580" y="890"/>
                    </a:cubicBezTo>
                    <a:cubicBezTo>
                      <a:pt x="581" y="890"/>
                      <a:pt x="582" y="890"/>
                      <a:pt x="583" y="890"/>
                    </a:cubicBezTo>
                    <a:cubicBezTo>
                      <a:pt x="1160" y="890"/>
                      <a:pt x="58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966;p32"/>
              <p:cNvSpPr/>
              <p:nvPr/>
            </p:nvSpPr>
            <p:spPr>
              <a:xfrm>
                <a:off x="4401097" y="1467972"/>
                <a:ext cx="65555" cy="48090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641" extrusionOk="0">
                    <a:moveTo>
                      <a:pt x="1119" y="1"/>
                    </a:moveTo>
                    <a:cubicBezTo>
                      <a:pt x="660" y="1"/>
                      <a:pt x="219" y="57"/>
                      <a:pt x="60" y="157"/>
                    </a:cubicBezTo>
                    <a:cubicBezTo>
                      <a:pt x="167" y="391"/>
                      <a:pt x="249" y="695"/>
                      <a:pt x="1" y="755"/>
                    </a:cubicBezTo>
                    <a:cubicBezTo>
                      <a:pt x="91" y="1102"/>
                      <a:pt x="283" y="1486"/>
                      <a:pt x="402" y="1572"/>
                    </a:cubicBezTo>
                    <a:cubicBezTo>
                      <a:pt x="471" y="1618"/>
                      <a:pt x="527" y="1641"/>
                      <a:pt x="576" y="1641"/>
                    </a:cubicBezTo>
                    <a:cubicBezTo>
                      <a:pt x="699" y="1641"/>
                      <a:pt x="775" y="1509"/>
                      <a:pt x="861" y="1353"/>
                    </a:cubicBezTo>
                    <a:cubicBezTo>
                      <a:pt x="901" y="1095"/>
                      <a:pt x="1116" y="772"/>
                      <a:pt x="1116" y="772"/>
                    </a:cubicBezTo>
                    <a:cubicBezTo>
                      <a:pt x="1116" y="772"/>
                      <a:pt x="1159" y="837"/>
                      <a:pt x="1211" y="933"/>
                    </a:cubicBezTo>
                    <a:cubicBezTo>
                      <a:pt x="1255" y="910"/>
                      <a:pt x="1304" y="891"/>
                      <a:pt x="1360" y="880"/>
                    </a:cubicBezTo>
                    <a:cubicBezTo>
                      <a:pt x="1608" y="834"/>
                      <a:pt x="1916" y="738"/>
                      <a:pt x="2134" y="622"/>
                    </a:cubicBezTo>
                    <a:cubicBezTo>
                      <a:pt x="2101" y="494"/>
                      <a:pt x="2163" y="311"/>
                      <a:pt x="2237" y="160"/>
                    </a:cubicBezTo>
                    <a:cubicBezTo>
                      <a:pt x="1992" y="50"/>
                      <a:pt x="1548" y="1"/>
                      <a:pt x="1119" y="1"/>
                    </a:cubicBezTo>
                    <a:close/>
                  </a:path>
                </a:pathLst>
              </a:custGeom>
              <a:solidFill>
                <a:schemeClr val="dk1">
                  <a:alpha val="182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967;p32"/>
              <p:cNvSpPr/>
              <p:nvPr/>
            </p:nvSpPr>
            <p:spPr>
              <a:xfrm>
                <a:off x="4426328" y="1490565"/>
                <a:ext cx="10286" cy="17085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83" extrusionOk="0">
                    <a:moveTo>
                      <a:pt x="255" y="1"/>
                    </a:moveTo>
                    <a:cubicBezTo>
                      <a:pt x="255" y="1"/>
                      <a:pt x="40" y="324"/>
                      <a:pt x="0" y="582"/>
                    </a:cubicBezTo>
                    <a:cubicBezTo>
                      <a:pt x="86" y="430"/>
                      <a:pt x="185" y="251"/>
                      <a:pt x="350" y="162"/>
                    </a:cubicBezTo>
                    <a:cubicBezTo>
                      <a:pt x="298" y="66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968;p32"/>
              <p:cNvSpPr/>
              <p:nvPr/>
            </p:nvSpPr>
            <p:spPr>
              <a:xfrm>
                <a:off x="4398987" y="1472543"/>
                <a:ext cx="9436" cy="17554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9" extrusionOk="0">
                    <a:moveTo>
                      <a:pt x="132" y="1"/>
                    </a:moveTo>
                    <a:lnTo>
                      <a:pt x="132" y="1"/>
                    </a:lnTo>
                    <a:cubicBezTo>
                      <a:pt x="129" y="4"/>
                      <a:pt x="126" y="7"/>
                      <a:pt x="123" y="7"/>
                    </a:cubicBezTo>
                    <a:cubicBezTo>
                      <a:pt x="1" y="96"/>
                      <a:pt x="7" y="338"/>
                      <a:pt x="73" y="599"/>
                    </a:cubicBezTo>
                    <a:cubicBezTo>
                      <a:pt x="321" y="539"/>
                      <a:pt x="239" y="235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969;p32"/>
              <p:cNvSpPr/>
              <p:nvPr/>
            </p:nvSpPr>
            <p:spPr>
              <a:xfrm>
                <a:off x="4462635" y="1472631"/>
                <a:ext cx="12630" cy="13598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7" y="1"/>
                    </a:moveTo>
                    <a:cubicBezTo>
                      <a:pt x="63" y="152"/>
                      <a:pt x="1" y="335"/>
                      <a:pt x="34" y="463"/>
                    </a:cubicBezTo>
                    <a:cubicBezTo>
                      <a:pt x="298" y="321"/>
                      <a:pt x="431" y="152"/>
                      <a:pt x="170" y="17"/>
                    </a:cubicBezTo>
                    <a:cubicBezTo>
                      <a:pt x="160" y="10"/>
                      <a:pt x="147" y="4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970;p32"/>
              <p:cNvSpPr/>
              <p:nvPr/>
            </p:nvSpPr>
            <p:spPr>
              <a:xfrm>
                <a:off x="4680891" y="1458888"/>
                <a:ext cx="240623" cy="112121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971;p32"/>
              <p:cNvSpPr/>
              <p:nvPr/>
            </p:nvSpPr>
            <p:spPr>
              <a:xfrm>
                <a:off x="4697154" y="1475942"/>
                <a:ext cx="208476" cy="94978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972;p32"/>
              <p:cNvSpPr/>
              <p:nvPr/>
            </p:nvSpPr>
            <p:spPr>
              <a:xfrm>
                <a:off x="4784627" y="1482507"/>
                <a:ext cx="34082" cy="26111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973;p32"/>
              <p:cNvSpPr/>
              <p:nvPr/>
            </p:nvSpPr>
            <p:spPr>
              <a:xfrm>
                <a:off x="4742663" y="1512953"/>
                <a:ext cx="33964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974;p32"/>
              <p:cNvSpPr/>
              <p:nvPr/>
            </p:nvSpPr>
            <p:spPr>
              <a:xfrm>
                <a:off x="4821520" y="1513334"/>
                <a:ext cx="33994" cy="26111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975;p32"/>
              <p:cNvSpPr/>
              <p:nvPr/>
            </p:nvSpPr>
            <p:spPr>
              <a:xfrm>
                <a:off x="4856978" y="1539591"/>
                <a:ext cx="33994" cy="26111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976;p32"/>
              <p:cNvSpPr/>
              <p:nvPr/>
            </p:nvSpPr>
            <p:spPr>
              <a:xfrm>
                <a:off x="4784304" y="1539210"/>
                <a:ext cx="33994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977;p32"/>
              <p:cNvSpPr/>
              <p:nvPr/>
            </p:nvSpPr>
            <p:spPr>
              <a:xfrm>
                <a:off x="4709814" y="1538829"/>
                <a:ext cx="33994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978;p32"/>
              <p:cNvSpPr/>
              <p:nvPr/>
            </p:nvSpPr>
            <p:spPr>
              <a:xfrm>
                <a:off x="4805579" y="1513920"/>
                <a:ext cx="65438" cy="48060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82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979;p32"/>
              <p:cNvSpPr/>
              <p:nvPr/>
            </p:nvSpPr>
            <p:spPr>
              <a:xfrm>
                <a:off x="4835615" y="1522331"/>
                <a:ext cx="10198" cy="17114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980;p32"/>
              <p:cNvSpPr/>
              <p:nvPr/>
            </p:nvSpPr>
            <p:spPr>
              <a:xfrm>
                <a:off x="4863806" y="1539884"/>
                <a:ext cx="9436" cy="1746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981;p32"/>
              <p:cNvSpPr/>
              <p:nvPr/>
            </p:nvSpPr>
            <p:spPr>
              <a:xfrm>
                <a:off x="4796846" y="1543752"/>
                <a:ext cx="12748" cy="13598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982;p32"/>
              <p:cNvSpPr/>
              <p:nvPr/>
            </p:nvSpPr>
            <p:spPr>
              <a:xfrm>
                <a:off x="5010911" y="1458858"/>
                <a:ext cx="240653" cy="112150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983;p32"/>
              <p:cNvSpPr/>
              <p:nvPr/>
            </p:nvSpPr>
            <p:spPr>
              <a:xfrm>
                <a:off x="5026823" y="1458975"/>
                <a:ext cx="208446" cy="9506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984;p32"/>
              <p:cNvSpPr/>
              <p:nvPr/>
            </p:nvSpPr>
            <p:spPr>
              <a:xfrm>
                <a:off x="5113827" y="1521393"/>
                <a:ext cx="33964" cy="2605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985;p32"/>
              <p:cNvSpPr/>
              <p:nvPr/>
            </p:nvSpPr>
            <p:spPr>
              <a:xfrm>
                <a:off x="5155761" y="1490946"/>
                <a:ext cx="33994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986;p32"/>
              <p:cNvSpPr/>
              <p:nvPr/>
            </p:nvSpPr>
            <p:spPr>
              <a:xfrm>
                <a:off x="5076904" y="1490565"/>
                <a:ext cx="33964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987;p32"/>
              <p:cNvSpPr/>
              <p:nvPr/>
            </p:nvSpPr>
            <p:spPr>
              <a:xfrm>
                <a:off x="5041534" y="1464192"/>
                <a:ext cx="33964" cy="26199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988;p32"/>
              <p:cNvSpPr/>
              <p:nvPr/>
            </p:nvSpPr>
            <p:spPr>
              <a:xfrm>
                <a:off x="5114120" y="1464602"/>
                <a:ext cx="33964" cy="26169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989;p32"/>
              <p:cNvSpPr/>
              <p:nvPr/>
            </p:nvSpPr>
            <p:spPr>
              <a:xfrm>
                <a:off x="5188640" y="1465071"/>
                <a:ext cx="34082" cy="26111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990;p32"/>
              <p:cNvSpPr/>
              <p:nvPr/>
            </p:nvSpPr>
            <p:spPr>
              <a:xfrm>
                <a:off x="5061402" y="1467972"/>
                <a:ext cx="65438" cy="48090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82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991;p32"/>
              <p:cNvSpPr/>
              <p:nvPr/>
            </p:nvSpPr>
            <p:spPr>
              <a:xfrm>
                <a:off x="5086574" y="1490565"/>
                <a:ext cx="10227" cy="17085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992;p32"/>
              <p:cNvSpPr/>
              <p:nvPr/>
            </p:nvSpPr>
            <p:spPr>
              <a:xfrm>
                <a:off x="5059175" y="1472543"/>
                <a:ext cx="9407" cy="1755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993;p32"/>
              <p:cNvSpPr/>
              <p:nvPr/>
            </p:nvSpPr>
            <p:spPr>
              <a:xfrm>
                <a:off x="5122940" y="1472631"/>
                <a:ext cx="12630" cy="13598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8" name="Google Shape;1007;p32"/>
          <p:cNvGrpSpPr/>
          <p:nvPr/>
        </p:nvGrpSpPr>
        <p:grpSpPr>
          <a:xfrm rot="-167487">
            <a:off x="5249127" y="3814167"/>
            <a:ext cx="1064171" cy="316501"/>
            <a:chOff x="1752138" y="1442100"/>
            <a:chExt cx="886300" cy="169025"/>
          </a:xfrm>
        </p:grpSpPr>
        <p:sp>
          <p:nvSpPr>
            <p:cNvPr id="399" name="Google Shape;1008;p32"/>
            <p:cNvSpPr/>
            <p:nvPr/>
          </p:nvSpPr>
          <p:spPr>
            <a:xfrm>
              <a:off x="2630413" y="1515025"/>
              <a:ext cx="450" cy="367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1009;p32"/>
            <p:cNvSpPr/>
            <p:nvPr/>
          </p:nvSpPr>
          <p:spPr>
            <a:xfrm>
              <a:off x="1752138" y="1442100"/>
              <a:ext cx="886300" cy="169025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28575" dist="9525" dir="193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1010;p32"/>
            <p:cNvSpPr/>
            <p:nvPr/>
          </p:nvSpPr>
          <p:spPr>
            <a:xfrm>
              <a:off x="2317913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1011;p32"/>
            <p:cNvSpPr/>
            <p:nvPr/>
          </p:nvSpPr>
          <p:spPr>
            <a:xfrm>
              <a:off x="2428763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1012;p32"/>
            <p:cNvSpPr/>
            <p:nvPr/>
          </p:nvSpPr>
          <p:spPr>
            <a:xfrm>
              <a:off x="2097188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1013;p32"/>
            <p:cNvSpPr/>
            <p:nvPr/>
          </p:nvSpPr>
          <p:spPr>
            <a:xfrm>
              <a:off x="2208038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1014;p32"/>
            <p:cNvSpPr/>
            <p:nvPr/>
          </p:nvSpPr>
          <p:spPr>
            <a:xfrm>
              <a:off x="1876463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1015;p32"/>
            <p:cNvSpPr/>
            <p:nvPr/>
          </p:nvSpPr>
          <p:spPr>
            <a:xfrm>
              <a:off x="1987238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159559" y="4131622"/>
            <a:ext cx="19559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 </a:t>
            </a:r>
            <a:r>
              <a:rPr lang="en-US" sz="2000" dirty="0" err="1" smtClean="0"/>
              <a:t>kỹ</a:t>
            </a:r>
            <a:r>
              <a:rPr lang="en-US" sz="2000" dirty="0" smtClean="0"/>
              <a:t> </a:t>
            </a:r>
            <a:r>
              <a:rPr lang="en-US" sz="2000" dirty="0" err="1" smtClean="0"/>
              <a:t>thuật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endParaRPr lang="en-US" sz="20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697</Words>
  <Application>Microsoft Office PowerPoint</Application>
  <PresentationFormat>On-screen Show (16:9)</PresentationFormat>
  <Paragraphs>84</Paragraphs>
  <Slides>26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Wingdings</vt:lpstr>
      <vt:lpstr>Odibee Sans</vt:lpstr>
      <vt:lpstr>Arial</vt:lpstr>
      <vt:lpstr>Roboto Condensed</vt:lpstr>
      <vt:lpstr>Bellota Text</vt:lpstr>
      <vt:lpstr>Abel</vt:lpstr>
      <vt:lpstr>Didact Gothic</vt:lpstr>
      <vt:lpstr>End of the School Year by Slidesgo</vt:lpstr>
      <vt:lpstr>CHÀO MỪNG CÁC EM  ĐẾN VỚI TIẾT HỌC HÔM NAY!</vt:lpstr>
      <vt:lpstr>Ai nhanh trí hơn?</vt:lpstr>
      <vt:lpstr>PowerPoint Presentation</vt:lpstr>
      <vt:lpstr>PowerPoint Presentation</vt:lpstr>
      <vt:lpstr>2020 MEMORIES</vt:lpstr>
      <vt:lpstr>PowerPoint Presentation</vt:lpstr>
      <vt:lpstr>Thảo luận cặp đôi</vt:lpstr>
      <vt:lpstr>A PICTURE IS WORTH A THOUSAND WORDS</vt:lpstr>
      <vt:lpstr>Một số kỹ thuật in ấn</vt:lpstr>
      <vt:lpstr>Một số kỹ thuật in ấn</vt:lpstr>
      <vt:lpstr>Một số kỹ thuật in hiện đại</vt:lpstr>
      <vt:lpstr>SÁNG TẠO</vt:lpstr>
      <vt:lpstr>PowerPoint Presentation</vt:lpstr>
      <vt:lpstr>Thực hành</vt:lpstr>
      <vt:lpstr>Thực hành</vt:lpstr>
      <vt:lpstr>Thực hành</vt:lpstr>
      <vt:lpstr>Thực hành</vt:lpstr>
      <vt:lpstr>Thực hành</vt:lpstr>
      <vt:lpstr>Thực hành</vt:lpstr>
      <vt:lpstr>THẢO LUẬN</vt:lpstr>
      <vt:lpstr>Gợi ý thảo luận</vt:lpstr>
      <vt:lpstr>PowerPoint Presentation</vt:lpstr>
      <vt:lpstr>ỨNG DỤNG</vt:lpstr>
      <vt:lpstr>Em cần nhớ</vt:lpstr>
      <vt:lpstr>HƯỚNG DẪN VỀ NHÀ</vt:lpstr>
      <vt:lpstr>CẢM ƠN CÁC EM  ĐÃ LẮNG NGHE BÀI GIẢNG!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 OF THE SCHOOL YEAR</dc:title>
  <dc:creator>User</dc:creator>
  <cp:lastModifiedBy>Windows User</cp:lastModifiedBy>
  <cp:revision>22</cp:revision>
  <dcterms:modified xsi:type="dcterms:W3CDTF">2021-09-05T05:03:40Z</dcterms:modified>
</cp:coreProperties>
</file>