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29"/>
  </p:notesMasterIdLst>
  <p:sldIdLst>
    <p:sldId id="311" r:id="rId2"/>
    <p:sldId id="257" r:id="rId3"/>
    <p:sldId id="315" r:id="rId4"/>
    <p:sldId id="285" r:id="rId5"/>
    <p:sldId id="259" r:id="rId6"/>
    <p:sldId id="264" r:id="rId7"/>
    <p:sldId id="295" r:id="rId8"/>
    <p:sldId id="296" r:id="rId9"/>
    <p:sldId id="265" r:id="rId10"/>
    <p:sldId id="297" r:id="rId11"/>
    <p:sldId id="298" r:id="rId12"/>
    <p:sldId id="261" r:id="rId13"/>
    <p:sldId id="303" r:id="rId14"/>
    <p:sldId id="299" r:id="rId15"/>
    <p:sldId id="313" r:id="rId16"/>
    <p:sldId id="300" r:id="rId17"/>
    <p:sldId id="314" r:id="rId18"/>
    <p:sldId id="302" r:id="rId19"/>
    <p:sldId id="312" r:id="rId20"/>
    <p:sldId id="308" r:id="rId21"/>
    <p:sldId id="274" r:id="rId22"/>
    <p:sldId id="304" r:id="rId23"/>
    <p:sldId id="307" r:id="rId24"/>
    <p:sldId id="306" r:id="rId25"/>
    <p:sldId id="305" r:id="rId26"/>
    <p:sldId id="309" r:id="rId27"/>
    <p:sldId id="310" r:id="rId28"/>
  </p:sldIdLst>
  <p:sldSz cx="9144000" cy="5143500" type="screen16x9"/>
  <p:notesSz cx="6858000" cy="9144000"/>
  <p:embeddedFontLst>
    <p:embeddedFont>
      <p:font typeface="Bitter Thin" panose="020B0604020202020204" charset="0"/>
      <p:regular r:id="rId30"/>
      <p:bold r:id="rId31"/>
      <p:italic r:id="rId32"/>
      <p:boldItalic r:id="rId33"/>
    </p:embeddedFont>
    <p:embeddedFont>
      <p:font typeface="Bitter" panose="020B0604020202020204" charset="0"/>
      <p:regular r:id="rId34"/>
      <p:bold r:id="rId35"/>
      <p:italic r:id="rId36"/>
      <p:boldItalic r:id="rId37"/>
    </p:embeddedFont>
    <p:embeddedFont>
      <p:font typeface="宋体" panose="02010600030101010101" pitchFamily="2" charset="-122"/>
      <p:regular r:id="rId38"/>
    </p:embeddedFont>
    <p:embeddedFont>
      <p:font typeface="Dancing Script" panose="020B0604020202020204" charset="0"/>
      <p:regular r:id="rId39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370BA2F-8112-4EE9-9E6B-515A5F67D619}">
  <a:tblStyle styleId="{9370BA2F-8112-4EE9-9E6B-515A5F67D61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C3169A7-064E-4ED3-959F-49B9377A397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8" d="100"/>
          <a:sy n="98" d="100"/>
        </p:scale>
        <p:origin x="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094218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5195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2755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9992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b2f7c811e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b2f7c811e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0817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2470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8089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6921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613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Google Shape;4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9389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2673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9365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638925" y="1550150"/>
            <a:ext cx="3866100" cy="208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042900" y="-1525"/>
            <a:ext cx="1071300" cy="94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3">
            <a:alphaModFix/>
          </a:blip>
          <a:srcRect t="11008"/>
          <a:stretch/>
        </p:blipFill>
        <p:spPr>
          <a:xfrm>
            <a:off x="2042900" y="0"/>
            <a:ext cx="1071300" cy="94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2641925" y="1818450"/>
            <a:ext cx="38601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641925" y="2998951"/>
            <a:ext cx="3860100" cy="32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2042900" y="-1525"/>
            <a:ext cx="1071300" cy="948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t="11008"/>
          <a:stretch/>
        </p:blipFill>
        <p:spPr>
          <a:xfrm>
            <a:off x="2042900" y="0"/>
            <a:ext cx="1071300" cy="94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764950" y="1218250"/>
            <a:ext cx="5425500" cy="316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✘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✗"/>
              <a:defRPr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764950" y="1218250"/>
            <a:ext cx="2531700" cy="322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3651728" y="1218250"/>
            <a:ext cx="2531700" cy="322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764950" y="1218250"/>
            <a:ext cx="1838100" cy="32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2"/>
          </p:nvPr>
        </p:nvSpPr>
        <p:spPr>
          <a:xfrm>
            <a:off x="2795962" y="1218250"/>
            <a:ext cx="1838100" cy="32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3"/>
          </p:nvPr>
        </p:nvSpPr>
        <p:spPr>
          <a:xfrm>
            <a:off x="4826974" y="1218250"/>
            <a:ext cx="1838100" cy="32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body" idx="1"/>
          </p:nvPr>
        </p:nvSpPr>
        <p:spPr>
          <a:xfrm>
            <a:off x="6749975" y="1600725"/>
            <a:ext cx="1496100" cy="2153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80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64950" y="1218250"/>
            <a:ext cx="5425500" cy="31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✘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1pPr>
            <a:lvl2pPr marL="914400" lvl="1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✗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2pPr>
            <a:lvl3pPr marL="1371600" lvl="2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itter Thin"/>
              <a:buChar char="■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3pPr>
            <a:lvl4pPr marL="1828800" lvl="3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4pPr>
            <a:lvl5pPr marL="2286000" lvl="4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5pPr>
            <a:lvl6pPr marL="2743200" lvl="5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■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6pPr>
            <a:lvl7pPr marL="3200400" lvl="6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7pPr>
            <a:lvl8pPr marL="3657600" lvl="7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8pPr>
            <a:lvl9pPr marL="4114800" lvl="8" indent="-3556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000"/>
              <a:buFont typeface="Bitter Thin"/>
              <a:buChar char="■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lvl="2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lvl="3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lvl="4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lvl="5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lvl="6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lvl="7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lvl="8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Hello!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  <p:sp>
        <p:nvSpPr>
          <p:cNvPr id="7" name="TextBox 6"/>
          <p:cNvSpPr txBox="1"/>
          <p:nvPr/>
        </p:nvSpPr>
        <p:spPr>
          <a:xfrm>
            <a:off x="508225" y="1613043"/>
            <a:ext cx="65035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ĐẾN VỚI BÀI HỌC NGÀY HÔM NAY!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1696" y="2431715"/>
            <a:ext cx="2711736" cy="2711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540145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9" name="Google Shape;142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Kết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luận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endParaRPr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50270" y="1493500"/>
            <a:ext cx="4572000" cy="23436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- Tranh chân dung được thể hiện bằng nhiều hình thức và chất liệu khác nhau, màu sắc trong tranh rất phong phú, được lựa chọn theo ý thích của người vẽ.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3615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25" y="861100"/>
            <a:ext cx="2824050" cy="32363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0" b="10113"/>
          <a:stretch/>
        </p:blipFill>
        <p:spPr>
          <a:xfrm>
            <a:off x="3420353" y="861101"/>
            <a:ext cx="3020549" cy="3236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680" y="861100"/>
            <a:ext cx="2357603" cy="32417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97" y="4181582"/>
            <a:ext cx="206510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Chân</a:t>
            </a:r>
            <a:r>
              <a:rPr lang="en-US" sz="1800" dirty="0" smtClean="0"/>
              <a:t> dung </a:t>
            </a:r>
            <a:r>
              <a:rPr lang="en-US" sz="1800" dirty="0" err="1" smtClean="0"/>
              <a:t>bút</a:t>
            </a:r>
            <a:r>
              <a:rPr lang="en-US" sz="1800" dirty="0" smtClean="0"/>
              <a:t> </a:t>
            </a:r>
            <a:r>
              <a:rPr lang="en-US" sz="1800" dirty="0" err="1" smtClean="0"/>
              <a:t>chì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3784538" y="4173020"/>
            <a:ext cx="2292178" cy="37789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/>
              <a:t>Chân</a:t>
            </a:r>
            <a:r>
              <a:rPr lang="en-US" sz="1800" dirty="0" smtClean="0"/>
              <a:t> dung </a:t>
            </a:r>
            <a:r>
              <a:rPr lang="en-US" sz="1800" dirty="0" err="1" smtClean="0"/>
              <a:t>sơn</a:t>
            </a:r>
            <a:r>
              <a:rPr lang="en-US" sz="1800" dirty="0" smtClean="0"/>
              <a:t> </a:t>
            </a:r>
            <a:r>
              <a:rPr lang="en-US" sz="1800" dirty="0" err="1" smtClean="0"/>
              <a:t>dầu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6753306" y="4181582"/>
            <a:ext cx="206510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/>
              <a:t>Chân</a:t>
            </a:r>
            <a:r>
              <a:rPr lang="en-US" sz="1800" dirty="0" smtClean="0"/>
              <a:t> dung </a:t>
            </a:r>
            <a:r>
              <a:rPr lang="en-US" sz="1800" dirty="0" err="1" smtClean="0"/>
              <a:t>bút</a:t>
            </a:r>
            <a:r>
              <a:rPr lang="en-US" sz="1800" dirty="0" smtClean="0"/>
              <a:t> bi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2553249" y="214054"/>
            <a:ext cx="4350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</a:rPr>
              <a:t>Một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</a:rPr>
              <a:t>số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</a:rPr>
              <a:t>hình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</a:rPr>
              <a:t>thức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</a:rPr>
              <a:t>và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</a:rPr>
              <a:t>chất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</a:rPr>
              <a:t>liệu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</a:rPr>
              <a:t>thể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</a:rPr>
              <a:t>hiện</a:t>
            </a:r>
            <a:endParaRPr lang="en-US" sz="1800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321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dir="d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title" idx="4294967295"/>
          </p:nvPr>
        </p:nvSpPr>
        <p:spPr>
          <a:xfrm>
            <a:off x="1973508" y="193811"/>
            <a:ext cx="5137150" cy="418666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C00000"/>
                </a:solidFill>
                <a:latin typeface="+mn-lt"/>
              </a:rPr>
              <a:t>2.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Sáng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tạo</a:t>
            </a:r>
            <a:endParaRPr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Line Callout 1 (Border and Accent Bar) 2"/>
          <p:cNvSpPr/>
          <p:nvPr/>
        </p:nvSpPr>
        <p:spPr>
          <a:xfrm>
            <a:off x="904126" y="770562"/>
            <a:ext cx="1541124" cy="503433"/>
          </a:xfrm>
          <a:prstGeom prst="accentBorderCallout1">
            <a:avLst>
              <a:gd name="adj1" fmla="val 18750"/>
              <a:gd name="adj2" fmla="val -8333"/>
              <a:gd name="adj3" fmla="val 18622"/>
              <a:gd name="adj4" fmla="val -3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/>
              <a:t>Tìm</a:t>
            </a:r>
            <a:r>
              <a:rPr lang="en-US" sz="1800" dirty="0" smtClean="0"/>
              <a:t> ý </a:t>
            </a:r>
            <a:r>
              <a:rPr lang="en-US" sz="1800" dirty="0" err="1" smtClean="0"/>
              <a:t>tưởng</a:t>
            </a:r>
            <a:endParaRPr lang="en-US" sz="1800" dirty="0"/>
          </a:p>
        </p:txBody>
      </p:sp>
      <p:sp>
        <p:nvSpPr>
          <p:cNvPr id="4" name="Rectangle 3"/>
          <p:cNvSpPr/>
          <p:nvPr/>
        </p:nvSpPr>
        <p:spPr>
          <a:xfrm>
            <a:off x="2626054" y="684667"/>
            <a:ext cx="5480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i="1" dirty="0" err="1" smtClean="0">
                <a:solidFill>
                  <a:schemeClr val="bg1"/>
                </a:solidFill>
              </a:rPr>
              <a:t>Quan</a:t>
            </a:r>
            <a:r>
              <a:rPr lang="en-US" sz="1800" b="1" i="1" dirty="0" smtClean="0">
                <a:solidFill>
                  <a:schemeClr val="bg1"/>
                </a:solidFill>
              </a:rPr>
              <a:t> </a:t>
            </a:r>
            <a:r>
              <a:rPr lang="en-US" sz="1800" b="1" i="1" dirty="0" err="1" smtClean="0">
                <a:solidFill>
                  <a:schemeClr val="bg1"/>
                </a:solidFill>
              </a:rPr>
              <a:t>sát</a:t>
            </a:r>
            <a:r>
              <a:rPr lang="en-US" sz="1800" b="1" i="1" dirty="0" smtClean="0">
                <a:solidFill>
                  <a:schemeClr val="bg1"/>
                </a:solidFill>
              </a:rPr>
              <a:t> </a:t>
            </a:r>
            <a:r>
              <a:rPr lang="en-US" sz="1800" b="1" i="1" dirty="0" err="1" smtClean="0">
                <a:solidFill>
                  <a:schemeClr val="bg1"/>
                </a:solidFill>
              </a:rPr>
              <a:t>một</a:t>
            </a:r>
            <a:r>
              <a:rPr lang="en-US" sz="1800" b="1" i="1" dirty="0" smtClean="0">
                <a:solidFill>
                  <a:schemeClr val="bg1"/>
                </a:solidFill>
              </a:rPr>
              <a:t> </a:t>
            </a:r>
            <a:r>
              <a:rPr lang="en-US" sz="1800" b="1" i="1" dirty="0" err="1" smtClean="0">
                <a:solidFill>
                  <a:schemeClr val="bg1"/>
                </a:solidFill>
              </a:rPr>
              <a:t>số</a:t>
            </a:r>
            <a:r>
              <a:rPr lang="en-US" sz="1800" b="1" i="1" dirty="0" smtClean="0">
                <a:solidFill>
                  <a:schemeClr val="bg1"/>
                </a:solidFill>
              </a:rPr>
              <a:t> </a:t>
            </a:r>
            <a:r>
              <a:rPr lang="en-US" sz="1800" b="1" i="1" dirty="0" err="1" smtClean="0">
                <a:solidFill>
                  <a:schemeClr val="bg1"/>
                </a:solidFill>
              </a:rPr>
              <a:t>hình</a:t>
            </a:r>
            <a:r>
              <a:rPr lang="en-US" sz="1800" b="1" i="1" dirty="0" smtClean="0">
                <a:solidFill>
                  <a:schemeClr val="bg1"/>
                </a:solidFill>
              </a:rPr>
              <a:t> </a:t>
            </a:r>
            <a:r>
              <a:rPr lang="en-US" sz="1800" b="1" i="1" dirty="0" err="1" smtClean="0">
                <a:solidFill>
                  <a:schemeClr val="bg1"/>
                </a:solidFill>
              </a:rPr>
              <a:t>ảnh</a:t>
            </a:r>
            <a:r>
              <a:rPr lang="en-US" sz="1800" b="1" i="1" dirty="0" smtClean="0">
                <a:solidFill>
                  <a:schemeClr val="bg1"/>
                </a:solidFill>
              </a:rPr>
              <a:t> </a:t>
            </a:r>
            <a:r>
              <a:rPr lang="en-US" sz="1800" b="1" i="1" dirty="0" err="1" smtClean="0">
                <a:solidFill>
                  <a:schemeClr val="bg1"/>
                </a:solidFill>
              </a:rPr>
              <a:t>các</a:t>
            </a:r>
            <a:r>
              <a:rPr lang="en-US" sz="1800" b="1" i="1" dirty="0" smtClean="0">
                <a:solidFill>
                  <a:schemeClr val="bg1"/>
                </a:solidFill>
              </a:rPr>
              <a:t> </a:t>
            </a:r>
            <a:r>
              <a:rPr lang="en-US" sz="1800" b="1" i="1" dirty="0" err="1" smtClean="0">
                <a:solidFill>
                  <a:schemeClr val="bg1"/>
                </a:solidFill>
              </a:rPr>
              <a:t>nhân</a:t>
            </a:r>
            <a:r>
              <a:rPr lang="en-US" sz="1800" b="1" i="1" dirty="0" smtClean="0">
                <a:solidFill>
                  <a:schemeClr val="bg1"/>
                </a:solidFill>
              </a:rPr>
              <a:t> </a:t>
            </a:r>
            <a:r>
              <a:rPr lang="en-US" sz="1800" b="1" i="1" dirty="0" err="1" smtClean="0">
                <a:solidFill>
                  <a:schemeClr val="bg1"/>
                </a:solidFill>
              </a:rPr>
              <a:t>vật</a:t>
            </a:r>
            <a:r>
              <a:rPr lang="en-US" sz="1800" b="1" i="1" dirty="0" smtClean="0">
                <a:solidFill>
                  <a:schemeClr val="bg1"/>
                </a:solidFill>
              </a:rPr>
              <a:t> </a:t>
            </a:r>
            <a:r>
              <a:rPr lang="en-US" sz="1800" b="1" i="1" dirty="0" err="1" smtClean="0">
                <a:solidFill>
                  <a:schemeClr val="bg1"/>
                </a:solidFill>
              </a:rPr>
              <a:t>từ</a:t>
            </a:r>
            <a:r>
              <a:rPr lang="en-US" sz="1800" b="1" i="1" dirty="0" smtClean="0">
                <a:solidFill>
                  <a:schemeClr val="bg1"/>
                </a:solidFill>
              </a:rPr>
              <a:t> </a:t>
            </a:r>
            <a:r>
              <a:rPr lang="en-US" sz="1800" b="1" i="1" dirty="0" err="1" smtClean="0">
                <a:solidFill>
                  <a:schemeClr val="bg1"/>
                </a:solidFill>
              </a:rPr>
              <a:t>các</a:t>
            </a:r>
            <a:r>
              <a:rPr lang="en-US" sz="1800" b="1" i="1" dirty="0" smtClean="0">
                <a:solidFill>
                  <a:schemeClr val="bg1"/>
                </a:solidFill>
              </a:rPr>
              <a:t> </a:t>
            </a:r>
            <a:r>
              <a:rPr lang="en-US" sz="1800" b="1" i="1" dirty="0" err="1" smtClean="0">
                <a:solidFill>
                  <a:schemeClr val="bg1"/>
                </a:solidFill>
              </a:rPr>
              <a:t>vùng</a:t>
            </a:r>
            <a:r>
              <a:rPr lang="en-US" sz="1800" b="1" i="1" dirty="0" smtClean="0">
                <a:solidFill>
                  <a:schemeClr val="bg1"/>
                </a:solidFill>
              </a:rPr>
              <a:t> </a:t>
            </a:r>
            <a:r>
              <a:rPr lang="en-US" sz="1800" b="1" i="1" dirty="0" err="1" smtClean="0">
                <a:solidFill>
                  <a:schemeClr val="bg1"/>
                </a:solidFill>
              </a:rPr>
              <a:t>miền</a:t>
            </a:r>
            <a:r>
              <a:rPr lang="en-US" sz="1800" b="1" i="1" dirty="0" smtClean="0">
                <a:solidFill>
                  <a:schemeClr val="bg1"/>
                </a:solidFill>
              </a:rPr>
              <a:t> </a:t>
            </a:r>
            <a:r>
              <a:rPr lang="en-US" sz="1800" b="1" i="1" dirty="0" err="1" smtClean="0">
                <a:solidFill>
                  <a:schemeClr val="bg1"/>
                </a:solidFill>
              </a:rPr>
              <a:t>sau</a:t>
            </a:r>
            <a:r>
              <a:rPr lang="en-US" sz="1800" b="1" i="1" dirty="0" smtClean="0">
                <a:solidFill>
                  <a:schemeClr val="bg1"/>
                </a:solidFill>
              </a:rPr>
              <a:t> </a:t>
            </a:r>
            <a:r>
              <a:rPr lang="en-US" sz="1800" b="1" i="1" dirty="0" err="1" smtClean="0">
                <a:solidFill>
                  <a:schemeClr val="bg1"/>
                </a:solidFill>
              </a:rPr>
              <a:t>và</a:t>
            </a:r>
            <a:r>
              <a:rPr lang="en-US" sz="1800" b="1" i="1" dirty="0" smtClean="0">
                <a:solidFill>
                  <a:schemeClr val="bg1"/>
                </a:solidFill>
              </a:rPr>
              <a:t> </a:t>
            </a:r>
            <a:r>
              <a:rPr lang="en-US" sz="1800" b="1" i="1" dirty="0" err="1" smtClean="0">
                <a:solidFill>
                  <a:schemeClr val="bg1"/>
                </a:solidFill>
              </a:rPr>
              <a:t>cho</a:t>
            </a:r>
            <a:r>
              <a:rPr lang="en-US" sz="1800" b="1" i="1" dirty="0" smtClean="0">
                <a:solidFill>
                  <a:schemeClr val="bg1"/>
                </a:solidFill>
              </a:rPr>
              <a:t> </a:t>
            </a:r>
            <a:r>
              <a:rPr lang="en-US" sz="1800" b="1" i="1" dirty="0" err="1" smtClean="0">
                <a:solidFill>
                  <a:schemeClr val="bg1"/>
                </a:solidFill>
              </a:rPr>
              <a:t>biết</a:t>
            </a:r>
            <a:r>
              <a:rPr lang="en-US" sz="1800" b="1" i="1" dirty="0" smtClean="0">
                <a:solidFill>
                  <a:schemeClr val="bg1"/>
                </a:solidFill>
              </a:rPr>
              <a:t>:</a:t>
            </a:r>
            <a:endParaRPr lang="en-US" sz="1800" b="1" i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39406"/>
            <a:ext cx="2537084" cy="2506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2" r="15167"/>
          <a:stretch/>
        </p:blipFill>
        <p:spPr>
          <a:xfrm>
            <a:off x="2654442" y="1687054"/>
            <a:ext cx="1794304" cy="2811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4566104" y="1607997"/>
            <a:ext cx="44631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 err="1">
                <a:solidFill>
                  <a:srgbClr val="002060"/>
                </a:solidFill>
              </a:rPr>
              <a:t>Em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sẽ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vẽ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chân</a:t>
            </a:r>
            <a:r>
              <a:rPr lang="en-US" sz="1800" dirty="0">
                <a:solidFill>
                  <a:srgbClr val="002060"/>
                </a:solidFill>
              </a:rPr>
              <a:t> dung </a:t>
            </a:r>
            <a:r>
              <a:rPr lang="en-US" sz="1800" dirty="0" err="1">
                <a:solidFill>
                  <a:srgbClr val="002060"/>
                </a:solidFill>
              </a:rPr>
              <a:t>bạn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nào</a:t>
            </a:r>
            <a:r>
              <a:rPr lang="en-US" sz="1800" dirty="0">
                <a:solidFill>
                  <a:srgbClr val="002060"/>
                </a:solidFill>
              </a:rPr>
              <a:t>? </a:t>
            </a:r>
            <a:r>
              <a:rPr lang="en-US" sz="1800" dirty="0" err="1">
                <a:solidFill>
                  <a:srgbClr val="002060"/>
                </a:solidFill>
              </a:rPr>
              <a:t>Bạn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có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đặc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điểm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chân</a:t>
            </a:r>
            <a:r>
              <a:rPr lang="en-US" sz="1800" dirty="0">
                <a:solidFill>
                  <a:srgbClr val="002060"/>
                </a:solidFill>
              </a:rPr>
              <a:t> dung </a:t>
            </a:r>
            <a:r>
              <a:rPr lang="en-US" sz="1800" dirty="0" err="1">
                <a:solidFill>
                  <a:srgbClr val="002060"/>
                </a:solidFill>
              </a:rPr>
              <a:t>gì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nổi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bật</a:t>
            </a:r>
            <a:r>
              <a:rPr lang="en-US" sz="1800" dirty="0" smtClean="0">
                <a:solidFill>
                  <a:srgbClr val="002060"/>
                </a:solidFill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800" dirty="0" smtClean="0">
                <a:solidFill>
                  <a:srgbClr val="002060"/>
                </a:solidFill>
              </a:rPr>
              <a:t>Em </a:t>
            </a:r>
            <a:r>
              <a:rPr lang="vi-VN" sz="1800" dirty="0">
                <a:solidFill>
                  <a:srgbClr val="002060"/>
                </a:solidFill>
              </a:rPr>
              <a:t>sẽ vẽ </a:t>
            </a:r>
            <a:r>
              <a:rPr lang="vi-VN" sz="1800" dirty="0" smtClean="0">
                <a:solidFill>
                  <a:srgbClr val="002060"/>
                </a:solidFill>
              </a:rPr>
              <a:t>bằng </a:t>
            </a:r>
            <a:r>
              <a:rPr lang="vi-VN" sz="1800" dirty="0">
                <a:solidFill>
                  <a:srgbClr val="002060"/>
                </a:solidFill>
              </a:rPr>
              <a:t>cách nào? Em chọn vật liệu gì để vẽ chân dung: màu sáp, màu nước hay màu bột,...? </a:t>
            </a:r>
            <a:endParaRPr lang="en-US" sz="1800" dirty="0" smtClean="0">
              <a:solidFill>
                <a:srgbClr val="002060"/>
              </a:solidFill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800" dirty="0" smtClean="0">
                <a:solidFill>
                  <a:srgbClr val="002060"/>
                </a:solidFill>
              </a:rPr>
              <a:t>Em </a:t>
            </a:r>
            <a:r>
              <a:rPr lang="vi-VN" sz="1800" dirty="0">
                <a:solidFill>
                  <a:srgbClr val="002060"/>
                </a:solidFill>
              </a:rPr>
              <a:t>vẽ hình bằng nét trước rồi vẽ màu hay vẽ các mảng màu trước và vẽ các nét chi tiết sau?</a:t>
            </a:r>
            <a:endParaRPr lang="en-US" sz="1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Các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bước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tìm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ý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tưởng</a:t>
            </a:r>
            <a:endParaRPr lang="en-US" sz="2000" b="1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8" name="Rectangle 2"/>
          <p:cNvSpPr/>
          <p:nvPr/>
        </p:nvSpPr>
        <p:spPr>
          <a:xfrm>
            <a:off x="1906874" y="1571357"/>
            <a:ext cx="4225925" cy="791700"/>
          </a:xfrm>
          <a:custGeom>
            <a:avLst/>
            <a:gdLst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9900 w 1739900"/>
              <a:gd name="connsiteY2" fmla="*/ 1257301 h 1257301"/>
              <a:gd name="connsiteX3" fmla="*/ 0 w 1739900"/>
              <a:gd name="connsiteY3" fmla="*/ 1257301 h 1257301"/>
              <a:gd name="connsiteX4" fmla="*/ 0 w 1739900"/>
              <a:gd name="connsiteY4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2343162"/>
              <a:gd name="connsiteY0" fmla="*/ 0 h 1257301"/>
              <a:gd name="connsiteX1" fmla="*/ 1739900 w 2343162"/>
              <a:gd name="connsiteY1" fmla="*/ 0 h 1257301"/>
              <a:gd name="connsiteX2" fmla="*/ 2343150 w 2343162"/>
              <a:gd name="connsiteY2" fmla="*/ 622301 h 1257301"/>
              <a:gd name="connsiteX3" fmla="*/ 1739900 w 2343162"/>
              <a:gd name="connsiteY3" fmla="*/ 1257301 h 1257301"/>
              <a:gd name="connsiteX4" fmla="*/ 0 w 2343162"/>
              <a:gd name="connsiteY4" fmla="*/ 1257301 h 1257301"/>
              <a:gd name="connsiteX5" fmla="*/ 0 w 2343162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0"/>
              <a:gd name="connsiteY0" fmla="*/ 0 h 1257301"/>
              <a:gd name="connsiteX1" fmla="*/ 1739900 w 2343150"/>
              <a:gd name="connsiteY1" fmla="*/ 0 h 1257301"/>
              <a:gd name="connsiteX2" fmla="*/ 2343150 w 2343150"/>
              <a:gd name="connsiteY2" fmla="*/ 622301 h 1257301"/>
              <a:gd name="connsiteX3" fmla="*/ 1739900 w 2343150"/>
              <a:gd name="connsiteY3" fmla="*/ 1257301 h 1257301"/>
              <a:gd name="connsiteX4" fmla="*/ 0 w 2343150"/>
              <a:gd name="connsiteY4" fmla="*/ 1257301 h 1257301"/>
              <a:gd name="connsiteX5" fmla="*/ 0 w 234315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9349" h="1257301">
                <a:moveTo>
                  <a:pt x="0" y="0"/>
                </a:moveTo>
                <a:lnTo>
                  <a:pt x="1739900" y="0"/>
                </a:lnTo>
                <a:cubicBezTo>
                  <a:pt x="2097919" y="736600"/>
                  <a:pt x="1710758" y="-66675"/>
                  <a:pt x="2049349" y="635001"/>
                </a:cubicBezTo>
                <a:cubicBezTo>
                  <a:pt x="1687248" y="1352551"/>
                  <a:pt x="2110278" y="514351"/>
                  <a:pt x="1739900" y="1257301"/>
                </a:cubicBezTo>
                <a:lnTo>
                  <a:pt x="0" y="125730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3175" cap="flat" cmpd="sng" algn="ctr">
            <a:noFill/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Rectangle 2"/>
          <p:cNvSpPr/>
          <p:nvPr/>
        </p:nvSpPr>
        <p:spPr>
          <a:xfrm>
            <a:off x="1906874" y="2561100"/>
            <a:ext cx="4225925" cy="791700"/>
          </a:xfrm>
          <a:custGeom>
            <a:avLst/>
            <a:gdLst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9900 w 1739900"/>
              <a:gd name="connsiteY2" fmla="*/ 1257301 h 1257301"/>
              <a:gd name="connsiteX3" fmla="*/ 0 w 1739900"/>
              <a:gd name="connsiteY3" fmla="*/ 1257301 h 1257301"/>
              <a:gd name="connsiteX4" fmla="*/ 0 w 1739900"/>
              <a:gd name="connsiteY4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2343162"/>
              <a:gd name="connsiteY0" fmla="*/ 0 h 1257301"/>
              <a:gd name="connsiteX1" fmla="*/ 1739900 w 2343162"/>
              <a:gd name="connsiteY1" fmla="*/ 0 h 1257301"/>
              <a:gd name="connsiteX2" fmla="*/ 2343150 w 2343162"/>
              <a:gd name="connsiteY2" fmla="*/ 622301 h 1257301"/>
              <a:gd name="connsiteX3" fmla="*/ 1739900 w 2343162"/>
              <a:gd name="connsiteY3" fmla="*/ 1257301 h 1257301"/>
              <a:gd name="connsiteX4" fmla="*/ 0 w 2343162"/>
              <a:gd name="connsiteY4" fmla="*/ 1257301 h 1257301"/>
              <a:gd name="connsiteX5" fmla="*/ 0 w 2343162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0"/>
              <a:gd name="connsiteY0" fmla="*/ 0 h 1257301"/>
              <a:gd name="connsiteX1" fmla="*/ 1739900 w 2343150"/>
              <a:gd name="connsiteY1" fmla="*/ 0 h 1257301"/>
              <a:gd name="connsiteX2" fmla="*/ 2343150 w 2343150"/>
              <a:gd name="connsiteY2" fmla="*/ 622301 h 1257301"/>
              <a:gd name="connsiteX3" fmla="*/ 1739900 w 2343150"/>
              <a:gd name="connsiteY3" fmla="*/ 1257301 h 1257301"/>
              <a:gd name="connsiteX4" fmla="*/ 0 w 2343150"/>
              <a:gd name="connsiteY4" fmla="*/ 1257301 h 1257301"/>
              <a:gd name="connsiteX5" fmla="*/ 0 w 234315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9349" h="1257301">
                <a:moveTo>
                  <a:pt x="0" y="0"/>
                </a:moveTo>
                <a:lnTo>
                  <a:pt x="1739900" y="0"/>
                </a:lnTo>
                <a:cubicBezTo>
                  <a:pt x="2097919" y="736600"/>
                  <a:pt x="1710758" y="-66675"/>
                  <a:pt x="2049349" y="635001"/>
                </a:cubicBezTo>
                <a:cubicBezTo>
                  <a:pt x="1687248" y="1352551"/>
                  <a:pt x="2110278" y="514351"/>
                  <a:pt x="1739900" y="1257301"/>
                </a:cubicBezTo>
                <a:lnTo>
                  <a:pt x="0" y="125730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3175" cap="flat" cmpd="sng" algn="ctr">
            <a:noFill/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Rectangle 2"/>
          <p:cNvSpPr/>
          <p:nvPr/>
        </p:nvSpPr>
        <p:spPr>
          <a:xfrm>
            <a:off x="1906874" y="3583257"/>
            <a:ext cx="4225925" cy="791700"/>
          </a:xfrm>
          <a:custGeom>
            <a:avLst/>
            <a:gdLst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9900 w 1739900"/>
              <a:gd name="connsiteY2" fmla="*/ 1257301 h 1257301"/>
              <a:gd name="connsiteX3" fmla="*/ 0 w 1739900"/>
              <a:gd name="connsiteY3" fmla="*/ 1257301 h 1257301"/>
              <a:gd name="connsiteX4" fmla="*/ 0 w 1739900"/>
              <a:gd name="connsiteY4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2343162"/>
              <a:gd name="connsiteY0" fmla="*/ 0 h 1257301"/>
              <a:gd name="connsiteX1" fmla="*/ 1739900 w 2343162"/>
              <a:gd name="connsiteY1" fmla="*/ 0 h 1257301"/>
              <a:gd name="connsiteX2" fmla="*/ 2343150 w 2343162"/>
              <a:gd name="connsiteY2" fmla="*/ 622301 h 1257301"/>
              <a:gd name="connsiteX3" fmla="*/ 1739900 w 2343162"/>
              <a:gd name="connsiteY3" fmla="*/ 1257301 h 1257301"/>
              <a:gd name="connsiteX4" fmla="*/ 0 w 2343162"/>
              <a:gd name="connsiteY4" fmla="*/ 1257301 h 1257301"/>
              <a:gd name="connsiteX5" fmla="*/ 0 w 2343162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0"/>
              <a:gd name="connsiteY0" fmla="*/ 0 h 1257301"/>
              <a:gd name="connsiteX1" fmla="*/ 1739900 w 2343150"/>
              <a:gd name="connsiteY1" fmla="*/ 0 h 1257301"/>
              <a:gd name="connsiteX2" fmla="*/ 2343150 w 2343150"/>
              <a:gd name="connsiteY2" fmla="*/ 622301 h 1257301"/>
              <a:gd name="connsiteX3" fmla="*/ 1739900 w 2343150"/>
              <a:gd name="connsiteY3" fmla="*/ 1257301 h 1257301"/>
              <a:gd name="connsiteX4" fmla="*/ 0 w 2343150"/>
              <a:gd name="connsiteY4" fmla="*/ 1257301 h 1257301"/>
              <a:gd name="connsiteX5" fmla="*/ 0 w 234315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9349" h="1257301">
                <a:moveTo>
                  <a:pt x="0" y="0"/>
                </a:moveTo>
                <a:lnTo>
                  <a:pt x="1739900" y="0"/>
                </a:lnTo>
                <a:cubicBezTo>
                  <a:pt x="2097919" y="736600"/>
                  <a:pt x="1710758" y="-66675"/>
                  <a:pt x="2049349" y="635001"/>
                </a:cubicBezTo>
                <a:cubicBezTo>
                  <a:pt x="1687248" y="1352551"/>
                  <a:pt x="2110278" y="514351"/>
                  <a:pt x="1739900" y="1257301"/>
                </a:cubicBezTo>
                <a:lnTo>
                  <a:pt x="0" y="125730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3175" cap="flat" cmpd="sng" algn="ctr">
            <a:noFill/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Round Same Side Corner Rectangle 1"/>
          <p:cNvSpPr/>
          <p:nvPr/>
        </p:nvSpPr>
        <p:spPr>
          <a:xfrm rot="16200000">
            <a:off x="1291121" y="1167829"/>
            <a:ext cx="791698" cy="1598755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rgbClr val="0070C0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Round Same Side Corner Rectangle 1"/>
          <p:cNvSpPr/>
          <p:nvPr/>
        </p:nvSpPr>
        <p:spPr>
          <a:xfrm rot="16200000">
            <a:off x="1287991" y="2152437"/>
            <a:ext cx="801974" cy="1598755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rgbClr val="7030A0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Round Same Side Corner Rectangle 1"/>
          <p:cNvSpPr/>
          <p:nvPr/>
        </p:nvSpPr>
        <p:spPr>
          <a:xfrm rot="16200000">
            <a:off x="1291122" y="3179730"/>
            <a:ext cx="791698" cy="1598755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rgbClr val="FFC000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55455" y="1705596"/>
            <a:ext cx="102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01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55455" y="2683198"/>
            <a:ext cx="102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02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55455" y="3717497"/>
            <a:ext cx="102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03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86348" y="1531189"/>
            <a:ext cx="3010326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1800" dirty="0" err="1" smtClean="0"/>
              <a:t>Chọn</a:t>
            </a:r>
            <a:r>
              <a:rPr lang="en-US" sz="1800" dirty="0" smtClean="0"/>
              <a:t> </a:t>
            </a:r>
            <a:r>
              <a:rPr lang="en-US" sz="1800" dirty="0" err="1" smtClean="0"/>
              <a:t>bạn</a:t>
            </a:r>
            <a:r>
              <a:rPr lang="en-US" sz="1800" dirty="0" smtClean="0"/>
              <a:t> </a:t>
            </a:r>
            <a:r>
              <a:rPr lang="en-US" sz="1800" dirty="0" err="1" smtClean="0"/>
              <a:t>để</a:t>
            </a:r>
            <a:r>
              <a:rPr lang="en-US" sz="1800" dirty="0" smtClean="0"/>
              <a:t> </a:t>
            </a:r>
            <a:r>
              <a:rPr lang="en-US" sz="1800" dirty="0" err="1" smtClean="0"/>
              <a:t>làm</a:t>
            </a:r>
            <a:r>
              <a:rPr lang="en-US" sz="1800" dirty="0" smtClean="0"/>
              <a:t> </a:t>
            </a:r>
            <a:r>
              <a:rPr lang="en-US" sz="1800" dirty="0" err="1" smtClean="0"/>
              <a:t>mẫu</a:t>
            </a:r>
            <a:r>
              <a:rPr lang="en-US" sz="1800" dirty="0" smtClean="0"/>
              <a:t> </a:t>
            </a:r>
            <a:r>
              <a:rPr lang="en-US" sz="1800" dirty="0" err="1" smtClean="0"/>
              <a:t>vẽ</a:t>
            </a:r>
            <a:r>
              <a:rPr lang="en-US" sz="1800" dirty="0" smtClean="0"/>
              <a:t> </a:t>
            </a:r>
            <a:r>
              <a:rPr lang="en-US" sz="1800" dirty="0" err="1" smtClean="0"/>
              <a:t>chân</a:t>
            </a:r>
            <a:r>
              <a:rPr lang="en-US" sz="1800" dirty="0" smtClean="0"/>
              <a:t> dung</a:t>
            </a:r>
            <a:endParaRPr lang="en-US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2514673" y="2515797"/>
            <a:ext cx="30103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1800" dirty="0" err="1" smtClean="0"/>
              <a:t>Chọn</a:t>
            </a:r>
            <a:r>
              <a:rPr lang="en-US" sz="1800" dirty="0" smtClean="0"/>
              <a:t> </a:t>
            </a:r>
            <a:r>
              <a:rPr lang="en-US" sz="1800" dirty="0" err="1" smtClean="0"/>
              <a:t>đặc</a:t>
            </a:r>
            <a:r>
              <a:rPr lang="en-US" sz="1800" dirty="0" smtClean="0"/>
              <a:t> </a:t>
            </a:r>
            <a:r>
              <a:rPr lang="en-US" sz="1800" dirty="0" err="1" smtClean="0"/>
              <a:t>điểm</a:t>
            </a:r>
            <a:r>
              <a:rPr lang="en-US" sz="1800" dirty="0" smtClean="0"/>
              <a:t> </a:t>
            </a:r>
            <a:r>
              <a:rPr lang="en-US" sz="1800" dirty="0" err="1" smtClean="0"/>
              <a:t>điển</a:t>
            </a:r>
            <a:r>
              <a:rPr lang="en-US" sz="1800" dirty="0" smtClean="0"/>
              <a:t> </a:t>
            </a:r>
            <a:r>
              <a:rPr lang="en-US" sz="1800" dirty="0" err="1" smtClean="0"/>
              <a:t>hình</a:t>
            </a:r>
            <a:r>
              <a:rPr lang="en-US" sz="1800" dirty="0" smtClean="0"/>
              <a:t> </a:t>
            </a:r>
            <a:r>
              <a:rPr lang="en-US" sz="1800" dirty="0" err="1" smtClean="0"/>
              <a:t>của</a:t>
            </a:r>
            <a:r>
              <a:rPr lang="en-US" sz="1800" dirty="0" smtClean="0"/>
              <a:t> </a:t>
            </a:r>
            <a:r>
              <a:rPr lang="en-US" sz="1800" dirty="0" err="1" smtClean="0"/>
              <a:t>bạn</a:t>
            </a:r>
            <a:r>
              <a:rPr lang="en-US" sz="1800" dirty="0" smtClean="0"/>
              <a:t> </a:t>
            </a:r>
            <a:r>
              <a:rPr lang="en-US" sz="1800" dirty="0" err="1" smtClean="0"/>
              <a:t>để</a:t>
            </a:r>
            <a:r>
              <a:rPr lang="en-US" sz="1800" dirty="0" smtClean="0"/>
              <a:t> </a:t>
            </a:r>
            <a:r>
              <a:rPr lang="en-US" sz="1800" dirty="0" err="1" smtClean="0"/>
              <a:t>thực</a:t>
            </a:r>
            <a:r>
              <a:rPr lang="en-US" sz="1800" dirty="0" smtClean="0"/>
              <a:t> </a:t>
            </a:r>
            <a:r>
              <a:rPr lang="en-US" sz="1800" dirty="0" err="1" smtClean="0"/>
              <a:t>hiện</a:t>
            </a:r>
            <a:endParaRPr lang="en-US" sz="1800" dirty="0"/>
          </a:p>
        </p:txBody>
      </p:sp>
      <p:sp>
        <p:nvSpPr>
          <p:cNvPr id="19" name="TextBox 18"/>
          <p:cNvSpPr txBox="1"/>
          <p:nvPr/>
        </p:nvSpPr>
        <p:spPr>
          <a:xfrm>
            <a:off x="2514673" y="3543090"/>
            <a:ext cx="30103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1800" dirty="0" err="1" smtClean="0"/>
              <a:t>Xác</a:t>
            </a:r>
            <a:r>
              <a:rPr lang="en-US" sz="1800" dirty="0" smtClean="0"/>
              <a:t> </a:t>
            </a:r>
            <a:r>
              <a:rPr lang="en-US" sz="1800" dirty="0" err="1" smtClean="0"/>
              <a:t>định</a:t>
            </a:r>
            <a:r>
              <a:rPr lang="en-US" sz="1800" dirty="0" smtClean="0"/>
              <a:t> </a:t>
            </a:r>
            <a:r>
              <a:rPr lang="en-US" sz="1800" dirty="0" err="1" smtClean="0"/>
              <a:t>phương</a:t>
            </a:r>
            <a:r>
              <a:rPr lang="en-US" sz="1800" dirty="0" smtClean="0"/>
              <a:t> </a:t>
            </a:r>
            <a:r>
              <a:rPr lang="en-US" sz="1800" dirty="0" err="1" smtClean="0"/>
              <a:t>pháp</a:t>
            </a:r>
            <a:r>
              <a:rPr lang="en-US" sz="1800" dirty="0" smtClean="0"/>
              <a:t> </a:t>
            </a:r>
            <a:r>
              <a:rPr lang="en-US" sz="1800" dirty="0" err="1" smtClean="0"/>
              <a:t>thực</a:t>
            </a:r>
            <a:r>
              <a:rPr lang="en-US" sz="1800" dirty="0" smtClean="0"/>
              <a:t> </a:t>
            </a:r>
            <a:r>
              <a:rPr lang="en-US" sz="1800" dirty="0" err="1" smtClean="0"/>
              <a:t>hành</a:t>
            </a:r>
            <a:endParaRPr lang="en-US" sz="1800" dirty="0"/>
          </a:p>
        </p:txBody>
      </p:sp>
      <p:pic>
        <p:nvPicPr>
          <p:cNvPr id="20" name="Google Shape;161;p22"/>
          <p:cNvPicPr preferRelativeResize="0"/>
          <p:nvPr/>
        </p:nvPicPr>
        <p:blipFill rotWithShape="1">
          <a:blip r:embed="rId2">
            <a:alphaModFix/>
          </a:blip>
          <a:srcRect l="18173" t="22154" r="40334"/>
          <a:stretch/>
        </p:blipFill>
        <p:spPr>
          <a:xfrm>
            <a:off x="6461850" y="382475"/>
            <a:ext cx="1278300" cy="1597200"/>
          </a:xfrm>
          <a:prstGeom prst="roundRect">
            <a:avLst>
              <a:gd name="adj" fmla="val 1371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6757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Thực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hành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4" name="Line Callout 1 (Border and Accent Bar) 3"/>
          <p:cNvSpPr/>
          <p:nvPr/>
        </p:nvSpPr>
        <p:spPr>
          <a:xfrm>
            <a:off x="821932" y="1130157"/>
            <a:ext cx="2116477" cy="622662"/>
          </a:xfrm>
          <a:prstGeom prst="accentBorderCallout1">
            <a:avLst>
              <a:gd name="adj1" fmla="val 18750"/>
              <a:gd name="adj2" fmla="val -8333"/>
              <a:gd name="adj3" fmla="val 18623"/>
              <a:gd name="adj4" fmla="val -393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sz="1600" b="1" dirty="0" err="1"/>
              <a:t>Cách</a:t>
            </a:r>
            <a:r>
              <a:rPr lang="en-US" sz="1600" b="1" dirty="0"/>
              <a:t> 1: </a:t>
            </a:r>
            <a:r>
              <a:rPr lang="en-US" sz="1600" b="1" dirty="0" err="1"/>
              <a:t>Vẽ</a:t>
            </a:r>
            <a:r>
              <a:rPr lang="en-US" sz="1600" b="1" dirty="0"/>
              <a:t> </a:t>
            </a:r>
            <a:r>
              <a:rPr lang="en-US" sz="1600" b="1" dirty="0" err="1"/>
              <a:t>hình</a:t>
            </a:r>
            <a:r>
              <a:rPr lang="en-US" sz="1600" b="1" dirty="0"/>
              <a:t> </a:t>
            </a:r>
            <a:r>
              <a:rPr lang="en-US" sz="1600" b="1" dirty="0" err="1"/>
              <a:t>bằng</a:t>
            </a:r>
            <a:r>
              <a:rPr lang="en-US" sz="1600" b="1" dirty="0"/>
              <a:t> </a:t>
            </a:r>
            <a:r>
              <a:rPr lang="en-US" sz="1600" b="1" dirty="0" err="1"/>
              <a:t>nét</a:t>
            </a:r>
            <a:endParaRPr lang="en-US" sz="1600" b="1" dirty="0"/>
          </a:p>
        </p:txBody>
      </p:sp>
      <p:grpSp>
        <p:nvGrpSpPr>
          <p:cNvPr id="5" name="Google Shape;247;p29"/>
          <p:cNvGrpSpPr/>
          <p:nvPr/>
        </p:nvGrpSpPr>
        <p:grpSpPr>
          <a:xfrm>
            <a:off x="2342241" y="1461628"/>
            <a:ext cx="3302884" cy="3281899"/>
            <a:chOff x="2662213" y="676344"/>
            <a:chExt cx="3814835" cy="3790597"/>
          </a:xfrm>
        </p:grpSpPr>
        <p:sp>
          <p:nvSpPr>
            <p:cNvPr id="6" name="Google Shape;248;p29"/>
            <p:cNvSpPr/>
            <p:nvPr/>
          </p:nvSpPr>
          <p:spPr>
            <a:xfrm rot="3600185">
              <a:off x="3169983" y="1184511"/>
              <a:ext cx="2774659" cy="2774659"/>
            </a:xfrm>
            <a:prstGeom prst="blockArc">
              <a:avLst>
                <a:gd name="adj1" fmla="val 12622480"/>
                <a:gd name="adj2" fmla="val 19781569"/>
                <a:gd name="adj3" fmla="val 20773"/>
              </a:avLst>
            </a:prstGeom>
            <a:solidFill>
              <a:srgbClr val="7789D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Google Shape;249;p29"/>
            <p:cNvSpPr/>
            <p:nvPr/>
          </p:nvSpPr>
          <p:spPr>
            <a:xfrm rot="10800000">
              <a:off x="3183490" y="1163229"/>
              <a:ext cx="2774700" cy="2774700"/>
            </a:xfrm>
            <a:prstGeom prst="blockArc">
              <a:avLst>
                <a:gd name="adj1" fmla="val 12622480"/>
                <a:gd name="adj2" fmla="val 19662822"/>
                <a:gd name="adj3" fmla="val 20729"/>
              </a:avLst>
            </a:prstGeom>
            <a:solidFill>
              <a:srgbClr val="F5BB1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Google Shape;250;p29"/>
            <p:cNvSpPr/>
            <p:nvPr/>
          </p:nvSpPr>
          <p:spPr>
            <a:xfrm rot="-3600185">
              <a:off x="3194618" y="1184114"/>
              <a:ext cx="2774659" cy="2774659"/>
            </a:xfrm>
            <a:prstGeom prst="blockArc">
              <a:avLst>
                <a:gd name="adj1" fmla="val 12622480"/>
                <a:gd name="adj2" fmla="val 19703271"/>
                <a:gd name="adj3" fmla="val 20851"/>
              </a:avLst>
            </a:prstGeom>
            <a:solidFill>
              <a:srgbClr val="DA828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9" name="Google Shape;251;p29"/>
            <p:cNvGrpSpPr/>
            <p:nvPr/>
          </p:nvGrpSpPr>
          <p:grpSpPr>
            <a:xfrm rot="-7200165">
              <a:off x="3337679" y="2826785"/>
              <a:ext cx="585011" cy="585536"/>
              <a:chOff x="1967628" y="812211"/>
              <a:chExt cx="588000" cy="588000"/>
            </a:xfrm>
          </p:grpSpPr>
          <p:sp>
            <p:nvSpPr>
              <p:cNvPr id="19" name="Google Shape;252;p29"/>
              <p:cNvSpPr/>
              <p:nvPr/>
            </p:nvSpPr>
            <p:spPr>
              <a:xfrm rot="39023">
                <a:off x="1970909" y="815492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rgbClr val="DA8282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0" name="Google Shape;253;p29"/>
              <p:cNvSpPr/>
              <p:nvPr/>
            </p:nvSpPr>
            <p:spPr>
              <a:xfrm rot="10800000">
                <a:off x="1970875" y="815525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rgbClr val="DA82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  <a:cs typeface="Arial" charset="0"/>
                </a:endParaRPr>
              </a:p>
            </p:txBody>
          </p:sp>
        </p:grpSp>
        <p:grpSp>
          <p:nvGrpSpPr>
            <p:cNvPr id="10" name="Google Shape;254;p29"/>
            <p:cNvGrpSpPr/>
            <p:nvPr/>
          </p:nvGrpSpPr>
          <p:grpSpPr>
            <a:xfrm>
              <a:off x="4264097" y="1180331"/>
              <a:ext cx="585001" cy="585530"/>
              <a:chOff x="1970048" y="811613"/>
              <a:chExt cx="588000" cy="588000"/>
            </a:xfrm>
          </p:grpSpPr>
          <p:sp>
            <p:nvSpPr>
              <p:cNvPr id="17" name="Google Shape;255;p29"/>
              <p:cNvSpPr/>
              <p:nvPr/>
            </p:nvSpPr>
            <p:spPr>
              <a:xfrm rot="39023">
                <a:off x="1973329" y="814894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rgbClr val="7789D7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8" name="Google Shape;256;p29"/>
              <p:cNvSpPr/>
              <p:nvPr/>
            </p:nvSpPr>
            <p:spPr>
              <a:xfrm rot="10800000">
                <a:off x="1973295" y="814927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rgbClr val="7789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  <a:cs typeface="Arial" charset="0"/>
                </a:endParaRPr>
              </a:p>
            </p:txBody>
          </p:sp>
        </p:grpSp>
        <p:grpSp>
          <p:nvGrpSpPr>
            <p:cNvPr id="11" name="Google Shape;257;p29"/>
            <p:cNvGrpSpPr/>
            <p:nvPr/>
          </p:nvGrpSpPr>
          <p:grpSpPr>
            <a:xfrm rot="7200165">
              <a:off x="5229930" y="2804716"/>
              <a:ext cx="585011" cy="585536"/>
              <a:chOff x="1977085" y="811649"/>
              <a:chExt cx="588000" cy="588000"/>
            </a:xfrm>
          </p:grpSpPr>
          <p:sp>
            <p:nvSpPr>
              <p:cNvPr id="15" name="Google Shape;258;p29"/>
              <p:cNvSpPr/>
              <p:nvPr/>
            </p:nvSpPr>
            <p:spPr>
              <a:xfrm rot="39023">
                <a:off x="1980366" y="814930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rgbClr val="F5BB17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6" name="Google Shape;259;p29"/>
              <p:cNvSpPr/>
              <p:nvPr/>
            </p:nvSpPr>
            <p:spPr>
              <a:xfrm rot="10800000">
                <a:off x="1980332" y="814963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rgbClr val="F5BB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  <a:cs typeface="Arial" charset="0"/>
                </a:endParaRPr>
              </a:p>
            </p:txBody>
          </p:sp>
        </p:grpSp>
        <p:sp>
          <p:nvSpPr>
            <p:cNvPr id="12" name="Google Shape;260;p29"/>
            <p:cNvSpPr txBox="1"/>
            <p:nvPr/>
          </p:nvSpPr>
          <p:spPr>
            <a:xfrm>
              <a:off x="4334550" y="1255312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idaloka"/>
                  <a:ea typeface="Vidaloka"/>
                  <a:cs typeface="Vidaloka"/>
                  <a:sym typeface="Vidaloka"/>
                </a:rPr>
                <a:t>03 </a:t>
              </a:r>
              <a:endParaRPr kumimoji="0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idaloka"/>
                <a:ea typeface="Vidaloka"/>
                <a:cs typeface="Vidaloka"/>
                <a:sym typeface="Vidaloka"/>
              </a:endParaRPr>
            </a:p>
          </p:txBody>
        </p:sp>
        <p:sp>
          <p:nvSpPr>
            <p:cNvPr id="13" name="Google Shape;261;p29"/>
            <p:cNvSpPr txBox="1"/>
            <p:nvPr/>
          </p:nvSpPr>
          <p:spPr>
            <a:xfrm>
              <a:off x="3375648" y="2887440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idaloka"/>
                  <a:ea typeface="Vidaloka"/>
                  <a:cs typeface="Vidaloka"/>
                  <a:sym typeface="Vidaloka"/>
                </a:rPr>
                <a:t>01 </a:t>
              </a:r>
              <a:endParaRPr kumimoji="0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idaloka"/>
                <a:ea typeface="Vidaloka"/>
                <a:cs typeface="Vidaloka"/>
                <a:sym typeface="Vidaloka"/>
              </a:endParaRPr>
            </a:p>
          </p:txBody>
        </p:sp>
        <p:sp>
          <p:nvSpPr>
            <p:cNvPr id="14" name="Google Shape;262;p29"/>
            <p:cNvSpPr txBox="1"/>
            <p:nvPr/>
          </p:nvSpPr>
          <p:spPr>
            <a:xfrm>
              <a:off x="5281877" y="2857865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idaloka"/>
                  <a:ea typeface="Vidaloka"/>
                  <a:cs typeface="Vidaloka"/>
                  <a:sym typeface="Vidaloka"/>
                </a:rPr>
                <a:t>02 </a:t>
              </a:r>
              <a:endParaRPr kumimoji="0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idaloka"/>
                <a:ea typeface="Vidaloka"/>
                <a:cs typeface="Vidaloka"/>
                <a:sym typeface="Vidaloka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555321" y="1999428"/>
            <a:ext cx="2177817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>
                <a:solidFill>
                  <a:srgbClr val="002060"/>
                </a:solidFill>
              </a:rPr>
              <a:t>Tìm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bố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cục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và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vẽ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phác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hình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dáng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chính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của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nhân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vật</a:t>
            </a:r>
            <a:r>
              <a:rPr lang="en-US" sz="1800" dirty="0">
                <a:solidFill>
                  <a:srgbClr val="002060"/>
                </a:solidFill>
              </a:rPr>
              <a:t> (</a:t>
            </a:r>
            <a:r>
              <a:rPr lang="en-US" sz="1800" dirty="0" err="1">
                <a:solidFill>
                  <a:srgbClr val="002060"/>
                </a:solidFill>
              </a:rPr>
              <a:t>khuôn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mặt</a:t>
            </a:r>
            <a:r>
              <a:rPr lang="en-US" sz="1800" dirty="0">
                <a:solidFill>
                  <a:srgbClr val="002060"/>
                </a:solidFill>
              </a:rPr>
              <a:t>, </a:t>
            </a:r>
            <a:r>
              <a:rPr lang="en-US" sz="1800" dirty="0" err="1">
                <a:solidFill>
                  <a:srgbClr val="002060"/>
                </a:solidFill>
              </a:rPr>
              <a:t>trang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phục</a:t>
            </a:r>
            <a:r>
              <a:rPr lang="en-US" sz="1800" dirty="0" smtClean="0">
                <a:solidFill>
                  <a:srgbClr val="002060"/>
                </a:solidFill>
              </a:rPr>
              <a:t>...)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789348" y="4327202"/>
            <a:ext cx="251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>
                <a:solidFill>
                  <a:srgbClr val="002060"/>
                </a:solidFill>
              </a:rPr>
              <a:t>Vẽ</a:t>
            </a:r>
            <a:r>
              <a:rPr lang="en-US" sz="1800" dirty="0">
                <a:solidFill>
                  <a:srgbClr val="002060"/>
                </a:solidFill>
              </a:rPr>
              <a:t> chi </a:t>
            </a:r>
            <a:r>
              <a:rPr lang="en-US" sz="1800" dirty="0" err="1">
                <a:solidFill>
                  <a:srgbClr val="002060"/>
                </a:solidFill>
              </a:rPr>
              <a:t>tiết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các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bộ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phận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10346" y="1698335"/>
            <a:ext cx="2428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>
                <a:solidFill>
                  <a:srgbClr val="002060"/>
                </a:solidFill>
              </a:rPr>
              <a:t>Vẽ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màu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và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hoàn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thiện</a:t>
            </a:r>
            <a:endParaRPr lang="en-U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935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1" t="2233" r="37696"/>
          <a:stretch/>
        </p:blipFill>
        <p:spPr>
          <a:xfrm>
            <a:off x="3516809" y="1185847"/>
            <a:ext cx="2039816" cy="31042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8" t="1291" r="35979"/>
          <a:stretch/>
        </p:blipFill>
        <p:spPr>
          <a:xfrm>
            <a:off x="591257" y="1185847"/>
            <a:ext cx="2039815" cy="31341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0" t="2866" r="36694"/>
          <a:stretch/>
        </p:blipFill>
        <p:spPr>
          <a:xfrm>
            <a:off x="6442362" y="1185847"/>
            <a:ext cx="2049865" cy="30841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52666" y="204282"/>
            <a:ext cx="256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</a:rPr>
              <a:t>Minh </a:t>
            </a:r>
            <a:r>
              <a:rPr lang="en-US" sz="2000" b="1" dirty="0" err="1" smtClean="0">
                <a:solidFill>
                  <a:srgbClr val="002060"/>
                </a:solidFill>
              </a:rPr>
              <a:t>họa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2811294" y="2315183"/>
            <a:ext cx="525293" cy="437745"/>
          </a:xfrm>
          <a:prstGeom prst="rightArrow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5731025" y="2353280"/>
            <a:ext cx="525293" cy="437745"/>
          </a:xfrm>
          <a:prstGeom prst="rightArrow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33704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Cách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2: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Vẽ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bằng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bảng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màu</a:t>
            </a:r>
            <a:endParaRPr lang="en-US" sz="1800" b="1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sp>
        <p:nvSpPr>
          <p:cNvPr id="9" name="Rectangle 8"/>
          <p:cNvSpPr/>
          <p:nvPr/>
        </p:nvSpPr>
        <p:spPr>
          <a:xfrm>
            <a:off x="744080" y="1372509"/>
            <a:ext cx="577955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/>
              <a:t>+ </a:t>
            </a:r>
            <a:r>
              <a:rPr lang="vi-VN" sz="1800" dirty="0" smtClean="0"/>
              <a:t>Bước </a:t>
            </a:r>
            <a:r>
              <a:rPr lang="vi-VN" sz="1800" dirty="0"/>
              <a:t>1: Vẽ nền bằng mảng màu lớn từ một hoặc nhiều màu</a:t>
            </a:r>
          </a:p>
          <a:p>
            <a:pPr algn="just">
              <a:lnSpc>
                <a:spcPct val="150000"/>
              </a:lnSpc>
            </a:pPr>
            <a:r>
              <a:rPr lang="vi-VN" sz="1800" dirty="0"/>
              <a:t>+ Bước 2: Dùng bút màu vẽ các hình mảng tạo hình ảnh cho nhân vật về khuôn mặt, đầu tóc, quần áo</a:t>
            </a:r>
          </a:p>
          <a:p>
            <a:pPr algn="just">
              <a:lnSpc>
                <a:spcPct val="150000"/>
              </a:lnSpc>
            </a:pPr>
            <a:r>
              <a:rPr lang="vi-VN" sz="1800" dirty="0"/>
              <a:t>+ Bước 3: Vẽ thêm các chi tiết để làm rõ đặc điểm nhận vật</a:t>
            </a:r>
          </a:p>
        </p:txBody>
      </p:sp>
    </p:spTree>
    <p:extLst>
      <p:ext uri="{BB962C8B-B14F-4D97-AF65-F5344CB8AC3E}">
        <p14:creationId xmlns:p14="http://schemas.microsoft.com/office/powerpoint/2010/main" val="22145516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sp>
        <p:nvSpPr>
          <p:cNvPr id="7" name="TextBox 6"/>
          <p:cNvSpPr txBox="1"/>
          <p:nvPr/>
        </p:nvSpPr>
        <p:spPr>
          <a:xfrm>
            <a:off x="3252666" y="204282"/>
            <a:ext cx="256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</a:rPr>
              <a:t>Minh </a:t>
            </a:r>
            <a:r>
              <a:rPr lang="en-US" sz="2000" b="1" dirty="0" err="1" smtClean="0">
                <a:solidFill>
                  <a:srgbClr val="002060"/>
                </a:solidFill>
              </a:rPr>
              <a:t>họa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6" r="33657"/>
          <a:stretch/>
        </p:blipFill>
        <p:spPr>
          <a:xfrm>
            <a:off x="544643" y="1102573"/>
            <a:ext cx="2295728" cy="31751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4" r="33380"/>
          <a:stretch/>
        </p:blipFill>
        <p:spPr>
          <a:xfrm>
            <a:off x="3538393" y="1102573"/>
            <a:ext cx="2295729" cy="31751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4" r="33380"/>
          <a:stretch/>
        </p:blipFill>
        <p:spPr>
          <a:xfrm>
            <a:off x="6595393" y="1102573"/>
            <a:ext cx="2295729" cy="3175163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2949851" y="2393004"/>
            <a:ext cx="525293" cy="437745"/>
          </a:xfrm>
          <a:prstGeom prst="rightArrow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5960620" y="2471281"/>
            <a:ext cx="525293" cy="437745"/>
          </a:xfrm>
          <a:prstGeom prst="rightArrow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87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1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25" y="3193450"/>
            <a:ext cx="1172400" cy="1172400"/>
          </a:xfrm>
          <a:prstGeom prst="roundRect">
            <a:avLst>
              <a:gd name="adj" fmla="val 865"/>
            </a:avLst>
          </a:prstGeom>
          <a:noFill/>
          <a:ln>
            <a:noFill/>
          </a:ln>
        </p:spPr>
      </p:pic>
      <p:pic>
        <p:nvPicPr>
          <p:cNvPr id="53" name="Google Shape;53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1675" y="3026569"/>
            <a:ext cx="253550" cy="26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1"/>
          <p:cNvPicPr preferRelativeResize="0"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 r="5512"/>
          <a:stretch/>
        </p:blipFill>
        <p:spPr>
          <a:xfrm>
            <a:off x="6616557" y="606175"/>
            <a:ext cx="1263722" cy="1571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0471" y="450348"/>
            <a:ext cx="253550" cy="26365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1"/>
          <p:cNvSpPr/>
          <p:nvPr/>
        </p:nvSpPr>
        <p:spPr>
          <a:xfrm>
            <a:off x="6303575" y="3995171"/>
            <a:ext cx="555979" cy="585419"/>
          </a:xfrm>
          <a:custGeom>
            <a:avLst/>
            <a:gdLst/>
            <a:ahLst/>
            <a:cxnLst/>
            <a:rect l="l" t="t" r="r" b="b"/>
            <a:pathLst>
              <a:path w="17496" h="18421" extrusionOk="0">
                <a:moveTo>
                  <a:pt x="7421" y="1047"/>
                </a:moveTo>
                <a:lnTo>
                  <a:pt x="7373" y="1071"/>
                </a:lnTo>
                <a:lnTo>
                  <a:pt x="7348" y="1120"/>
                </a:lnTo>
                <a:lnTo>
                  <a:pt x="7324" y="1169"/>
                </a:lnTo>
                <a:lnTo>
                  <a:pt x="7348" y="1315"/>
                </a:lnTo>
                <a:lnTo>
                  <a:pt x="7348" y="1461"/>
                </a:lnTo>
                <a:lnTo>
                  <a:pt x="7324" y="1582"/>
                </a:lnTo>
                <a:lnTo>
                  <a:pt x="7300" y="1704"/>
                </a:lnTo>
                <a:lnTo>
                  <a:pt x="7178" y="1923"/>
                </a:lnTo>
                <a:lnTo>
                  <a:pt x="7008" y="2142"/>
                </a:lnTo>
                <a:lnTo>
                  <a:pt x="6862" y="2385"/>
                </a:lnTo>
                <a:lnTo>
                  <a:pt x="6813" y="2483"/>
                </a:lnTo>
                <a:lnTo>
                  <a:pt x="6765" y="2604"/>
                </a:lnTo>
                <a:lnTo>
                  <a:pt x="6740" y="2750"/>
                </a:lnTo>
                <a:lnTo>
                  <a:pt x="6740" y="2872"/>
                </a:lnTo>
                <a:lnTo>
                  <a:pt x="6740" y="3018"/>
                </a:lnTo>
                <a:lnTo>
                  <a:pt x="6789" y="3164"/>
                </a:lnTo>
                <a:lnTo>
                  <a:pt x="6862" y="3286"/>
                </a:lnTo>
                <a:lnTo>
                  <a:pt x="6959" y="3432"/>
                </a:lnTo>
                <a:lnTo>
                  <a:pt x="7154" y="3699"/>
                </a:lnTo>
                <a:lnTo>
                  <a:pt x="7251" y="3845"/>
                </a:lnTo>
                <a:lnTo>
                  <a:pt x="7275" y="3991"/>
                </a:lnTo>
                <a:lnTo>
                  <a:pt x="7275" y="4064"/>
                </a:lnTo>
                <a:lnTo>
                  <a:pt x="7275" y="4137"/>
                </a:lnTo>
                <a:lnTo>
                  <a:pt x="7251" y="4186"/>
                </a:lnTo>
                <a:lnTo>
                  <a:pt x="7178" y="4259"/>
                </a:lnTo>
                <a:lnTo>
                  <a:pt x="7154" y="4332"/>
                </a:lnTo>
                <a:lnTo>
                  <a:pt x="7129" y="4405"/>
                </a:lnTo>
                <a:lnTo>
                  <a:pt x="7129" y="4478"/>
                </a:lnTo>
                <a:lnTo>
                  <a:pt x="7178" y="4527"/>
                </a:lnTo>
                <a:lnTo>
                  <a:pt x="7251" y="4575"/>
                </a:lnTo>
                <a:lnTo>
                  <a:pt x="7324" y="4600"/>
                </a:lnTo>
                <a:lnTo>
                  <a:pt x="7397" y="4575"/>
                </a:lnTo>
                <a:lnTo>
                  <a:pt x="7470" y="4527"/>
                </a:lnTo>
                <a:lnTo>
                  <a:pt x="7567" y="4429"/>
                </a:lnTo>
                <a:lnTo>
                  <a:pt x="7616" y="4332"/>
                </a:lnTo>
                <a:lnTo>
                  <a:pt x="7665" y="4235"/>
                </a:lnTo>
                <a:lnTo>
                  <a:pt x="7689" y="4113"/>
                </a:lnTo>
                <a:lnTo>
                  <a:pt x="7689" y="4016"/>
                </a:lnTo>
                <a:lnTo>
                  <a:pt x="7665" y="3918"/>
                </a:lnTo>
                <a:lnTo>
                  <a:pt x="7592" y="3724"/>
                </a:lnTo>
                <a:lnTo>
                  <a:pt x="7470" y="3505"/>
                </a:lnTo>
                <a:lnTo>
                  <a:pt x="7324" y="3310"/>
                </a:lnTo>
                <a:lnTo>
                  <a:pt x="7202" y="3115"/>
                </a:lnTo>
                <a:lnTo>
                  <a:pt x="7105" y="2921"/>
                </a:lnTo>
                <a:lnTo>
                  <a:pt x="7081" y="2823"/>
                </a:lnTo>
                <a:lnTo>
                  <a:pt x="7105" y="2726"/>
                </a:lnTo>
                <a:lnTo>
                  <a:pt x="7154" y="2604"/>
                </a:lnTo>
                <a:lnTo>
                  <a:pt x="7202" y="2483"/>
                </a:lnTo>
                <a:lnTo>
                  <a:pt x="7373" y="2239"/>
                </a:lnTo>
                <a:lnTo>
                  <a:pt x="7543" y="1972"/>
                </a:lnTo>
                <a:lnTo>
                  <a:pt x="7689" y="1728"/>
                </a:lnTo>
                <a:lnTo>
                  <a:pt x="7738" y="1607"/>
                </a:lnTo>
                <a:lnTo>
                  <a:pt x="7762" y="1485"/>
                </a:lnTo>
                <a:lnTo>
                  <a:pt x="7762" y="1363"/>
                </a:lnTo>
                <a:lnTo>
                  <a:pt x="7713" y="1242"/>
                </a:lnTo>
                <a:lnTo>
                  <a:pt x="7616" y="1144"/>
                </a:lnTo>
                <a:lnTo>
                  <a:pt x="7494" y="1071"/>
                </a:lnTo>
                <a:lnTo>
                  <a:pt x="7421" y="1047"/>
                </a:lnTo>
                <a:close/>
                <a:moveTo>
                  <a:pt x="10293" y="1242"/>
                </a:moveTo>
                <a:lnTo>
                  <a:pt x="10268" y="1266"/>
                </a:lnTo>
                <a:lnTo>
                  <a:pt x="10244" y="1363"/>
                </a:lnTo>
                <a:lnTo>
                  <a:pt x="10220" y="1485"/>
                </a:lnTo>
                <a:lnTo>
                  <a:pt x="10195" y="1607"/>
                </a:lnTo>
                <a:lnTo>
                  <a:pt x="10171" y="1680"/>
                </a:lnTo>
                <a:lnTo>
                  <a:pt x="10098" y="1826"/>
                </a:lnTo>
                <a:lnTo>
                  <a:pt x="10001" y="1923"/>
                </a:lnTo>
                <a:lnTo>
                  <a:pt x="9782" y="2166"/>
                </a:lnTo>
                <a:lnTo>
                  <a:pt x="9684" y="2288"/>
                </a:lnTo>
                <a:lnTo>
                  <a:pt x="9611" y="2434"/>
                </a:lnTo>
                <a:lnTo>
                  <a:pt x="9587" y="2604"/>
                </a:lnTo>
                <a:lnTo>
                  <a:pt x="9587" y="2775"/>
                </a:lnTo>
                <a:lnTo>
                  <a:pt x="9636" y="2921"/>
                </a:lnTo>
                <a:lnTo>
                  <a:pt x="9709" y="3042"/>
                </a:lnTo>
                <a:lnTo>
                  <a:pt x="9879" y="3286"/>
                </a:lnTo>
                <a:lnTo>
                  <a:pt x="10001" y="3456"/>
                </a:lnTo>
                <a:lnTo>
                  <a:pt x="10074" y="3626"/>
                </a:lnTo>
                <a:lnTo>
                  <a:pt x="10098" y="3724"/>
                </a:lnTo>
                <a:lnTo>
                  <a:pt x="10098" y="3821"/>
                </a:lnTo>
                <a:lnTo>
                  <a:pt x="10074" y="3918"/>
                </a:lnTo>
                <a:lnTo>
                  <a:pt x="10025" y="4016"/>
                </a:lnTo>
                <a:lnTo>
                  <a:pt x="9952" y="4137"/>
                </a:lnTo>
                <a:lnTo>
                  <a:pt x="9855" y="4235"/>
                </a:lnTo>
                <a:lnTo>
                  <a:pt x="9782" y="4332"/>
                </a:lnTo>
                <a:lnTo>
                  <a:pt x="9709" y="4454"/>
                </a:lnTo>
                <a:lnTo>
                  <a:pt x="9684" y="4502"/>
                </a:lnTo>
                <a:lnTo>
                  <a:pt x="9684" y="4575"/>
                </a:lnTo>
                <a:lnTo>
                  <a:pt x="9733" y="4673"/>
                </a:lnTo>
                <a:lnTo>
                  <a:pt x="9757" y="4721"/>
                </a:lnTo>
                <a:lnTo>
                  <a:pt x="9806" y="4746"/>
                </a:lnTo>
                <a:lnTo>
                  <a:pt x="9855" y="4770"/>
                </a:lnTo>
                <a:lnTo>
                  <a:pt x="9928" y="4746"/>
                </a:lnTo>
                <a:lnTo>
                  <a:pt x="10122" y="4648"/>
                </a:lnTo>
                <a:lnTo>
                  <a:pt x="10268" y="4502"/>
                </a:lnTo>
                <a:lnTo>
                  <a:pt x="10414" y="4332"/>
                </a:lnTo>
                <a:lnTo>
                  <a:pt x="10487" y="4137"/>
                </a:lnTo>
                <a:lnTo>
                  <a:pt x="10536" y="3943"/>
                </a:lnTo>
                <a:lnTo>
                  <a:pt x="10536" y="3724"/>
                </a:lnTo>
                <a:lnTo>
                  <a:pt x="10487" y="3505"/>
                </a:lnTo>
                <a:lnTo>
                  <a:pt x="10414" y="3310"/>
                </a:lnTo>
                <a:lnTo>
                  <a:pt x="10293" y="3140"/>
                </a:lnTo>
                <a:lnTo>
                  <a:pt x="10171" y="2994"/>
                </a:lnTo>
                <a:lnTo>
                  <a:pt x="10074" y="2872"/>
                </a:lnTo>
                <a:lnTo>
                  <a:pt x="10025" y="2775"/>
                </a:lnTo>
                <a:lnTo>
                  <a:pt x="10001" y="2653"/>
                </a:lnTo>
                <a:lnTo>
                  <a:pt x="10025" y="2556"/>
                </a:lnTo>
                <a:lnTo>
                  <a:pt x="10074" y="2434"/>
                </a:lnTo>
                <a:lnTo>
                  <a:pt x="10122" y="2337"/>
                </a:lnTo>
                <a:lnTo>
                  <a:pt x="10293" y="2118"/>
                </a:lnTo>
                <a:lnTo>
                  <a:pt x="10414" y="1947"/>
                </a:lnTo>
                <a:lnTo>
                  <a:pt x="10512" y="1753"/>
                </a:lnTo>
                <a:lnTo>
                  <a:pt x="10512" y="1655"/>
                </a:lnTo>
                <a:lnTo>
                  <a:pt x="10536" y="1558"/>
                </a:lnTo>
                <a:lnTo>
                  <a:pt x="10512" y="1461"/>
                </a:lnTo>
                <a:lnTo>
                  <a:pt x="10487" y="1363"/>
                </a:lnTo>
                <a:lnTo>
                  <a:pt x="10463" y="1290"/>
                </a:lnTo>
                <a:lnTo>
                  <a:pt x="10390" y="1266"/>
                </a:lnTo>
                <a:lnTo>
                  <a:pt x="10317" y="1242"/>
                </a:lnTo>
                <a:close/>
                <a:moveTo>
                  <a:pt x="8322" y="1"/>
                </a:moveTo>
                <a:lnTo>
                  <a:pt x="8273" y="49"/>
                </a:lnTo>
                <a:lnTo>
                  <a:pt x="8249" y="98"/>
                </a:lnTo>
                <a:lnTo>
                  <a:pt x="8273" y="171"/>
                </a:lnTo>
                <a:lnTo>
                  <a:pt x="8492" y="512"/>
                </a:lnTo>
                <a:lnTo>
                  <a:pt x="8614" y="682"/>
                </a:lnTo>
                <a:lnTo>
                  <a:pt x="8687" y="877"/>
                </a:lnTo>
                <a:lnTo>
                  <a:pt x="8711" y="1023"/>
                </a:lnTo>
                <a:lnTo>
                  <a:pt x="8735" y="1144"/>
                </a:lnTo>
                <a:lnTo>
                  <a:pt x="8711" y="1266"/>
                </a:lnTo>
                <a:lnTo>
                  <a:pt x="8687" y="1388"/>
                </a:lnTo>
                <a:lnTo>
                  <a:pt x="8614" y="1631"/>
                </a:lnTo>
                <a:lnTo>
                  <a:pt x="8492" y="1850"/>
                </a:lnTo>
                <a:lnTo>
                  <a:pt x="8322" y="2166"/>
                </a:lnTo>
                <a:lnTo>
                  <a:pt x="8249" y="2312"/>
                </a:lnTo>
                <a:lnTo>
                  <a:pt x="8200" y="2458"/>
                </a:lnTo>
                <a:lnTo>
                  <a:pt x="8200" y="2604"/>
                </a:lnTo>
                <a:lnTo>
                  <a:pt x="8200" y="2775"/>
                </a:lnTo>
                <a:lnTo>
                  <a:pt x="8249" y="2921"/>
                </a:lnTo>
                <a:lnTo>
                  <a:pt x="8322" y="3091"/>
                </a:lnTo>
                <a:lnTo>
                  <a:pt x="8419" y="3213"/>
                </a:lnTo>
                <a:lnTo>
                  <a:pt x="8516" y="3334"/>
                </a:lnTo>
                <a:lnTo>
                  <a:pt x="8589" y="3432"/>
                </a:lnTo>
                <a:lnTo>
                  <a:pt x="8638" y="3529"/>
                </a:lnTo>
                <a:lnTo>
                  <a:pt x="8662" y="3651"/>
                </a:lnTo>
                <a:lnTo>
                  <a:pt x="8662" y="3748"/>
                </a:lnTo>
                <a:lnTo>
                  <a:pt x="8638" y="3845"/>
                </a:lnTo>
                <a:lnTo>
                  <a:pt x="8614" y="3967"/>
                </a:lnTo>
                <a:lnTo>
                  <a:pt x="8516" y="4162"/>
                </a:lnTo>
                <a:lnTo>
                  <a:pt x="8297" y="4551"/>
                </a:lnTo>
                <a:lnTo>
                  <a:pt x="8200" y="4746"/>
                </a:lnTo>
                <a:lnTo>
                  <a:pt x="8103" y="4940"/>
                </a:lnTo>
                <a:lnTo>
                  <a:pt x="8054" y="5062"/>
                </a:lnTo>
                <a:lnTo>
                  <a:pt x="8054" y="5208"/>
                </a:lnTo>
                <a:lnTo>
                  <a:pt x="8054" y="5354"/>
                </a:lnTo>
                <a:lnTo>
                  <a:pt x="8078" y="5476"/>
                </a:lnTo>
                <a:lnTo>
                  <a:pt x="8127" y="5622"/>
                </a:lnTo>
                <a:lnTo>
                  <a:pt x="8224" y="5719"/>
                </a:lnTo>
                <a:lnTo>
                  <a:pt x="8297" y="5816"/>
                </a:lnTo>
                <a:lnTo>
                  <a:pt x="8419" y="5889"/>
                </a:lnTo>
                <a:lnTo>
                  <a:pt x="8492" y="5914"/>
                </a:lnTo>
                <a:lnTo>
                  <a:pt x="8565" y="5914"/>
                </a:lnTo>
                <a:lnTo>
                  <a:pt x="8614" y="5889"/>
                </a:lnTo>
                <a:lnTo>
                  <a:pt x="8662" y="5841"/>
                </a:lnTo>
                <a:lnTo>
                  <a:pt x="8711" y="5792"/>
                </a:lnTo>
                <a:lnTo>
                  <a:pt x="8711" y="5719"/>
                </a:lnTo>
                <a:lnTo>
                  <a:pt x="8687" y="5670"/>
                </a:lnTo>
                <a:lnTo>
                  <a:pt x="8662" y="5597"/>
                </a:lnTo>
                <a:lnTo>
                  <a:pt x="8589" y="5476"/>
                </a:lnTo>
                <a:lnTo>
                  <a:pt x="8541" y="5378"/>
                </a:lnTo>
                <a:lnTo>
                  <a:pt x="8516" y="5257"/>
                </a:lnTo>
                <a:lnTo>
                  <a:pt x="8516" y="5159"/>
                </a:lnTo>
                <a:lnTo>
                  <a:pt x="8541" y="5038"/>
                </a:lnTo>
                <a:lnTo>
                  <a:pt x="8565" y="4940"/>
                </a:lnTo>
                <a:lnTo>
                  <a:pt x="8687" y="4721"/>
                </a:lnTo>
                <a:lnTo>
                  <a:pt x="8954" y="4283"/>
                </a:lnTo>
                <a:lnTo>
                  <a:pt x="9076" y="4040"/>
                </a:lnTo>
                <a:lnTo>
                  <a:pt x="9100" y="3943"/>
                </a:lnTo>
                <a:lnTo>
                  <a:pt x="9125" y="3821"/>
                </a:lnTo>
                <a:lnTo>
                  <a:pt x="9125" y="3626"/>
                </a:lnTo>
                <a:lnTo>
                  <a:pt x="9076" y="3480"/>
                </a:lnTo>
                <a:lnTo>
                  <a:pt x="9027" y="3310"/>
                </a:lnTo>
                <a:lnTo>
                  <a:pt x="8930" y="3164"/>
                </a:lnTo>
                <a:lnTo>
                  <a:pt x="8784" y="2921"/>
                </a:lnTo>
                <a:lnTo>
                  <a:pt x="8711" y="2823"/>
                </a:lnTo>
                <a:lnTo>
                  <a:pt x="8662" y="2726"/>
                </a:lnTo>
                <a:lnTo>
                  <a:pt x="8662" y="2604"/>
                </a:lnTo>
                <a:lnTo>
                  <a:pt x="8662" y="2507"/>
                </a:lnTo>
                <a:lnTo>
                  <a:pt x="8711" y="2361"/>
                </a:lnTo>
                <a:lnTo>
                  <a:pt x="8784" y="2215"/>
                </a:lnTo>
                <a:lnTo>
                  <a:pt x="8954" y="1899"/>
                </a:lnTo>
                <a:lnTo>
                  <a:pt x="9076" y="1582"/>
                </a:lnTo>
                <a:lnTo>
                  <a:pt x="9125" y="1436"/>
                </a:lnTo>
                <a:lnTo>
                  <a:pt x="9149" y="1266"/>
                </a:lnTo>
                <a:lnTo>
                  <a:pt x="9149" y="1096"/>
                </a:lnTo>
                <a:lnTo>
                  <a:pt x="9125" y="901"/>
                </a:lnTo>
                <a:lnTo>
                  <a:pt x="9100" y="755"/>
                </a:lnTo>
                <a:lnTo>
                  <a:pt x="9052" y="609"/>
                </a:lnTo>
                <a:lnTo>
                  <a:pt x="8979" y="463"/>
                </a:lnTo>
                <a:lnTo>
                  <a:pt x="8881" y="341"/>
                </a:lnTo>
                <a:lnTo>
                  <a:pt x="8784" y="220"/>
                </a:lnTo>
                <a:lnTo>
                  <a:pt x="8662" y="122"/>
                </a:lnTo>
                <a:lnTo>
                  <a:pt x="8541" y="49"/>
                </a:lnTo>
                <a:lnTo>
                  <a:pt x="8395" y="1"/>
                </a:lnTo>
                <a:close/>
                <a:moveTo>
                  <a:pt x="6497" y="7982"/>
                </a:moveTo>
                <a:lnTo>
                  <a:pt x="6424" y="8079"/>
                </a:lnTo>
                <a:lnTo>
                  <a:pt x="6229" y="8055"/>
                </a:lnTo>
                <a:lnTo>
                  <a:pt x="5791" y="8030"/>
                </a:lnTo>
                <a:lnTo>
                  <a:pt x="6156" y="8006"/>
                </a:lnTo>
                <a:lnTo>
                  <a:pt x="6497" y="7982"/>
                </a:lnTo>
                <a:close/>
                <a:moveTo>
                  <a:pt x="10512" y="6911"/>
                </a:moveTo>
                <a:lnTo>
                  <a:pt x="11242" y="6960"/>
                </a:lnTo>
                <a:lnTo>
                  <a:pt x="11972" y="7009"/>
                </a:lnTo>
                <a:lnTo>
                  <a:pt x="12677" y="7106"/>
                </a:lnTo>
                <a:lnTo>
                  <a:pt x="13407" y="7228"/>
                </a:lnTo>
                <a:lnTo>
                  <a:pt x="14089" y="7374"/>
                </a:lnTo>
                <a:lnTo>
                  <a:pt x="14186" y="7422"/>
                </a:lnTo>
                <a:lnTo>
                  <a:pt x="14259" y="7471"/>
                </a:lnTo>
                <a:lnTo>
                  <a:pt x="14283" y="7520"/>
                </a:lnTo>
                <a:lnTo>
                  <a:pt x="14283" y="7593"/>
                </a:lnTo>
                <a:lnTo>
                  <a:pt x="14259" y="7666"/>
                </a:lnTo>
                <a:lnTo>
                  <a:pt x="14210" y="7714"/>
                </a:lnTo>
                <a:lnTo>
                  <a:pt x="14162" y="7787"/>
                </a:lnTo>
                <a:lnTo>
                  <a:pt x="14089" y="7836"/>
                </a:lnTo>
                <a:lnTo>
                  <a:pt x="13894" y="7909"/>
                </a:lnTo>
                <a:lnTo>
                  <a:pt x="13699" y="7958"/>
                </a:lnTo>
                <a:lnTo>
                  <a:pt x="13310" y="8030"/>
                </a:lnTo>
                <a:lnTo>
                  <a:pt x="12775" y="8079"/>
                </a:lnTo>
                <a:lnTo>
                  <a:pt x="12750" y="8006"/>
                </a:lnTo>
                <a:lnTo>
                  <a:pt x="12677" y="7982"/>
                </a:lnTo>
                <a:lnTo>
                  <a:pt x="12215" y="7860"/>
                </a:lnTo>
                <a:lnTo>
                  <a:pt x="11753" y="7787"/>
                </a:lnTo>
                <a:lnTo>
                  <a:pt x="11290" y="7714"/>
                </a:lnTo>
                <a:lnTo>
                  <a:pt x="10804" y="7666"/>
                </a:lnTo>
                <a:lnTo>
                  <a:pt x="9855" y="7617"/>
                </a:lnTo>
                <a:lnTo>
                  <a:pt x="8906" y="7593"/>
                </a:lnTo>
                <a:lnTo>
                  <a:pt x="7884" y="7593"/>
                </a:lnTo>
                <a:lnTo>
                  <a:pt x="6862" y="7641"/>
                </a:lnTo>
                <a:lnTo>
                  <a:pt x="6424" y="7666"/>
                </a:lnTo>
                <a:lnTo>
                  <a:pt x="5986" y="7714"/>
                </a:lnTo>
                <a:lnTo>
                  <a:pt x="5767" y="7739"/>
                </a:lnTo>
                <a:lnTo>
                  <a:pt x="5548" y="7787"/>
                </a:lnTo>
                <a:lnTo>
                  <a:pt x="5353" y="7860"/>
                </a:lnTo>
                <a:lnTo>
                  <a:pt x="5159" y="7933"/>
                </a:lnTo>
                <a:lnTo>
                  <a:pt x="5159" y="7958"/>
                </a:lnTo>
                <a:lnTo>
                  <a:pt x="5159" y="7982"/>
                </a:lnTo>
                <a:lnTo>
                  <a:pt x="5207" y="8006"/>
                </a:lnTo>
                <a:lnTo>
                  <a:pt x="5207" y="8006"/>
                </a:lnTo>
                <a:lnTo>
                  <a:pt x="4696" y="7958"/>
                </a:lnTo>
                <a:lnTo>
                  <a:pt x="4331" y="7933"/>
                </a:lnTo>
                <a:lnTo>
                  <a:pt x="3869" y="7909"/>
                </a:lnTo>
                <a:lnTo>
                  <a:pt x="3626" y="7860"/>
                </a:lnTo>
                <a:lnTo>
                  <a:pt x="3431" y="7787"/>
                </a:lnTo>
                <a:lnTo>
                  <a:pt x="3334" y="7739"/>
                </a:lnTo>
                <a:lnTo>
                  <a:pt x="3261" y="7666"/>
                </a:lnTo>
                <a:lnTo>
                  <a:pt x="3212" y="7617"/>
                </a:lnTo>
                <a:lnTo>
                  <a:pt x="3163" y="7520"/>
                </a:lnTo>
                <a:lnTo>
                  <a:pt x="3261" y="7471"/>
                </a:lnTo>
                <a:lnTo>
                  <a:pt x="3358" y="7398"/>
                </a:lnTo>
                <a:lnTo>
                  <a:pt x="3577" y="7325"/>
                </a:lnTo>
                <a:lnTo>
                  <a:pt x="3820" y="7301"/>
                </a:lnTo>
                <a:lnTo>
                  <a:pt x="4064" y="7276"/>
                </a:lnTo>
                <a:lnTo>
                  <a:pt x="5548" y="7130"/>
                </a:lnTo>
                <a:lnTo>
                  <a:pt x="6935" y="7009"/>
                </a:lnTo>
                <a:lnTo>
                  <a:pt x="8322" y="6936"/>
                </a:lnTo>
                <a:lnTo>
                  <a:pt x="9052" y="6911"/>
                </a:lnTo>
                <a:close/>
                <a:moveTo>
                  <a:pt x="7032" y="7933"/>
                </a:moveTo>
                <a:lnTo>
                  <a:pt x="6935" y="8079"/>
                </a:lnTo>
                <a:lnTo>
                  <a:pt x="6935" y="8103"/>
                </a:lnTo>
                <a:lnTo>
                  <a:pt x="6765" y="8079"/>
                </a:lnTo>
                <a:lnTo>
                  <a:pt x="6789" y="8030"/>
                </a:lnTo>
                <a:lnTo>
                  <a:pt x="6862" y="7958"/>
                </a:lnTo>
                <a:lnTo>
                  <a:pt x="6862" y="7933"/>
                </a:lnTo>
                <a:close/>
                <a:moveTo>
                  <a:pt x="7519" y="7909"/>
                </a:moveTo>
                <a:lnTo>
                  <a:pt x="7470" y="8006"/>
                </a:lnTo>
                <a:lnTo>
                  <a:pt x="7421" y="8103"/>
                </a:lnTo>
                <a:lnTo>
                  <a:pt x="7275" y="8103"/>
                </a:lnTo>
                <a:lnTo>
                  <a:pt x="7348" y="8006"/>
                </a:lnTo>
                <a:lnTo>
                  <a:pt x="7421" y="7909"/>
                </a:lnTo>
                <a:close/>
                <a:moveTo>
                  <a:pt x="8054" y="7909"/>
                </a:moveTo>
                <a:lnTo>
                  <a:pt x="7981" y="8006"/>
                </a:lnTo>
                <a:lnTo>
                  <a:pt x="7908" y="8103"/>
                </a:lnTo>
                <a:lnTo>
                  <a:pt x="7908" y="8128"/>
                </a:lnTo>
                <a:lnTo>
                  <a:pt x="7665" y="8128"/>
                </a:lnTo>
                <a:lnTo>
                  <a:pt x="7689" y="8030"/>
                </a:lnTo>
                <a:lnTo>
                  <a:pt x="7786" y="7909"/>
                </a:lnTo>
                <a:close/>
                <a:moveTo>
                  <a:pt x="8468" y="7909"/>
                </a:moveTo>
                <a:lnTo>
                  <a:pt x="8395" y="8006"/>
                </a:lnTo>
                <a:lnTo>
                  <a:pt x="8322" y="8128"/>
                </a:lnTo>
                <a:lnTo>
                  <a:pt x="8224" y="8128"/>
                </a:lnTo>
                <a:lnTo>
                  <a:pt x="8322" y="7909"/>
                </a:lnTo>
                <a:close/>
                <a:moveTo>
                  <a:pt x="8784" y="7909"/>
                </a:moveTo>
                <a:lnTo>
                  <a:pt x="8662" y="8128"/>
                </a:lnTo>
                <a:lnTo>
                  <a:pt x="8541" y="8128"/>
                </a:lnTo>
                <a:lnTo>
                  <a:pt x="8589" y="7909"/>
                </a:lnTo>
                <a:close/>
                <a:moveTo>
                  <a:pt x="10171" y="7958"/>
                </a:moveTo>
                <a:lnTo>
                  <a:pt x="10122" y="8006"/>
                </a:lnTo>
                <a:lnTo>
                  <a:pt x="10001" y="8128"/>
                </a:lnTo>
                <a:lnTo>
                  <a:pt x="9976" y="8128"/>
                </a:lnTo>
                <a:lnTo>
                  <a:pt x="10049" y="7958"/>
                </a:lnTo>
                <a:close/>
                <a:moveTo>
                  <a:pt x="10414" y="7982"/>
                </a:moveTo>
                <a:lnTo>
                  <a:pt x="10585" y="8006"/>
                </a:lnTo>
                <a:lnTo>
                  <a:pt x="10585" y="8055"/>
                </a:lnTo>
                <a:lnTo>
                  <a:pt x="10560" y="8128"/>
                </a:lnTo>
                <a:lnTo>
                  <a:pt x="10341" y="8128"/>
                </a:lnTo>
                <a:lnTo>
                  <a:pt x="10414" y="7982"/>
                </a:lnTo>
                <a:close/>
                <a:moveTo>
                  <a:pt x="10779" y="8006"/>
                </a:moveTo>
                <a:lnTo>
                  <a:pt x="11485" y="8103"/>
                </a:lnTo>
                <a:lnTo>
                  <a:pt x="10804" y="8128"/>
                </a:lnTo>
                <a:lnTo>
                  <a:pt x="10779" y="8055"/>
                </a:lnTo>
                <a:lnTo>
                  <a:pt x="10779" y="8006"/>
                </a:lnTo>
                <a:close/>
                <a:moveTo>
                  <a:pt x="9319" y="7909"/>
                </a:moveTo>
                <a:lnTo>
                  <a:pt x="9222" y="8030"/>
                </a:lnTo>
                <a:lnTo>
                  <a:pt x="9125" y="8152"/>
                </a:lnTo>
                <a:lnTo>
                  <a:pt x="8979" y="8152"/>
                </a:lnTo>
                <a:lnTo>
                  <a:pt x="9027" y="7909"/>
                </a:lnTo>
                <a:close/>
                <a:moveTo>
                  <a:pt x="9417" y="7909"/>
                </a:moveTo>
                <a:lnTo>
                  <a:pt x="9952" y="7958"/>
                </a:lnTo>
                <a:lnTo>
                  <a:pt x="9855" y="8103"/>
                </a:lnTo>
                <a:lnTo>
                  <a:pt x="9855" y="8128"/>
                </a:lnTo>
                <a:lnTo>
                  <a:pt x="9611" y="8128"/>
                </a:lnTo>
                <a:lnTo>
                  <a:pt x="9660" y="8030"/>
                </a:lnTo>
                <a:lnTo>
                  <a:pt x="9660" y="7982"/>
                </a:lnTo>
                <a:lnTo>
                  <a:pt x="9636" y="7958"/>
                </a:lnTo>
                <a:lnTo>
                  <a:pt x="9611" y="7933"/>
                </a:lnTo>
                <a:lnTo>
                  <a:pt x="9563" y="7958"/>
                </a:lnTo>
                <a:lnTo>
                  <a:pt x="9441" y="8103"/>
                </a:lnTo>
                <a:lnTo>
                  <a:pt x="9417" y="8152"/>
                </a:lnTo>
                <a:lnTo>
                  <a:pt x="9344" y="8152"/>
                </a:lnTo>
                <a:lnTo>
                  <a:pt x="9417" y="7933"/>
                </a:lnTo>
                <a:lnTo>
                  <a:pt x="9417" y="7909"/>
                </a:lnTo>
                <a:close/>
                <a:moveTo>
                  <a:pt x="1874" y="8955"/>
                </a:moveTo>
                <a:lnTo>
                  <a:pt x="2117" y="9004"/>
                </a:lnTo>
                <a:lnTo>
                  <a:pt x="2360" y="9052"/>
                </a:lnTo>
                <a:lnTo>
                  <a:pt x="2604" y="9052"/>
                </a:lnTo>
                <a:lnTo>
                  <a:pt x="2823" y="10342"/>
                </a:lnTo>
                <a:lnTo>
                  <a:pt x="3115" y="11607"/>
                </a:lnTo>
                <a:lnTo>
                  <a:pt x="3309" y="12362"/>
                </a:lnTo>
                <a:lnTo>
                  <a:pt x="3309" y="12362"/>
                </a:lnTo>
                <a:lnTo>
                  <a:pt x="3163" y="12167"/>
                </a:lnTo>
                <a:lnTo>
                  <a:pt x="2993" y="11997"/>
                </a:lnTo>
                <a:lnTo>
                  <a:pt x="2823" y="11826"/>
                </a:lnTo>
                <a:lnTo>
                  <a:pt x="2628" y="11656"/>
                </a:lnTo>
                <a:lnTo>
                  <a:pt x="2385" y="11486"/>
                </a:lnTo>
                <a:lnTo>
                  <a:pt x="2117" y="11315"/>
                </a:lnTo>
                <a:lnTo>
                  <a:pt x="1825" y="11145"/>
                </a:lnTo>
                <a:lnTo>
                  <a:pt x="1557" y="10950"/>
                </a:lnTo>
                <a:lnTo>
                  <a:pt x="1338" y="10731"/>
                </a:lnTo>
                <a:lnTo>
                  <a:pt x="1217" y="10610"/>
                </a:lnTo>
                <a:lnTo>
                  <a:pt x="1144" y="10464"/>
                </a:lnTo>
                <a:lnTo>
                  <a:pt x="1071" y="10342"/>
                </a:lnTo>
                <a:lnTo>
                  <a:pt x="998" y="10196"/>
                </a:lnTo>
                <a:lnTo>
                  <a:pt x="973" y="10050"/>
                </a:lnTo>
                <a:lnTo>
                  <a:pt x="949" y="9880"/>
                </a:lnTo>
                <a:lnTo>
                  <a:pt x="949" y="9734"/>
                </a:lnTo>
                <a:lnTo>
                  <a:pt x="998" y="9563"/>
                </a:lnTo>
                <a:lnTo>
                  <a:pt x="1046" y="9442"/>
                </a:lnTo>
                <a:lnTo>
                  <a:pt x="1119" y="9320"/>
                </a:lnTo>
                <a:lnTo>
                  <a:pt x="1241" y="9198"/>
                </a:lnTo>
                <a:lnTo>
                  <a:pt x="1338" y="9101"/>
                </a:lnTo>
                <a:lnTo>
                  <a:pt x="1484" y="9028"/>
                </a:lnTo>
                <a:lnTo>
                  <a:pt x="1630" y="8979"/>
                </a:lnTo>
                <a:lnTo>
                  <a:pt x="1752" y="8955"/>
                </a:lnTo>
                <a:close/>
                <a:moveTo>
                  <a:pt x="14137" y="15525"/>
                </a:moveTo>
                <a:lnTo>
                  <a:pt x="14405" y="15598"/>
                </a:lnTo>
                <a:lnTo>
                  <a:pt x="14405" y="15720"/>
                </a:lnTo>
                <a:lnTo>
                  <a:pt x="14405" y="15841"/>
                </a:lnTo>
                <a:lnTo>
                  <a:pt x="14381" y="15939"/>
                </a:lnTo>
                <a:lnTo>
                  <a:pt x="14356" y="16012"/>
                </a:lnTo>
                <a:lnTo>
                  <a:pt x="14283" y="16060"/>
                </a:lnTo>
                <a:lnTo>
                  <a:pt x="14235" y="16085"/>
                </a:lnTo>
                <a:lnTo>
                  <a:pt x="14137" y="16109"/>
                </a:lnTo>
                <a:lnTo>
                  <a:pt x="14040" y="16109"/>
                </a:lnTo>
                <a:lnTo>
                  <a:pt x="13529" y="16133"/>
                </a:lnTo>
                <a:lnTo>
                  <a:pt x="13018" y="16133"/>
                </a:lnTo>
                <a:lnTo>
                  <a:pt x="13213" y="15866"/>
                </a:lnTo>
                <a:lnTo>
                  <a:pt x="13383" y="15549"/>
                </a:lnTo>
                <a:lnTo>
                  <a:pt x="13797" y="15549"/>
                </a:lnTo>
                <a:lnTo>
                  <a:pt x="14137" y="15525"/>
                </a:lnTo>
                <a:close/>
                <a:moveTo>
                  <a:pt x="4623" y="15379"/>
                </a:moveTo>
                <a:lnTo>
                  <a:pt x="4891" y="15768"/>
                </a:lnTo>
                <a:lnTo>
                  <a:pt x="5183" y="16157"/>
                </a:lnTo>
                <a:lnTo>
                  <a:pt x="5183" y="16157"/>
                </a:lnTo>
                <a:lnTo>
                  <a:pt x="3796" y="16085"/>
                </a:lnTo>
                <a:lnTo>
                  <a:pt x="3674" y="16109"/>
                </a:lnTo>
                <a:lnTo>
                  <a:pt x="3577" y="16060"/>
                </a:lnTo>
                <a:lnTo>
                  <a:pt x="3504" y="15987"/>
                </a:lnTo>
                <a:lnTo>
                  <a:pt x="3455" y="15841"/>
                </a:lnTo>
                <a:lnTo>
                  <a:pt x="3772" y="15695"/>
                </a:lnTo>
                <a:lnTo>
                  <a:pt x="4185" y="15525"/>
                </a:lnTo>
                <a:lnTo>
                  <a:pt x="4623" y="15379"/>
                </a:lnTo>
                <a:close/>
                <a:moveTo>
                  <a:pt x="3017" y="7982"/>
                </a:moveTo>
                <a:lnTo>
                  <a:pt x="3163" y="8079"/>
                </a:lnTo>
                <a:lnTo>
                  <a:pt x="3309" y="8152"/>
                </a:lnTo>
                <a:lnTo>
                  <a:pt x="3480" y="8201"/>
                </a:lnTo>
                <a:lnTo>
                  <a:pt x="3650" y="8249"/>
                </a:lnTo>
                <a:lnTo>
                  <a:pt x="3991" y="8298"/>
                </a:lnTo>
                <a:lnTo>
                  <a:pt x="4331" y="8322"/>
                </a:lnTo>
                <a:lnTo>
                  <a:pt x="5329" y="8420"/>
                </a:lnTo>
                <a:lnTo>
                  <a:pt x="6302" y="8493"/>
                </a:lnTo>
                <a:lnTo>
                  <a:pt x="7300" y="8541"/>
                </a:lnTo>
                <a:lnTo>
                  <a:pt x="8297" y="8566"/>
                </a:lnTo>
                <a:lnTo>
                  <a:pt x="10293" y="8566"/>
                </a:lnTo>
                <a:lnTo>
                  <a:pt x="12288" y="8517"/>
                </a:lnTo>
                <a:lnTo>
                  <a:pt x="13067" y="8493"/>
                </a:lnTo>
                <a:lnTo>
                  <a:pt x="13432" y="8468"/>
                </a:lnTo>
                <a:lnTo>
                  <a:pt x="13821" y="8395"/>
                </a:lnTo>
                <a:lnTo>
                  <a:pt x="14016" y="8347"/>
                </a:lnTo>
                <a:lnTo>
                  <a:pt x="14235" y="8249"/>
                </a:lnTo>
                <a:lnTo>
                  <a:pt x="14454" y="8152"/>
                </a:lnTo>
                <a:lnTo>
                  <a:pt x="14648" y="8006"/>
                </a:lnTo>
                <a:lnTo>
                  <a:pt x="14648" y="8931"/>
                </a:lnTo>
                <a:lnTo>
                  <a:pt x="14478" y="8931"/>
                </a:lnTo>
                <a:lnTo>
                  <a:pt x="14308" y="8955"/>
                </a:lnTo>
                <a:lnTo>
                  <a:pt x="13943" y="9052"/>
                </a:lnTo>
                <a:lnTo>
                  <a:pt x="13334" y="9174"/>
                </a:lnTo>
                <a:lnTo>
                  <a:pt x="12726" y="9247"/>
                </a:lnTo>
                <a:lnTo>
                  <a:pt x="12458" y="9271"/>
                </a:lnTo>
                <a:lnTo>
                  <a:pt x="12191" y="9271"/>
                </a:lnTo>
                <a:lnTo>
                  <a:pt x="11655" y="9247"/>
                </a:lnTo>
                <a:lnTo>
                  <a:pt x="10585" y="9247"/>
                </a:lnTo>
                <a:lnTo>
                  <a:pt x="10536" y="9271"/>
                </a:lnTo>
                <a:lnTo>
                  <a:pt x="10536" y="9296"/>
                </a:lnTo>
                <a:lnTo>
                  <a:pt x="10536" y="9344"/>
                </a:lnTo>
                <a:lnTo>
                  <a:pt x="10560" y="9369"/>
                </a:lnTo>
                <a:lnTo>
                  <a:pt x="10828" y="9442"/>
                </a:lnTo>
                <a:lnTo>
                  <a:pt x="11096" y="9490"/>
                </a:lnTo>
                <a:lnTo>
                  <a:pt x="11363" y="9539"/>
                </a:lnTo>
                <a:lnTo>
                  <a:pt x="11631" y="9563"/>
                </a:lnTo>
                <a:lnTo>
                  <a:pt x="12191" y="9539"/>
                </a:lnTo>
                <a:lnTo>
                  <a:pt x="12726" y="9515"/>
                </a:lnTo>
                <a:lnTo>
                  <a:pt x="13213" y="9490"/>
                </a:lnTo>
                <a:lnTo>
                  <a:pt x="13724" y="9417"/>
                </a:lnTo>
                <a:lnTo>
                  <a:pt x="13967" y="9369"/>
                </a:lnTo>
                <a:lnTo>
                  <a:pt x="14210" y="9320"/>
                </a:lnTo>
                <a:lnTo>
                  <a:pt x="14429" y="9223"/>
                </a:lnTo>
                <a:lnTo>
                  <a:pt x="14648" y="9125"/>
                </a:lnTo>
                <a:lnTo>
                  <a:pt x="14648" y="9125"/>
                </a:lnTo>
                <a:lnTo>
                  <a:pt x="14600" y="9612"/>
                </a:lnTo>
                <a:lnTo>
                  <a:pt x="13748" y="9855"/>
                </a:lnTo>
                <a:lnTo>
                  <a:pt x="13310" y="9977"/>
                </a:lnTo>
                <a:lnTo>
                  <a:pt x="12872" y="10050"/>
                </a:lnTo>
                <a:lnTo>
                  <a:pt x="12410" y="10050"/>
                </a:lnTo>
                <a:lnTo>
                  <a:pt x="11947" y="10026"/>
                </a:lnTo>
                <a:lnTo>
                  <a:pt x="11485" y="9977"/>
                </a:lnTo>
                <a:lnTo>
                  <a:pt x="11266" y="9977"/>
                </a:lnTo>
                <a:lnTo>
                  <a:pt x="11047" y="10001"/>
                </a:lnTo>
                <a:lnTo>
                  <a:pt x="10974" y="10026"/>
                </a:lnTo>
                <a:lnTo>
                  <a:pt x="10950" y="10074"/>
                </a:lnTo>
                <a:lnTo>
                  <a:pt x="10950" y="10123"/>
                </a:lnTo>
                <a:lnTo>
                  <a:pt x="10998" y="10172"/>
                </a:lnTo>
                <a:lnTo>
                  <a:pt x="11217" y="10293"/>
                </a:lnTo>
                <a:lnTo>
                  <a:pt x="11461" y="10366"/>
                </a:lnTo>
                <a:lnTo>
                  <a:pt x="11704" y="10439"/>
                </a:lnTo>
                <a:lnTo>
                  <a:pt x="11996" y="10464"/>
                </a:lnTo>
                <a:lnTo>
                  <a:pt x="12264" y="10464"/>
                </a:lnTo>
                <a:lnTo>
                  <a:pt x="12531" y="10439"/>
                </a:lnTo>
                <a:lnTo>
                  <a:pt x="13042" y="10415"/>
                </a:lnTo>
                <a:lnTo>
                  <a:pt x="13432" y="10342"/>
                </a:lnTo>
                <a:lnTo>
                  <a:pt x="13821" y="10269"/>
                </a:lnTo>
                <a:lnTo>
                  <a:pt x="14210" y="10123"/>
                </a:lnTo>
                <a:lnTo>
                  <a:pt x="14551" y="9953"/>
                </a:lnTo>
                <a:lnTo>
                  <a:pt x="14551" y="10074"/>
                </a:lnTo>
                <a:lnTo>
                  <a:pt x="14454" y="10537"/>
                </a:lnTo>
                <a:lnTo>
                  <a:pt x="14113" y="10585"/>
                </a:lnTo>
                <a:lnTo>
                  <a:pt x="13772" y="10658"/>
                </a:lnTo>
                <a:lnTo>
                  <a:pt x="13456" y="10756"/>
                </a:lnTo>
                <a:lnTo>
                  <a:pt x="13140" y="10829"/>
                </a:lnTo>
                <a:lnTo>
                  <a:pt x="12702" y="10853"/>
                </a:lnTo>
                <a:lnTo>
                  <a:pt x="12264" y="10902"/>
                </a:lnTo>
                <a:lnTo>
                  <a:pt x="11826" y="10950"/>
                </a:lnTo>
                <a:lnTo>
                  <a:pt x="11607" y="10999"/>
                </a:lnTo>
                <a:lnTo>
                  <a:pt x="11412" y="11072"/>
                </a:lnTo>
                <a:lnTo>
                  <a:pt x="11388" y="11096"/>
                </a:lnTo>
                <a:lnTo>
                  <a:pt x="11412" y="11121"/>
                </a:lnTo>
                <a:lnTo>
                  <a:pt x="11607" y="11218"/>
                </a:lnTo>
                <a:lnTo>
                  <a:pt x="11826" y="11267"/>
                </a:lnTo>
                <a:lnTo>
                  <a:pt x="12045" y="11291"/>
                </a:lnTo>
                <a:lnTo>
                  <a:pt x="12288" y="11291"/>
                </a:lnTo>
                <a:lnTo>
                  <a:pt x="12750" y="11242"/>
                </a:lnTo>
                <a:lnTo>
                  <a:pt x="13188" y="11194"/>
                </a:lnTo>
                <a:lnTo>
                  <a:pt x="13748" y="11121"/>
                </a:lnTo>
                <a:lnTo>
                  <a:pt x="14064" y="11048"/>
                </a:lnTo>
                <a:lnTo>
                  <a:pt x="14356" y="10950"/>
                </a:lnTo>
                <a:lnTo>
                  <a:pt x="14162" y="11729"/>
                </a:lnTo>
                <a:lnTo>
                  <a:pt x="13845" y="11753"/>
                </a:lnTo>
                <a:lnTo>
                  <a:pt x="13553" y="11778"/>
                </a:lnTo>
                <a:lnTo>
                  <a:pt x="12921" y="11875"/>
                </a:lnTo>
                <a:lnTo>
                  <a:pt x="12653" y="11875"/>
                </a:lnTo>
                <a:lnTo>
                  <a:pt x="12337" y="11899"/>
                </a:lnTo>
                <a:lnTo>
                  <a:pt x="12191" y="11899"/>
                </a:lnTo>
                <a:lnTo>
                  <a:pt x="12069" y="11948"/>
                </a:lnTo>
                <a:lnTo>
                  <a:pt x="11923" y="11997"/>
                </a:lnTo>
                <a:lnTo>
                  <a:pt x="11801" y="12070"/>
                </a:lnTo>
                <a:lnTo>
                  <a:pt x="11801" y="12094"/>
                </a:lnTo>
                <a:lnTo>
                  <a:pt x="11801" y="12118"/>
                </a:lnTo>
                <a:lnTo>
                  <a:pt x="11923" y="12191"/>
                </a:lnTo>
                <a:lnTo>
                  <a:pt x="12069" y="12240"/>
                </a:lnTo>
                <a:lnTo>
                  <a:pt x="12191" y="12264"/>
                </a:lnTo>
                <a:lnTo>
                  <a:pt x="12653" y="12264"/>
                </a:lnTo>
                <a:lnTo>
                  <a:pt x="12921" y="12216"/>
                </a:lnTo>
                <a:lnTo>
                  <a:pt x="13505" y="12167"/>
                </a:lnTo>
                <a:lnTo>
                  <a:pt x="13772" y="12143"/>
                </a:lnTo>
                <a:lnTo>
                  <a:pt x="14064" y="12070"/>
                </a:lnTo>
                <a:lnTo>
                  <a:pt x="14064" y="12070"/>
                </a:lnTo>
                <a:lnTo>
                  <a:pt x="13943" y="12483"/>
                </a:lnTo>
                <a:lnTo>
                  <a:pt x="13845" y="12848"/>
                </a:lnTo>
                <a:lnTo>
                  <a:pt x="13724" y="12800"/>
                </a:lnTo>
                <a:lnTo>
                  <a:pt x="13626" y="12775"/>
                </a:lnTo>
                <a:lnTo>
                  <a:pt x="13383" y="12775"/>
                </a:lnTo>
                <a:lnTo>
                  <a:pt x="12896" y="12848"/>
                </a:lnTo>
                <a:lnTo>
                  <a:pt x="12337" y="12897"/>
                </a:lnTo>
                <a:lnTo>
                  <a:pt x="12069" y="12946"/>
                </a:lnTo>
                <a:lnTo>
                  <a:pt x="11777" y="13043"/>
                </a:lnTo>
                <a:lnTo>
                  <a:pt x="11753" y="13067"/>
                </a:lnTo>
                <a:lnTo>
                  <a:pt x="11753" y="13116"/>
                </a:lnTo>
                <a:lnTo>
                  <a:pt x="11777" y="13165"/>
                </a:lnTo>
                <a:lnTo>
                  <a:pt x="11801" y="13189"/>
                </a:lnTo>
                <a:lnTo>
                  <a:pt x="12069" y="13238"/>
                </a:lnTo>
                <a:lnTo>
                  <a:pt x="12361" y="13238"/>
                </a:lnTo>
                <a:lnTo>
                  <a:pt x="12896" y="13213"/>
                </a:lnTo>
                <a:lnTo>
                  <a:pt x="13334" y="13189"/>
                </a:lnTo>
                <a:lnTo>
                  <a:pt x="13578" y="13165"/>
                </a:lnTo>
                <a:lnTo>
                  <a:pt x="13675" y="13140"/>
                </a:lnTo>
                <a:lnTo>
                  <a:pt x="13772" y="13092"/>
                </a:lnTo>
                <a:lnTo>
                  <a:pt x="13772" y="13092"/>
                </a:lnTo>
                <a:lnTo>
                  <a:pt x="13505" y="13870"/>
                </a:lnTo>
                <a:lnTo>
                  <a:pt x="13310" y="13870"/>
                </a:lnTo>
                <a:lnTo>
                  <a:pt x="13115" y="13895"/>
                </a:lnTo>
                <a:lnTo>
                  <a:pt x="12896" y="13919"/>
                </a:lnTo>
                <a:lnTo>
                  <a:pt x="12702" y="13943"/>
                </a:lnTo>
                <a:lnTo>
                  <a:pt x="12483" y="13943"/>
                </a:lnTo>
                <a:lnTo>
                  <a:pt x="12239" y="13919"/>
                </a:lnTo>
                <a:lnTo>
                  <a:pt x="11777" y="13870"/>
                </a:lnTo>
                <a:lnTo>
                  <a:pt x="11753" y="13895"/>
                </a:lnTo>
                <a:lnTo>
                  <a:pt x="11753" y="13919"/>
                </a:lnTo>
                <a:lnTo>
                  <a:pt x="11947" y="14041"/>
                </a:lnTo>
                <a:lnTo>
                  <a:pt x="12142" y="14138"/>
                </a:lnTo>
                <a:lnTo>
                  <a:pt x="12361" y="14187"/>
                </a:lnTo>
                <a:lnTo>
                  <a:pt x="12604" y="14211"/>
                </a:lnTo>
                <a:lnTo>
                  <a:pt x="12775" y="14235"/>
                </a:lnTo>
                <a:lnTo>
                  <a:pt x="13188" y="14235"/>
                </a:lnTo>
                <a:lnTo>
                  <a:pt x="13383" y="14187"/>
                </a:lnTo>
                <a:lnTo>
                  <a:pt x="13383" y="14187"/>
                </a:lnTo>
                <a:lnTo>
                  <a:pt x="13286" y="14430"/>
                </a:lnTo>
                <a:lnTo>
                  <a:pt x="13261" y="14454"/>
                </a:lnTo>
                <a:lnTo>
                  <a:pt x="13237" y="14479"/>
                </a:lnTo>
                <a:lnTo>
                  <a:pt x="13213" y="14576"/>
                </a:lnTo>
                <a:lnTo>
                  <a:pt x="13140" y="14527"/>
                </a:lnTo>
                <a:lnTo>
                  <a:pt x="12872" y="14527"/>
                </a:lnTo>
                <a:lnTo>
                  <a:pt x="12507" y="14552"/>
                </a:lnTo>
                <a:lnTo>
                  <a:pt x="12288" y="14552"/>
                </a:lnTo>
                <a:lnTo>
                  <a:pt x="12069" y="14503"/>
                </a:lnTo>
                <a:lnTo>
                  <a:pt x="11850" y="14479"/>
                </a:lnTo>
                <a:lnTo>
                  <a:pt x="11631" y="14454"/>
                </a:lnTo>
                <a:lnTo>
                  <a:pt x="11582" y="14479"/>
                </a:lnTo>
                <a:lnTo>
                  <a:pt x="11558" y="14503"/>
                </a:lnTo>
                <a:lnTo>
                  <a:pt x="11558" y="14552"/>
                </a:lnTo>
                <a:lnTo>
                  <a:pt x="11582" y="14600"/>
                </a:lnTo>
                <a:lnTo>
                  <a:pt x="11655" y="14673"/>
                </a:lnTo>
                <a:lnTo>
                  <a:pt x="11753" y="14746"/>
                </a:lnTo>
                <a:lnTo>
                  <a:pt x="11947" y="14844"/>
                </a:lnTo>
                <a:lnTo>
                  <a:pt x="12166" y="14917"/>
                </a:lnTo>
                <a:lnTo>
                  <a:pt x="12410" y="14941"/>
                </a:lnTo>
                <a:lnTo>
                  <a:pt x="12750" y="14941"/>
                </a:lnTo>
                <a:lnTo>
                  <a:pt x="12945" y="14892"/>
                </a:lnTo>
                <a:lnTo>
                  <a:pt x="13115" y="14819"/>
                </a:lnTo>
                <a:lnTo>
                  <a:pt x="12872" y="15257"/>
                </a:lnTo>
                <a:lnTo>
                  <a:pt x="12750" y="15233"/>
                </a:lnTo>
                <a:lnTo>
                  <a:pt x="12629" y="15257"/>
                </a:lnTo>
                <a:lnTo>
                  <a:pt x="12385" y="15257"/>
                </a:lnTo>
                <a:lnTo>
                  <a:pt x="12191" y="15233"/>
                </a:lnTo>
                <a:lnTo>
                  <a:pt x="11996" y="15209"/>
                </a:lnTo>
                <a:lnTo>
                  <a:pt x="11801" y="15184"/>
                </a:lnTo>
                <a:lnTo>
                  <a:pt x="11631" y="15184"/>
                </a:lnTo>
                <a:lnTo>
                  <a:pt x="11582" y="15209"/>
                </a:lnTo>
                <a:lnTo>
                  <a:pt x="11607" y="15257"/>
                </a:lnTo>
                <a:lnTo>
                  <a:pt x="11655" y="15330"/>
                </a:lnTo>
                <a:lnTo>
                  <a:pt x="11728" y="15403"/>
                </a:lnTo>
                <a:lnTo>
                  <a:pt x="11801" y="15476"/>
                </a:lnTo>
                <a:lnTo>
                  <a:pt x="11899" y="15525"/>
                </a:lnTo>
                <a:lnTo>
                  <a:pt x="12093" y="15574"/>
                </a:lnTo>
                <a:lnTo>
                  <a:pt x="12288" y="15598"/>
                </a:lnTo>
                <a:lnTo>
                  <a:pt x="12458" y="15622"/>
                </a:lnTo>
                <a:lnTo>
                  <a:pt x="12653" y="15622"/>
                </a:lnTo>
                <a:lnTo>
                  <a:pt x="12458" y="15890"/>
                </a:lnTo>
                <a:lnTo>
                  <a:pt x="12264" y="15866"/>
                </a:lnTo>
                <a:lnTo>
                  <a:pt x="12045" y="15890"/>
                </a:lnTo>
                <a:lnTo>
                  <a:pt x="11826" y="15866"/>
                </a:lnTo>
                <a:lnTo>
                  <a:pt x="11631" y="15841"/>
                </a:lnTo>
                <a:lnTo>
                  <a:pt x="11558" y="15841"/>
                </a:lnTo>
                <a:lnTo>
                  <a:pt x="11461" y="15890"/>
                </a:lnTo>
                <a:lnTo>
                  <a:pt x="11509" y="15987"/>
                </a:lnTo>
                <a:lnTo>
                  <a:pt x="11607" y="16060"/>
                </a:lnTo>
                <a:lnTo>
                  <a:pt x="11728" y="16133"/>
                </a:lnTo>
                <a:lnTo>
                  <a:pt x="11850" y="16157"/>
                </a:lnTo>
                <a:lnTo>
                  <a:pt x="8930" y="16206"/>
                </a:lnTo>
                <a:lnTo>
                  <a:pt x="7324" y="16206"/>
                </a:lnTo>
                <a:lnTo>
                  <a:pt x="5694" y="16182"/>
                </a:lnTo>
                <a:lnTo>
                  <a:pt x="5718" y="16109"/>
                </a:lnTo>
                <a:lnTo>
                  <a:pt x="5718" y="16036"/>
                </a:lnTo>
                <a:lnTo>
                  <a:pt x="5694" y="15963"/>
                </a:lnTo>
                <a:lnTo>
                  <a:pt x="5645" y="15890"/>
                </a:lnTo>
                <a:lnTo>
                  <a:pt x="5305" y="15428"/>
                </a:lnTo>
                <a:lnTo>
                  <a:pt x="5013" y="14965"/>
                </a:lnTo>
                <a:lnTo>
                  <a:pt x="4721" y="14454"/>
                </a:lnTo>
                <a:lnTo>
                  <a:pt x="4477" y="13968"/>
                </a:lnTo>
                <a:lnTo>
                  <a:pt x="4258" y="13432"/>
                </a:lnTo>
                <a:lnTo>
                  <a:pt x="4064" y="12897"/>
                </a:lnTo>
                <a:lnTo>
                  <a:pt x="3869" y="12362"/>
                </a:lnTo>
                <a:lnTo>
                  <a:pt x="3723" y="11826"/>
                </a:lnTo>
                <a:lnTo>
                  <a:pt x="3553" y="11267"/>
                </a:lnTo>
                <a:lnTo>
                  <a:pt x="3431" y="10683"/>
                </a:lnTo>
                <a:lnTo>
                  <a:pt x="3163" y="9539"/>
                </a:lnTo>
                <a:lnTo>
                  <a:pt x="3090" y="9125"/>
                </a:lnTo>
                <a:lnTo>
                  <a:pt x="3042" y="8736"/>
                </a:lnTo>
                <a:lnTo>
                  <a:pt x="3017" y="8371"/>
                </a:lnTo>
                <a:lnTo>
                  <a:pt x="3017" y="7982"/>
                </a:lnTo>
                <a:close/>
                <a:moveTo>
                  <a:pt x="4258" y="14746"/>
                </a:moveTo>
                <a:lnTo>
                  <a:pt x="4502" y="15209"/>
                </a:lnTo>
                <a:lnTo>
                  <a:pt x="4064" y="15257"/>
                </a:lnTo>
                <a:lnTo>
                  <a:pt x="3626" y="15379"/>
                </a:lnTo>
                <a:lnTo>
                  <a:pt x="3455" y="15428"/>
                </a:lnTo>
                <a:lnTo>
                  <a:pt x="3285" y="15501"/>
                </a:lnTo>
                <a:lnTo>
                  <a:pt x="3115" y="15622"/>
                </a:lnTo>
                <a:lnTo>
                  <a:pt x="3042" y="15671"/>
                </a:lnTo>
                <a:lnTo>
                  <a:pt x="2993" y="15744"/>
                </a:lnTo>
                <a:lnTo>
                  <a:pt x="2944" y="15914"/>
                </a:lnTo>
                <a:lnTo>
                  <a:pt x="2944" y="16060"/>
                </a:lnTo>
                <a:lnTo>
                  <a:pt x="2993" y="16182"/>
                </a:lnTo>
                <a:lnTo>
                  <a:pt x="3066" y="16279"/>
                </a:lnTo>
                <a:lnTo>
                  <a:pt x="3163" y="16352"/>
                </a:lnTo>
                <a:lnTo>
                  <a:pt x="3309" y="16401"/>
                </a:lnTo>
                <a:lnTo>
                  <a:pt x="3455" y="16449"/>
                </a:lnTo>
                <a:lnTo>
                  <a:pt x="3601" y="16474"/>
                </a:lnTo>
                <a:lnTo>
                  <a:pt x="4283" y="16547"/>
                </a:lnTo>
                <a:lnTo>
                  <a:pt x="4988" y="16571"/>
                </a:lnTo>
                <a:lnTo>
                  <a:pt x="6375" y="16620"/>
                </a:lnTo>
                <a:lnTo>
                  <a:pt x="9125" y="16620"/>
                </a:lnTo>
                <a:lnTo>
                  <a:pt x="11801" y="16571"/>
                </a:lnTo>
                <a:lnTo>
                  <a:pt x="13018" y="16571"/>
                </a:lnTo>
                <a:lnTo>
                  <a:pt x="13626" y="16547"/>
                </a:lnTo>
                <a:lnTo>
                  <a:pt x="13943" y="16522"/>
                </a:lnTo>
                <a:lnTo>
                  <a:pt x="14235" y="16498"/>
                </a:lnTo>
                <a:lnTo>
                  <a:pt x="14381" y="16449"/>
                </a:lnTo>
                <a:lnTo>
                  <a:pt x="14527" y="16376"/>
                </a:lnTo>
                <a:lnTo>
                  <a:pt x="14673" y="16303"/>
                </a:lnTo>
                <a:lnTo>
                  <a:pt x="14819" y="16182"/>
                </a:lnTo>
                <a:lnTo>
                  <a:pt x="14916" y="16060"/>
                </a:lnTo>
                <a:lnTo>
                  <a:pt x="14965" y="15914"/>
                </a:lnTo>
                <a:lnTo>
                  <a:pt x="14965" y="15841"/>
                </a:lnTo>
                <a:lnTo>
                  <a:pt x="14965" y="15744"/>
                </a:lnTo>
                <a:lnTo>
                  <a:pt x="14940" y="15671"/>
                </a:lnTo>
                <a:lnTo>
                  <a:pt x="14916" y="15574"/>
                </a:lnTo>
                <a:lnTo>
                  <a:pt x="14794" y="15403"/>
                </a:lnTo>
                <a:lnTo>
                  <a:pt x="14648" y="15282"/>
                </a:lnTo>
                <a:lnTo>
                  <a:pt x="14478" y="15209"/>
                </a:lnTo>
                <a:lnTo>
                  <a:pt x="14308" y="15184"/>
                </a:lnTo>
                <a:lnTo>
                  <a:pt x="14137" y="15160"/>
                </a:lnTo>
                <a:lnTo>
                  <a:pt x="13553" y="15160"/>
                </a:lnTo>
                <a:lnTo>
                  <a:pt x="13699" y="14819"/>
                </a:lnTo>
                <a:lnTo>
                  <a:pt x="13724" y="14771"/>
                </a:lnTo>
                <a:lnTo>
                  <a:pt x="14454" y="14844"/>
                </a:lnTo>
                <a:lnTo>
                  <a:pt x="14794" y="14917"/>
                </a:lnTo>
                <a:lnTo>
                  <a:pt x="15135" y="14990"/>
                </a:lnTo>
                <a:lnTo>
                  <a:pt x="15500" y="15087"/>
                </a:lnTo>
                <a:lnTo>
                  <a:pt x="15816" y="15184"/>
                </a:lnTo>
                <a:lnTo>
                  <a:pt x="16157" y="15330"/>
                </a:lnTo>
                <a:lnTo>
                  <a:pt x="16497" y="15452"/>
                </a:lnTo>
                <a:lnTo>
                  <a:pt x="16741" y="15598"/>
                </a:lnTo>
                <a:lnTo>
                  <a:pt x="16911" y="15744"/>
                </a:lnTo>
                <a:lnTo>
                  <a:pt x="17033" y="15914"/>
                </a:lnTo>
                <a:lnTo>
                  <a:pt x="17081" y="16060"/>
                </a:lnTo>
                <a:lnTo>
                  <a:pt x="17081" y="16230"/>
                </a:lnTo>
                <a:lnTo>
                  <a:pt x="17008" y="16401"/>
                </a:lnTo>
                <a:lnTo>
                  <a:pt x="16911" y="16547"/>
                </a:lnTo>
                <a:lnTo>
                  <a:pt x="16789" y="16717"/>
                </a:lnTo>
                <a:lnTo>
                  <a:pt x="16643" y="16863"/>
                </a:lnTo>
                <a:lnTo>
                  <a:pt x="16449" y="17009"/>
                </a:lnTo>
                <a:lnTo>
                  <a:pt x="16059" y="17277"/>
                </a:lnTo>
                <a:lnTo>
                  <a:pt x="15670" y="17496"/>
                </a:lnTo>
                <a:lnTo>
                  <a:pt x="15305" y="17642"/>
                </a:lnTo>
                <a:lnTo>
                  <a:pt x="14965" y="17763"/>
                </a:lnTo>
                <a:lnTo>
                  <a:pt x="14600" y="17836"/>
                </a:lnTo>
                <a:lnTo>
                  <a:pt x="14259" y="17909"/>
                </a:lnTo>
                <a:lnTo>
                  <a:pt x="13894" y="17958"/>
                </a:lnTo>
                <a:lnTo>
                  <a:pt x="13140" y="18007"/>
                </a:lnTo>
                <a:lnTo>
                  <a:pt x="12410" y="18055"/>
                </a:lnTo>
                <a:lnTo>
                  <a:pt x="11558" y="18080"/>
                </a:lnTo>
                <a:lnTo>
                  <a:pt x="10706" y="18080"/>
                </a:lnTo>
                <a:lnTo>
                  <a:pt x="9027" y="18055"/>
                </a:lnTo>
                <a:lnTo>
                  <a:pt x="7324" y="18031"/>
                </a:lnTo>
                <a:lnTo>
                  <a:pt x="6473" y="18007"/>
                </a:lnTo>
                <a:lnTo>
                  <a:pt x="5645" y="17982"/>
                </a:lnTo>
                <a:lnTo>
                  <a:pt x="4794" y="17934"/>
                </a:lnTo>
                <a:lnTo>
                  <a:pt x="3942" y="17861"/>
                </a:lnTo>
                <a:lnTo>
                  <a:pt x="3115" y="17739"/>
                </a:lnTo>
                <a:lnTo>
                  <a:pt x="2287" y="17593"/>
                </a:lnTo>
                <a:lnTo>
                  <a:pt x="1898" y="17496"/>
                </a:lnTo>
                <a:lnTo>
                  <a:pt x="1509" y="17350"/>
                </a:lnTo>
                <a:lnTo>
                  <a:pt x="1168" y="17179"/>
                </a:lnTo>
                <a:lnTo>
                  <a:pt x="827" y="16985"/>
                </a:lnTo>
                <a:lnTo>
                  <a:pt x="633" y="16839"/>
                </a:lnTo>
                <a:lnTo>
                  <a:pt x="487" y="16668"/>
                </a:lnTo>
                <a:lnTo>
                  <a:pt x="365" y="16449"/>
                </a:lnTo>
                <a:lnTo>
                  <a:pt x="316" y="16328"/>
                </a:lnTo>
                <a:lnTo>
                  <a:pt x="316" y="16230"/>
                </a:lnTo>
                <a:lnTo>
                  <a:pt x="316" y="16085"/>
                </a:lnTo>
                <a:lnTo>
                  <a:pt x="341" y="15963"/>
                </a:lnTo>
                <a:lnTo>
                  <a:pt x="414" y="15866"/>
                </a:lnTo>
                <a:lnTo>
                  <a:pt x="511" y="15768"/>
                </a:lnTo>
                <a:lnTo>
                  <a:pt x="730" y="15622"/>
                </a:lnTo>
                <a:lnTo>
                  <a:pt x="949" y="15501"/>
                </a:lnTo>
                <a:lnTo>
                  <a:pt x="1314" y="15330"/>
                </a:lnTo>
                <a:lnTo>
                  <a:pt x="1728" y="15184"/>
                </a:lnTo>
                <a:lnTo>
                  <a:pt x="2141" y="15063"/>
                </a:lnTo>
                <a:lnTo>
                  <a:pt x="2555" y="14965"/>
                </a:lnTo>
                <a:lnTo>
                  <a:pt x="2993" y="14892"/>
                </a:lnTo>
                <a:lnTo>
                  <a:pt x="3407" y="14844"/>
                </a:lnTo>
                <a:lnTo>
                  <a:pt x="4258" y="14746"/>
                </a:lnTo>
                <a:close/>
                <a:moveTo>
                  <a:pt x="9076" y="6498"/>
                </a:moveTo>
                <a:lnTo>
                  <a:pt x="8103" y="6522"/>
                </a:lnTo>
                <a:lnTo>
                  <a:pt x="7129" y="6571"/>
                </a:lnTo>
                <a:lnTo>
                  <a:pt x="6156" y="6644"/>
                </a:lnTo>
                <a:lnTo>
                  <a:pt x="5183" y="6717"/>
                </a:lnTo>
                <a:lnTo>
                  <a:pt x="4526" y="6765"/>
                </a:lnTo>
                <a:lnTo>
                  <a:pt x="4161" y="6790"/>
                </a:lnTo>
                <a:lnTo>
                  <a:pt x="3796" y="6838"/>
                </a:lnTo>
                <a:lnTo>
                  <a:pt x="3431" y="6911"/>
                </a:lnTo>
                <a:lnTo>
                  <a:pt x="3285" y="6960"/>
                </a:lnTo>
                <a:lnTo>
                  <a:pt x="3115" y="7033"/>
                </a:lnTo>
                <a:lnTo>
                  <a:pt x="2993" y="7106"/>
                </a:lnTo>
                <a:lnTo>
                  <a:pt x="2847" y="7228"/>
                </a:lnTo>
                <a:lnTo>
                  <a:pt x="2750" y="7325"/>
                </a:lnTo>
                <a:lnTo>
                  <a:pt x="2652" y="7471"/>
                </a:lnTo>
                <a:lnTo>
                  <a:pt x="2628" y="7520"/>
                </a:lnTo>
                <a:lnTo>
                  <a:pt x="2628" y="7593"/>
                </a:lnTo>
                <a:lnTo>
                  <a:pt x="2652" y="7666"/>
                </a:lnTo>
                <a:lnTo>
                  <a:pt x="2579" y="7812"/>
                </a:lnTo>
                <a:lnTo>
                  <a:pt x="2555" y="7982"/>
                </a:lnTo>
                <a:lnTo>
                  <a:pt x="2531" y="8152"/>
                </a:lnTo>
                <a:lnTo>
                  <a:pt x="2506" y="8298"/>
                </a:lnTo>
                <a:lnTo>
                  <a:pt x="2360" y="8249"/>
                </a:lnTo>
                <a:lnTo>
                  <a:pt x="2214" y="8201"/>
                </a:lnTo>
                <a:lnTo>
                  <a:pt x="2044" y="8176"/>
                </a:lnTo>
                <a:lnTo>
                  <a:pt x="1874" y="8176"/>
                </a:lnTo>
                <a:lnTo>
                  <a:pt x="1557" y="8201"/>
                </a:lnTo>
                <a:lnTo>
                  <a:pt x="1265" y="8249"/>
                </a:lnTo>
                <a:lnTo>
                  <a:pt x="1046" y="8347"/>
                </a:lnTo>
                <a:lnTo>
                  <a:pt x="827" y="8468"/>
                </a:lnTo>
                <a:lnTo>
                  <a:pt x="657" y="8639"/>
                </a:lnTo>
                <a:lnTo>
                  <a:pt x="487" y="8833"/>
                </a:lnTo>
                <a:lnTo>
                  <a:pt x="365" y="9052"/>
                </a:lnTo>
                <a:lnTo>
                  <a:pt x="268" y="9271"/>
                </a:lnTo>
                <a:lnTo>
                  <a:pt x="195" y="9515"/>
                </a:lnTo>
                <a:lnTo>
                  <a:pt x="170" y="9758"/>
                </a:lnTo>
                <a:lnTo>
                  <a:pt x="170" y="10026"/>
                </a:lnTo>
                <a:lnTo>
                  <a:pt x="219" y="10293"/>
                </a:lnTo>
                <a:lnTo>
                  <a:pt x="292" y="10537"/>
                </a:lnTo>
                <a:lnTo>
                  <a:pt x="389" y="10780"/>
                </a:lnTo>
                <a:lnTo>
                  <a:pt x="535" y="10999"/>
                </a:lnTo>
                <a:lnTo>
                  <a:pt x="706" y="11194"/>
                </a:lnTo>
                <a:lnTo>
                  <a:pt x="900" y="11388"/>
                </a:lnTo>
                <a:lnTo>
                  <a:pt x="1095" y="11559"/>
                </a:lnTo>
                <a:lnTo>
                  <a:pt x="1363" y="11729"/>
                </a:lnTo>
                <a:lnTo>
                  <a:pt x="1606" y="11899"/>
                </a:lnTo>
                <a:lnTo>
                  <a:pt x="2117" y="12240"/>
                </a:lnTo>
                <a:lnTo>
                  <a:pt x="2409" y="12459"/>
                </a:lnTo>
                <a:lnTo>
                  <a:pt x="2531" y="12581"/>
                </a:lnTo>
                <a:lnTo>
                  <a:pt x="2652" y="12727"/>
                </a:lnTo>
                <a:lnTo>
                  <a:pt x="2725" y="12873"/>
                </a:lnTo>
                <a:lnTo>
                  <a:pt x="2774" y="13043"/>
                </a:lnTo>
                <a:lnTo>
                  <a:pt x="2750" y="13165"/>
                </a:lnTo>
                <a:lnTo>
                  <a:pt x="2725" y="13238"/>
                </a:lnTo>
                <a:lnTo>
                  <a:pt x="2677" y="13262"/>
                </a:lnTo>
                <a:lnTo>
                  <a:pt x="2604" y="13262"/>
                </a:lnTo>
                <a:lnTo>
                  <a:pt x="2531" y="13213"/>
                </a:lnTo>
                <a:lnTo>
                  <a:pt x="2458" y="13189"/>
                </a:lnTo>
                <a:lnTo>
                  <a:pt x="2312" y="13165"/>
                </a:lnTo>
                <a:lnTo>
                  <a:pt x="2190" y="13213"/>
                </a:lnTo>
                <a:lnTo>
                  <a:pt x="2068" y="13286"/>
                </a:lnTo>
                <a:lnTo>
                  <a:pt x="1995" y="13408"/>
                </a:lnTo>
                <a:lnTo>
                  <a:pt x="1971" y="13530"/>
                </a:lnTo>
                <a:lnTo>
                  <a:pt x="1971" y="13603"/>
                </a:lnTo>
                <a:lnTo>
                  <a:pt x="1995" y="13651"/>
                </a:lnTo>
                <a:lnTo>
                  <a:pt x="2020" y="13724"/>
                </a:lnTo>
                <a:lnTo>
                  <a:pt x="2093" y="13773"/>
                </a:lnTo>
                <a:lnTo>
                  <a:pt x="2263" y="13895"/>
                </a:lnTo>
                <a:lnTo>
                  <a:pt x="2458" y="13968"/>
                </a:lnTo>
                <a:lnTo>
                  <a:pt x="2677" y="13992"/>
                </a:lnTo>
                <a:lnTo>
                  <a:pt x="2871" y="13968"/>
                </a:lnTo>
                <a:lnTo>
                  <a:pt x="3066" y="13895"/>
                </a:lnTo>
                <a:lnTo>
                  <a:pt x="3236" y="13773"/>
                </a:lnTo>
                <a:lnTo>
                  <a:pt x="3309" y="13700"/>
                </a:lnTo>
                <a:lnTo>
                  <a:pt x="3358" y="13603"/>
                </a:lnTo>
                <a:lnTo>
                  <a:pt x="3431" y="13505"/>
                </a:lnTo>
                <a:lnTo>
                  <a:pt x="3455" y="13408"/>
                </a:lnTo>
                <a:lnTo>
                  <a:pt x="3504" y="13213"/>
                </a:lnTo>
                <a:lnTo>
                  <a:pt x="3504" y="13019"/>
                </a:lnTo>
                <a:lnTo>
                  <a:pt x="3650" y="13432"/>
                </a:lnTo>
                <a:lnTo>
                  <a:pt x="3820" y="13822"/>
                </a:lnTo>
                <a:lnTo>
                  <a:pt x="3991" y="14211"/>
                </a:lnTo>
                <a:lnTo>
                  <a:pt x="4185" y="14600"/>
                </a:lnTo>
                <a:lnTo>
                  <a:pt x="3723" y="14600"/>
                </a:lnTo>
                <a:lnTo>
                  <a:pt x="3285" y="14625"/>
                </a:lnTo>
                <a:lnTo>
                  <a:pt x="2823" y="14673"/>
                </a:lnTo>
                <a:lnTo>
                  <a:pt x="2385" y="14746"/>
                </a:lnTo>
                <a:lnTo>
                  <a:pt x="1922" y="14819"/>
                </a:lnTo>
                <a:lnTo>
                  <a:pt x="1484" y="14941"/>
                </a:lnTo>
                <a:lnTo>
                  <a:pt x="1071" y="15087"/>
                </a:lnTo>
                <a:lnTo>
                  <a:pt x="657" y="15282"/>
                </a:lnTo>
                <a:lnTo>
                  <a:pt x="487" y="15379"/>
                </a:lnTo>
                <a:lnTo>
                  <a:pt x="341" y="15476"/>
                </a:lnTo>
                <a:lnTo>
                  <a:pt x="219" y="15574"/>
                </a:lnTo>
                <a:lnTo>
                  <a:pt x="122" y="15695"/>
                </a:lnTo>
                <a:lnTo>
                  <a:pt x="49" y="15841"/>
                </a:lnTo>
                <a:lnTo>
                  <a:pt x="24" y="15963"/>
                </a:lnTo>
                <a:lnTo>
                  <a:pt x="0" y="16109"/>
                </a:lnTo>
                <a:lnTo>
                  <a:pt x="0" y="16255"/>
                </a:lnTo>
                <a:lnTo>
                  <a:pt x="24" y="16376"/>
                </a:lnTo>
                <a:lnTo>
                  <a:pt x="49" y="16522"/>
                </a:lnTo>
                <a:lnTo>
                  <a:pt x="122" y="16668"/>
                </a:lnTo>
                <a:lnTo>
                  <a:pt x="195" y="16790"/>
                </a:lnTo>
                <a:lnTo>
                  <a:pt x="292" y="16936"/>
                </a:lnTo>
                <a:lnTo>
                  <a:pt x="389" y="17058"/>
                </a:lnTo>
                <a:lnTo>
                  <a:pt x="511" y="17179"/>
                </a:lnTo>
                <a:lnTo>
                  <a:pt x="633" y="17301"/>
                </a:lnTo>
                <a:lnTo>
                  <a:pt x="827" y="17423"/>
                </a:lnTo>
                <a:lnTo>
                  <a:pt x="1046" y="17544"/>
                </a:lnTo>
                <a:lnTo>
                  <a:pt x="1241" y="17642"/>
                </a:lnTo>
                <a:lnTo>
                  <a:pt x="1460" y="17739"/>
                </a:lnTo>
                <a:lnTo>
                  <a:pt x="1922" y="17885"/>
                </a:lnTo>
                <a:lnTo>
                  <a:pt x="2409" y="18007"/>
                </a:lnTo>
                <a:lnTo>
                  <a:pt x="2896" y="18080"/>
                </a:lnTo>
                <a:lnTo>
                  <a:pt x="3382" y="18128"/>
                </a:lnTo>
                <a:lnTo>
                  <a:pt x="4331" y="18226"/>
                </a:lnTo>
                <a:lnTo>
                  <a:pt x="5451" y="18299"/>
                </a:lnTo>
                <a:lnTo>
                  <a:pt x="6570" y="18347"/>
                </a:lnTo>
                <a:lnTo>
                  <a:pt x="8833" y="18396"/>
                </a:lnTo>
                <a:lnTo>
                  <a:pt x="9928" y="18420"/>
                </a:lnTo>
                <a:lnTo>
                  <a:pt x="11047" y="18420"/>
                </a:lnTo>
                <a:lnTo>
                  <a:pt x="12142" y="18396"/>
                </a:lnTo>
                <a:lnTo>
                  <a:pt x="13261" y="18347"/>
                </a:lnTo>
                <a:lnTo>
                  <a:pt x="13675" y="18323"/>
                </a:lnTo>
                <a:lnTo>
                  <a:pt x="14113" y="18274"/>
                </a:lnTo>
                <a:lnTo>
                  <a:pt x="14527" y="18201"/>
                </a:lnTo>
                <a:lnTo>
                  <a:pt x="14965" y="18128"/>
                </a:lnTo>
                <a:lnTo>
                  <a:pt x="15378" y="18007"/>
                </a:lnTo>
                <a:lnTo>
                  <a:pt x="15767" y="17861"/>
                </a:lnTo>
                <a:lnTo>
                  <a:pt x="16157" y="17690"/>
                </a:lnTo>
                <a:lnTo>
                  <a:pt x="16546" y="17471"/>
                </a:lnTo>
                <a:lnTo>
                  <a:pt x="16814" y="17277"/>
                </a:lnTo>
                <a:lnTo>
                  <a:pt x="17057" y="17033"/>
                </a:lnTo>
                <a:lnTo>
                  <a:pt x="17276" y="16766"/>
                </a:lnTo>
                <a:lnTo>
                  <a:pt x="17349" y="16620"/>
                </a:lnTo>
                <a:lnTo>
                  <a:pt x="17422" y="16474"/>
                </a:lnTo>
                <a:lnTo>
                  <a:pt x="17471" y="16328"/>
                </a:lnTo>
                <a:lnTo>
                  <a:pt x="17495" y="16157"/>
                </a:lnTo>
                <a:lnTo>
                  <a:pt x="17495" y="16012"/>
                </a:lnTo>
                <a:lnTo>
                  <a:pt x="17471" y="15866"/>
                </a:lnTo>
                <a:lnTo>
                  <a:pt x="17398" y="15720"/>
                </a:lnTo>
                <a:lnTo>
                  <a:pt x="17325" y="15598"/>
                </a:lnTo>
                <a:lnTo>
                  <a:pt x="17179" y="15452"/>
                </a:lnTo>
                <a:lnTo>
                  <a:pt x="17033" y="15330"/>
                </a:lnTo>
                <a:lnTo>
                  <a:pt x="16692" y="15111"/>
                </a:lnTo>
                <a:lnTo>
                  <a:pt x="16327" y="14941"/>
                </a:lnTo>
                <a:lnTo>
                  <a:pt x="15938" y="14795"/>
                </a:lnTo>
                <a:lnTo>
                  <a:pt x="15524" y="14673"/>
                </a:lnTo>
                <a:lnTo>
                  <a:pt x="15110" y="14576"/>
                </a:lnTo>
                <a:lnTo>
                  <a:pt x="14697" y="14503"/>
                </a:lnTo>
                <a:lnTo>
                  <a:pt x="14283" y="14454"/>
                </a:lnTo>
                <a:lnTo>
                  <a:pt x="13870" y="14406"/>
                </a:lnTo>
                <a:lnTo>
                  <a:pt x="14040" y="13968"/>
                </a:lnTo>
                <a:lnTo>
                  <a:pt x="14186" y="13530"/>
                </a:lnTo>
                <a:lnTo>
                  <a:pt x="14454" y="12629"/>
                </a:lnTo>
                <a:lnTo>
                  <a:pt x="14794" y="11340"/>
                </a:lnTo>
                <a:lnTo>
                  <a:pt x="14916" y="10683"/>
                </a:lnTo>
                <a:lnTo>
                  <a:pt x="15038" y="10026"/>
                </a:lnTo>
                <a:lnTo>
                  <a:pt x="15135" y="9417"/>
                </a:lnTo>
                <a:lnTo>
                  <a:pt x="15159" y="9077"/>
                </a:lnTo>
                <a:lnTo>
                  <a:pt x="15159" y="8760"/>
                </a:lnTo>
                <a:lnTo>
                  <a:pt x="15159" y="8444"/>
                </a:lnTo>
                <a:lnTo>
                  <a:pt x="15110" y="8128"/>
                </a:lnTo>
                <a:lnTo>
                  <a:pt x="15038" y="7836"/>
                </a:lnTo>
                <a:lnTo>
                  <a:pt x="14940" y="7544"/>
                </a:lnTo>
                <a:lnTo>
                  <a:pt x="14916" y="7495"/>
                </a:lnTo>
                <a:lnTo>
                  <a:pt x="14892" y="7471"/>
                </a:lnTo>
                <a:lnTo>
                  <a:pt x="14794" y="7447"/>
                </a:lnTo>
                <a:lnTo>
                  <a:pt x="14746" y="7325"/>
                </a:lnTo>
                <a:lnTo>
                  <a:pt x="14673" y="7228"/>
                </a:lnTo>
                <a:lnTo>
                  <a:pt x="14600" y="7130"/>
                </a:lnTo>
                <a:lnTo>
                  <a:pt x="14478" y="7057"/>
                </a:lnTo>
                <a:lnTo>
                  <a:pt x="14235" y="6936"/>
                </a:lnTo>
                <a:lnTo>
                  <a:pt x="13943" y="6863"/>
                </a:lnTo>
                <a:lnTo>
                  <a:pt x="13626" y="6790"/>
                </a:lnTo>
                <a:lnTo>
                  <a:pt x="13310" y="6765"/>
                </a:lnTo>
                <a:lnTo>
                  <a:pt x="12823" y="6717"/>
                </a:lnTo>
                <a:lnTo>
                  <a:pt x="11899" y="6595"/>
                </a:lnTo>
                <a:lnTo>
                  <a:pt x="10950" y="6522"/>
                </a:lnTo>
                <a:lnTo>
                  <a:pt x="10025" y="6498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" name="Rounded Rectangle 1"/>
          <p:cNvSpPr/>
          <p:nvPr/>
        </p:nvSpPr>
        <p:spPr>
          <a:xfrm>
            <a:off x="3759019" y="370739"/>
            <a:ext cx="1715680" cy="470872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Luyện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tập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752929" y="1550150"/>
            <a:ext cx="3626716" cy="2085300"/>
          </a:xfrm>
        </p:spPr>
        <p:txBody>
          <a:bodyPr anchor="t"/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Em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hãy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vẽ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bức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tranh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chân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dung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của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một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bạn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trong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lớp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.</a:t>
            </a:r>
            <a:br>
              <a:rPr lang="en-US" sz="2000" dirty="0" smtClean="0">
                <a:solidFill>
                  <a:srgbClr val="002060"/>
                </a:solidFill>
                <a:latin typeface="+mn-lt"/>
              </a:rPr>
            </a:br>
            <a:r>
              <a:rPr lang="en-US" sz="2000" b="1" i="1" dirty="0" err="1" smtClean="0">
                <a:solidFill>
                  <a:srgbClr val="002060"/>
                </a:solidFill>
                <a:latin typeface="+mn-lt"/>
              </a:rPr>
              <a:t>Yêu</a:t>
            </a:r>
            <a:r>
              <a:rPr lang="en-US" sz="2000" b="1" i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b="1" i="1" dirty="0" err="1" smtClean="0">
                <a:solidFill>
                  <a:srgbClr val="002060"/>
                </a:solidFill>
                <a:latin typeface="+mn-lt"/>
              </a:rPr>
              <a:t>cầu</a:t>
            </a:r>
            <a:r>
              <a:rPr lang="en-US" sz="2000" b="1" i="1" dirty="0" smtClean="0">
                <a:solidFill>
                  <a:srgbClr val="002060"/>
                </a:solidFill>
                <a:latin typeface="+mn-lt"/>
              </a:rPr>
              <a:t>: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Khai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thác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đặc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điểm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khuôn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mặt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bạn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và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em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hãy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nói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về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bức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tranh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của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mình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.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16603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06895" y="215757"/>
            <a:ext cx="419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 smtClean="0"/>
              <a:t>Một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số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tranh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tham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khảo</a:t>
            </a:r>
            <a:endParaRPr lang="en-US" sz="1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30" y="965770"/>
            <a:ext cx="2634249" cy="3791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81" y="949092"/>
            <a:ext cx="2633919" cy="3807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967" y="949092"/>
            <a:ext cx="2579825" cy="3807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95" y="718921"/>
            <a:ext cx="1011766" cy="6522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309" y="677686"/>
            <a:ext cx="1011766" cy="6522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682" y="718921"/>
            <a:ext cx="1011766" cy="65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39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latin typeface="+mn-lt"/>
              </a:rPr>
              <a:t>Ai </a:t>
            </a:r>
            <a:r>
              <a:rPr lang="en-US" b="1" dirty="0" err="1" smtClean="0">
                <a:latin typeface="+mn-lt"/>
              </a:rPr>
              <a:t>nhanh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trí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hơn</a:t>
            </a:r>
            <a:r>
              <a:rPr lang="en-US" b="1" dirty="0" smtClean="0">
                <a:latin typeface="+mn-lt"/>
              </a:rPr>
              <a:t>?</a:t>
            </a:r>
            <a:endParaRPr b="1" dirty="0">
              <a:latin typeface="+mn-lt"/>
            </a:endParaRPr>
          </a:p>
        </p:txBody>
      </p:sp>
      <p:sp>
        <p:nvSpPr>
          <p:cNvPr id="65" name="Google Shape;65;p1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66" name="Google Shape;66;p12"/>
          <p:cNvPicPr preferRelativeResize="0"/>
          <p:nvPr/>
        </p:nvPicPr>
        <p:blipFill rotWithShape="1">
          <a:blip r:embed="rId3">
            <a:alphaModFix/>
          </a:blip>
          <a:srcRect l="21113" r="27764"/>
          <a:stretch/>
        </p:blipFill>
        <p:spPr>
          <a:xfrm>
            <a:off x="6591350" y="2052825"/>
            <a:ext cx="905700" cy="1328700"/>
          </a:xfrm>
          <a:prstGeom prst="roundRect">
            <a:avLst>
              <a:gd name="adj" fmla="val 931"/>
            </a:avLst>
          </a:prstGeom>
          <a:noFill/>
          <a:ln>
            <a:noFill/>
          </a:ln>
        </p:spPr>
      </p:pic>
      <p:pic>
        <p:nvPicPr>
          <p:cNvPr id="67" name="Google Shape;67;p12"/>
          <p:cNvPicPr preferRelativeResize="0"/>
          <p:nvPr/>
        </p:nvPicPr>
        <p:blipFill rotWithShape="1">
          <a:blip r:embed="rId4">
            <a:alphaModFix/>
          </a:blip>
          <a:srcRect l="41297" r="13305"/>
          <a:stretch/>
        </p:blipFill>
        <p:spPr>
          <a:xfrm>
            <a:off x="6591350" y="3475875"/>
            <a:ext cx="905700" cy="1328700"/>
          </a:xfrm>
          <a:prstGeom prst="roundRect">
            <a:avLst>
              <a:gd name="adj" fmla="val 931"/>
            </a:avLst>
          </a:prstGeom>
          <a:noFill/>
          <a:ln>
            <a:noFill/>
          </a:ln>
        </p:spPr>
      </p:pic>
      <p:pic>
        <p:nvPicPr>
          <p:cNvPr id="68" name="Google Shape;68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96773" y="1849052"/>
            <a:ext cx="941825" cy="30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25" y="1138055"/>
            <a:ext cx="710997" cy="7109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4543" y="1094165"/>
            <a:ext cx="4736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smtClean="0"/>
              <a:t>Theo </a:t>
            </a:r>
            <a:r>
              <a:rPr lang="en-US" sz="2000" i="1" dirty="0" err="1" smtClean="0"/>
              <a:t>em</a:t>
            </a:r>
            <a:r>
              <a:rPr lang="en-US" sz="2000" i="1" dirty="0" smtClean="0"/>
              <a:t>, </a:t>
            </a:r>
            <a:r>
              <a:rPr lang="en-US" sz="2000" i="1" dirty="0" err="1" smtClean="0"/>
              <a:t>có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những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cách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nào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để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lưu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giữ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chân</a:t>
            </a:r>
            <a:r>
              <a:rPr lang="en-US" sz="2000" i="1" dirty="0" smtClean="0"/>
              <a:t> dung </a:t>
            </a:r>
            <a:r>
              <a:rPr lang="en-US" sz="2000" i="1" dirty="0" err="1" smtClean="0"/>
              <a:t>của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một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người</a:t>
            </a:r>
            <a:r>
              <a:rPr lang="en-US" sz="2000" i="1" dirty="0" smtClean="0"/>
              <a:t>?</a:t>
            </a:r>
            <a:endParaRPr lang="en-US" sz="2000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30" y="2313108"/>
            <a:ext cx="1939204" cy="19392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3723" y="4142586"/>
            <a:ext cx="1284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Chụp</a:t>
            </a:r>
            <a:r>
              <a:rPr lang="en-US" sz="1800" dirty="0" smtClean="0"/>
              <a:t> </a:t>
            </a:r>
            <a:r>
              <a:rPr lang="en-US" sz="1800" dirty="0" err="1" smtClean="0"/>
              <a:t>ảnh</a:t>
            </a:r>
            <a:endParaRPr lang="en-US" sz="1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119" y="2202556"/>
            <a:ext cx="2050547" cy="20505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006" y="2354926"/>
            <a:ext cx="2378392" cy="17419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2948587" y="4213978"/>
            <a:ext cx="1109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Vẽ</a:t>
            </a:r>
            <a:r>
              <a:rPr lang="en-US" sz="1800" dirty="0" smtClean="0"/>
              <a:t> </a:t>
            </a:r>
            <a:r>
              <a:rPr lang="en-US" sz="1800" dirty="0" err="1" smtClean="0"/>
              <a:t>tranh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4871755" y="4157344"/>
            <a:ext cx="1546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Nặn</a:t>
            </a:r>
            <a:r>
              <a:rPr lang="en-US" sz="1800" dirty="0" smtClean="0"/>
              <a:t> </a:t>
            </a:r>
            <a:r>
              <a:rPr lang="en-US" sz="1800" dirty="0" err="1" smtClean="0"/>
              <a:t>tượng</a:t>
            </a:r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03" y="382475"/>
            <a:ext cx="525644" cy="540591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latin typeface="+mn-lt"/>
              </a:rPr>
              <a:t>3. THẢO LUẬN</a:t>
            </a:r>
            <a:endParaRPr 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sp>
        <p:nvSpPr>
          <p:cNvPr id="9" name="Google Shape;52;p11"/>
          <p:cNvSpPr txBox="1">
            <a:spLocks/>
          </p:cNvSpPr>
          <p:nvPr/>
        </p:nvSpPr>
        <p:spPr>
          <a:xfrm>
            <a:off x="786014" y="1234645"/>
            <a:ext cx="5493526" cy="2421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vi-VN" sz="18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Trưng bày sản phẩm lên bảng hoặc xung quanh lớp để học sinh giới thiệu, chia sẻ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:</a:t>
            </a:r>
          </a:p>
          <a:p>
            <a:pPr algn="just">
              <a:lnSpc>
                <a:spcPct val="150000"/>
              </a:lnSpc>
            </a:pPr>
            <a:endParaRPr lang="vi-VN" sz="1800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11" name="组合 3"/>
          <p:cNvGrpSpPr/>
          <p:nvPr/>
        </p:nvGrpSpPr>
        <p:grpSpPr>
          <a:xfrm>
            <a:off x="3076675" y="2311685"/>
            <a:ext cx="638542" cy="2118550"/>
            <a:chOff x="5354201" y="1393371"/>
            <a:chExt cx="1398543" cy="4773888"/>
          </a:xfrm>
        </p:grpSpPr>
        <p:sp>
          <p:nvSpPr>
            <p:cNvPr id="12" name="íślíḋè-Freeform: Shape 4"/>
            <p:cNvSpPr/>
            <p:nvPr/>
          </p:nvSpPr>
          <p:spPr bwMode="auto">
            <a:xfrm>
              <a:off x="5653078" y="4674505"/>
              <a:ext cx="1044440" cy="1492754"/>
            </a:xfrm>
            <a:custGeom>
              <a:avLst/>
              <a:gdLst>
                <a:gd name="T0" fmla="*/ 103 w 270"/>
                <a:gd name="T1" fmla="*/ 388 h 388"/>
                <a:gd name="T2" fmla="*/ 0 w 270"/>
                <a:gd name="T3" fmla="*/ 267 h 388"/>
                <a:gd name="T4" fmla="*/ 243 w 270"/>
                <a:gd name="T5" fmla="*/ 0 h 388"/>
                <a:gd name="T6" fmla="*/ 260 w 270"/>
                <a:gd name="T7" fmla="*/ 109 h 388"/>
                <a:gd name="T8" fmla="*/ 269 w 270"/>
                <a:gd name="T9" fmla="*/ 178 h 388"/>
                <a:gd name="T10" fmla="*/ 264 w 270"/>
                <a:gd name="T11" fmla="*/ 200 h 388"/>
                <a:gd name="T12" fmla="*/ 108 w 270"/>
                <a:gd name="T13" fmla="*/ 384 h 388"/>
                <a:gd name="T14" fmla="*/ 103 w 270"/>
                <a:gd name="T15" fmla="*/ 388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0" h="388">
                  <a:moveTo>
                    <a:pt x="103" y="388"/>
                  </a:moveTo>
                  <a:cubicBezTo>
                    <a:pt x="69" y="347"/>
                    <a:pt x="35" y="308"/>
                    <a:pt x="0" y="267"/>
                  </a:cubicBezTo>
                  <a:cubicBezTo>
                    <a:pt x="81" y="179"/>
                    <a:pt x="160" y="91"/>
                    <a:pt x="243" y="0"/>
                  </a:cubicBezTo>
                  <a:cubicBezTo>
                    <a:pt x="249" y="39"/>
                    <a:pt x="255" y="74"/>
                    <a:pt x="260" y="109"/>
                  </a:cubicBezTo>
                  <a:cubicBezTo>
                    <a:pt x="263" y="132"/>
                    <a:pt x="267" y="155"/>
                    <a:pt x="269" y="178"/>
                  </a:cubicBezTo>
                  <a:cubicBezTo>
                    <a:pt x="270" y="185"/>
                    <a:pt x="268" y="195"/>
                    <a:pt x="264" y="200"/>
                  </a:cubicBezTo>
                  <a:cubicBezTo>
                    <a:pt x="212" y="262"/>
                    <a:pt x="160" y="323"/>
                    <a:pt x="108" y="384"/>
                  </a:cubicBezTo>
                  <a:cubicBezTo>
                    <a:pt x="107" y="385"/>
                    <a:pt x="106" y="386"/>
                    <a:pt x="103" y="388"/>
                  </a:cubicBezTo>
                  <a:close/>
                </a:path>
              </a:pathLst>
            </a:custGeom>
            <a:solidFill>
              <a:srgbClr val="6198EA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</a:endParaRPr>
            </a:p>
          </p:txBody>
        </p:sp>
        <p:sp>
          <p:nvSpPr>
            <p:cNvPr id="13" name="íślíḋè-Freeform: Shape 3"/>
            <p:cNvSpPr/>
            <p:nvPr/>
          </p:nvSpPr>
          <p:spPr bwMode="auto">
            <a:xfrm>
              <a:off x="5354201" y="1393371"/>
              <a:ext cx="1398543" cy="1380675"/>
            </a:xfrm>
            <a:custGeom>
              <a:avLst/>
              <a:gdLst>
                <a:gd name="T0" fmla="*/ 114 w 361"/>
                <a:gd name="T1" fmla="*/ 359 h 359"/>
                <a:gd name="T2" fmla="*/ 129 w 361"/>
                <a:gd name="T3" fmla="*/ 254 h 359"/>
                <a:gd name="T4" fmla="*/ 118 w 361"/>
                <a:gd name="T5" fmla="*/ 225 h 359"/>
                <a:gd name="T6" fmla="*/ 28 w 361"/>
                <a:gd name="T7" fmla="*/ 130 h 359"/>
                <a:gd name="T8" fmla="*/ 43 w 361"/>
                <a:gd name="T9" fmla="*/ 55 h 359"/>
                <a:gd name="T10" fmla="*/ 318 w 361"/>
                <a:gd name="T11" fmla="*/ 53 h 359"/>
                <a:gd name="T12" fmla="*/ 325 w 361"/>
                <a:gd name="T13" fmla="*/ 58 h 359"/>
                <a:gd name="T14" fmla="*/ 337 w 361"/>
                <a:gd name="T15" fmla="*/ 125 h 359"/>
                <a:gd name="T16" fmla="*/ 244 w 361"/>
                <a:gd name="T17" fmla="*/ 226 h 359"/>
                <a:gd name="T18" fmla="*/ 232 w 361"/>
                <a:gd name="T19" fmla="*/ 249 h 359"/>
                <a:gd name="T20" fmla="*/ 226 w 361"/>
                <a:gd name="T21" fmla="*/ 260 h 359"/>
                <a:gd name="T22" fmla="*/ 120 w 361"/>
                <a:gd name="T23" fmla="*/ 357 h 359"/>
                <a:gd name="T24" fmla="*/ 114 w 361"/>
                <a:gd name="T25" fmla="*/ 359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1" h="359">
                  <a:moveTo>
                    <a:pt x="114" y="359"/>
                  </a:moveTo>
                  <a:cubicBezTo>
                    <a:pt x="119" y="324"/>
                    <a:pt x="124" y="289"/>
                    <a:pt x="129" y="254"/>
                  </a:cubicBezTo>
                  <a:cubicBezTo>
                    <a:pt x="131" y="242"/>
                    <a:pt x="128" y="234"/>
                    <a:pt x="118" y="225"/>
                  </a:cubicBezTo>
                  <a:cubicBezTo>
                    <a:pt x="87" y="195"/>
                    <a:pt x="55" y="164"/>
                    <a:pt x="28" y="130"/>
                  </a:cubicBezTo>
                  <a:cubicBezTo>
                    <a:pt x="0" y="96"/>
                    <a:pt x="5" y="78"/>
                    <a:pt x="43" y="55"/>
                  </a:cubicBezTo>
                  <a:cubicBezTo>
                    <a:pt x="134" y="0"/>
                    <a:pt x="226" y="0"/>
                    <a:pt x="318" y="53"/>
                  </a:cubicBezTo>
                  <a:cubicBezTo>
                    <a:pt x="320" y="55"/>
                    <a:pt x="323" y="56"/>
                    <a:pt x="325" y="58"/>
                  </a:cubicBezTo>
                  <a:cubicBezTo>
                    <a:pt x="356" y="81"/>
                    <a:pt x="361" y="96"/>
                    <a:pt x="337" y="125"/>
                  </a:cubicBezTo>
                  <a:cubicBezTo>
                    <a:pt x="308" y="161"/>
                    <a:pt x="275" y="192"/>
                    <a:pt x="244" y="226"/>
                  </a:cubicBezTo>
                  <a:cubicBezTo>
                    <a:pt x="238" y="232"/>
                    <a:pt x="236" y="241"/>
                    <a:pt x="232" y="249"/>
                  </a:cubicBezTo>
                  <a:cubicBezTo>
                    <a:pt x="230" y="253"/>
                    <a:pt x="229" y="258"/>
                    <a:pt x="226" y="260"/>
                  </a:cubicBezTo>
                  <a:cubicBezTo>
                    <a:pt x="191" y="293"/>
                    <a:pt x="156" y="325"/>
                    <a:pt x="120" y="357"/>
                  </a:cubicBezTo>
                  <a:cubicBezTo>
                    <a:pt x="119" y="358"/>
                    <a:pt x="117" y="359"/>
                    <a:pt x="114" y="359"/>
                  </a:cubicBezTo>
                  <a:close/>
                </a:path>
              </a:pathLst>
            </a:custGeom>
            <a:solidFill>
              <a:srgbClr val="6198EA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</a:endParaRPr>
            </a:p>
          </p:txBody>
        </p:sp>
        <p:sp>
          <p:nvSpPr>
            <p:cNvPr id="14" name="íślíḋè-Freeform: Shape 5"/>
            <p:cNvSpPr/>
            <p:nvPr/>
          </p:nvSpPr>
          <p:spPr bwMode="auto">
            <a:xfrm>
              <a:off x="5415926" y="3998786"/>
              <a:ext cx="1189005" cy="1468389"/>
            </a:xfrm>
            <a:custGeom>
              <a:avLst/>
              <a:gdLst>
                <a:gd name="T0" fmla="*/ 4 w 307"/>
                <a:gd name="T1" fmla="*/ 382 h 382"/>
                <a:gd name="T2" fmla="*/ 1 w 307"/>
                <a:gd name="T3" fmla="*/ 350 h 382"/>
                <a:gd name="T4" fmla="*/ 6 w 307"/>
                <a:gd name="T5" fmla="*/ 310 h 382"/>
                <a:gd name="T6" fmla="*/ 15 w 307"/>
                <a:gd name="T7" fmla="*/ 287 h 382"/>
                <a:gd name="T8" fmla="*/ 268 w 307"/>
                <a:gd name="T9" fmla="*/ 10 h 382"/>
                <a:gd name="T10" fmla="*/ 278 w 307"/>
                <a:gd name="T11" fmla="*/ 0 h 382"/>
                <a:gd name="T12" fmla="*/ 289 w 307"/>
                <a:gd name="T13" fmla="*/ 66 h 382"/>
                <a:gd name="T14" fmla="*/ 289 w 307"/>
                <a:gd name="T15" fmla="*/ 72 h 382"/>
                <a:gd name="T16" fmla="*/ 255 w 307"/>
                <a:gd name="T17" fmla="*/ 162 h 382"/>
                <a:gd name="T18" fmla="*/ 24 w 307"/>
                <a:gd name="T19" fmla="*/ 371 h 382"/>
                <a:gd name="T20" fmla="*/ 12 w 307"/>
                <a:gd name="T21" fmla="*/ 382 h 382"/>
                <a:gd name="T22" fmla="*/ 4 w 307"/>
                <a:gd name="T23" fmla="*/ 382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7" h="382">
                  <a:moveTo>
                    <a:pt x="4" y="382"/>
                  </a:moveTo>
                  <a:cubicBezTo>
                    <a:pt x="3" y="371"/>
                    <a:pt x="0" y="360"/>
                    <a:pt x="1" y="350"/>
                  </a:cubicBezTo>
                  <a:cubicBezTo>
                    <a:pt x="1" y="337"/>
                    <a:pt x="3" y="323"/>
                    <a:pt x="6" y="310"/>
                  </a:cubicBezTo>
                  <a:cubicBezTo>
                    <a:pt x="7" y="302"/>
                    <a:pt x="10" y="293"/>
                    <a:pt x="15" y="287"/>
                  </a:cubicBezTo>
                  <a:cubicBezTo>
                    <a:pt x="99" y="195"/>
                    <a:pt x="184" y="102"/>
                    <a:pt x="268" y="10"/>
                  </a:cubicBezTo>
                  <a:cubicBezTo>
                    <a:pt x="270" y="7"/>
                    <a:pt x="273" y="5"/>
                    <a:pt x="278" y="0"/>
                  </a:cubicBezTo>
                  <a:cubicBezTo>
                    <a:pt x="282" y="24"/>
                    <a:pt x="285" y="45"/>
                    <a:pt x="289" y="66"/>
                  </a:cubicBezTo>
                  <a:cubicBezTo>
                    <a:pt x="289" y="68"/>
                    <a:pt x="288" y="71"/>
                    <a:pt x="289" y="72"/>
                  </a:cubicBezTo>
                  <a:cubicBezTo>
                    <a:pt x="307" y="114"/>
                    <a:pt x="283" y="137"/>
                    <a:pt x="255" y="162"/>
                  </a:cubicBezTo>
                  <a:cubicBezTo>
                    <a:pt x="177" y="231"/>
                    <a:pt x="101" y="301"/>
                    <a:pt x="24" y="371"/>
                  </a:cubicBezTo>
                  <a:cubicBezTo>
                    <a:pt x="20" y="375"/>
                    <a:pt x="16" y="378"/>
                    <a:pt x="12" y="382"/>
                  </a:cubicBezTo>
                  <a:cubicBezTo>
                    <a:pt x="9" y="382"/>
                    <a:pt x="7" y="382"/>
                    <a:pt x="4" y="382"/>
                  </a:cubicBezTo>
                  <a:close/>
                </a:path>
              </a:pathLst>
            </a:custGeom>
            <a:solidFill>
              <a:srgbClr val="E1B882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</a:endParaRPr>
            </a:p>
          </p:txBody>
        </p:sp>
        <p:sp>
          <p:nvSpPr>
            <p:cNvPr id="15" name="íślíḋè-Freeform: Shape 6"/>
            <p:cNvSpPr/>
            <p:nvPr/>
          </p:nvSpPr>
          <p:spPr bwMode="auto">
            <a:xfrm>
              <a:off x="5524757" y="3316570"/>
              <a:ext cx="932361" cy="1289713"/>
            </a:xfrm>
            <a:custGeom>
              <a:avLst/>
              <a:gdLst>
                <a:gd name="T0" fmla="*/ 225 w 241"/>
                <a:gd name="T1" fmla="*/ 0 h 335"/>
                <a:gd name="T2" fmla="*/ 240 w 241"/>
                <a:gd name="T3" fmla="*/ 107 h 335"/>
                <a:gd name="T4" fmla="*/ 233 w 241"/>
                <a:gd name="T5" fmla="*/ 126 h 335"/>
                <a:gd name="T6" fmla="*/ 7 w 241"/>
                <a:gd name="T7" fmla="*/ 332 h 335"/>
                <a:gd name="T8" fmla="*/ 0 w 241"/>
                <a:gd name="T9" fmla="*/ 335 h 335"/>
                <a:gd name="T10" fmla="*/ 16 w 241"/>
                <a:gd name="T11" fmla="*/ 232 h 335"/>
                <a:gd name="T12" fmla="*/ 23 w 241"/>
                <a:gd name="T13" fmla="*/ 220 h 335"/>
                <a:gd name="T14" fmla="*/ 217 w 241"/>
                <a:gd name="T15" fmla="*/ 6 h 335"/>
                <a:gd name="T16" fmla="*/ 225 w 241"/>
                <a:gd name="T17" fmla="*/ 0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1" h="335">
                  <a:moveTo>
                    <a:pt x="225" y="0"/>
                  </a:moveTo>
                  <a:cubicBezTo>
                    <a:pt x="230" y="37"/>
                    <a:pt x="236" y="72"/>
                    <a:pt x="240" y="107"/>
                  </a:cubicBezTo>
                  <a:cubicBezTo>
                    <a:pt x="241" y="113"/>
                    <a:pt x="238" y="122"/>
                    <a:pt x="233" y="126"/>
                  </a:cubicBezTo>
                  <a:cubicBezTo>
                    <a:pt x="158" y="195"/>
                    <a:pt x="83" y="263"/>
                    <a:pt x="7" y="332"/>
                  </a:cubicBezTo>
                  <a:cubicBezTo>
                    <a:pt x="6" y="333"/>
                    <a:pt x="4" y="333"/>
                    <a:pt x="0" y="335"/>
                  </a:cubicBezTo>
                  <a:cubicBezTo>
                    <a:pt x="5" y="299"/>
                    <a:pt x="10" y="266"/>
                    <a:pt x="16" y="232"/>
                  </a:cubicBezTo>
                  <a:cubicBezTo>
                    <a:pt x="16" y="227"/>
                    <a:pt x="20" y="223"/>
                    <a:pt x="23" y="220"/>
                  </a:cubicBezTo>
                  <a:cubicBezTo>
                    <a:pt x="87" y="148"/>
                    <a:pt x="152" y="77"/>
                    <a:pt x="217" y="6"/>
                  </a:cubicBezTo>
                  <a:cubicBezTo>
                    <a:pt x="219" y="4"/>
                    <a:pt x="220" y="3"/>
                    <a:pt x="225" y="0"/>
                  </a:cubicBezTo>
                  <a:close/>
                </a:path>
              </a:pathLst>
            </a:custGeom>
            <a:solidFill>
              <a:srgbClr val="6198EA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</a:endParaRPr>
            </a:p>
          </p:txBody>
        </p:sp>
        <p:sp>
          <p:nvSpPr>
            <p:cNvPr id="16" name="íślíḋè-Freeform: Shape 7"/>
            <p:cNvSpPr/>
            <p:nvPr/>
          </p:nvSpPr>
          <p:spPr bwMode="auto">
            <a:xfrm>
              <a:off x="5664448" y="2640851"/>
              <a:ext cx="688713" cy="1046064"/>
            </a:xfrm>
            <a:custGeom>
              <a:avLst/>
              <a:gdLst>
                <a:gd name="T0" fmla="*/ 0 w 178"/>
                <a:gd name="T1" fmla="*/ 270 h 272"/>
                <a:gd name="T2" fmla="*/ 16 w 178"/>
                <a:gd name="T3" fmla="*/ 162 h 272"/>
                <a:gd name="T4" fmla="*/ 24 w 178"/>
                <a:gd name="T5" fmla="*/ 149 h 272"/>
                <a:gd name="T6" fmla="*/ 156 w 178"/>
                <a:gd name="T7" fmla="*/ 4 h 272"/>
                <a:gd name="T8" fmla="*/ 163 w 178"/>
                <a:gd name="T9" fmla="*/ 0 h 272"/>
                <a:gd name="T10" fmla="*/ 178 w 178"/>
                <a:gd name="T11" fmla="*/ 107 h 272"/>
                <a:gd name="T12" fmla="*/ 173 w 178"/>
                <a:gd name="T13" fmla="*/ 118 h 272"/>
                <a:gd name="T14" fmla="*/ 5 w 178"/>
                <a:gd name="T15" fmla="*/ 272 h 272"/>
                <a:gd name="T16" fmla="*/ 0 w 178"/>
                <a:gd name="T17" fmla="*/ 27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72">
                  <a:moveTo>
                    <a:pt x="0" y="270"/>
                  </a:moveTo>
                  <a:cubicBezTo>
                    <a:pt x="5" y="234"/>
                    <a:pt x="10" y="198"/>
                    <a:pt x="16" y="162"/>
                  </a:cubicBezTo>
                  <a:cubicBezTo>
                    <a:pt x="16" y="158"/>
                    <a:pt x="20" y="153"/>
                    <a:pt x="24" y="149"/>
                  </a:cubicBezTo>
                  <a:cubicBezTo>
                    <a:pt x="68" y="101"/>
                    <a:pt x="112" y="53"/>
                    <a:pt x="156" y="4"/>
                  </a:cubicBezTo>
                  <a:cubicBezTo>
                    <a:pt x="157" y="3"/>
                    <a:pt x="159" y="2"/>
                    <a:pt x="163" y="0"/>
                  </a:cubicBezTo>
                  <a:cubicBezTo>
                    <a:pt x="168" y="36"/>
                    <a:pt x="173" y="71"/>
                    <a:pt x="178" y="107"/>
                  </a:cubicBezTo>
                  <a:cubicBezTo>
                    <a:pt x="178" y="110"/>
                    <a:pt x="176" y="116"/>
                    <a:pt x="173" y="118"/>
                  </a:cubicBezTo>
                  <a:cubicBezTo>
                    <a:pt x="117" y="170"/>
                    <a:pt x="61" y="221"/>
                    <a:pt x="5" y="272"/>
                  </a:cubicBezTo>
                  <a:cubicBezTo>
                    <a:pt x="3" y="271"/>
                    <a:pt x="1" y="271"/>
                    <a:pt x="0" y="270"/>
                  </a:cubicBezTo>
                  <a:close/>
                </a:path>
              </a:pathLst>
            </a:custGeom>
            <a:solidFill>
              <a:srgbClr val="E1B882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</a:endParaRPr>
            </a:p>
          </p:txBody>
        </p:sp>
      </p:grpSp>
      <p:grpSp>
        <p:nvGrpSpPr>
          <p:cNvPr id="17" name="组合 6"/>
          <p:cNvGrpSpPr/>
          <p:nvPr/>
        </p:nvGrpSpPr>
        <p:grpSpPr>
          <a:xfrm>
            <a:off x="681349" y="2414427"/>
            <a:ext cx="2365032" cy="1578711"/>
            <a:chOff x="2528696" y="2401117"/>
            <a:chExt cx="2955471" cy="2103045"/>
          </a:xfrm>
        </p:grpSpPr>
        <p:cxnSp>
          <p:nvCxnSpPr>
            <p:cNvPr id="18" name="íślíḋè-Straight Connector 12"/>
            <p:cNvCxnSpPr/>
            <p:nvPr/>
          </p:nvCxnSpPr>
          <p:spPr>
            <a:xfrm flipH="1">
              <a:off x="2659491" y="4426195"/>
              <a:ext cx="2797898" cy="0"/>
            </a:xfrm>
            <a:prstGeom prst="line">
              <a:avLst/>
            </a:prstGeom>
            <a:noFill/>
            <a:ln w="12700" cap="flat" cmpd="sng" algn="ctr">
              <a:solidFill>
                <a:schemeClr val="accent2">
                  <a:lumMod val="75000"/>
                </a:schemeClr>
              </a:solidFill>
              <a:prstDash val="sysDash"/>
              <a:miter lim="800000"/>
            </a:ln>
            <a:effectLst/>
          </p:spPr>
        </p:cxnSp>
        <p:sp>
          <p:nvSpPr>
            <p:cNvPr id="19" name="íślíḋè-Oval 13"/>
            <p:cNvSpPr/>
            <p:nvPr/>
          </p:nvSpPr>
          <p:spPr>
            <a:xfrm flipH="1">
              <a:off x="2528696" y="4348227"/>
              <a:ext cx="155936" cy="155935"/>
            </a:xfrm>
            <a:prstGeom prst="ellipse">
              <a:avLst/>
            </a:prstGeom>
            <a:solidFill>
              <a:srgbClr val="F9F9F9"/>
            </a:solidFill>
            <a:ln w="12700" cap="flat" cmpd="sng" algn="ctr">
              <a:solidFill>
                <a:srgbClr val="E1B88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</a:endParaRPr>
            </a:p>
          </p:txBody>
        </p:sp>
        <p:sp>
          <p:nvSpPr>
            <p:cNvPr id="20" name="íślíḋè-TextBox 22"/>
            <p:cNvSpPr txBox="1"/>
            <p:nvPr/>
          </p:nvSpPr>
          <p:spPr>
            <a:xfrm>
              <a:off x="5049050" y="2465917"/>
              <a:ext cx="435117" cy="443541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字魂35号-经典雅黑" panose="02000000000000000000" pitchFamily="2" charset="-122"/>
                  <a:cs typeface="Montserrat SemiBold" panose="00000700000000000000" charset="0"/>
                </a:rPr>
                <a:t>01</a:t>
              </a:r>
            </a:p>
          </p:txBody>
        </p:sp>
        <p:sp>
          <p:nvSpPr>
            <p:cNvPr id="21" name="ergerg"/>
            <p:cNvSpPr/>
            <p:nvPr/>
          </p:nvSpPr>
          <p:spPr>
            <a:xfrm rot="10800000">
              <a:off x="4955606" y="2401117"/>
              <a:ext cx="66529" cy="685392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E1B88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2274" tIns="41137" rIns="82274" bIns="41137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</a:endParaRPr>
            </a:p>
          </p:txBody>
        </p:sp>
      </p:grpSp>
      <p:grpSp>
        <p:nvGrpSpPr>
          <p:cNvPr id="22" name="组合 4"/>
          <p:cNvGrpSpPr/>
          <p:nvPr/>
        </p:nvGrpSpPr>
        <p:grpSpPr>
          <a:xfrm>
            <a:off x="3630113" y="2781734"/>
            <a:ext cx="2276952" cy="794078"/>
            <a:chOff x="6301183" y="1612655"/>
            <a:chExt cx="3035936" cy="1058770"/>
          </a:xfrm>
        </p:grpSpPr>
        <p:cxnSp>
          <p:nvCxnSpPr>
            <p:cNvPr id="23" name="íślíḋè-Straight Connector 10"/>
            <p:cNvCxnSpPr/>
            <p:nvPr/>
          </p:nvCxnSpPr>
          <p:spPr>
            <a:xfrm>
              <a:off x="6301183" y="1690623"/>
              <a:ext cx="2957968" cy="0"/>
            </a:xfrm>
            <a:prstGeom prst="line">
              <a:avLst/>
            </a:prstGeom>
            <a:noFill/>
            <a:ln w="12700" cap="flat" cmpd="sng" algn="ctr">
              <a:solidFill>
                <a:srgbClr val="6198EA"/>
              </a:solidFill>
              <a:prstDash val="sysDash"/>
              <a:miter lim="800000"/>
            </a:ln>
            <a:effectLst/>
          </p:spPr>
        </p:cxnSp>
        <p:sp>
          <p:nvSpPr>
            <p:cNvPr id="24" name="íślíḋè-Oval 11"/>
            <p:cNvSpPr/>
            <p:nvPr/>
          </p:nvSpPr>
          <p:spPr>
            <a:xfrm>
              <a:off x="9181184" y="1612655"/>
              <a:ext cx="155935" cy="155935"/>
            </a:xfrm>
            <a:prstGeom prst="ellipse">
              <a:avLst/>
            </a:prstGeom>
            <a:solidFill>
              <a:srgbClr val="F9F9F9"/>
            </a:solidFill>
            <a:ln w="12700" cap="flat" cmpd="sng" algn="ctr">
              <a:solidFill>
                <a:srgbClr val="6198E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</a:endParaRPr>
            </a:p>
          </p:txBody>
        </p:sp>
        <p:sp>
          <p:nvSpPr>
            <p:cNvPr id="25" name="íślíḋè-TextBox 16"/>
            <p:cNvSpPr txBox="1"/>
            <p:nvPr/>
          </p:nvSpPr>
          <p:spPr>
            <a:xfrm>
              <a:off x="6517358" y="1951783"/>
              <a:ext cx="471807" cy="443541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字魂35号-经典雅黑" panose="02000000000000000000" pitchFamily="2" charset="-122"/>
                  <a:cs typeface="Montserrat SemiBold" panose="00000700000000000000" charset="0"/>
                </a:rPr>
                <a:t>02</a:t>
              </a:r>
            </a:p>
          </p:txBody>
        </p:sp>
        <p:sp>
          <p:nvSpPr>
            <p:cNvPr id="26" name="Round Same Side Corner Rectangle 67"/>
            <p:cNvSpPr/>
            <p:nvPr/>
          </p:nvSpPr>
          <p:spPr>
            <a:xfrm rot="10800000" flipH="1">
              <a:off x="7113955" y="1838690"/>
              <a:ext cx="66529" cy="832735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E1B88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2274" tIns="41137" rIns="82274" bIns="41137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93864" y="2259436"/>
            <a:ext cx="22876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600" dirty="0" err="1" smtClean="0"/>
              <a:t>Bố</a:t>
            </a:r>
            <a:r>
              <a:rPr lang="en-US" sz="1600" dirty="0" smtClean="0"/>
              <a:t> </a:t>
            </a:r>
            <a:r>
              <a:rPr lang="en-US" sz="1600" dirty="0" err="1" smtClean="0"/>
              <a:t>cục</a:t>
            </a:r>
            <a:r>
              <a:rPr lang="en-US" sz="1600" dirty="0" smtClean="0"/>
              <a:t>, </a:t>
            </a:r>
            <a:r>
              <a:rPr lang="en-US" sz="1600" dirty="0" err="1" smtClean="0"/>
              <a:t>đường</a:t>
            </a:r>
            <a:r>
              <a:rPr lang="en-US" sz="1600" dirty="0" smtClean="0"/>
              <a:t> </a:t>
            </a:r>
            <a:r>
              <a:rPr lang="en-US" sz="1600" dirty="0" err="1" smtClean="0"/>
              <a:t>nét</a:t>
            </a:r>
            <a:r>
              <a:rPr lang="en-US" sz="1600" dirty="0" smtClean="0"/>
              <a:t>, </a:t>
            </a:r>
            <a:r>
              <a:rPr lang="en-US" sz="1600" dirty="0" err="1" smtClean="0"/>
              <a:t>màu</a:t>
            </a:r>
            <a:r>
              <a:rPr lang="en-US" sz="1600" dirty="0" smtClean="0"/>
              <a:t> </a:t>
            </a:r>
            <a:r>
              <a:rPr lang="en-US" sz="1600" dirty="0" err="1" smtClean="0"/>
              <a:t>sắc</a:t>
            </a:r>
            <a:r>
              <a:rPr lang="en-US" sz="1600" dirty="0" smtClean="0"/>
              <a:t>, </a:t>
            </a:r>
            <a:r>
              <a:rPr lang="en-US" sz="1600" dirty="0" err="1"/>
              <a:t>đ</a:t>
            </a:r>
            <a:r>
              <a:rPr lang="en-US" sz="1600" dirty="0" err="1" smtClean="0"/>
              <a:t>ặc</a:t>
            </a:r>
            <a:r>
              <a:rPr lang="en-US" sz="1600" dirty="0" smtClean="0"/>
              <a:t> </a:t>
            </a:r>
            <a:r>
              <a:rPr lang="en-US" sz="1600" dirty="0" err="1" smtClean="0"/>
              <a:t>điểm</a:t>
            </a:r>
            <a:r>
              <a:rPr lang="en-US" sz="1600" dirty="0" smtClean="0"/>
              <a:t> </a:t>
            </a:r>
            <a:r>
              <a:rPr lang="en-US" sz="1600" dirty="0" err="1" smtClean="0"/>
              <a:t>trạng</a:t>
            </a:r>
            <a:r>
              <a:rPr lang="en-US" sz="1600" dirty="0" smtClean="0"/>
              <a:t> </a:t>
            </a:r>
            <a:r>
              <a:rPr lang="en-US" sz="1600" dirty="0" err="1" smtClean="0"/>
              <a:t>thái</a:t>
            </a:r>
            <a:r>
              <a:rPr lang="en-US" sz="1600" dirty="0" smtClean="0"/>
              <a:t>, </a:t>
            </a:r>
            <a:r>
              <a:rPr lang="en-US" sz="1600" dirty="0" err="1" smtClean="0"/>
              <a:t>cảm</a:t>
            </a:r>
            <a:r>
              <a:rPr lang="en-US" sz="1600" dirty="0" smtClean="0"/>
              <a:t> </a:t>
            </a:r>
            <a:r>
              <a:rPr lang="en-US" sz="1600" dirty="0" err="1" smtClean="0"/>
              <a:t>xúc</a:t>
            </a:r>
            <a:r>
              <a:rPr lang="en-US" sz="1600" dirty="0" smtClean="0"/>
              <a:t> </a:t>
            </a:r>
            <a:r>
              <a:rPr lang="en-US" sz="1600" dirty="0" err="1" smtClean="0"/>
              <a:t>của</a:t>
            </a:r>
            <a:r>
              <a:rPr lang="en-US" sz="1600" dirty="0" smtClean="0"/>
              <a:t> </a:t>
            </a:r>
            <a:r>
              <a:rPr lang="en-US" sz="1600" dirty="0" err="1" smtClean="0"/>
              <a:t>nhân</a:t>
            </a:r>
            <a:r>
              <a:rPr lang="en-US" sz="1600" dirty="0" smtClean="0"/>
              <a:t> </a:t>
            </a:r>
            <a:r>
              <a:rPr lang="en-US" sz="1600" dirty="0" err="1" smtClean="0"/>
              <a:t>vật</a:t>
            </a:r>
            <a:r>
              <a:rPr lang="en-US" sz="1600" dirty="0" smtClean="0"/>
              <a:t> </a:t>
            </a:r>
            <a:r>
              <a:rPr lang="en-US" sz="1600" dirty="0" err="1" smtClean="0"/>
              <a:t>trong</a:t>
            </a:r>
            <a:r>
              <a:rPr lang="en-US" sz="1600" dirty="0" smtClean="0"/>
              <a:t> </a:t>
            </a:r>
            <a:r>
              <a:rPr lang="en-US" sz="1600" dirty="0" err="1" smtClean="0"/>
              <a:t>tranh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4349453" y="2846894"/>
            <a:ext cx="2281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err="1" smtClean="0"/>
              <a:t>Em</a:t>
            </a:r>
            <a:r>
              <a:rPr lang="en-US" sz="1600" dirty="0" smtClean="0"/>
              <a:t> </a:t>
            </a:r>
            <a:r>
              <a:rPr lang="en-US" sz="1600" dirty="0" err="1" smtClean="0"/>
              <a:t>thích</a:t>
            </a:r>
            <a:r>
              <a:rPr lang="en-US" sz="1600" dirty="0" smtClean="0"/>
              <a:t> </a:t>
            </a:r>
            <a:r>
              <a:rPr lang="en-US" sz="1600" dirty="0" err="1" smtClean="0"/>
              <a:t>tranh</a:t>
            </a:r>
            <a:r>
              <a:rPr lang="en-US" sz="1600" dirty="0" smtClean="0"/>
              <a:t> </a:t>
            </a:r>
            <a:r>
              <a:rPr lang="en-US" sz="1600" dirty="0" err="1" smtClean="0"/>
              <a:t>của</a:t>
            </a:r>
            <a:r>
              <a:rPr lang="en-US" sz="1600" dirty="0" smtClean="0"/>
              <a:t> </a:t>
            </a:r>
            <a:r>
              <a:rPr lang="en-US" sz="1600" dirty="0" err="1" smtClean="0"/>
              <a:t>bạn</a:t>
            </a:r>
            <a:r>
              <a:rPr lang="en-US" sz="1600" dirty="0" smtClean="0"/>
              <a:t> </a:t>
            </a:r>
            <a:r>
              <a:rPr lang="en-US" sz="1600" dirty="0" err="1" smtClean="0"/>
              <a:t>nào</a:t>
            </a:r>
            <a:r>
              <a:rPr lang="en-US" sz="1600" dirty="0" smtClean="0"/>
              <a:t> </a:t>
            </a:r>
            <a:r>
              <a:rPr lang="en-US" sz="1600" dirty="0" err="1" smtClean="0"/>
              <a:t>nhất</a:t>
            </a:r>
            <a:r>
              <a:rPr lang="en-US" sz="1600" dirty="0" smtClean="0"/>
              <a:t>? </a:t>
            </a:r>
          </a:p>
          <a:p>
            <a:pPr>
              <a:lnSpc>
                <a:spcPct val="150000"/>
              </a:lnSpc>
            </a:pPr>
            <a:r>
              <a:rPr lang="en-US" sz="1600" dirty="0" err="1" smtClean="0"/>
              <a:t>Vì</a:t>
            </a:r>
            <a:r>
              <a:rPr lang="en-US" sz="1600" dirty="0" smtClean="0"/>
              <a:t> </a:t>
            </a:r>
            <a:r>
              <a:rPr lang="en-US" sz="1600" dirty="0" err="1" smtClean="0"/>
              <a:t>sao</a:t>
            </a:r>
            <a:r>
              <a:rPr lang="en-US" sz="1600" dirty="0" smtClean="0"/>
              <a:t>?</a:t>
            </a:r>
            <a:endParaRPr lang="en-US" sz="1600" dirty="0"/>
          </a:p>
        </p:txBody>
      </p:sp>
      <p:sp>
        <p:nvSpPr>
          <p:cNvPr id="29" name="Google Shape;443;p38"/>
          <p:cNvSpPr/>
          <p:nvPr/>
        </p:nvSpPr>
        <p:spPr>
          <a:xfrm>
            <a:off x="6691165" y="2915698"/>
            <a:ext cx="839495" cy="473413"/>
          </a:xfrm>
          <a:custGeom>
            <a:avLst/>
            <a:gdLst/>
            <a:ahLst/>
            <a:cxnLst/>
            <a:rect l="l" t="t" r="r" b="b"/>
            <a:pathLst>
              <a:path w="21705" h="12240" extrusionOk="0">
                <a:moveTo>
                  <a:pt x="17544" y="4258"/>
                </a:moveTo>
                <a:lnTo>
                  <a:pt x="17811" y="4307"/>
                </a:lnTo>
                <a:lnTo>
                  <a:pt x="18055" y="4356"/>
                </a:lnTo>
                <a:lnTo>
                  <a:pt x="17957" y="4575"/>
                </a:lnTo>
                <a:lnTo>
                  <a:pt x="17860" y="4769"/>
                </a:lnTo>
                <a:lnTo>
                  <a:pt x="17714" y="5207"/>
                </a:lnTo>
                <a:lnTo>
                  <a:pt x="17617" y="5669"/>
                </a:lnTo>
                <a:lnTo>
                  <a:pt x="17495" y="6083"/>
                </a:lnTo>
                <a:lnTo>
                  <a:pt x="17373" y="6618"/>
                </a:lnTo>
                <a:lnTo>
                  <a:pt x="17276" y="7129"/>
                </a:lnTo>
                <a:lnTo>
                  <a:pt x="17130" y="7129"/>
                </a:lnTo>
                <a:lnTo>
                  <a:pt x="16570" y="5840"/>
                </a:lnTo>
                <a:lnTo>
                  <a:pt x="16011" y="4526"/>
                </a:lnTo>
                <a:lnTo>
                  <a:pt x="16278" y="4429"/>
                </a:lnTo>
                <a:lnTo>
                  <a:pt x="16522" y="4331"/>
                </a:lnTo>
                <a:lnTo>
                  <a:pt x="16789" y="4283"/>
                </a:lnTo>
                <a:lnTo>
                  <a:pt x="17033" y="4258"/>
                </a:lnTo>
                <a:close/>
                <a:moveTo>
                  <a:pt x="15451" y="4599"/>
                </a:moveTo>
                <a:lnTo>
                  <a:pt x="15962" y="5888"/>
                </a:lnTo>
                <a:lnTo>
                  <a:pt x="16497" y="7178"/>
                </a:lnTo>
                <a:lnTo>
                  <a:pt x="16205" y="6935"/>
                </a:lnTo>
                <a:lnTo>
                  <a:pt x="15938" y="6691"/>
                </a:lnTo>
                <a:lnTo>
                  <a:pt x="15597" y="6326"/>
                </a:lnTo>
                <a:lnTo>
                  <a:pt x="15281" y="5937"/>
                </a:lnTo>
                <a:lnTo>
                  <a:pt x="14940" y="5548"/>
                </a:lnTo>
                <a:lnTo>
                  <a:pt x="14745" y="5402"/>
                </a:lnTo>
                <a:lnTo>
                  <a:pt x="14551" y="5256"/>
                </a:lnTo>
                <a:lnTo>
                  <a:pt x="14770" y="5061"/>
                </a:lnTo>
                <a:lnTo>
                  <a:pt x="14989" y="4891"/>
                </a:lnTo>
                <a:lnTo>
                  <a:pt x="15208" y="4745"/>
                </a:lnTo>
                <a:lnTo>
                  <a:pt x="15451" y="4599"/>
                </a:lnTo>
                <a:close/>
                <a:moveTo>
                  <a:pt x="5012" y="4307"/>
                </a:moveTo>
                <a:lnTo>
                  <a:pt x="5353" y="4404"/>
                </a:lnTo>
                <a:lnTo>
                  <a:pt x="5669" y="4526"/>
                </a:lnTo>
                <a:lnTo>
                  <a:pt x="5986" y="4696"/>
                </a:lnTo>
                <a:lnTo>
                  <a:pt x="6302" y="4866"/>
                </a:lnTo>
                <a:lnTo>
                  <a:pt x="6059" y="5183"/>
                </a:lnTo>
                <a:lnTo>
                  <a:pt x="5304" y="6180"/>
                </a:lnTo>
                <a:lnTo>
                  <a:pt x="4550" y="7202"/>
                </a:lnTo>
                <a:lnTo>
                  <a:pt x="4501" y="7129"/>
                </a:lnTo>
                <a:lnTo>
                  <a:pt x="4453" y="7081"/>
                </a:lnTo>
                <a:lnTo>
                  <a:pt x="4599" y="6156"/>
                </a:lnTo>
                <a:lnTo>
                  <a:pt x="4793" y="5231"/>
                </a:lnTo>
                <a:lnTo>
                  <a:pt x="5012" y="4307"/>
                </a:lnTo>
                <a:close/>
                <a:moveTo>
                  <a:pt x="4234" y="4210"/>
                </a:moveTo>
                <a:lnTo>
                  <a:pt x="4720" y="4258"/>
                </a:lnTo>
                <a:lnTo>
                  <a:pt x="4477" y="5158"/>
                </a:lnTo>
                <a:lnTo>
                  <a:pt x="4282" y="6083"/>
                </a:lnTo>
                <a:lnTo>
                  <a:pt x="4185" y="6545"/>
                </a:lnTo>
                <a:lnTo>
                  <a:pt x="4112" y="7008"/>
                </a:lnTo>
                <a:lnTo>
                  <a:pt x="4088" y="7008"/>
                </a:lnTo>
                <a:lnTo>
                  <a:pt x="3991" y="6618"/>
                </a:lnTo>
                <a:lnTo>
                  <a:pt x="3869" y="6253"/>
                </a:lnTo>
                <a:lnTo>
                  <a:pt x="3747" y="5767"/>
                </a:lnTo>
                <a:lnTo>
                  <a:pt x="3577" y="5304"/>
                </a:lnTo>
                <a:lnTo>
                  <a:pt x="3358" y="4842"/>
                </a:lnTo>
                <a:lnTo>
                  <a:pt x="3139" y="4404"/>
                </a:lnTo>
                <a:lnTo>
                  <a:pt x="3090" y="4380"/>
                </a:lnTo>
                <a:lnTo>
                  <a:pt x="3066" y="4356"/>
                </a:lnTo>
                <a:lnTo>
                  <a:pt x="2993" y="4380"/>
                </a:lnTo>
                <a:lnTo>
                  <a:pt x="2944" y="4429"/>
                </a:lnTo>
                <a:lnTo>
                  <a:pt x="2920" y="4453"/>
                </a:lnTo>
                <a:lnTo>
                  <a:pt x="2920" y="4502"/>
                </a:lnTo>
                <a:lnTo>
                  <a:pt x="3261" y="5329"/>
                </a:lnTo>
                <a:lnTo>
                  <a:pt x="3407" y="5742"/>
                </a:lnTo>
                <a:lnTo>
                  <a:pt x="3553" y="6156"/>
                </a:lnTo>
                <a:lnTo>
                  <a:pt x="3674" y="6594"/>
                </a:lnTo>
                <a:lnTo>
                  <a:pt x="3796" y="7081"/>
                </a:lnTo>
                <a:lnTo>
                  <a:pt x="3601" y="7202"/>
                </a:lnTo>
                <a:lnTo>
                  <a:pt x="3431" y="7373"/>
                </a:lnTo>
                <a:lnTo>
                  <a:pt x="2944" y="7056"/>
                </a:lnTo>
                <a:lnTo>
                  <a:pt x="2701" y="6886"/>
                </a:lnTo>
                <a:lnTo>
                  <a:pt x="2482" y="6691"/>
                </a:lnTo>
                <a:lnTo>
                  <a:pt x="2190" y="6399"/>
                </a:lnTo>
                <a:lnTo>
                  <a:pt x="1922" y="6083"/>
                </a:lnTo>
                <a:lnTo>
                  <a:pt x="1630" y="5791"/>
                </a:lnTo>
                <a:lnTo>
                  <a:pt x="1484" y="5645"/>
                </a:lnTo>
                <a:lnTo>
                  <a:pt x="1314" y="5523"/>
                </a:lnTo>
                <a:lnTo>
                  <a:pt x="1484" y="5329"/>
                </a:lnTo>
                <a:lnTo>
                  <a:pt x="1655" y="5158"/>
                </a:lnTo>
                <a:lnTo>
                  <a:pt x="1849" y="4988"/>
                </a:lnTo>
                <a:lnTo>
                  <a:pt x="2044" y="4842"/>
                </a:lnTo>
                <a:lnTo>
                  <a:pt x="2239" y="4721"/>
                </a:lnTo>
                <a:lnTo>
                  <a:pt x="2433" y="4599"/>
                </a:lnTo>
                <a:lnTo>
                  <a:pt x="2652" y="4502"/>
                </a:lnTo>
                <a:lnTo>
                  <a:pt x="2871" y="4404"/>
                </a:lnTo>
                <a:lnTo>
                  <a:pt x="3090" y="4331"/>
                </a:lnTo>
                <a:lnTo>
                  <a:pt x="3309" y="4283"/>
                </a:lnTo>
                <a:lnTo>
                  <a:pt x="3553" y="4234"/>
                </a:lnTo>
                <a:lnTo>
                  <a:pt x="3772" y="4210"/>
                </a:lnTo>
                <a:close/>
                <a:moveTo>
                  <a:pt x="18152" y="4404"/>
                </a:moveTo>
                <a:lnTo>
                  <a:pt x="18395" y="4477"/>
                </a:lnTo>
                <a:lnTo>
                  <a:pt x="18639" y="4575"/>
                </a:lnTo>
                <a:lnTo>
                  <a:pt x="18858" y="4672"/>
                </a:lnTo>
                <a:lnTo>
                  <a:pt x="19077" y="4793"/>
                </a:lnTo>
                <a:lnTo>
                  <a:pt x="19515" y="5085"/>
                </a:lnTo>
                <a:lnTo>
                  <a:pt x="19904" y="5426"/>
                </a:lnTo>
                <a:lnTo>
                  <a:pt x="19588" y="5742"/>
                </a:lnTo>
                <a:lnTo>
                  <a:pt x="19247" y="6083"/>
                </a:lnTo>
                <a:lnTo>
                  <a:pt x="18931" y="6424"/>
                </a:lnTo>
                <a:lnTo>
                  <a:pt x="18614" y="6740"/>
                </a:lnTo>
                <a:lnTo>
                  <a:pt x="18201" y="7081"/>
                </a:lnTo>
                <a:lnTo>
                  <a:pt x="17787" y="7421"/>
                </a:lnTo>
                <a:lnTo>
                  <a:pt x="17665" y="7275"/>
                </a:lnTo>
                <a:lnTo>
                  <a:pt x="17495" y="7178"/>
                </a:lnTo>
                <a:lnTo>
                  <a:pt x="17592" y="6667"/>
                </a:lnTo>
                <a:lnTo>
                  <a:pt x="17690" y="6156"/>
                </a:lnTo>
                <a:lnTo>
                  <a:pt x="17811" y="5718"/>
                </a:lnTo>
                <a:lnTo>
                  <a:pt x="17933" y="5280"/>
                </a:lnTo>
                <a:lnTo>
                  <a:pt x="18055" y="4842"/>
                </a:lnTo>
                <a:lnTo>
                  <a:pt x="18152" y="4404"/>
                </a:lnTo>
                <a:close/>
                <a:moveTo>
                  <a:pt x="6691" y="5183"/>
                </a:moveTo>
                <a:lnTo>
                  <a:pt x="7056" y="5645"/>
                </a:lnTo>
                <a:lnTo>
                  <a:pt x="7227" y="5888"/>
                </a:lnTo>
                <a:lnTo>
                  <a:pt x="7373" y="6132"/>
                </a:lnTo>
                <a:lnTo>
                  <a:pt x="7227" y="6205"/>
                </a:lnTo>
                <a:lnTo>
                  <a:pt x="7056" y="6302"/>
                </a:lnTo>
                <a:lnTo>
                  <a:pt x="6764" y="6521"/>
                </a:lnTo>
                <a:lnTo>
                  <a:pt x="6326" y="6789"/>
                </a:lnTo>
                <a:lnTo>
                  <a:pt x="5864" y="7081"/>
                </a:lnTo>
                <a:lnTo>
                  <a:pt x="5621" y="7202"/>
                </a:lnTo>
                <a:lnTo>
                  <a:pt x="5377" y="7324"/>
                </a:lnTo>
                <a:lnTo>
                  <a:pt x="4891" y="7567"/>
                </a:lnTo>
                <a:lnTo>
                  <a:pt x="5645" y="6570"/>
                </a:lnTo>
                <a:lnTo>
                  <a:pt x="6375" y="5596"/>
                </a:lnTo>
                <a:lnTo>
                  <a:pt x="6691" y="5183"/>
                </a:lnTo>
                <a:close/>
                <a:moveTo>
                  <a:pt x="14526" y="5280"/>
                </a:moveTo>
                <a:lnTo>
                  <a:pt x="14599" y="5499"/>
                </a:lnTo>
                <a:lnTo>
                  <a:pt x="14721" y="5718"/>
                </a:lnTo>
                <a:lnTo>
                  <a:pt x="14867" y="5937"/>
                </a:lnTo>
                <a:lnTo>
                  <a:pt x="15037" y="6132"/>
                </a:lnTo>
                <a:lnTo>
                  <a:pt x="15402" y="6521"/>
                </a:lnTo>
                <a:lnTo>
                  <a:pt x="15743" y="6862"/>
                </a:lnTo>
                <a:lnTo>
                  <a:pt x="16084" y="7178"/>
                </a:lnTo>
                <a:lnTo>
                  <a:pt x="16424" y="7494"/>
                </a:lnTo>
                <a:lnTo>
                  <a:pt x="16327" y="7689"/>
                </a:lnTo>
                <a:lnTo>
                  <a:pt x="15719" y="7494"/>
                </a:lnTo>
                <a:lnTo>
                  <a:pt x="15402" y="7373"/>
                </a:lnTo>
                <a:lnTo>
                  <a:pt x="15110" y="7251"/>
                </a:lnTo>
                <a:lnTo>
                  <a:pt x="14745" y="7081"/>
                </a:lnTo>
                <a:lnTo>
                  <a:pt x="14380" y="6862"/>
                </a:lnTo>
                <a:lnTo>
                  <a:pt x="14015" y="6667"/>
                </a:lnTo>
                <a:lnTo>
                  <a:pt x="13821" y="6594"/>
                </a:lnTo>
                <a:lnTo>
                  <a:pt x="13626" y="6545"/>
                </a:lnTo>
                <a:lnTo>
                  <a:pt x="13796" y="6205"/>
                </a:lnTo>
                <a:lnTo>
                  <a:pt x="14015" y="5864"/>
                </a:lnTo>
                <a:lnTo>
                  <a:pt x="14259" y="5572"/>
                </a:lnTo>
                <a:lnTo>
                  <a:pt x="14526" y="5280"/>
                </a:lnTo>
                <a:close/>
                <a:moveTo>
                  <a:pt x="8395" y="3163"/>
                </a:moveTo>
                <a:lnTo>
                  <a:pt x="8735" y="3188"/>
                </a:lnTo>
                <a:lnTo>
                  <a:pt x="11461" y="3188"/>
                </a:lnTo>
                <a:lnTo>
                  <a:pt x="14332" y="3212"/>
                </a:lnTo>
                <a:lnTo>
                  <a:pt x="13407" y="4404"/>
                </a:lnTo>
                <a:lnTo>
                  <a:pt x="12434" y="5572"/>
                </a:lnTo>
                <a:lnTo>
                  <a:pt x="11363" y="6813"/>
                </a:lnTo>
                <a:lnTo>
                  <a:pt x="10925" y="7300"/>
                </a:lnTo>
                <a:lnTo>
                  <a:pt x="10706" y="7519"/>
                </a:lnTo>
                <a:lnTo>
                  <a:pt x="10512" y="7786"/>
                </a:lnTo>
                <a:lnTo>
                  <a:pt x="10098" y="6935"/>
                </a:lnTo>
                <a:lnTo>
                  <a:pt x="9684" y="6083"/>
                </a:lnTo>
                <a:lnTo>
                  <a:pt x="8930" y="4356"/>
                </a:lnTo>
                <a:lnTo>
                  <a:pt x="8395" y="3163"/>
                </a:lnTo>
                <a:close/>
                <a:moveTo>
                  <a:pt x="20171" y="5669"/>
                </a:moveTo>
                <a:lnTo>
                  <a:pt x="20366" y="5913"/>
                </a:lnTo>
                <a:lnTo>
                  <a:pt x="20561" y="6156"/>
                </a:lnTo>
                <a:lnTo>
                  <a:pt x="20755" y="6424"/>
                </a:lnTo>
                <a:lnTo>
                  <a:pt x="20901" y="6691"/>
                </a:lnTo>
                <a:lnTo>
                  <a:pt x="20999" y="6886"/>
                </a:lnTo>
                <a:lnTo>
                  <a:pt x="21096" y="7105"/>
                </a:lnTo>
                <a:lnTo>
                  <a:pt x="20658" y="7178"/>
                </a:lnTo>
                <a:lnTo>
                  <a:pt x="20244" y="7275"/>
                </a:lnTo>
                <a:lnTo>
                  <a:pt x="19393" y="7494"/>
                </a:lnTo>
                <a:lnTo>
                  <a:pt x="18687" y="7665"/>
                </a:lnTo>
                <a:lnTo>
                  <a:pt x="17982" y="7835"/>
                </a:lnTo>
                <a:lnTo>
                  <a:pt x="17957" y="7762"/>
                </a:lnTo>
                <a:lnTo>
                  <a:pt x="18420" y="7373"/>
                </a:lnTo>
                <a:lnTo>
                  <a:pt x="18858" y="6983"/>
                </a:lnTo>
                <a:lnTo>
                  <a:pt x="19198" y="6691"/>
                </a:lnTo>
                <a:lnTo>
                  <a:pt x="19539" y="6375"/>
                </a:lnTo>
                <a:lnTo>
                  <a:pt x="19880" y="6034"/>
                </a:lnTo>
                <a:lnTo>
                  <a:pt x="20171" y="5669"/>
                </a:lnTo>
                <a:close/>
                <a:moveTo>
                  <a:pt x="3942" y="7543"/>
                </a:moveTo>
                <a:lnTo>
                  <a:pt x="4015" y="7689"/>
                </a:lnTo>
                <a:lnTo>
                  <a:pt x="4088" y="7835"/>
                </a:lnTo>
                <a:lnTo>
                  <a:pt x="4088" y="7859"/>
                </a:lnTo>
                <a:lnTo>
                  <a:pt x="3820" y="7640"/>
                </a:lnTo>
                <a:lnTo>
                  <a:pt x="3942" y="7543"/>
                </a:lnTo>
                <a:close/>
                <a:moveTo>
                  <a:pt x="16741" y="7762"/>
                </a:moveTo>
                <a:lnTo>
                  <a:pt x="16765" y="7786"/>
                </a:lnTo>
                <a:lnTo>
                  <a:pt x="16814" y="7884"/>
                </a:lnTo>
                <a:lnTo>
                  <a:pt x="16692" y="7835"/>
                </a:lnTo>
                <a:lnTo>
                  <a:pt x="16741" y="7762"/>
                </a:lnTo>
                <a:close/>
                <a:moveTo>
                  <a:pt x="7957" y="3504"/>
                </a:moveTo>
                <a:lnTo>
                  <a:pt x="8297" y="4283"/>
                </a:lnTo>
                <a:lnTo>
                  <a:pt x="8711" y="5183"/>
                </a:lnTo>
                <a:lnTo>
                  <a:pt x="9125" y="6083"/>
                </a:lnTo>
                <a:lnTo>
                  <a:pt x="10001" y="7859"/>
                </a:lnTo>
                <a:lnTo>
                  <a:pt x="8443" y="7908"/>
                </a:lnTo>
                <a:lnTo>
                  <a:pt x="8443" y="7446"/>
                </a:lnTo>
                <a:lnTo>
                  <a:pt x="8395" y="6983"/>
                </a:lnTo>
                <a:lnTo>
                  <a:pt x="8297" y="6545"/>
                </a:lnTo>
                <a:lnTo>
                  <a:pt x="8151" y="6107"/>
                </a:lnTo>
                <a:lnTo>
                  <a:pt x="8054" y="5913"/>
                </a:lnTo>
                <a:lnTo>
                  <a:pt x="7957" y="5718"/>
                </a:lnTo>
                <a:lnTo>
                  <a:pt x="7835" y="5523"/>
                </a:lnTo>
                <a:lnTo>
                  <a:pt x="7689" y="5329"/>
                </a:lnTo>
                <a:lnTo>
                  <a:pt x="7567" y="5158"/>
                </a:lnTo>
                <a:lnTo>
                  <a:pt x="7397" y="5012"/>
                </a:lnTo>
                <a:lnTo>
                  <a:pt x="7227" y="4866"/>
                </a:lnTo>
                <a:lnTo>
                  <a:pt x="7056" y="4721"/>
                </a:lnTo>
                <a:lnTo>
                  <a:pt x="7324" y="4356"/>
                </a:lnTo>
                <a:lnTo>
                  <a:pt x="7665" y="3942"/>
                </a:lnTo>
                <a:lnTo>
                  <a:pt x="7835" y="3747"/>
                </a:lnTo>
                <a:lnTo>
                  <a:pt x="7957" y="3504"/>
                </a:lnTo>
                <a:close/>
                <a:moveTo>
                  <a:pt x="3699" y="7811"/>
                </a:moveTo>
                <a:lnTo>
                  <a:pt x="4063" y="7932"/>
                </a:lnTo>
                <a:lnTo>
                  <a:pt x="4063" y="7957"/>
                </a:lnTo>
                <a:lnTo>
                  <a:pt x="3869" y="7908"/>
                </a:lnTo>
                <a:lnTo>
                  <a:pt x="3650" y="7884"/>
                </a:lnTo>
                <a:lnTo>
                  <a:pt x="3699" y="7811"/>
                </a:lnTo>
                <a:close/>
                <a:moveTo>
                  <a:pt x="7543" y="6424"/>
                </a:moveTo>
                <a:lnTo>
                  <a:pt x="7640" y="6643"/>
                </a:lnTo>
                <a:lnTo>
                  <a:pt x="7713" y="6862"/>
                </a:lnTo>
                <a:lnTo>
                  <a:pt x="7786" y="7129"/>
                </a:lnTo>
                <a:lnTo>
                  <a:pt x="7835" y="7397"/>
                </a:lnTo>
                <a:lnTo>
                  <a:pt x="7884" y="7932"/>
                </a:lnTo>
                <a:lnTo>
                  <a:pt x="7300" y="7932"/>
                </a:lnTo>
                <a:lnTo>
                  <a:pt x="5742" y="7957"/>
                </a:lnTo>
                <a:lnTo>
                  <a:pt x="4988" y="7932"/>
                </a:lnTo>
                <a:lnTo>
                  <a:pt x="4988" y="7884"/>
                </a:lnTo>
                <a:lnTo>
                  <a:pt x="5256" y="7762"/>
                </a:lnTo>
                <a:lnTo>
                  <a:pt x="5523" y="7616"/>
                </a:lnTo>
                <a:lnTo>
                  <a:pt x="6034" y="7348"/>
                </a:lnTo>
                <a:lnTo>
                  <a:pt x="6399" y="7178"/>
                </a:lnTo>
                <a:lnTo>
                  <a:pt x="6813" y="6959"/>
                </a:lnTo>
                <a:lnTo>
                  <a:pt x="7202" y="6716"/>
                </a:lnTo>
                <a:lnTo>
                  <a:pt x="7373" y="6570"/>
                </a:lnTo>
                <a:lnTo>
                  <a:pt x="7543" y="6424"/>
                </a:lnTo>
                <a:close/>
                <a:moveTo>
                  <a:pt x="3845" y="8127"/>
                </a:moveTo>
                <a:lnTo>
                  <a:pt x="3674" y="8224"/>
                </a:lnTo>
                <a:lnTo>
                  <a:pt x="3650" y="8200"/>
                </a:lnTo>
                <a:lnTo>
                  <a:pt x="3845" y="8127"/>
                </a:lnTo>
                <a:close/>
                <a:moveTo>
                  <a:pt x="1144" y="5767"/>
                </a:moveTo>
                <a:lnTo>
                  <a:pt x="1338" y="5913"/>
                </a:lnTo>
                <a:lnTo>
                  <a:pt x="1509" y="6059"/>
                </a:lnTo>
                <a:lnTo>
                  <a:pt x="1849" y="6424"/>
                </a:lnTo>
                <a:lnTo>
                  <a:pt x="2166" y="6764"/>
                </a:lnTo>
                <a:lnTo>
                  <a:pt x="2336" y="6935"/>
                </a:lnTo>
                <a:lnTo>
                  <a:pt x="2506" y="7105"/>
                </a:lnTo>
                <a:lnTo>
                  <a:pt x="2871" y="7373"/>
                </a:lnTo>
                <a:lnTo>
                  <a:pt x="3261" y="7616"/>
                </a:lnTo>
                <a:lnTo>
                  <a:pt x="3188" y="7786"/>
                </a:lnTo>
                <a:lnTo>
                  <a:pt x="3163" y="7932"/>
                </a:lnTo>
                <a:lnTo>
                  <a:pt x="2725" y="8030"/>
                </a:lnTo>
                <a:lnTo>
                  <a:pt x="2312" y="8103"/>
                </a:lnTo>
                <a:lnTo>
                  <a:pt x="1411" y="8224"/>
                </a:lnTo>
                <a:lnTo>
                  <a:pt x="973" y="8273"/>
                </a:lnTo>
                <a:lnTo>
                  <a:pt x="535" y="8370"/>
                </a:lnTo>
                <a:lnTo>
                  <a:pt x="511" y="8030"/>
                </a:lnTo>
                <a:lnTo>
                  <a:pt x="535" y="7665"/>
                </a:lnTo>
                <a:lnTo>
                  <a:pt x="560" y="7324"/>
                </a:lnTo>
                <a:lnTo>
                  <a:pt x="633" y="7008"/>
                </a:lnTo>
                <a:lnTo>
                  <a:pt x="730" y="6667"/>
                </a:lnTo>
                <a:lnTo>
                  <a:pt x="852" y="6351"/>
                </a:lnTo>
                <a:lnTo>
                  <a:pt x="973" y="6034"/>
                </a:lnTo>
                <a:lnTo>
                  <a:pt x="1144" y="5767"/>
                </a:lnTo>
                <a:close/>
                <a:moveTo>
                  <a:pt x="4477" y="8273"/>
                </a:moveTo>
                <a:lnTo>
                  <a:pt x="4526" y="8322"/>
                </a:lnTo>
                <a:lnTo>
                  <a:pt x="4501" y="8370"/>
                </a:lnTo>
                <a:lnTo>
                  <a:pt x="4453" y="8273"/>
                </a:lnTo>
                <a:close/>
                <a:moveTo>
                  <a:pt x="3942" y="8176"/>
                </a:moveTo>
                <a:lnTo>
                  <a:pt x="3820" y="8395"/>
                </a:lnTo>
                <a:lnTo>
                  <a:pt x="3747" y="8346"/>
                </a:lnTo>
                <a:lnTo>
                  <a:pt x="3942" y="8176"/>
                </a:lnTo>
                <a:close/>
                <a:moveTo>
                  <a:pt x="4112" y="8151"/>
                </a:moveTo>
                <a:lnTo>
                  <a:pt x="4136" y="8176"/>
                </a:lnTo>
                <a:lnTo>
                  <a:pt x="4063" y="8492"/>
                </a:lnTo>
                <a:lnTo>
                  <a:pt x="4039" y="8492"/>
                </a:lnTo>
                <a:lnTo>
                  <a:pt x="4112" y="8151"/>
                </a:lnTo>
                <a:close/>
                <a:moveTo>
                  <a:pt x="4234" y="8224"/>
                </a:moveTo>
                <a:lnTo>
                  <a:pt x="4380" y="8249"/>
                </a:lnTo>
                <a:lnTo>
                  <a:pt x="4428" y="8443"/>
                </a:lnTo>
                <a:lnTo>
                  <a:pt x="4355" y="8468"/>
                </a:lnTo>
                <a:lnTo>
                  <a:pt x="4282" y="8492"/>
                </a:lnTo>
                <a:lnTo>
                  <a:pt x="4234" y="8224"/>
                </a:lnTo>
                <a:close/>
                <a:moveTo>
                  <a:pt x="17349" y="8370"/>
                </a:moveTo>
                <a:lnTo>
                  <a:pt x="17422" y="8395"/>
                </a:lnTo>
                <a:lnTo>
                  <a:pt x="17446" y="8443"/>
                </a:lnTo>
                <a:lnTo>
                  <a:pt x="17373" y="8492"/>
                </a:lnTo>
                <a:lnTo>
                  <a:pt x="17349" y="8370"/>
                </a:lnTo>
                <a:close/>
                <a:moveTo>
                  <a:pt x="16984" y="8273"/>
                </a:moveTo>
                <a:lnTo>
                  <a:pt x="17008" y="8322"/>
                </a:lnTo>
                <a:lnTo>
                  <a:pt x="16887" y="8516"/>
                </a:lnTo>
                <a:lnTo>
                  <a:pt x="16789" y="8443"/>
                </a:lnTo>
                <a:lnTo>
                  <a:pt x="16984" y="8273"/>
                </a:lnTo>
                <a:close/>
                <a:moveTo>
                  <a:pt x="13577" y="6667"/>
                </a:moveTo>
                <a:lnTo>
                  <a:pt x="13699" y="6813"/>
                </a:lnTo>
                <a:lnTo>
                  <a:pt x="13845" y="6935"/>
                </a:lnTo>
                <a:lnTo>
                  <a:pt x="14015" y="7056"/>
                </a:lnTo>
                <a:lnTo>
                  <a:pt x="14210" y="7178"/>
                </a:lnTo>
                <a:lnTo>
                  <a:pt x="14599" y="7348"/>
                </a:lnTo>
                <a:lnTo>
                  <a:pt x="14964" y="7519"/>
                </a:lnTo>
                <a:lnTo>
                  <a:pt x="15597" y="7786"/>
                </a:lnTo>
                <a:lnTo>
                  <a:pt x="15913" y="7932"/>
                </a:lnTo>
                <a:lnTo>
                  <a:pt x="16254" y="8030"/>
                </a:lnTo>
                <a:lnTo>
                  <a:pt x="16254" y="8054"/>
                </a:lnTo>
                <a:lnTo>
                  <a:pt x="15816" y="8151"/>
                </a:lnTo>
                <a:lnTo>
                  <a:pt x="15402" y="8224"/>
                </a:lnTo>
                <a:lnTo>
                  <a:pt x="14891" y="8297"/>
                </a:lnTo>
                <a:lnTo>
                  <a:pt x="14356" y="8346"/>
                </a:lnTo>
                <a:lnTo>
                  <a:pt x="13845" y="8419"/>
                </a:lnTo>
                <a:lnTo>
                  <a:pt x="13602" y="8468"/>
                </a:lnTo>
                <a:lnTo>
                  <a:pt x="13334" y="8541"/>
                </a:lnTo>
                <a:lnTo>
                  <a:pt x="13310" y="8297"/>
                </a:lnTo>
                <a:lnTo>
                  <a:pt x="13310" y="8054"/>
                </a:lnTo>
                <a:lnTo>
                  <a:pt x="13310" y="7811"/>
                </a:lnTo>
                <a:lnTo>
                  <a:pt x="13334" y="7567"/>
                </a:lnTo>
                <a:lnTo>
                  <a:pt x="13358" y="7348"/>
                </a:lnTo>
                <a:lnTo>
                  <a:pt x="13407" y="7105"/>
                </a:lnTo>
                <a:lnTo>
                  <a:pt x="13480" y="6886"/>
                </a:lnTo>
                <a:lnTo>
                  <a:pt x="13577" y="6667"/>
                </a:lnTo>
                <a:close/>
                <a:moveTo>
                  <a:pt x="21169" y="7324"/>
                </a:moveTo>
                <a:lnTo>
                  <a:pt x="21193" y="7543"/>
                </a:lnTo>
                <a:lnTo>
                  <a:pt x="21218" y="7762"/>
                </a:lnTo>
                <a:lnTo>
                  <a:pt x="21218" y="7981"/>
                </a:lnTo>
                <a:lnTo>
                  <a:pt x="21218" y="8200"/>
                </a:lnTo>
                <a:lnTo>
                  <a:pt x="21169" y="8419"/>
                </a:lnTo>
                <a:lnTo>
                  <a:pt x="21120" y="8638"/>
                </a:lnTo>
                <a:lnTo>
                  <a:pt x="21072" y="8857"/>
                </a:lnTo>
                <a:lnTo>
                  <a:pt x="20974" y="9052"/>
                </a:lnTo>
                <a:lnTo>
                  <a:pt x="20828" y="8979"/>
                </a:lnTo>
                <a:lnTo>
                  <a:pt x="20682" y="8906"/>
                </a:lnTo>
                <a:lnTo>
                  <a:pt x="20317" y="8833"/>
                </a:lnTo>
                <a:lnTo>
                  <a:pt x="19223" y="8565"/>
                </a:lnTo>
                <a:lnTo>
                  <a:pt x="18614" y="8395"/>
                </a:lnTo>
                <a:lnTo>
                  <a:pt x="17982" y="8224"/>
                </a:lnTo>
                <a:lnTo>
                  <a:pt x="17982" y="8103"/>
                </a:lnTo>
                <a:lnTo>
                  <a:pt x="19077" y="7835"/>
                </a:lnTo>
                <a:lnTo>
                  <a:pt x="20123" y="7616"/>
                </a:lnTo>
                <a:lnTo>
                  <a:pt x="20658" y="7494"/>
                </a:lnTo>
                <a:lnTo>
                  <a:pt x="21169" y="7324"/>
                </a:lnTo>
                <a:close/>
                <a:moveTo>
                  <a:pt x="16303" y="8419"/>
                </a:moveTo>
                <a:lnTo>
                  <a:pt x="15962" y="8662"/>
                </a:lnTo>
                <a:lnTo>
                  <a:pt x="15670" y="8906"/>
                </a:lnTo>
                <a:lnTo>
                  <a:pt x="14794" y="9465"/>
                </a:lnTo>
                <a:lnTo>
                  <a:pt x="13942" y="10049"/>
                </a:lnTo>
                <a:lnTo>
                  <a:pt x="13723" y="9684"/>
                </a:lnTo>
                <a:lnTo>
                  <a:pt x="13529" y="9271"/>
                </a:lnTo>
                <a:lnTo>
                  <a:pt x="13456" y="9003"/>
                </a:lnTo>
                <a:lnTo>
                  <a:pt x="13383" y="8735"/>
                </a:lnTo>
                <a:lnTo>
                  <a:pt x="13626" y="8760"/>
                </a:lnTo>
                <a:lnTo>
                  <a:pt x="13869" y="8760"/>
                </a:lnTo>
                <a:lnTo>
                  <a:pt x="14356" y="8711"/>
                </a:lnTo>
                <a:lnTo>
                  <a:pt x="14843" y="8638"/>
                </a:lnTo>
                <a:lnTo>
                  <a:pt x="15305" y="8565"/>
                </a:lnTo>
                <a:lnTo>
                  <a:pt x="16303" y="8419"/>
                </a:lnTo>
                <a:close/>
                <a:moveTo>
                  <a:pt x="4988" y="8370"/>
                </a:moveTo>
                <a:lnTo>
                  <a:pt x="5499" y="8395"/>
                </a:lnTo>
                <a:lnTo>
                  <a:pt x="6034" y="8419"/>
                </a:lnTo>
                <a:lnTo>
                  <a:pt x="7105" y="8395"/>
                </a:lnTo>
                <a:lnTo>
                  <a:pt x="7932" y="8395"/>
                </a:lnTo>
                <a:lnTo>
                  <a:pt x="7957" y="8589"/>
                </a:lnTo>
                <a:lnTo>
                  <a:pt x="7859" y="8930"/>
                </a:lnTo>
                <a:lnTo>
                  <a:pt x="7713" y="9246"/>
                </a:lnTo>
                <a:lnTo>
                  <a:pt x="7567" y="9563"/>
                </a:lnTo>
                <a:lnTo>
                  <a:pt x="7421" y="9855"/>
                </a:lnTo>
                <a:lnTo>
                  <a:pt x="7300" y="10074"/>
                </a:lnTo>
                <a:lnTo>
                  <a:pt x="7154" y="10268"/>
                </a:lnTo>
                <a:lnTo>
                  <a:pt x="7032" y="10122"/>
                </a:lnTo>
                <a:lnTo>
                  <a:pt x="6886" y="10001"/>
                </a:lnTo>
                <a:lnTo>
                  <a:pt x="6570" y="9757"/>
                </a:lnTo>
                <a:lnTo>
                  <a:pt x="5961" y="9319"/>
                </a:lnTo>
                <a:lnTo>
                  <a:pt x="4915" y="8541"/>
                </a:lnTo>
                <a:lnTo>
                  <a:pt x="4988" y="8370"/>
                </a:lnTo>
                <a:close/>
                <a:moveTo>
                  <a:pt x="3212" y="8297"/>
                </a:moveTo>
                <a:lnTo>
                  <a:pt x="3236" y="8395"/>
                </a:lnTo>
                <a:lnTo>
                  <a:pt x="3309" y="8516"/>
                </a:lnTo>
                <a:lnTo>
                  <a:pt x="2677" y="9003"/>
                </a:lnTo>
                <a:lnTo>
                  <a:pt x="1922" y="9611"/>
                </a:lnTo>
                <a:lnTo>
                  <a:pt x="1557" y="9952"/>
                </a:lnTo>
                <a:lnTo>
                  <a:pt x="1192" y="10317"/>
                </a:lnTo>
                <a:lnTo>
                  <a:pt x="973" y="9952"/>
                </a:lnTo>
                <a:lnTo>
                  <a:pt x="803" y="9538"/>
                </a:lnTo>
                <a:lnTo>
                  <a:pt x="657" y="9125"/>
                </a:lnTo>
                <a:lnTo>
                  <a:pt x="560" y="8687"/>
                </a:lnTo>
                <a:lnTo>
                  <a:pt x="973" y="8638"/>
                </a:lnTo>
                <a:lnTo>
                  <a:pt x="1387" y="8565"/>
                </a:lnTo>
                <a:lnTo>
                  <a:pt x="2190" y="8419"/>
                </a:lnTo>
                <a:lnTo>
                  <a:pt x="2677" y="8346"/>
                </a:lnTo>
                <a:lnTo>
                  <a:pt x="3212" y="8297"/>
                </a:lnTo>
                <a:close/>
                <a:moveTo>
                  <a:pt x="18006" y="8614"/>
                </a:moveTo>
                <a:lnTo>
                  <a:pt x="18590" y="8760"/>
                </a:lnTo>
                <a:lnTo>
                  <a:pt x="19125" y="8881"/>
                </a:lnTo>
                <a:lnTo>
                  <a:pt x="20220" y="9149"/>
                </a:lnTo>
                <a:lnTo>
                  <a:pt x="20585" y="9222"/>
                </a:lnTo>
                <a:lnTo>
                  <a:pt x="20731" y="9246"/>
                </a:lnTo>
                <a:lnTo>
                  <a:pt x="20901" y="9222"/>
                </a:lnTo>
                <a:lnTo>
                  <a:pt x="20682" y="9611"/>
                </a:lnTo>
                <a:lnTo>
                  <a:pt x="20439" y="9976"/>
                </a:lnTo>
                <a:lnTo>
                  <a:pt x="20123" y="10317"/>
                </a:lnTo>
                <a:lnTo>
                  <a:pt x="19807" y="10609"/>
                </a:lnTo>
                <a:lnTo>
                  <a:pt x="19320" y="10074"/>
                </a:lnTo>
                <a:lnTo>
                  <a:pt x="18809" y="9563"/>
                </a:lnTo>
                <a:lnTo>
                  <a:pt x="18079" y="8711"/>
                </a:lnTo>
                <a:lnTo>
                  <a:pt x="18006" y="8614"/>
                </a:lnTo>
                <a:close/>
                <a:moveTo>
                  <a:pt x="16449" y="8687"/>
                </a:moveTo>
                <a:lnTo>
                  <a:pt x="16570" y="8808"/>
                </a:lnTo>
                <a:lnTo>
                  <a:pt x="16692" y="8906"/>
                </a:lnTo>
                <a:lnTo>
                  <a:pt x="16546" y="9246"/>
                </a:lnTo>
                <a:lnTo>
                  <a:pt x="16400" y="9563"/>
                </a:lnTo>
                <a:lnTo>
                  <a:pt x="16157" y="10001"/>
                </a:lnTo>
                <a:lnTo>
                  <a:pt x="15865" y="10414"/>
                </a:lnTo>
                <a:lnTo>
                  <a:pt x="15597" y="10828"/>
                </a:lnTo>
                <a:lnTo>
                  <a:pt x="15354" y="11266"/>
                </a:lnTo>
                <a:lnTo>
                  <a:pt x="15329" y="11315"/>
                </a:lnTo>
                <a:lnTo>
                  <a:pt x="14989" y="11096"/>
                </a:lnTo>
                <a:lnTo>
                  <a:pt x="14648" y="10852"/>
                </a:lnTo>
                <a:lnTo>
                  <a:pt x="14332" y="10560"/>
                </a:lnTo>
                <a:lnTo>
                  <a:pt x="14064" y="10244"/>
                </a:lnTo>
                <a:lnTo>
                  <a:pt x="14916" y="9684"/>
                </a:lnTo>
                <a:lnTo>
                  <a:pt x="15767" y="9100"/>
                </a:lnTo>
                <a:lnTo>
                  <a:pt x="16108" y="8906"/>
                </a:lnTo>
                <a:lnTo>
                  <a:pt x="16449" y="8687"/>
                </a:lnTo>
                <a:close/>
                <a:moveTo>
                  <a:pt x="4842" y="8662"/>
                </a:moveTo>
                <a:lnTo>
                  <a:pt x="5329" y="9100"/>
                </a:lnTo>
                <a:lnTo>
                  <a:pt x="5791" y="9538"/>
                </a:lnTo>
                <a:lnTo>
                  <a:pt x="6375" y="10025"/>
                </a:lnTo>
                <a:lnTo>
                  <a:pt x="6691" y="10244"/>
                </a:lnTo>
                <a:lnTo>
                  <a:pt x="6862" y="10341"/>
                </a:lnTo>
                <a:lnTo>
                  <a:pt x="7032" y="10414"/>
                </a:lnTo>
                <a:lnTo>
                  <a:pt x="6886" y="10585"/>
                </a:lnTo>
                <a:lnTo>
                  <a:pt x="6716" y="10731"/>
                </a:lnTo>
                <a:lnTo>
                  <a:pt x="6375" y="10998"/>
                </a:lnTo>
                <a:lnTo>
                  <a:pt x="6010" y="11193"/>
                </a:lnTo>
                <a:lnTo>
                  <a:pt x="5621" y="11363"/>
                </a:lnTo>
                <a:lnTo>
                  <a:pt x="5450" y="10706"/>
                </a:lnTo>
                <a:lnTo>
                  <a:pt x="5231" y="10074"/>
                </a:lnTo>
                <a:lnTo>
                  <a:pt x="4964" y="9441"/>
                </a:lnTo>
                <a:lnTo>
                  <a:pt x="4696" y="8808"/>
                </a:lnTo>
                <a:lnTo>
                  <a:pt x="4720" y="8784"/>
                </a:lnTo>
                <a:lnTo>
                  <a:pt x="4842" y="8662"/>
                </a:lnTo>
                <a:close/>
                <a:moveTo>
                  <a:pt x="3382" y="8614"/>
                </a:moveTo>
                <a:lnTo>
                  <a:pt x="3480" y="8735"/>
                </a:lnTo>
                <a:lnTo>
                  <a:pt x="3626" y="8833"/>
                </a:lnTo>
                <a:lnTo>
                  <a:pt x="3334" y="9636"/>
                </a:lnTo>
                <a:lnTo>
                  <a:pt x="2993" y="10536"/>
                </a:lnTo>
                <a:lnTo>
                  <a:pt x="2871" y="11023"/>
                </a:lnTo>
                <a:lnTo>
                  <a:pt x="2823" y="11242"/>
                </a:lnTo>
                <a:lnTo>
                  <a:pt x="2798" y="11485"/>
                </a:lnTo>
                <a:lnTo>
                  <a:pt x="2531" y="11388"/>
                </a:lnTo>
                <a:lnTo>
                  <a:pt x="2263" y="11266"/>
                </a:lnTo>
                <a:lnTo>
                  <a:pt x="2020" y="11120"/>
                </a:lnTo>
                <a:lnTo>
                  <a:pt x="1776" y="10950"/>
                </a:lnTo>
                <a:lnTo>
                  <a:pt x="1509" y="10706"/>
                </a:lnTo>
                <a:lnTo>
                  <a:pt x="1265" y="10414"/>
                </a:lnTo>
                <a:lnTo>
                  <a:pt x="1606" y="10122"/>
                </a:lnTo>
                <a:lnTo>
                  <a:pt x="1971" y="9806"/>
                </a:lnTo>
                <a:lnTo>
                  <a:pt x="2652" y="9198"/>
                </a:lnTo>
                <a:lnTo>
                  <a:pt x="3017" y="8906"/>
                </a:lnTo>
                <a:lnTo>
                  <a:pt x="3382" y="8614"/>
                </a:lnTo>
                <a:close/>
                <a:moveTo>
                  <a:pt x="4574" y="8881"/>
                </a:moveTo>
                <a:lnTo>
                  <a:pt x="4939" y="10171"/>
                </a:lnTo>
                <a:lnTo>
                  <a:pt x="5280" y="11461"/>
                </a:lnTo>
                <a:lnTo>
                  <a:pt x="5012" y="11534"/>
                </a:lnTo>
                <a:lnTo>
                  <a:pt x="4623" y="11582"/>
                </a:lnTo>
                <a:lnTo>
                  <a:pt x="4234" y="11607"/>
                </a:lnTo>
                <a:lnTo>
                  <a:pt x="4234" y="11607"/>
                </a:lnTo>
                <a:lnTo>
                  <a:pt x="4258" y="11193"/>
                </a:lnTo>
                <a:lnTo>
                  <a:pt x="4258" y="10755"/>
                </a:lnTo>
                <a:lnTo>
                  <a:pt x="4258" y="9928"/>
                </a:lnTo>
                <a:lnTo>
                  <a:pt x="4307" y="8979"/>
                </a:lnTo>
                <a:lnTo>
                  <a:pt x="4428" y="8930"/>
                </a:lnTo>
                <a:lnTo>
                  <a:pt x="4574" y="8881"/>
                </a:lnTo>
                <a:close/>
                <a:moveTo>
                  <a:pt x="3918" y="8954"/>
                </a:moveTo>
                <a:lnTo>
                  <a:pt x="4039" y="8979"/>
                </a:lnTo>
                <a:lnTo>
                  <a:pt x="4039" y="9733"/>
                </a:lnTo>
                <a:lnTo>
                  <a:pt x="3991" y="10682"/>
                </a:lnTo>
                <a:lnTo>
                  <a:pt x="3991" y="11144"/>
                </a:lnTo>
                <a:lnTo>
                  <a:pt x="3991" y="11631"/>
                </a:lnTo>
                <a:lnTo>
                  <a:pt x="3480" y="11607"/>
                </a:lnTo>
                <a:lnTo>
                  <a:pt x="3212" y="11558"/>
                </a:lnTo>
                <a:lnTo>
                  <a:pt x="2969" y="11509"/>
                </a:lnTo>
                <a:lnTo>
                  <a:pt x="3066" y="11339"/>
                </a:lnTo>
                <a:lnTo>
                  <a:pt x="3139" y="11120"/>
                </a:lnTo>
                <a:lnTo>
                  <a:pt x="3261" y="10706"/>
                </a:lnTo>
                <a:lnTo>
                  <a:pt x="3382" y="10293"/>
                </a:lnTo>
                <a:lnTo>
                  <a:pt x="3504" y="9879"/>
                </a:lnTo>
                <a:lnTo>
                  <a:pt x="3699" y="9417"/>
                </a:lnTo>
                <a:lnTo>
                  <a:pt x="3893" y="8954"/>
                </a:lnTo>
                <a:close/>
                <a:moveTo>
                  <a:pt x="17690" y="8784"/>
                </a:moveTo>
                <a:lnTo>
                  <a:pt x="18079" y="9222"/>
                </a:lnTo>
                <a:lnTo>
                  <a:pt x="18468" y="9636"/>
                </a:lnTo>
                <a:lnTo>
                  <a:pt x="18979" y="10268"/>
                </a:lnTo>
                <a:lnTo>
                  <a:pt x="19247" y="10560"/>
                </a:lnTo>
                <a:lnTo>
                  <a:pt x="19539" y="10828"/>
                </a:lnTo>
                <a:lnTo>
                  <a:pt x="19247" y="11023"/>
                </a:lnTo>
                <a:lnTo>
                  <a:pt x="18955" y="11217"/>
                </a:lnTo>
                <a:lnTo>
                  <a:pt x="18663" y="11363"/>
                </a:lnTo>
                <a:lnTo>
                  <a:pt x="18371" y="11485"/>
                </a:lnTo>
                <a:lnTo>
                  <a:pt x="18103" y="11582"/>
                </a:lnTo>
                <a:lnTo>
                  <a:pt x="17860" y="11631"/>
                </a:lnTo>
                <a:lnTo>
                  <a:pt x="17811" y="11217"/>
                </a:lnTo>
                <a:lnTo>
                  <a:pt x="17738" y="10779"/>
                </a:lnTo>
                <a:lnTo>
                  <a:pt x="17592" y="9928"/>
                </a:lnTo>
                <a:lnTo>
                  <a:pt x="17519" y="9441"/>
                </a:lnTo>
                <a:lnTo>
                  <a:pt x="17471" y="8930"/>
                </a:lnTo>
                <a:lnTo>
                  <a:pt x="17519" y="8906"/>
                </a:lnTo>
                <a:lnTo>
                  <a:pt x="17617" y="8857"/>
                </a:lnTo>
                <a:lnTo>
                  <a:pt x="17690" y="8784"/>
                </a:lnTo>
                <a:close/>
                <a:moveTo>
                  <a:pt x="17154" y="9003"/>
                </a:moveTo>
                <a:lnTo>
                  <a:pt x="17227" y="9490"/>
                </a:lnTo>
                <a:lnTo>
                  <a:pt x="17300" y="9976"/>
                </a:lnTo>
                <a:lnTo>
                  <a:pt x="17422" y="10828"/>
                </a:lnTo>
                <a:lnTo>
                  <a:pt x="17471" y="11266"/>
                </a:lnTo>
                <a:lnTo>
                  <a:pt x="17544" y="11704"/>
                </a:lnTo>
                <a:lnTo>
                  <a:pt x="17300" y="11728"/>
                </a:lnTo>
                <a:lnTo>
                  <a:pt x="17033" y="11728"/>
                </a:lnTo>
                <a:lnTo>
                  <a:pt x="16765" y="11704"/>
                </a:lnTo>
                <a:lnTo>
                  <a:pt x="16522" y="11680"/>
                </a:lnTo>
                <a:lnTo>
                  <a:pt x="16254" y="11631"/>
                </a:lnTo>
                <a:lnTo>
                  <a:pt x="16011" y="11582"/>
                </a:lnTo>
                <a:lnTo>
                  <a:pt x="15767" y="11485"/>
                </a:lnTo>
                <a:lnTo>
                  <a:pt x="15524" y="11388"/>
                </a:lnTo>
                <a:lnTo>
                  <a:pt x="15694" y="11242"/>
                </a:lnTo>
                <a:lnTo>
                  <a:pt x="15840" y="11071"/>
                </a:lnTo>
                <a:lnTo>
                  <a:pt x="16108" y="10682"/>
                </a:lnTo>
                <a:lnTo>
                  <a:pt x="16351" y="10268"/>
                </a:lnTo>
                <a:lnTo>
                  <a:pt x="16570" y="9855"/>
                </a:lnTo>
                <a:lnTo>
                  <a:pt x="16789" y="9465"/>
                </a:lnTo>
                <a:lnTo>
                  <a:pt x="17008" y="9003"/>
                </a:lnTo>
                <a:close/>
                <a:moveTo>
                  <a:pt x="14624" y="0"/>
                </a:moveTo>
                <a:lnTo>
                  <a:pt x="14478" y="24"/>
                </a:lnTo>
                <a:lnTo>
                  <a:pt x="14332" y="73"/>
                </a:lnTo>
                <a:lnTo>
                  <a:pt x="14186" y="122"/>
                </a:lnTo>
                <a:lnTo>
                  <a:pt x="14064" y="219"/>
                </a:lnTo>
                <a:lnTo>
                  <a:pt x="14040" y="268"/>
                </a:lnTo>
                <a:lnTo>
                  <a:pt x="14015" y="292"/>
                </a:lnTo>
                <a:lnTo>
                  <a:pt x="14015" y="389"/>
                </a:lnTo>
                <a:lnTo>
                  <a:pt x="14064" y="487"/>
                </a:lnTo>
                <a:lnTo>
                  <a:pt x="14161" y="535"/>
                </a:lnTo>
                <a:lnTo>
                  <a:pt x="14161" y="779"/>
                </a:lnTo>
                <a:lnTo>
                  <a:pt x="14210" y="998"/>
                </a:lnTo>
                <a:lnTo>
                  <a:pt x="14259" y="1241"/>
                </a:lnTo>
                <a:lnTo>
                  <a:pt x="14332" y="1460"/>
                </a:lnTo>
                <a:lnTo>
                  <a:pt x="14648" y="2336"/>
                </a:lnTo>
                <a:lnTo>
                  <a:pt x="14745" y="2652"/>
                </a:lnTo>
                <a:lnTo>
                  <a:pt x="11655" y="2652"/>
                </a:lnTo>
                <a:lnTo>
                  <a:pt x="9928" y="2628"/>
                </a:lnTo>
                <a:lnTo>
                  <a:pt x="8614" y="2628"/>
                </a:lnTo>
                <a:lnTo>
                  <a:pt x="8419" y="2652"/>
                </a:lnTo>
                <a:lnTo>
                  <a:pt x="8200" y="2677"/>
                </a:lnTo>
                <a:lnTo>
                  <a:pt x="8054" y="2360"/>
                </a:lnTo>
                <a:lnTo>
                  <a:pt x="7665" y="1436"/>
                </a:lnTo>
                <a:lnTo>
                  <a:pt x="7567" y="1144"/>
                </a:lnTo>
                <a:lnTo>
                  <a:pt x="7494" y="1022"/>
                </a:lnTo>
                <a:lnTo>
                  <a:pt x="7397" y="900"/>
                </a:lnTo>
                <a:lnTo>
                  <a:pt x="7421" y="900"/>
                </a:lnTo>
                <a:lnTo>
                  <a:pt x="7835" y="973"/>
                </a:lnTo>
                <a:lnTo>
                  <a:pt x="8249" y="1071"/>
                </a:lnTo>
                <a:lnTo>
                  <a:pt x="8468" y="1095"/>
                </a:lnTo>
                <a:lnTo>
                  <a:pt x="8881" y="1095"/>
                </a:lnTo>
                <a:lnTo>
                  <a:pt x="9076" y="1046"/>
                </a:lnTo>
                <a:lnTo>
                  <a:pt x="9149" y="1022"/>
                </a:lnTo>
                <a:lnTo>
                  <a:pt x="9198" y="973"/>
                </a:lnTo>
                <a:lnTo>
                  <a:pt x="9246" y="925"/>
                </a:lnTo>
                <a:lnTo>
                  <a:pt x="9246" y="852"/>
                </a:lnTo>
                <a:lnTo>
                  <a:pt x="9246" y="779"/>
                </a:lnTo>
                <a:lnTo>
                  <a:pt x="9246" y="730"/>
                </a:lnTo>
                <a:lnTo>
                  <a:pt x="9198" y="657"/>
                </a:lnTo>
                <a:lnTo>
                  <a:pt x="9149" y="608"/>
                </a:lnTo>
                <a:lnTo>
                  <a:pt x="8954" y="535"/>
                </a:lnTo>
                <a:lnTo>
                  <a:pt x="8760" y="462"/>
                </a:lnTo>
                <a:lnTo>
                  <a:pt x="8541" y="389"/>
                </a:lnTo>
                <a:lnTo>
                  <a:pt x="8297" y="365"/>
                </a:lnTo>
                <a:lnTo>
                  <a:pt x="7835" y="316"/>
                </a:lnTo>
                <a:lnTo>
                  <a:pt x="7397" y="268"/>
                </a:lnTo>
                <a:lnTo>
                  <a:pt x="6570" y="146"/>
                </a:lnTo>
                <a:lnTo>
                  <a:pt x="6351" y="122"/>
                </a:lnTo>
                <a:lnTo>
                  <a:pt x="6132" y="97"/>
                </a:lnTo>
                <a:lnTo>
                  <a:pt x="5937" y="122"/>
                </a:lnTo>
                <a:lnTo>
                  <a:pt x="5742" y="146"/>
                </a:lnTo>
                <a:lnTo>
                  <a:pt x="5669" y="195"/>
                </a:lnTo>
                <a:lnTo>
                  <a:pt x="5621" y="219"/>
                </a:lnTo>
                <a:lnTo>
                  <a:pt x="5596" y="268"/>
                </a:lnTo>
                <a:lnTo>
                  <a:pt x="5572" y="341"/>
                </a:lnTo>
                <a:lnTo>
                  <a:pt x="5572" y="389"/>
                </a:lnTo>
                <a:lnTo>
                  <a:pt x="5596" y="438"/>
                </a:lnTo>
                <a:lnTo>
                  <a:pt x="5621" y="511"/>
                </a:lnTo>
                <a:lnTo>
                  <a:pt x="5694" y="535"/>
                </a:lnTo>
                <a:lnTo>
                  <a:pt x="5840" y="633"/>
                </a:lnTo>
                <a:lnTo>
                  <a:pt x="5986" y="681"/>
                </a:lnTo>
                <a:lnTo>
                  <a:pt x="6351" y="779"/>
                </a:lnTo>
                <a:lnTo>
                  <a:pt x="6716" y="827"/>
                </a:lnTo>
                <a:lnTo>
                  <a:pt x="7081" y="876"/>
                </a:lnTo>
                <a:lnTo>
                  <a:pt x="7056" y="1046"/>
                </a:lnTo>
                <a:lnTo>
                  <a:pt x="7056" y="1241"/>
                </a:lnTo>
                <a:lnTo>
                  <a:pt x="7105" y="1411"/>
                </a:lnTo>
                <a:lnTo>
                  <a:pt x="7154" y="1606"/>
                </a:lnTo>
                <a:lnTo>
                  <a:pt x="7324" y="1995"/>
                </a:lnTo>
                <a:lnTo>
                  <a:pt x="7470" y="2312"/>
                </a:lnTo>
                <a:lnTo>
                  <a:pt x="7762" y="3042"/>
                </a:lnTo>
                <a:lnTo>
                  <a:pt x="7665" y="3115"/>
                </a:lnTo>
                <a:lnTo>
                  <a:pt x="7567" y="3188"/>
                </a:lnTo>
                <a:lnTo>
                  <a:pt x="7397" y="3382"/>
                </a:lnTo>
                <a:lnTo>
                  <a:pt x="7105" y="3796"/>
                </a:lnTo>
                <a:lnTo>
                  <a:pt x="6594" y="4477"/>
                </a:lnTo>
                <a:lnTo>
                  <a:pt x="6521" y="4429"/>
                </a:lnTo>
                <a:lnTo>
                  <a:pt x="6448" y="4404"/>
                </a:lnTo>
                <a:lnTo>
                  <a:pt x="6375" y="4429"/>
                </a:lnTo>
                <a:lnTo>
                  <a:pt x="6059" y="4234"/>
                </a:lnTo>
                <a:lnTo>
                  <a:pt x="5718" y="4064"/>
                </a:lnTo>
                <a:lnTo>
                  <a:pt x="5353" y="3918"/>
                </a:lnTo>
                <a:lnTo>
                  <a:pt x="5012" y="3820"/>
                </a:lnTo>
                <a:lnTo>
                  <a:pt x="4647" y="3772"/>
                </a:lnTo>
                <a:lnTo>
                  <a:pt x="4282" y="3747"/>
                </a:lnTo>
                <a:lnTo>
                  <a:pt x="3893" y="3747"/>
                </a:lnTo>
                <a:lnTo>
                  <a:pt x="3528" y="3772"/>
                </a:lnTo>
                <a:lnTo>
                  <a:pt x="3188" y="3845"/>
                </a:lnTo>
                <a:lnTo>
                  <a:pt x="2823" y="3966"/>
                </a:lnTo>
                <a:lnTo>
                  <a:pt x="2482" y="4088"/>
                </a:lnTo>
                <a:lnTo>
                  <a:pt x="2141" y="4258"/>
                </a:lnTo>
                <a:lnTo>
                  <a:pt x="1825" y="4453"/>
                </a:lnTo>
                <a:lnTo>
                  <a:pt x="1509" y="4672"/>
                </a:lnTo>
                <a:lnTo>
                  <a:pt x="1241" y="4915"/>
                </a:lnTo>
                <a:lnTo>
                  <a:pt x="973" y="5207"/>
                </a:lnTo>
                <a:lnTo>
                  <a:pt x="706" y="5548"/>
                </a:lnTo>
                <a:lnTo>
                  <a:pt x="487" y="5913"/>
                </a:lnTo>
                <a:lnTo>
                  <a:pt x="316" y="6302"/>
                </a:lnTo>
                <a:lnTo>
                  <a:pt x="195" y="6716"/>
                </a:lnTo>
                <a:lnTo>
                  <a:pt x="73" y="7129"/>
                </a:lnTo>
                <a:lnTo>
                  <a:pt x="24" y="7567"/>
                </a:lnTo>
                <a:lnTo>
                  <a:pt x="0" y="8005"/>
                </a:lnTo>
                <a:lnTo>
                  <a:pt x="24" y="8443"/>
                </a:lnTo>
                <a:lnTo>
                  <a:pt x="73" y="8881"/>
                </a:lnTo>
                <a:lnTo>
                  <a:pt x="170" y="9295"/>
                </a:lnTo>
                <a:lnTo>
                  <a:pt x="292" y="9709"/>
                </a:lnTo>
                <a:lnTo>
                  <a:pt x="462" y="10122"/>
                </a:lnTo>
                <a:lnTo>
                  <a:pt x="657" y="10487"/>
                </a:lnTo>
                <a:lnTo>
                  <a:pt x="900" y="10852"/>
                </a:lnTo>
                <a:lnTo>
                  <a:pt x="1192" y="11169"/>
                </a:lnTo>
                <a:lnTo>
                  <a:pt x="1484" y="11461"/>
                </a:lnTo>
                <a:lnTo>
                  <a:pt x="1679" y="11607"/>
                </a:lnTo>
                <a:lnTo>
                  <a:pt x="1874" y="11728"/>
                </a:lnTo>
                <a:lnTo>
                  <a:pt x="2068" y="11826"/>
                </a:lnTo>
                <a:lnTo>
                  <a:pt x="2287" y="11923"/>
                </a:lnTo>
                <a:lnTo>
                  <a:pt x="2506" y="11996"/>
                </a:lnTo>
                <a:lnTo>
                  <a:pt x="2725" y="12045"/>
                </a:lnTo>
                <a:lnTo>
                  <a:pt x="3163" y="12142"/>
                </a:lnTo>
                <a:lnTo>
                  <a:pt x="3626" y="12166"/>
                </a:lnTo>
                <a:lnTo>
                  <a:pt x="4088" y="12166"/>
                </a:lnTo>
                <a:lnTo>
                  <a:pt x="4550" y="12142"/>
                </a:lnTo>
                <a:lnTo>
                  <a:pt x="4988" y="12093"/>
                </a:lnTo>
                <a:lnTo>
                  <a:pt x="5450" y="11996"/>
                </a:lnTo>
                <a:lnTo>
                  <a:pt x="5840" y="11874"/>
                </a:lnTo>
                <a:lnTo>
                  <a:pt x="6229" y="11704"/>
                </a:lnTo>
                <a:lnTo>
                  <a:pt x="6594" y="11485"/>
                </a:lnTo>
                <a:lnTo>
                  <a:pt x="6910" y="11217"/>
                </a:lnTo>
                <a:lnTo>
                  <a:pt x="7202" y="10925"/>
                </a:lnTo>
                <a:lnTo>
                  <a:pt x="7494" y="10585"/>
                </a:lnTo>
                <a:lnTo>
                  <a:pt x="7738" y="10220"/>
                </a:lnTo>
                <a:lnTo>
                  <a:pt x="7981" y="9806"/>
                </a:lnTo>
                <a:lnTo>
                  <a:pt x="8151" y="9368"/>
                </a:lnTo>
                <a:lnTo>
                  <a:pt x="8297" y="8881"/>
                </a:lnTo>
                <a:lnTo>
                  <a:pt x="8395" y="8395"/>
                </a:lnTo>
                <a:lnTo>
                  <a:pt x="10244" y="8346"/>
                </a:lnTo>
                <a:lnTo>
                  <a:pt x="10293" y="8419"/>
                </a:lnTo>
                <a:lnTo>
                  <a:pt x="10366" y="8443"/>
                </a:lnTo>
                <a:lnTo>
                  <a:pt x="10439" y="8468"/>
                </a:lnTo>
                <a:lnTo>
                  <a:pt x="10512" y="8443"/>
                </a:lnTo>
                <a:lnTo>
                  <a:pt x="10585" y="8395"/>
                </a:lnTo>
                <a:lnTo>
                  <a:pt x="10633" y="8346"/>
                </a:lnTo>
                <a:lnTo>
                  <a:pt x="10682" y="8273"/>
                </a:lnTo>
                <a:lnTo>
                  <a:pt x="10682" y="8200"/>
                </a:lnTo>
                <a:lnTo>
                  <a:pt x="10925" y="7981"/>
                </a:lnTo>
                <a:lnTo>
                  <a:pt x="11169" y="7762"/>
                </a:lnTo>
                <a:lnTo>
                  <a:pt x="11582" y="7300"/>
                </a:lnTo>
                <a:lnTo>
                  <a:pt x="12190" y="6618"/>
                </a:lnTo>
                <a:lnTo>
                  <a:pt x="12799" y="5913"/>
                </a:lnTo>
                <a:lnTo>
                  <a:pt x="13894" y="4623"/>
                </a:lnTo>
                <a:lnTo>
                  <a:pt x="14964" y="3285"/>
                </a:lnTo>
                <a:lnTo>
                  <a:pt x="15329" y="4258"/>
                </a:lnTo>
                <a:lnTo>
                  <a:pt x="14964" y="4429"/>
                </a:lnTo>
                <a:lnTo>
                  <a:pt x="14648" y="4623"/>
                </a:lnTo>
                <a:lnTo>
                  <a:pt x="14332" y="4866"/>
                </a:lnTo>
                <a:lnTo>
                  <a:pt x="14040" y="5110"/>
                </a:lnTo>
                <a:lnTo>
                  <a:pt x="13796" y="5402"/>
                </a:lnTo>
                <a:lnTo>
                  <a:pt x="13553" y="5718"/>
                </a:lnTo>
                <a:lnTo>
                  <a:pt x="13358" y="6034"/>
                </a:lnTo>
                <a:lnTo>
                  <a:pt x="13188" y="6375"/>
                </a:lnTo>
                <a:lnTo>
                  <a:pt x="13042" y="6740"/>
                </a:lnTo>
                <a:lnTo>
                  <a:pt x="12945" y="7105"/>
                </a:lnTo>
                <a:lnTo>
                  <a:pt x="12872" y="7494"/>
                </a:lnTo>
                <a:lnTo>
                  <a:pt x="12823" y="7859"/>
                </a:lnTo>
                <a:lnTo>
                  <a:pt x="12823" y="8249"/>
                </a:lnTo>
                <a:lnTo>
                  <a:pt x="12847" y="8638"/>
                </a:lnTo>
                <a:lnTo>
                  <a:pt x="12920" y="9027"/>
                </a:lnTo>
                <a:lnTo>
                  <a:pt x="13018" y="9417"/>
                </a:lnTo>
                <a:lnTo>
                  <a:pt x="13188" y="9830"/>
                </a:lnTo>
                <a:lnTo>
                  <a:pt x="13383" y="10244"/>
                </a:lnTo>
                <a:lnTo>
                  <a:pt x="13626" y="10585"/>
                </a:lnTo>
                <a:lnTo>
                  <a:pt x="13918" y="10925"/>
                </a:lnTo>
                <a:lnTo>
                  <a:pt x="14210" y="11217"/>
                </a:lnTo>
                <a:lnTo>
                  <a:pt x="14551" y="11485"/>
                </a:lnTo>
                <a:lnTo>
                  <a:pt x="14916" y="11704"/>
                </a:lnTo>
                <a:lnTo>
                  <a:pt x="15305" y="11874"/>
                </a:lnTo>
                <a:lnTo>
                  <a:pt x="15694" y="12020"/>
                </a:lnTo>
                <a:lnTo>
                  <a:pt x="16108" y="12142"/>
                </a:lnTo>
                <a:lnTo>
                  <a:pt x="16522" y="12215"/>
                </a:lnTo>
                <a:lnTo>
                  <a:pt x="16960" y="12239"/>
                </a:lnTo>
                <a:lnTo>
                  <a:pt x="17398" y="12239"/>
                </a:lnTo>
                <a:lnTo>
                  <a:pt x="17836" y="12191"/>
                </a:lnTo>
                <a:lnTo>
                  <a:pt x="18249" y="12093"/>
                </a:lnTo>
                <a:lnTo>
                  <a:pt x="18687" y="11947"/>
                </a:lnTo>
                <a:lnTo>
                  <a:pt x="19052" y="11777"/>
                </a:lnTo>
                <a:lnTo>
                  <a:pt x="19442" y="11582"/>
                </a:lnTo>
                <a:lnTo>
                  <a:pt x="19782" y="11339"/>
                </a:lnTo>
                <a:lnTo>
                  <a:pt x="20123" y="11096"/>
                </a:lnTo>
                <a:lnTo>
                  <a:pt x="20439" y="10804"/>
                </a:lnTo>
                <a:lnTo>
                  <a:pt x="20707" y="10487"/>
                </a:lnTo>
                <a:lnTo>
                  <a:pt x="20974" y="10147"/>
                </a:lnTo>
                <a:lnTo>
                  <a:pt x="21193" y="9782"/>
                </a:lnTo>
                <a:lnTo>
                  <a:pt x="21388" y="9417"/>
                </a:lnTo>
                <a:lnTo>
                  <a:pt x="21534" y="9027"/>
                </a:lnTo>
                <a:lnTo>
                  <a:pt x="21631" y="8614"/>
                </a:lnTo>
                <a:lnTo>
                  <a:pt x="21680" y="8224"/>
                </a:lnTo>
                <a:lnTo>
                  <a:pt x="21704" y="7811"/>
                </a:lnTo>
                <a:lnTo>
                  <a:pt x="21656" y="7397"/>
                </a:lnTo>
                <a:lnTo>
                  <a:pt x="21583" y="6983"/>
                </a:lnTo>
                <a:lnTo>
                  <a:pt x="21412" y="6570"/>
                </a:lnTo>
                <a:lnTo>
                  <a:pt x="21218" y="6180"/>
                </a:lnTo>
                <a:lnTo>
                  <a:pt x="20974" y="5791"/>
                </a:lnTo>
                <a:lnTo>
                  <a:pt x="20682" y="5450"/>
                </a:lnTo>
                <a:lnTo>
                  <a:pt x="20342" y="5110"/>
                </a:lnTo>
                <a:lnTo>
                  <a:pt x="20001" y="4818"/>
                </a:lnTo>
                <a:lnTo>
                  <a:pt x="19636" y="4526"/>
                </a:lnTo>
                <a:lnTo>
                  <a:pt x="19247" y="4307"/>
                </a:lnTo>
                <a:lnTo>
                  <a:pt x="18858" y="4088"/>
                </a:lnTo>
                <a:lnTo>
                  <a:pt x="18493" y="3942"/>
                </a:lnTo>
                <a:lnTo>
                  <a:pt x="18103" y="3845"/>
                </a:lnTo>
                <a:lnTo>
                  <a:pt x="17738" y="3772"/>
                </a:lnTo>
                <a:lnTo>
                  <a:pt x="17349" y="3747"/>
                </a:lnTo>
                <a:lnTo>
                  <a:pt x="16960" y="3747"/>
                </a:lnTo>
                <a:lnTo>
                  <a:pt x="16570" y="3820"/>
                </a:lnTo>
                <a:lnTo>
                  <a:pt x="16205" y="3918"/>
                </a:lnTo>
                <a:lnTo>
                  <a:pt x="15840" y="4039"/>
                </a:lnTo>
                <a:lnTo>
                  <a:pt x="15159" y="2214"/>
                </a:lnTo>
                <a:lnTo>
                  <a:pt x="15013" y="1801"/>
                </a:lnTo>
                <a:lnTo>
                  <a:pt x="14891" y="1387"/>
                </a:lnTo>
                <a:lnTo>
                  <a:pt x="14721" y="973"/>
                </a:lnTo>
                <a:lnTo>
                  <a:pt x="14648" y="779"/>
                </a:lnTo>
                <a:lnTo>
                  <a:pt x="14526" y="584"/>
                </a:lnTo>
                <a:lnTo>
                  <a:pt x="14794" y="560"/>
                </a:lnTo>
                <a:lnTo>
                  <a:pt x="15256" y="560"/>
                </a:lnTo>
                <a:lnTo>
                  <a:pt x="15475" y="584"/>
                </a:lnTo>
                <a:lnTo>
                  <a:pt x="15694" y="633"/>
                </a:lnTo>
                <a:lnTo>
                  <a:pt x="15816" y="657"/>
                </a:lnTo>
                <a:lnTo>
                  <a:pt x="15840" y="706"/>
                </a:lnTo>
                <a:lnTo>
                  <a:pt x="15865" y="730"/>
                </a:lnTo>
                <a:lnTo>
                  <a:pt x="15865" y="852"/>
                </a:lnTo>
                <a:lnTo>
                  <a:pt x="15840" y="1022"/>
                </a:lnTo>
                <a:lnTo>
                  <a:pt x="15743" y="1119"/>
                </a:lnTo>
                <a:lnTo>
                  <a:pt x="15646" y="1217"/>
                </a:lnTo>
                <a:lnTo>
                  <a:pt x="15621" y="1314"/>
                </a:lnTo>
                <a:lnTo>
                  <a:pt x="15621" y="1387"/>
                </a:lnTo>
                <a:lnTo>
                  <a:pt x="15646" y="1411"/>
                </a:lnTo>
                <a:lnTo>
                  <a:pt x="15670" y="1436"/>
                </a:lnTo>
                <a:lnTo>
                  <a:pt x="15743" y="1484"/>
                </a:lnTo>
                <a:lnTo>
                  <a:pt x="15840" y="1484"/>
                </a:lnTo>
                <a:lnTo>
                  <a:pt x="16011" y="1387"/>
                </a:lnTo>
                <a:lnTo>
                  <a:pt x="16157" y="1265"/>
                </a:lnTo>
                <a:lnTo>
                  <a:pt x="16278" y="1119"/>
                </a:lnTo>
                <a:lnTo>
                  <a:pt x="16376" y="949"/>
                </a:lnTo>
                <a:lnTo>
                  <a:pt x="16424" y="779"/>
                </a:lnTo>
                <a:lnTo>
                  <a:pt x="16424" y="681"/>
                </a:lnTo>
                <a:lnTo>
                  <a:pt x="16400" y="584"/>
                </a:lnTo>
                <a:lnTo>
                  <a:pt x="16376" y="511"/>
                </a:lnTo>
                <a:lnTo>
                  <a:pt x="16327" y="414"/>
                </a:lnTo>
                <a:lnTo>
                  <a:pt x="16254" y="341"/>
                </a:lnTo>
                <a:lnTo>
                  <a:pt x="16157" y="268"/>
                </a:lnTo>
                <a:lnTo>
                  <a:pt x="15938" y="170"/>
                </a:lnTo>
                <a:lnTo>
                  <a:pt x="15719" y="97"/>
                </a:lnTo>
                <a:lnTo>
                  <a:pt x="15475" y="49"/>
                </a:lnTo>
                <a:lnTo>
                  <a:pt x="15232" y="24"/>
                </a:lnTo>
                <a:lnTo>
                  <a:pt x="149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87450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9"/>
          <p:cNvSpPr txBox="1">
            <a:spLocks noGrp="1"/>
          </p:cNvSpPr>
          <p:nvPr>
            <p:ph type="body" idx="1"/>
          </p:nvPr>
        </p:nvSpPr>
        <p:spPr>
          <a:xfrm>
            <a:off x="6548896" y="1882678"/>
            <a:ext cx="1931688" cy="2153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4. </a:t>
            </a:r>
            <a:r>
              <a:rPr lang="en-US" sz="2000" b="1" dirty="0" err="1" smtClean="0">
                <a:solidFill>
                  <a:srgbClr val="C00000"/>
                </a:solidFill>
                <a:latin typeface="+mn-lt"/>
              </a:rPr>
              <a:t>Ứng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+mn-lt"/>
              </a:rPr>
              <a:t>dụng</a:t>
            </a:r>
            <a:endParaRPr sz="2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68" name="Google Shape;268;p2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929811" y="977205"/>
            <a:ext cx="58715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- </a:t>
            </a:r>
            <a:r>
              <a:rPr lang="en-US" sz="2000" dirty="0" err="1" smtClean="0"/>
              <a:t>Nghệ</a:t>
            </a:r>
            <a:r>
              <a:rPr lang="en-US" sz="2000" dirty="0" smtClean="0"/>
              <a:t> </a:t>
            </a:r>
            <a:r>
              <a:rPr lang="vi-VN" sz="2000" dirty="0" smtClean="0"/>
              <a:t>thuật </a:t>
            </a:r>
            <a:r>
              <a:rPr lang="vi-VN" sz="2000" dirty="0"/>
              <a:t>vẽ chân </a:t>
            </a:r>
            <a:r>
              <a:rPr lang="vi-VN" sz="2000" dirty="0" smtClean="0"/>
              <a:t>dung </a:t>
            </a:r>
            <a:r>
              <a:rPr lang="vi-VN" sz="2000" dirty="0"/>
              <a:t>được ứng dụng vào biểu diễn sân khấu như hoá trang, mặt nạ tuồng... </a:t>
            </a:r>
            <a:endParaRPr lang="en-US" sz="2000" dirty="0"/>
          </a:p>
        </p:txBody>
      </p:sp>
      <p:pic>
        <p:nvPicPr>
          <p:cNvPr id="32" name="Picture 31"/>
          <p:cNvPicPr/>
          <p:nvPr/>
        </p:nvPicPr>
        <p:blipFill>
          <a:blip r:embed="rId3"/>
          <a:stretch>
            <a:fillRect/>
          </a:stretch>
        </p:blipFill>
        <p:spPr>
          <a:xfrm>
            <a:off x="857746" y="2405431"/>
            <a:ext cx="5943600" cy="23444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808" y="2130389"/>
            <a:ext cx="541892" cy="529058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950359" y="794613"/>
            <a:ext cx="5594280" cy="2158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/>
              <a:t>- T</a:t>
            </a:r>
            <a:r>
              <a:rPr lang="vi-VN" sz="1800" dirty="0" smtClean="0"/>
              <a:t>ranh </a:t>
            </a:r>
            <a:r>
              <a:rPr lang="vi-VN" sz="1800" dirty="0"/>
              <a:t>chân </a:t>
            </a:r>
            <a:r>
              <a:rPr lang="vi-VN" sz="1800" dirty="0" smtClean="0"/>
              <a:t>dung</a:t>
            </a:r>
            <a:r>
              <a:rPr lang="en-US" sz="1800" dirty="0" smtClean="0"/>
              <a:t> </a:t>
            </a:r>
            <a:r>
              <a:rPr lang="en-US" sz="1800" dirty="0" err="1" smtClean="0"/>
              <a:t>được</a:t>
            </a:r>
            <a:r>
              <a:rPr lang="en-US" sz="1800" dirty="0" smtClean="0"/>
              <a:t> </a:t>
            </a:r>
            <a:r>
              <a:rPr lang="en-US" sz="1800" dirty="0" err="1" smtClean="0"/>
              <a:t>tạo</a:t>
            </a:r>
            <a:r>
              <a:rPr lang="vi-VN" sz="1800" dirty="0" smtClean="0"/>
              <a:t> </a:t>
            </a:r>
            <a:r>
              <a:rPr lang="vi-VN" sz="1800" dirty="0"/>
              <a:t>bằng những cách độc đáo từ rau, củ, quả như trong tranh của hoạ sĩ Giuseppe Arcimboldo hoặc bằng các kĩ thuật khác như: xé dán, gắn, ghép các vật liệu,...</a:t>
            </a:r>
            <a:endParaRPr lang="en-US" sz="1800" dirty="0" smtClean="0"/>
          </a:p>
          <a:p>
            <a:pPr algn="just">
              <a:lnSpc>
                <a:spcPct val="150000"/>
              </a:lnSpc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961" y="2695570"/>
            <a:ext cx="1782151" cy="25338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1" r="15662"/>
          <a:stretch/>
        </p:blipFill>
        <p:spPr>
          <a:xfrm>
            <a:off x="4114422" y="2806255"/>
            <a:ext cx="2969495" cy="23124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6652786" y="1874107"/>
            <a:ext cx="1694695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spcAft>
                <a:spcPts val="800"/>
              </a:spcAft>
              <a:buClr>
                <a:srgbClr val="E2AB30"/>
              </a:buClr>
              <a:buSzPts val="1400"/>
            </a:pPr>
            <a:r>
              <a:rPr lang="en-US" sz="2000" b="1" dirty="0">
                <a:solidFill>
                  <a:srgbClr val="C00000"/>
                </a:solidFill>
                <a:sym typeface="Bitter Thin"/>
              </a:rPr>
              <a:t>4. </a:t>
            </a:r>
            <a:r>
              <a:rPr lang="en-US" sz="2000" b="1" dirty="0" err="1">
                <a:solidFill>
                  <a:srgbClr val="C00000"/>
                </a:solidFill>
                <a:sym typeface="Bitter Thin"/>
              </a:rPr>
              <a:t>Ứng</a:t>
            </a:r>
            <a:r>
              <a:rPr lang="en-US" sz="2000" b="1" dirty="0">
                <a:solidFill>
                  <a:srgbClr val="C00000"/>
                </a:solidFill>
                <a:sym typeface="Bitter Thin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sym typeface="Bitter Thin"/>
              </a:rPr>
              <a:t>dụng</a:t>
            </a:r>
            <a:endParaRPr lang="en-US" sz="2000" b="1" dirty="0">
              <a:solidFill>
                <a:srgbClr val="C00000"/>
              </a:solidFill>
              <a:sym typeface="Bitter Thi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5536" y="4269784"/>
            <a:ext cx="1397286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Chân</a:t>
            </a:r>
            <a:r>
              <a:rPr lang="en-US" sz="1600" dirty="0" smtClean="0"/>
              <a:t> dung </a:t>
            </a:r>
            <a:r>
              <a:rPr lang="en-US" sz="1600" dirty="0" err="1" smtClean="0"/>
              <a:t>bằng</a:t>
            </a:r>
            <a:r>
              <a:rPr lang="en-US" sz="1600" dirty="0" smtClean="0"/>
              <a:t> </a:t>
            </a:r>
            <a:r>
              <a:rPr lang="en-US" sz="1600" dirty="0" err="1" smtClean="0"/>
              <a:t>xé</a:t>
            </a:r>
            <a:r>
              <a:rPr lang="en-US" sz="1600" dirty="0" smtClean="0"/>
              <a:t> </a:t>
            </a:r>
            <a:r>
              <a:rPr lang="en-US" sz="1600" dirty="0" err="1" smtClean="0"/>
              <a:t>giấy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3310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98" y="946304"/>
            <a:ext cx="2850051" cy="3800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691" y="946304"/>
            <a:ext cx="2924505" cy="3803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239765" y="116898"/>
            <a:ext cx="4736387" cy="73353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1800" dirty="0" err="1" smtClean="0"/>
              <a:t>Tranh</a:t>
            </a:r>
            <a:r>
              <a:rPr lang="en-US" sz="1800" dirty="0" smtClean="0"/>
              <a:t> </a:t>
            </a:r>
            <a:r>
              <a:rPr lang="en-US" sz="1800" dirty="0" err="1" smtClean="0"/>
              <a:t>chân</a:t>
            </a:r>
            <a:r>
              <a:rPr lang="en-US" sz="1800" dirty="0" smtClean="0"/>
              <a:t> dung </a:t>
            </a:r>
            <a:r>
              <a:rPr lang="en-US" sz="1800" dirty="0" err="1" smtClean="0"/>
              <a:t>từ</a:t>
            </a:r>
            <a:r>
              <a:rPr lang="en-US" sz="1800" dirty="0" smtClean="0"/>
              <a:t> </a:t>
            </a:r>
            <a:r>
              <a:rPr lang="en-US" sz="1800" dirty="0" err="1" smtClean="0"/>
              <a:t>rau</a:t>
            </a:r>
            <a:r>
              <a:rPr lang="en-US" sz="1800" dirty="0" smtClean="0"/>
              <a:t>, </a:t>
            </a:r>
            <a:r>
              <a:rPr lang="en-US" sz="1800" dirty="0" err="1" smtClean="0"/>
              <a:t>củ</a:t>
            </a:r>
            <a:r>
              <a:rPr lang="en-US" sz="1800" dirty="0" smtClean="0"/>
              <a:t>, </a:t>
            </a:r>
            <a:r>
              <a:rPr lang="en-US" sz="1800" dirty="0" err="1" smtClean="0"/>
              <a:t>quả</a:t>
            </a:r>
            <a:r>
              <a:rPr lang="en-US" sz="1800" dirty="0" smtClean="0"/>
              <a:t> </a:t>
            </a:r>
          </a:p>
          <a:p>
            <a:pPr algn="ctr">
              <a:lnSpc>
                <a:spcPts val="2500"/>
              </a:lnSpc>
            </a:pPr>
            <a:r>
              <a:rPr lang="en-US" sz="1800" dirty="0" err="1" smtClean="0"/>
              <a:t>của</a:t>
            </a:r>
            <a:r>
              <a:rPr lang="en-US" sz="1800" dirty="0" smtClean="0"/>
              <a:t> </a:t>
            </a:r>
            <a:r>
              <a:rPr lang="en-US" sz="1800" dirty="0" err="1" smtClean="0"/>
              <a:t>họa</a:t>
            </a:r>
            <a:r>
              <a:rPr lang="en-US" sz="1800" dirty="0" smtClean="0"/>
              <a:t> </a:t>
            </a:r>
            <a:r>
              <a:rPr lang="en-US" sz="1800" dirty="0" err="1" smtClean="0"/>
              <a:t>sĩ</a:t>
            </a:r>
            <a:r>
              <a:rPr lang="en-US" sz="1800" dirty="0"/>
              <a:t> </a:t>
            </a:r>
            <a:r>
              <a:rPr lang="vi-VN" sz="1800" dirty="0" smtClean="0"/>
              <a:t>Giuseppe </a:t>
            </a:r>
            <a:r>
              <a:rPr lang="vi-VN" sz="1800" dirty="0"/>
              <a:t>Arcimboldo</a:t>
            </a:r>
            <a:r>
              <a:rPr lang="en-US" sz="1800" dirty="0" smtClean="0"/>
              <a:t> 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133171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1212351" y="1022209"/>
            <a:ext cx="52809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/>
              <a:t>- </a:t>
            </a:r>
            <a:r>
              <a:rPr lang="en-US" sz="2000" dirty="0" err="1" smtClean="0"/>
              <a:t>Ứng</a:t>
            </a:r>
            <a:r>
              <a:rPr lang="en-US" sz="2000" dirty="0" smtClean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tranh</a:t>
            </a:r>
            <a:r>
              <a:rPr lang="en-US" sz="2000" dirty="0"/>
              <a:t> </a:t>
            </a:r>
            <a:r>
              <a:rPr lang="en-US" sz="2000" dirty="0" err="1"/>
              <a:t>chân</a:t>
            </a:r>
            <a:r>
              <a:rPr lang="en-US" sz="2000" dirty="0"/>
              <a:t> dung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đồ</a:t>
            </a:r>
            <a:r>
              <a:rPr lang="en-US" sz="2000" dirty="0"/>
              <a:t> </a:t>
            </a:r>
            <a:r>
              <a:rPr lang="en-US" sz="2000" dirty="0" err="1"/>
              <a:t>trang</a:t>
            </a:r>
            <a:r>
              <a:rPr lang="en-US" sz="2000" dirty="0"/>
              <a:t> </a:t>
            </a:r>
            <a:r>
              <a:rPr lang="en-US" sz="2000" dirty="0" err="1"/>
              <a:t>trí</a:t>
            </a:r>
            <a:r>
              <a:rPr lang="en-US" sz="2000" dirty="0"/>
              <a:t>, </a:t>
            </a:r>
            <a:r>
              <a:rPr lang="en-US" sz="2000" dirty="0" err="1"/>
              <a:t>quà</a:t>
            </a:r>
            <a:r>
              <a:rPr lang="en-US" sz="2000" dirty="0"/>
              <a:t> </a:t>
            </a:r>
            <a:r>
              <a:rPr lang="en-US" sz="2000" dirty="0" err="1" smtClean="0"/>
              <a:t>tặng</a:t>
            </a:r>
            <a:r>
              <a:rPr lang="en-US" sz="2000" dirty="0" smtClean="0"/>
              <a:t>…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cuộc</a:t>
            </a:r>
            <a:r>
              <a:rPr lang="en-US" sz="2000" dirty="0"/>
              <a:t> </a:t>
            </a:r>
            <a:r>
              <a:rPr lang="en-US" sz="2000" dirty="0" err="1"/>
              <a:t>sống</a:t>
            </a:r>
            <a:r>
              <a:rPr lang="en-US" sz="2000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67" y="2655659"/>
            <a:ext cx="3437327" cy="2290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2" t="8589" r="7967" b="7715"/>
          <a:stretch/>
        </p:blipFill>
        <p:spPr>
          <a:xfrm>
            <a:off x="4358445" y="2411312"/>
            <a:ext cx="3503488" cy="2535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>
            <a:off x="6652786" y="1874107"/>
            <a:ext cx="1694695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spcAft>
                <a:spcPts val="800"/>
              </a:spcAft>
              <a:buClr>
                <a:srgbClr val="E2AB30"/>
              </a:buClr>
              <a:buSzPts val="1400"/>
            </a:pPr>
            <a:r>
              <a:rPr lang="en-US" sz="2000" b="1" dirty="0">
                <a:solidFill>
                  <a:srgbClr val="C00000"/>
                </a:solidFill>
                <a:sym typeface="Bitter Thin"/>
              </a:rPr>
              <a:t>4. </a:t>
            </a:r>
            <a:r>
              <a:rPr lang="en-US" sz="2000" b="1" dirty="0" err="1">
                <a:solidFill>
                  <a:srgbClr val="C00000"/>
                </a:solidFill>
                <a:sym typeface="Bitter Thin"/>
              </a:rPr>
              <a:t>Ứng</a:t>
            </a:r>
            <a:r>
              <a:rPr lang="en-US" sz="2000" b="1" dirty="0">
                <a:solidFill>
                  <a:srgbClr val="C00000"/>
                </a:solidFill>
                <a:sym typeface="Bitter Thin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sym typeface="Bitter Thin"/>
              </a:rPr>
              <a:t>dụng</a:t>
            </a:r>
            <a:endParaRPr lang="en-US" sz="2000" b="1" dirty="0">
              <a:solidFill>
                <a:srgbClr val="C00000"/>
              </a:solidFill>
              <a:sym typeface="Bitter Thi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9125" y="2411312"/>
            <a:ext cx="202400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/>
              <a:t>Trang</a:t>
            </a:r>
            <a:r>
              <a:rPr lang="en-US" sz="1800" dirty="0" smtClean="0"/>
              <a:t> </a:t>
            </a:r>
            <a:r>
              <a:rPr lang="en-US" sz="1800" dirty="0" err="1" smtClean="0"/>
              <a:t>trí</a:t>
            </a:r>
            <a:r>
              <a:rPr lang="en-US" sz="1800" dirty="0" smtClean="0"/>
              <a:t> </a:t>
            </a:r>
            <a:r>
              <a:rPr lang="en-US" sz="1800" dirty="0" err="1" smtClean="0"/>
              <a:t>nhà</a:t>
            </a:r>
            <a:r>
              <a:rPr lang="en-US" sz="1800" dirty="0" smtClean="0"/>
              <a:t> </a:t>
            </a:r>
            <a:r>
              <a:rPr lang="en-US" sz="1800" dirty="0" err="1" smtClean="0"/>
              <a:t>cửa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431178" y="4662658"/>
            <a:ext cx="1358022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Tặng</a:t>
            </a:r>
            <a:r>
              <a:rPr lang="en-US" sz="1600" dirty="0" smtClean="0"/>
              <a:t> </a:t>
            </a:r>
            <a:r>
              <a:rPr lang="en-US" sz="1600" dirty="0" err="1" smtClean="0"/>
              <a:t>quà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85533034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Ghi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nhớ</a:t>
            </a:r>
            <a:endParaRPr 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sp>
        <p:nvSpPr>
          <p:cNvPr id="7" name="Rectangle 6"/>
          <p:cNvSpPr/>
          <p:nvPr/>
        </p:nvSpPr>
        <p:spPr>
          <a:xfrm>
            <a:off x="693160" y="1335351"/>
            <a:ext cx="586175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 err="1" smtClean="0"/>
              <a:t>Vẽ</a:t>
            </a:r>
            <a:r>
              <a:rPr lang="en-US" sz="1800" dirty="0" smtClean="0"/>
              <a:t> </a:t>
            </a:r>
            <a:r>
              <a:rPr lang="en-US" sz="1800" dirty="0" err="1" smtClean="0"/>
              <a:t>tranh</a:t>
            </a:r>
            <a:r>
              <a:rPr lang="en-US" sz="1800" dirty="0" smtClean="0"/>
              <a:t> </a:t>
            </a:r>
            <a:r>
              <a:rPr lang="en-US" sz="1800" dirty="0" err="1" smtClean="0"/>
              <a:t>chân</a:t>
            </a:r>
            <a:r>
              <a:rPr lang="en-US" sz="1800" dirty="0" smtClean="0"/>
              <a:t> dung </a:t>
            </a:r>
            <a:r>
              <a:rPr lang="en-US" sz="1800" dirty="0" err="1" smtClean="0"/>
              <a:t>là</a:t>
            </a:r>
            <a:r>
              <a:rPr lang="en-US" sz="1800" dirty="0" smtClean="0"/>
              <a:t> </a:t>
            </a:r>
            <a:r>
              <a:rPr lang="en-US" sz="1800" dirty="0" err="1" smtClean="0"/>
              <a:t>diễn</a:t>
            </a:r>
            <a:r>
              <a:rPr lang="en-US" sz="1800" dirty="0" smtClean="0"/>
              <a:t> </a:t>
            </a:r>
            <a:r>
              <a:rPr lang="en-US" sz="1800" dirty="0" err="1" smtClean="0"/>
              <a:t>tả</a:t>
            </a:r>
            <a:r>
              <a:rPr lang="en-US" sz="1800" dirty="0" smtClean="0"/>
              <a:t> </a:t>
            </a:r>
            <a:r>
              <a:rPr lang="en-US" sz="1800" dirty="0" err="1" smtClean="0"/>
              <a:t>đặc</a:t>
            </a:r>
            <a:r>
              <a:rPr lang="en-US" sz="1800" dirty="0" smtClean="0"/>
              <a:t> </a:t>
            </a:r>
            <a:r>
              <a:rPr lang="en-US" sz="1800" dirty="0" err="1" smtClean="0"/>
              <a:t>điểm</a:t>
            </a:r>
            <a:r>
              <a:rPr lang="en-US" sz="1800" dirty="0" smtClean="0"/>
              <a:t> </a:t>
            </a:r>
            <a:r>
              <a:rPr lang="en-US" sz="1800" dirty="0" err="1" smtClean="0"/>
              <a:t>riêng</a:t>
            </a:r>
            <a:r>
              <a:rPr lang="en-US" sz="1800" dirty="0" smtClean="0"/>
              <a:t> </a:t>
            </a:r>
            <a:r>
              <a:rPr lang="en-US" sz="1800" dirty="0" err="1" smtClean="0"/>
              <a:t>của</a:t>
            </a:r>
            <a:r>
              <a:rPr lang="en-US" sz="1800" dirty="0" smtClean="0"/>
              <a:t> con </a:t>
            </a:r>
            <a:r>
              <a:rPr lang="en-US" sz="1800" dirty="0" err="1" smtClean="0"/>
              <a:t>người</a:t>
            </a:r>
            <a:r>
              <a:rPr lang="en-US" sz="1800" dirty="0" smtClean="0"/>
              <a:t>, </a:t>
            </a:r>
            <a:r>
              <a:rPr lang="en-US" sz="1800" dirty="0" err="1" smtClean="0"/>
              <a:t>nhất</a:t>
            </a:r>
            <a:r>
              <a:rPr lang="en-US" sz="1800" dirty="0" smtClean="0"/>
              <a:t> </a:t>
            </a:r>
            <a:r>
              <a:rPr lang="en-US" sz="1800" dirty="0" err="1" smtClean="0"/>
              <a:t>là</a:t>
            </a:r>
            <a:r>
              <a:rPr lang="en-US" sz="1800" dirty="0" smtClean="0"/>
              <a:t> </a:t>
            </a:r>
            <a:r>
              <a:rPr lang="en-US" sz="1800" dirty="0" err="1" smtClean="0"/>
              <a:t>khuôn</a:t>
            </a:r>
            <a:r>
              <a:rPr lang="en-US" sz="1800" dirty="0" smtClean="0"/>
              <a:t> </a:t>
            </a:r>
            <a:r>
              <a:rPr lang="en-US" sz="1800" dirty="0" err="1" smtClean="0"/>
              <a:t>mặt</a:t>
            </a:r>
            <a:r>
              <a:rPr lang="en-US" sz="1800" dirty="0" smtClean="0"/>
              <a:t>. </a:t>
            </a:r>
            <a:r>
              <a:rPr lang="en-US" sz="1800" dirty="0" err="1" smtClean="0"/>
              <a:t>Bức</a:t>
            </a:r>
            <a:r>
              <a:rPr lang="en-US" sz="1800" dirty="0" smtClean="0"/>
              <a:t> </a:t>
            </a:r>
            <a:r>
              <a:rPr lang="en-US" sz="1800" dirty="0" err="1" smtClean="0"/>
              <a:t>tranh</a:t>
            </a:r>
            <a:r>
              <a:rPr lang="en-US" sz="1800" dirty="0" smtClean="0"/>
              <a:t> </a:t>
            </a:r>
            <a:r>
              <a:rPr lang="en-US" sz="1800" dirty="0" err="1" smtClean="0"/>
              <a:t>chân</a:t>
            </a:r>
            <a:r>
              <a:rPr lang="en-US" sz="1800" dirty="0" smtClean="0"/>
              <a:t> dung </a:t>
            </a:r>
            <a:r>
              <a:rPr lang="en-US" sz="1800" dirty="0" err="1" smtClean="0"/>
              <a:t>có</a:t>
            </a:r>
            <a:r>
              <a:rPr lang="en-US" sz="1800" dirty="0" smtClean="0"/>
              <a:t> </a:t>
            </a:r>
            <a:r>
              <a:rPr lang="en-US" sz="1800" dirty="0" err="1" smtClean="0"/>
              <a:t>thể</a:t>
            </a:r>
            <a:r>
              <a:rPr lang="en-US" sz="1800" dirty="0" smtClean="0"/>
              <a:t> </a:t>
            </a:r>
            <a:r>
              <a:rPr lang="en-US" sz="1800" dirty="0" err="1" smtClean="0"/>
              <a:t>diễn</a:t>
            </a:r>
            <a:r>
              <a:rPr lang="en-US" sz="1800" dirty="0" smtClean="0"/>
              <a:t> </a:t>
            </a:r>
            <a:r>
              <a:rPr lang="en-US" sz="1800" dirty="0" err="1" smtClean="0"/>
              <a:t>tả</a:t>
            </a:r>
            <a:r>
              <a:rPr lang="en-US" sz="1800" dirty="0" smtClean="0"/>
              <a:t> </a:t>
            </a:r>
            <a:r>
              <a:rPr lang="en-US" sz="1800" dirty="0" err="1" smtClean="0"/>
              <a:t>được</a:t>
            </a:r>
            <a:r>
              <a:rPr lang="en-US" sz="1800" dirty="0" smtClean="0"/>
              <a:t> </a:t>
            </a:r>
            <a:r>
              <a:rPr lang="en-US" sz="1800" dirty="0" err="1" smtClean="0"/>
              <a:t>dáng</a:t>
            </a:r>
            <a:r>
              <a:rPr lang="en-US" sz="1800" dirty="0" smtClean="0"/>
              <a:t> </a:t>
            </a:r>
            <a:r>
              <a:rPr lang="en-US" sz="1800" dirty="0" err="1" smtClean="0"/>
              <a:t>vẻ</a:t>
            </a:r>
            <a:r>
              <a:rPr lang="en-US" sz="1800" dirty="0" smtClean="0"/>
              <a:t> </a:t>
            </a:r>
            <a:r>
              <a:rPr lang="en-US" sz="1800" dirty="0" err="1" smtClean="0"/>
              <a:t>bên</a:t>
            </a:r>
            <a:r>
              <a:rPr lang="en-US" sz="1800" dirty="0" smtClean="0"/>
              <a:t> </a:t>
            </a:r>
            <a:r>
              <a:rPr lang="en-US" sz="1800" dirty="0" err="1" smtClean="0"/>
              <a:t>ngoài</a:t>
            </a:r>
            <a:r>
              <a:rPr lang="en-US" sz="1800" dirty="0" smtClean="0"/>
              <a:t> </a:t>
            </a:r>
            <a:r>
              <a:rPr lang="en-US" sz="1800" dirty="0" err="1" smtClean="0"/>
              <a:t>và</a:t>
            </a:r>
            <a:r>
              <a:rPr lang="en-US" sz="1800" dirty="0" smtClean="0"/>
              <a:t> </a:t>
            </a:r>
            <a:r>
              <a:rPr lang="en-US" sz="1800" dirty="0" err="1" smtClean="0"/>
              <a:t>nội</a:t>
            </a:r>
            <a:r>
              <a:rPr lang="en-US" sz="1800" dirty="0" smtClean="0"/>
              <a:t> </a:t>
            </a:r>
            <a:r>
              <a:rPr lang="en-US" sz="1800" dirty="0" err="1" smtClean="0"/>
              <a:t>tâm</a:t>
            </a:r>
            <a:r>
              <a:rPr lang="en-US" sz="1800" dirty="0" smtClean="0"/>
              <a:t> </a:t>
            </a:r>
            <a:r>
              <a:rPr lang="en-US" sz="1800" dirty="0" err="1" smtClean="0"/>
              <a:t>của</a:t>
            </a:r>
            <a:r>
              <a:rPr lang="en-US" sz="1800" dirty="0" smtClean="0"/>
              <a:t> </a:t>
            </a:r>
            <a:r>
              <a:rPr lang="en-US" sz="1800" dirty="0" err="1" smtClean="0"/>
              <a:t>nhân</a:t>
            </a:r>
            <a:r>
              <a:rPr lang="en-US" sz="1800" dirty="0" smtClean="0"/>
              <a:t> </a:t>
            </a:r>
            <a:r>
              <a:rPr lang="en-US" sz="1800" dirty="0" err="1" smtClean="0"/>
              <a:t>vật</a:t>
            </a:r>
            <a:r>
              <a:rPr lang="en-US" sz="1800" dirty="0" smtClean="0"/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 err="1" smtClean="0"/>
              <a:t>Tranh</a:t>
            </a:r>
            <a:r>
              <a:rPr lang="en-US" sz="1800" dirty="0" smtClean="0"/>
              <a:t> </a:t>
            </a:r>
            <a:r>
              <a:rPr lang="en-US" sz="1800" dirty="0" err="1" smtClean="0"/>
              <a:t>chân</a:t>
            </a:r>
            <a:r>
              <a:rPr lang="en-US" sz="1800" dirty="0" smtClean="0"/>
              <a:t> dung </a:t>
            </a:r>
            <a:r>
              <a:rPr lang="en-US" sz="1800" dirty="0" err="1" smtClean="0"/>
              <a:t>có</a:t>
            </a:r>
            <a:r>
              <a:rPr lang="en-US" sz="1800" dirty="0" smtClean="0"/>
              <a:t> </a:t>
            </a:r>
            <a:r>
              <a:rPr lang="en-US" sz="1800" dirty="0" err="1" smtClean="0"/>
              <a:t>thể</a:t>
            </a:r>
            <a:r>
              <a:rPr lang="en-US" sz="1800" dirty="0" smtClean="0"/>
              <a:t> </a:t>
            </a:r>
            <a:r>
              <a:rPr lang="en-US" sz="1800" dirty="0" err="1" smtClean="0"/>
              <a:t>được</a:t>
            </a:r>
            <a:r>
              <a:rPr lang="en-US" sz="1800" dirty="0" smtClean="0"/>
              <a:t> </a:t>
            </a:r>
            <a:r>
              <a:rPr lang="en-US" sz="1800" dirty="0" err="1" smtClean="0"/>
              <a:t>sáng</a:t>
            </a:r>
            <a:r>
              <a:rPr lang="en-US" sz="1800" dirty="0" smtClean="0"/>
              <a:t> </a:t>
            </a:r>
            <a:r>
              <a:rPr lang="en-US" sz="1800" dirty="0" err="1" smtClean="0"/>
              <a:t>tạo</a:t>
            </a:r>
            <a:r>
              <a:rPr lang="en-US" sz="1800" dirty="0" smtClean="0"/>
              <a:t> </a:t>
            </a:r>
            <a:r>
              <a:rPr lang="en-US" sz="1800" dirty="0" err="1" smtClean="0"/>
              <a:t>với</a:t>
            </a:r>
            <a:r>
              <a:rPr lang="en-US" sz="1800" dirty="0" smtClean="0"/>
              <a:t> </a:t>
            </a:r>
            <a:r>
              <a:rPr lang="en-US" sz="1800" dirty="0" err="1" smtClean="0"/>
              <a:t>nhiều</a:t>
            </a:r>
            <a:r>
              <a:rPr lang="en-US" sz="1800" dirty="0" smtClean="0"/>
              <a:t> </a:t>
            </a:r>
            <a:r>
              <a:rPr lang="en-US" sz="1800" dirty="0" err="1" smtClean="0"/>
              <a:t>cách</a:t>
            </a:r>
            <a:r>
              <a:rPr lang="en-US" sz="1800" dirty="0" smtClean="0"/>
              <a:t> </a:t>
            </a:r>
            <a:r>
              <a:rPr lang="en-US" sz="1800" dirty="0" err="1" smtClean="0"/>
              <a:t>vẽ</a:t>
            </a:r>
            <a:r>
              <a:rPr lang="en-US" sz="1800" dirty="0" smtClean="0"/>
              <a:t> </a:t>
            </a:r>
            <a:r>
              <a:rPr lang="en-US" sz="1800" dirty="0" err="1" smtClean="0"/>
              <a:t>và</a:t>
            </a:r>
            <a:r>
              <a:rPr lang="en-US" sz="1800" dirty="0" smtClean="0"/>
              <a:t> </a:t>
            </a:r>
            <a:r>
              <a:rPr lang="en-US" sz="1800" dirty="0" err="1" smtClean="0"/>
              <a:t>chất</a:t>
            </a:r>
            <a:r>
              <a:rPr lang="en-US" sz="1800" dirty="0" smtClean="0"/>
              <a:t> </a:t>
            </a:r>
            <a:r>
              <a:rPr lang="en-US" sz="1800" dirty="0" err="1" smtClean="0"/>
              <a:t>liệu</a:t>
            </a:r>
            <a:r>
              <a:rPr lang="en-US" sz="1800" dirty="0" smtClean="0"/>
              <a:t> </a:t>
            </a:r>
            <a:r>
              <a:rPr lang="en-US" sz="1800" dirty="0" err="1" smtClean="0"/>
              <a:t>đa</a:t>
            </a:r>
            <a:r>
              <a:rPr lang="en-US" sz="1800" dirty="0" smtClean="0"/>
              <a:t> </a:t>
            </a:r>
            <a:r>
              <a:rPr lang="en-US" sz="1800" dirty="0" err="1" smtClean="0"/>
              <a:t>dạng</a:t>
            </a:r>
            <a:r>
              <a:rPr lang="en-US" sz="1800" dirty="0" smtClean="0"/>
              <a:t>.</a:t>
            </a:r>
            <a:endParaRPr lang="vi-VN" sz="1800" dirty="0"/>
          </a:p>
        </p:txBody>
      </p:sp>
    </p:spTree>
    <p:extLst>
      <p:ext uri="{BB962C8B-B14F-4D97-AF65-F5344CB8AC3E}">
        <p14:creationId xmlns:p14="http://schemas.microsoft.com/office/powerpoint/2010/main" val="404504472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HƯỚNG DẪN VỀ NHÀ</a:t>
            </a:r>
            <a:endParaRPr lang="en-US" sz="2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grpSp>
        <p:nvGrpSpPr>
          <p:cNvPr id="8" name="组合 3"/>
          <p:cNvGrpSpPr/>
          <p:nvPr/>
        </p:nvGrpSpPr>
        <p:grpSpPr>
          <a:xfrm>
            <a:off x="1015541" y="1397631"/>
            <a:ext cx="1290323" cy="1600501"/>
            <a:chOff x="1110504" y="1492274"/>
            <a:chExt cx="1909505" cy="2368526"/>
          </a:xfrm>
          <a:solidFill>
            <a:schemeClr val="accent1"/>
          </a:solidFill>
          <a:effectLst>
            <a:outerShdw blurRad="203200" dist="152400" dir="2700000" algn="tl" rotWithShape="0">
              <a:prstClr val="black">
                <a:alpha val="60000"/>
              </a:prstClr>
            </a:outerShdw>
          </a:effectLst>
        </p:grpSpPr>
        <p:grpSp>
          <p:nvGrpSpPr>
            <p:cNvPr id="9" name="组合 4"/>
            <p:cNvGrpSpPr/>
            <p:nvPr/>
          </p:nvGrpSpPr>
          <p:grpSpPr>
            <a:xfrm rot="10985882">
              <a:off x="2272100" y="1492274"/>
              <a:ext cx="747909" cy="1173537"/>
              <a:chOff x="1335314" y="4786756"/>
              <a:chExt cx="1122806" cy="1761783"/>
            </a:xfrm>
            <a:grpFill/>
          </p:grpSpPr>
          <p:grpSp>
            <p:nvGrpSpPr>
              <p:cNvPr id="11" name="组合 8"/>
              <p:cNvGrpSpPr/>
              <p:nvPr/>
            </p:nvGrpSpPr>
            <p:grpSpPr>
              <a:xfrm rot="21435440">
                <a:off x="1441603" y="4786756"/>
                <a:ext cx="1016517" cy="1761783"/>
                <a:chOff x="4376258" y="4808160"/>
                <a:chExt cx="1016517" cy="1761783"/>
              </a:xfrm>
              <a:grpFill/>
            </p:grpSpPr>
            <p:sp>
              <p:nvSpPr>
                <p:cNvPr id="13" name="任意多边形 10"/>
                <p:cNvSpPr/>
                <p:nvPr/>
              </p:nvSpPr>
              <p:spPr>
                <a:xfrm rot="18857641">
                  <a:off x="3748178" y="5511022"/>
                  <a:ext cx="1687001" cy="430842"/>
                </a:xfrm>
                <a:custGeom>
                  <a:avLst/>
                  <a:gdLst>
                    <a:gd name="connsiteX0" fmla="*/ 1540473 w 1550160"/>
                    <a:gd name="connsiteY0" fmla="*/ 0 h 430842"/>
                    <a:gd name="connsiteX1" fmla="*/ 1550160 w 1550160"/>
                    <a:gd name="connsiteY1" fmla="*/ 430842 h 430842"/>
                    <a:gd name="connsiteX2" fmla="*/ 208312 w 1550160"/>
                    <a:gd name="connsiteY2" fmla="*/ 430842 h 430842"/>
                    <a:gd name="connsiteX3" fmla="*/ 0 w 1550160"/>
                    <a:gd name="connsiteY3" fmla="*/ 222530 h 430842"/>
                    <a:gd name="connsiteX4" fmla="*/ 0 w 1550160"/>
                    <a:gd name="connsiteY4" fmla="*/ 208312 h 430842"/>
                    <a:gd name="connsiteX5" fmla="*/ 208312 w 1550160"/>
                    <a:gd name="connsiteY5" fmla="*/ 0 h 430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50160" h="430842">
                      <a:moveTo>
                        <a:pt x="1540473" y="0"/>
                      </a:moveTo>
                      <a:lnTo>
                        <a:pt x="1550160" y="430842"/>
                      </a:lnTo>
                      <a:lnTo>
                        <a:pt x="208312" y="430842"/>
                      </a:lnTo>
                      <a:cubicBezTo>
                        <a:pt x="93264" y="430842"/>
                        <a:pt x="0" y="337578"/>
                        <a:pt x="0" y="222530"/>
                      </a:cubicBezTo>
                      <a:lnTo>
                        <a:pt x="0" y="208312"/>
                      </a:lnTo>
                      <a:cubicBezTo>
                        <a:pt x="0" y="93264"/>
                        <a:pt x="93264" y="0"/>
                        <a:pt x="20831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 dirty="0">
                    <a:latin typeface="字魂35号-经典雅黑" panose="02000000000000000000" pitchFamily="2" charset="-122"/>
                  </a:endParaRPr>
                </a:p>
              </p:txBody>
            </p:sp>
            <p:sp>
              <p:nvSpPr>
                <p:cNvPr id="14" name="矩形 11"/>
                <p:cNvSpPr/>
                <p:nvPr/>
              </p:nvSpPr>
              <p:spPr>
                <a:xfrm rot="2615405">
                  <a:off x="5160547" y="4808160"/>
                  <a:ext cx="232228" cy="43487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 dirty="0">
                    <a:latin typeface="字魂35号-经典雅黑" panose="02000000000000000000" pitchFamily="2" charset="-122"/>
                  </a:endParaRPr>
                </a:p>
              </p:txBody>
            </p:sp>
          </p:grpSp>
          <p:cxnSp>
            <p:nvCxnSpPr>
              <p:cNvPr id="12" name="直接连接符 9"/>
              <p:cNvCxnSpPr/>
              <p:nvPr/>
            </p:nvCxnSpPr>
            <p:spPr>
              <a:xfrm flipH="1">
                <a:off x="1335314" y="5370285"/>
                <a:ext cx="725714" cy="783772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同心圆 5"/>
            <p:cNvSpPr/>
            <p:nvPr/>
          </p:nvSpPr>
          <p:spPr>
            <a:xfrm>
              <a:off x="1110504" y="2397820"/>
              <a:ext cx="1462980" cy="1462980"/>
            </a:xfrm>
            <a:prstGeom prst="donut">
              <a:avLst>
                <a:gd name="adj" fmla="val 77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  <a:latin typeface="字魂35号-经典雅黑" panose="02000000000000000000" pitchFamily="2" charset="-122"/>
              </a:endParaRPr>
            </a:p>
          </p:txBody>
        </p:sp>
      </p:grpSp>
      <p:grpSp>
        <p:nvGrpSpPr>
          <p:cNvPr id="15" name="组合 3"/>
          <p:cNvGrpSpPr/>
          <p:nvPr/>
        </p:nvGrpSpPr>
        <p:grpSpPr>
          <a:xfrm>
            <a:off x="3892304" y="1438577"/>
            <a:ext cx="1290323" cy="1600501"/>
            <a:chOff x="1110504" y="1492274"/>
            <a:chExt cx="1909505" cy="2368526"/>
          </a:xfrm>
          <a:solidFill>
            <a:srgbClr val="0070C0"/>
          </a:solidFill>
          <a:effectLst>
            <a:outerShdw blurRad="203200" dist="152400" dir="2700000" algn="tl" rotWithShape="0">
              <a:prstClr val="black">
                <a:alpha val="60000"/>
              </a:prstClr>
            </a:outerShdw>
          </a:effectLst>
        </p:grpSpPr>
        <p:grpSp>
          <p:nvGrpSpPr>
            <p:cNvPr id="16" name="组合 4"/>
            <p:cNvGrpSpPr/>
            <p:nvPr/>
          </p:nvGrpSpPr>
          <p:grpSpPr>
            <a:xfrm rot="10985882">
              <a:off x="2272100" y="1492274"/>
              <a:ext cx="747909" cy="1173537"/>
              <a:chOff x="1335314" y="4786756"/>
              <a:chExt cx="1122806" cy="1761783"/>
            </a:xfrm>
            <a:grpFill/>
          </p:grpSpPr>
          <p:grpSp>
            <p:nvGrpSpPr>
              <p:cNvPr id="18" name="组合 8"/>
              <p:cNvGrpSpPr/>
              <p:nvPr/>
            </p:nvGrpSpPr>
            <p:grpSpPr>
              <a:xfrm rot="21435440">
                <a:off x="1441603" y="4786756"/>
                <a:ext cx="1016517" cy="1761783"/>
                <a:chOff x="4376258" y="4808160"/>
                <a:chExt cx="1016517" cy="1761783"/>
              </a:xfrm>
              <a:grpFill/>
            </p:grpSpPr>
            <p:sp>
              <p:nvSpPr>
                <p:cNvPr id="20" name="任意多边形 10"/>
                <p:cNvSpPr/>
                <p:nvPr/>
              </p:nvSpPr>
              <p:spPr>
                <a:xfrm rot="18857641">
                  <a:off x="3748178" y="5511022"/>
                  <a:ext cx="1687001" cy="430842"/>
                </a:xfrm>
                <a:custGeom>
                  <a:avLst/>
                  <a:gdLst>
                    <a:gd name="connsiteX0" fmla="*/ 1540473 w 1550160"/>
                    <a:gd name="connsiteY0" fmla="*/ 0 h 430842"/>
                    <a:gd name="connsiteX1" fmla="*/ 1550160 w 1550160"/>
                    <a:gd name="connsiteY1" fmla="*/ 430842 h 430842"/>
                    <a:gd name="connsiteX2" fmla="*/ 208312 w 1550160"/>
                    <a:gd name="connsiteY2" fmla="*/ 430842 h 430842"/>
                    <a:gd name="connsiteX3" fmla="*/ 0 w 1550160"/>
                    <a:gd name="connsiteY3" fmla="*/ 222530 h 430842"/>
                    <a:gd name="connsiteX4" fmla="*/ 0 w 1550160"/>
                    <a:gd name="connsiteY4" fmla="*/ 208312 h 430842"/>
                    <a:gd name="connsiteX5" fmla="*/ 208312 w 1550160"/>
                    <a:gd name="connsiteY5" fmla="*/ 0 h 430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50160" h="430842">
                      <a:moveTo>
                        <a:pt x="1540473" y="0"/>
                      </a:moveTo>
                      <a:lnTo>
                        <a:pt x="1550160" y="430842"/>
                      </a:lnTo>
                      <a:lnTo>
                        <a:pt x="208312" y="430842"/>
                      </a:lnTo>
                      <a:cubicBezTo>
                        <a:pt x="93264" y="430842"/>
                        <a:pt x="0" y="337578"/>
                        <a:pt x="0" y="222530"/>
                      </a:cubicBezTo>
                      <a:lnTo>
                        <a:pt x="0" y="208312"/>
                      </a:lnTo>
                      <a:cubicBezTo>
                        <a:pt x="0" y="93264"/>
                        <a:pt x="93264" y="0"/>
                        <a:pt x="20831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 dirty="0">
                    <a:latin typeface="字魂35号-经典雅黑" panose="02000000000000000000" pitchFamily="2" charset="-122"/>
                  </a:endParaRPr>
                </a:p>
              </p:txBody>
            </p:sp>
            <p:sp>
              <p:nvSpPr>
                <p:cNvPr id="21" name="矩形 11"/>
                <p:cNvSpPr/>
                <p:nvPr/>
              </p:nvSpPr>
              <p:spPr>
                <a:xfrm rot="2615405">
                  <a:off x="5160547" y="4808160"/>
                  <a:ext cx="232228" cy="43487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 dirty="0">
                    <a:latin typeface="字魂35号-经典雅黑" panose="02000000000000000000" pitchFamily="2" charset="-122"/>
                  </a:endParaRPr>
                </a:p>
              </p:txBody>
            </p:sp>
          </p:grpSp>
          <p:cxnSp>
            <p:nvCxnSpPr>
              <p:cNvPr id="19" name="直接连接符 9"/>
              <p:cNvCxnSpPr/>
              <p:nvPr/>
            </p:nvCxnSpPr>
            <p:spPr>
              <a:xfrm flipH="1">
                <a:off x="1335314" y="5370285"/>
                <a:ext cx="725714" cy="783772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同心圆 5"/>
            <p:cNvSpPr/>
            <p:nvPr/>
          </p:nvSpPr>
          <p:spPr>
            <a:xfrm>
              <a:off x="1110504" y="2397820"/>
              <a:ext cx="1462980" cy="1462980"/>
            </a:xfrm>
            <a:prstGeom prst="donut">
              <a:avLst>
                <a:gd name="adj" fmla="val 77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  <a:latin typeface="字魂35号-经典雅黑" panose="02000000000000000000" pitchFamily="2" charset="-122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253282" y="2306408"/>
            <a:ext cx="572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01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26330" y="2313950"/>
            <a:ext cx="572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02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6447" y="3161343"/>
            <a:ext cx="2445780" cy="10156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/>
              <a:t>Xem trước bài </a:t>
            </a:r>
            <a:r>
              <a:rPr lang="vi-VN" sz="2000" dirty="0" smtClean="0"/>
              <a:t>2, </a:t>
            </a:r>
            <a:r>
              <a:rPr lang="vi-VN" sz="2000" dirty="0"/>
              <a:t>SGK Mĩ thuật 6</a:t>
            </a:r>
            <a:endParaRPr lang="en-US" sz="2000" dirty="0"/>
          </a:p>
        </p:txBody>
      </p:sp>
      <p:sp>
        <p:nvSpPr>
          <p:cNvPr id="25" name="Rectangle 24"/>
          <p:cNvSpPr/>
          <p:nvPr/>
        </p:nvSpPr>
        <p:spPr>
          <a:xfrm>
            <a:off x="3475550" y="3189843"/>
            <a:ext cx="2445780" cy="95866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/>
              <a:t>Chuẩn bị đồ dùng học tập cho bài 2</a:t>
            </a:r>
            <a:endParaRPr lang="en-US" sz="20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11" y="619651"/>
            <a:ext cx="1716612" cy="132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05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 dir="in"/>
      </p:transition>
    </mc:Choice>
    <mc:Fallback>
      <p:transition spd="slow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/>
          <p:nvPr/>
        </p:nvSpPr>
        <p:spPr>
          <a:xfrm>
            <a:off x="4572771" y="1094105"/>
            <a:ext cx="1367570" cy="1385778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6D9EEB"/>
              </a:solidFill>
            </a:endParaRPr>
          </a:p>
        </p:txBody>
      </p:sp>
      <p:sp>
        <p:nvSpPr>
          <p:cNvPr id="112" name="Google Shape;112;p17"/>
          <p:cNvSpPr/>
          <p:nvPr/>
        </p:nvSpPr>
        <p:spPr>
          <a:xfrm rot="1473005">
            <a:off x="3329356" y="1786009"/>
            <a:ext cx="799558" cy="778837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6D9EEB"/>
              </a:solidFill>
            </a:endParaRPr>
          </a:p>
        </p:txBody>
      </p:sp>
      <p:sp>
        <p:nvSpPr>
          <p:cNvPr id="113" name="Google Shape;113;p17"/>
          <p:cNvSpPr/>
          <p:nvPr/>
        </p:nvSpPr>
        <p:spPr>
          <a:xfrm>
            <a:off x="4308271" y="961675"/>
            <a:ext cx="350051" cy="340160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6D9EEB"/>
              </a:solidFill>
            </a:endParaRPr>
          </a:p>
        </p:txBody>
      </p:sp>
      <p:sp>
        <p:nvSpPr>
          <p:cNvPr id="114" name="Google Shape;114;p17"/>
          <p:cNvSpPr/>
          <p:nvPr/>
        </p:nvSpPr>
        <p:spPr>
          <a:xfrm rot="2487307">
            <a:off x="4083138" y="2505142"/>
            <a:ext cx="249069" cy="24203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6D9EEB"/>
              </a:solidFill>
            </a:endParaRPr>
          </a:p>
        </p:txBody>
      </p:sp>
      <p:sp>
        <p:nvSpPr>
          <p:cNvPr id="115" name="Google Shape;115;p1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27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5441" y="2524896"/>
            <a:ext cx="80857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FFFFFF"/>
                </a:solidFill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FFFFFF"/>
                </a:solidFill>
              </a:rPr>
              <a:t>ĐÃ LẮNG NGHE BÀI GIẢNG HÔM NAY!</a:t>
            </a:r>
            <a:endParaRPr lang="en-US" sz="3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83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713" y="1764482"/>
            <a:ext cx="1828804" cy="17312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342416" y="1082829"/>
            <a:ext cx="4933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</a:rPr>
              <a:t>Chủ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</a:rPr>
              <a:t>đề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 1: KẾT NỐI BẠN BÈ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Google Shape;52;p11"/>
          <p:cNvSpPr txBox="1">
            <a:spLocks/>
          </p:cNvSpPr>
          <p:nvPr/>
        </p:nvSpPr>
        <p:spPr>
          <a:xfrm>
            <a:off x="939724" y="1764482"/>
            <a:ext cx="5738862" cy="19507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+mn-lt"/>
              </a:rPr>
              <a:t>BÀI 1: CHÂN DUNG BẠN EM </a:t>
            </a:r>
            <a:br>
              <a:rPr lang="en-US" sz="3200" b="1" dirty="0" smtClean="0">
                <a:solidFill>
                  <a:srgbClr val="002060"/>
                </a:solidFill>
                <a:latin typeface="+mn-lt"/>
              </a:rPr>
            </a:br>
            <a:r>
              <a:rPr lang="en-US" sz="3200" b="1" dirty="0" smtClean="0">
                <a:solidFill>
                  <a:srgbClr val="002060"/>
                </a:solidFill>
                <a:latin typeface="+mn-lt"/>
              </a:rPr>
              <a:t>(2 </a:t>
            </a:r>
            <a:r>
              <a:rPr lang="en-US" sz="3200" b="1" dirty="0" err="1" smtClean="0">
                <a:solidFill>
                  <a:srgbClr val="002060"/>
                </a:solidFill>
                <a:latin typeface="+mn-lt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+mn-lt"/>
              </a:rPr>
              <a:t>)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/>
            </a:r>
            <a:b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</a:br>
            <a:endParaRPr lang="en-US" sz="2800" b="1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95" y="2938214"/>
            <a:ext cx="2370267" cy="17290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95" y="436888"/>
            <a:ext cx="670618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497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chemeClr val="tx2">
                    <a:lumMod val="10000"/>
                  </a:schemeClr>
                </a:solidFill>
                <a:latin typeface="+mn-lt"/>
              </a:rPr>
              <a:t>NỘI DUNG BÀI HỌC</a:t>
            </a:r>
            <a:endParaRPr b="1" dirty="0">
              <a:solidFill>
                <a:schemeClr val="tx2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457" name="Google Shape;457;p4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458" name="Google Shape;458;p40"/>
          <p:cNvSpPr/>
          <p:nvPr/>
        </p:nvSpPr>
        <p:spPr>
          <a:xfrm>
            <a:off x="508225" y="1363400"/>
            <a:ext cx="2813100" cy="1584600"/>
          </a:xfrm>
          <a:prstGeom prst="rect">
            <a:avLst/>
          </a:prstGeom>
          <a:solidFill>
            <a:schemeClr val="bg2">
              <a:alpha val="25140"/>
            </a:schemeClr>
          </a:solidFill>
          <a:ln>
            <a:noFill/>
          </a:ln>
        </p:spPr>
        <p:txBody>
          <a:bodyPr spcFirstLastPara="1" wrap="square" lIns="91425" tIns="91425" rIns="137160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+mn-lt"/>
              <a:ea typeface="Bitter"/>
              <a:cs typeface="Bitter"/>
              <a:sym typeface="Bitter"/>
            </a:endParaRPr>
          </a:p>
        </p:txBody>
      </p:sp>
      <p:sp>
        <p:nvSpPr>
          <p:cNvPr id="459" name="Google Shape;459;p40"/>
          <p:cNvSpPr/>
          <p:nvPr/>
        </p:nvSpPr>
        <p:spPr>
          <a:xfrm>
            <a:off x="3437815" y="1363400"/>
            <a:ext cx="2813100" cy="1584600"/>
          </a:xfrm>
          <a:prstGeom prst="rect">
            <a:avLst/>
          </a:prstGeom>
          <a:solidFill>
            <a:schemeClr val="bg2">
              <a:alpha val="25140"/>
            </a:schemeClr>
          </a:solidFill>
          <a:ln>
            <a:noFill/>
          </a:ln>
        </p:spPr>
        <p:txBody>
          <a:bodyPr spcFirstLastPara="1" wrap="square" lIns="1371600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60" name="Google Shape;460;p40"/>
          <p:cNvSpPr/>
          <p:nvPr/>
        </p:nvSpPr>
        <p:spPr>
          <a:xfrm>
            <a:off x="508225" y="3069742"/>
            <a:ext cx="2813100" cy="1584600"/>
          </a:xfrm>
          <a:prstGeom prst="rect">
            <a:avLst/>
          </a:prstGeom>
          <a:solidFill>
            <a:schemeClr val="bg2">
              <a:alpha val="25140"/>
            </a:schemeClr>
          </a:solidFill>
          <a:ln>
            <a:noFill/>
          </a:ln>
        </p:spPr>
        <p:txBody>
          <a:bodyPr spcFirstLastPara="1" wrap="square" lIns="91425" tIns="91425" rIns="1371600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61" name="Google Shape;461;p40"/>
          <p:cNvSpPr/>
          <p:nvPr/>
        </p:nvSpPr>
        <p:spPr>
          <a:xfrm>
            <a:off x="3437815" y="3069742"/>
            <a:ext cx="2813100" cy="1584600"/>
          </a:xfrm>
          <a:prstGeom prst="rect">
            <a:avLst/>
          </a:prstGeom>
          <a:solidFill>
            <a:schemeClr val="bg2">
              <a:alpha val="25140"/>
            </a:schemeClr>
          </a:solidFill>
          <a:ln>
            <a:noFill/>
          </a:ln>
        </p:spPr>
        <p:txBody>
          <a:bodyPr spcFirstLastPara="1" wrap="square" lIns="1371600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62" name="Google Shape;462;p40"/>
          <p:cNvSpPr/>
          <p:nvPr/>
        </p:nvSpPr>
        <p:spPr>
          <a:xfrm>
            <a:off x="2107281" y="1738389"/>
            <a:ext cx="2417100" cy="24171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40"/>
          <p:cNvSpPr/>
          <p:nvPr/>
        </p:nvSpPr>
        <p:spPr>
          <a:xfrm rot="5400000">
            <a:off x="2233451" y="1738389"/>
            <a:ext cx="2417100" cy="24171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40"/>
          <p:cNvSpPr/>
          <p:nvPr/>
        </p:nvSpPr>
        <p:spPr>
          <a:xfrm rot="10800000">
            <a:off x="2233451" y="1861848"/>
            <a:ext cx="2417100" cy="24171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40"/>
          <p:cNvSpPr/>
          <p:nvPr/>
        </p:nvSpPr>
        <p:spPr>
          <a:xfrm rot="-5400000">
            <a:off x="2107281" y="1861848"/>
            <a:ext cx="2417100" cy="24171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40"/>
          <p:cNvSpPr/>
          <p:nvPr/>
        </p:nvSpPr>
        <p:spPr>
          <a:xfrm>
            <a:off x="2663756" y="2242577"/>
            <a:ext cx="323011" cy="49840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solidFill>
                  <a:schemeClr val="lt1"/>
                </a:solidFill>
                <a:latin typeface="+mn-lt"/>
              </a:rPr>
              <a:t>1</a:t>
            </a:r>
            <a:endParaRPr b="1" i="0" dirty="0">
              <a:ln>
                <a:noFill/>
              </a:ln>
              <a:solidFill>
                <a:schemeClr val="lt1"/>
              </a:solidFill>
              <a:latin typeface="+mn-lt"/>
            </a:endParaRPr>
          </a:p>
        </p:txBody>
      </p:sp>
      <p:sp>
        <p:nvSpPr>
          <p:cNvPr id="467" name="Google Shape;467;p40"/>
          <p:cNvSpPr/>
          <p:nvPr/>
        </p:nvSpPr>
        <p:spPr>
          <a:xfrm>
            <a:off x="3631292" y="2250297"/>
            <a:ext cx="584261" cy="49840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solidFill>
                  <a:schemeClr val="lt1"/>
                </a:solidFill>
                <a:latin typeface="+mn-lt"/>
              </a:rPr>
              <a:t>2</a:t>
            </a:r>
            <a:endParaRPr b="1" i="0" dirty="0">
              <a:ln>
                <a:noFill/>
              </a:ln>
              <a:solidFill>
                <a:schemeClr val="lt1"/>
              </a:solidFill>
              <a:latin typeface="+mn-lt"/>
            </a:endParaRPr>
          </a:p>
        </p:txBody>
      </p:sp>
      <p:sp>
        <p:nvSpPr>
          <p:cNvPr id="468" name="Google Shape;468;p40"/>
          <p:cNvSpPr/>
          <p:nvPr/>
        </p:nvSpPr>
        <p:spPr>
          <a:xfrm>
            <a:off x="2629169" y="3296794"/>
            <a:ext cx="377979" cy="497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solidFill>
                  <a:schemeClr val="lt1"/>
                </a:solidFill>
                <a:latin typeface="+mn-lt"/>
              </a:rPr>
              <a:t>3</a:t>
            </a:r>
            <a:endParaRPr b="1" i="0" dirty="0">
              <a:ln>
                <a:noFill/>
              </a:ln>
              <a:solidFill>
                <a:schemeClr val="lt1"/>
              </a:solidFill>
              <a:latin typeface="+mn-lt"/>
            </a:endParaRPr>
          </a:p>
        </p:txBody>
      </p:sp>
      <p:sp>
        <p:nvSpPr>
          <p:cNvPr id="469" name="Google Shape;469;p40"/>
          <p:cNvSpPr/>
          <p:nvPr/>
        </p:nvSpPr>
        <p:spPr>
          <a:xfrm>
            <a:off x="3745551" y="3304514"/>
            <a:ext cx="382920" cy="49840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solidFill>
                  <a:schemeClr val="lt1"/>
                </a:solidFill>
                <a:latin typeface="+mn-lt"/>
              </a:rPr>
              <a:t>4</a:t>
            </a:r>
            <a:endParaRPr b="1" i="0" dirty="0">
              <a:ln>
                <a:noFill/>
              </a:ln>
              <a:solidFill>
                <a:schemeClr val="lt1"/>
              </a:solidFill>
              <a:latin typeface="+mn-lt"/>
            </a:endParaRPr>
          </a:p>
        </p:txBody>
      </p:sp>
      <p:sp>
        <p:nvSpPr>
          <p:cNvPr id="470" name="Google Shape;470;p40"/>
          <p:cNvSpPr/>
          <p:nvPr/>
        </p:nvSpPr>
        <p:spPr>
          <a:xfrm>
            <a:off x="6786352" y="883151"/>
            <a:ext cx="548707" cy="547209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694370" y="1738389"/>
            <a:ext cx="1934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</a:rPr>
              <a:t>Khám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</a:rPr>
              <a:t>phá</a:t>
            </a:r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27598" y="1755590"/>
            <a:ext cx="1623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</a:rPr>
              <a:t>Sáng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</a:rPr>
              <a:t>tạo</a:t>
            </a:r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1675" y="3461932"/>
            <a:ext cx="1623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</a:rPr>
              <a:t>Thảo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</a:rPr>
              <a:t>luận</a:t>
            </a:r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39075" y="3461932"/>
            <a:ext cx="1738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</a:rPr>
              <a:t>Ứng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</a:rPr>
              <a:t>dụng</a:t>
            </a:r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086" y="2499498"/>
            <a:ext cx="1391886" cy="1391886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/>
      <p:bldP spid="467" grpId="0"/>
      <p:bldP spid="468" grpId="0"/>
      <p:bldP spid="469" grpId="0"/>
      <p:bldP spid="3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>
            <a:spLocks noGrp="1"/>
          </p:cNvSpPr>
          <p:nvPr>
            <p:ph type="ctrTitle"/>
          </p:nvPr>
        </p:nvSpPr>
        <p:spPr>
          <a:xfrm>
            <a:off x="2580280" y="1646773"/>
            <a:ext cx="3860100" cy="62679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0070C0"/>
                </a:solidFill>
                <a:latin typeface="+mn-lt"/>
              </a:rPr>
              <a:t>1. </a:t>
            </a:r>
            <a:r>
              <a:rPr lang="en-US" sz="3200" b="1" dirty="0" err="1" smtClean="0">
                <a:solidFill>
                  <a:srgbClr val="0070C0"/>
                </a:solidFill>
                <a:latin typeface="+mn-lt"/>
              </a:rPr>
              <a:t>Khám</a:t>
            </a:r>
            <a:r>
              <a:rPr lang="en-US" sz="32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+mn-lt"/>
              </a:rPr>
              <a:t>phá</a:t>
            </a:r>
            <a:endParaRPr sz="32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84" name="Google Shape;84;p14"/>
          <p:cNvPicPr preferRelativeResize="0"/>
          <p:nvPr/>
        </p:nvPicPr>
        <p:blipFill rotWithShape="1">
          <a:blip r:embed="rId3">
            <a:alphaModFix/>
          </a:blip>
          <a:srcRect l="28846" t="14096" r="19678"/>
          <a:stretch/>
        </p:blipFill>
        <p:spPr>
          <a:xfrm>
            <a:off x="1219875" y="3193450"/>
            <a:ext cx="1178700" cy="1172400"/>
          </a:xfrm>
          <a:prstGeom prst="roundRect">
            <a:avLst>
              <a:gd name="adj" fmla="val 865"/>
            </a:avLst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1675" y="3026569"/>
            <a:ext cx="253550" cy="26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/>
          <p:cNvPicPr preferRelativeResize="0"/>
          <p:nvPr/>
        </p:nvPicPr>
        <p:blipFill rotWithShape="1">
          <a:blip r:embed="rId5">
            <a:alphaModFix/>
          </a:blip>
          <a:srcRect l="14839" t="20032" r="14832" b="20026"/>
          <a:stretch/>
        </p:blipFill>
        <p:spPr>
          <a:xfrm>
            <a:off x="6614225" y="586300"/>
            <a:ext cx="1273350" cy="159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0471" y="450348"/>
            <a:ext cx="253550" cy="26365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4"/>
          <p:cNvSpPr/>
          <p:nvPr/>
        </p:nvSpPr>
        <p:spPr>
          <a:xfrm>
            <a:off x="6302650" y="4050874"/>
            <a:ext cx="554654" cy="537022"/>
          </a:xfrm>
          <a:custGeom>
            <a:avLst/>
            <a:gdLst/>
            <a:ahLst/>
            <a:cxnLst/>
            <a:rect l="l" t="t" r="r" b="b"/>
            <a:pathLst>
              <a:path w="19126" h="18518" extrusionOk="0">
                <a:moveTo>
                  <a:pt x="10098" y="2409"/>
                </a:moveTo>
                <a:lnTo>
                  <a:pt x="10512" y="2701"/>
                </a:lnTo>
                <a:lnTo>
                  <a:pt x="10074" y="2969"/>
                </a:lnTo>
                <a:lnTo>
                  <a:pt x="9636" y="3285"/>
                </a:lnTo>
                <a:lnTo>
                  <a:pt x="9198" y="3602"/>
                </a:lnTo>
                <a:lnTo>
                  <a:pt x="8760" y="3918"/>
                </a:lnTo>
                <a:lnTo>
                  <a:pt x="8517" y="4040"/>
                </a:lnTo>
                <a:lnTo>
                  <a:pt x="8249" y="4234"/>
                </a:lnTo>
                <a:lnTo>
                  <a:pt x="7981" y="4429"/>
                </a:lnTo>
                <a:lnTo>
                  <a:pt x="7884" y="4551"/>
                </a:lnTo>
                <a:lnTo>
                  <a:pt x="7811" y="4672"/>
                </a:lnTo>
                <a:lnTo>
                  <a:pt x="7349" y="4672"/>
                </a:lnTo>
                <a:lnTo>
                  <a:pt x="6814" y="4697"/>
                </a:lnTo>
                <a:lnTo>
                  <a:pt x="7081" y="4526"/>
                </a:lnTo>
                <a:lnTo>
                  <a:pt x="7641" y="4161"/>
                </a:lnTo>
                <a:lnTo>
                  <a:pt x="8200" y="3796"/>
                </a:lnTo>
                <a:lnTo>
                  <a:pt x="8784" y="3480"/>
                </a:lnTo>
                <a:lnTo>
                  <a:pt x="9320" y="3115"/>
                </a:lnTo>
                <a:lnTo>
                  <a:pt x="9539" y="2969"/>
                </a:lnTo>
                <a:lnTo>
                  <a:pt x="9758" y="2823"/>
                </a:lnTo>
                <a:lnTo>
                  <a:pt x="9952" y="2628"/>
                </a:lnTo>
                <a:lnTo>
                  <a:pt x="10025" y="2531"/>
                </a:lnTo>
                <a:lnTo>
                  <a:pt x="10074" y="2409"/>
                </a:lnTo>
                <a:close/>
                <a:moveTo>
                  <a:pt x="10804" y="2847"/>
                </a:moveTo>
                <a:lnTo>
                  <a:pt x="11193" y="3115"/>
                </a:lnTo>
                <a:lnTo>
                  <a:pt x="10974" y="3237"/>
                </a:lnTo>
                <a:lnTo>
                  <a:pt x="10755" y="3407"/>
                </a:lnTo>
                <a:lnTo>
                  <a:pt x="10561" y="3577"/>
                </a:lnTo>
                <a:lnTo>
                  <a:pt x="10366" y="3723"/>
                </a:lnTo>
                <a:lnTo>
                  <a:pt x="9709" y="4161"/>
                </a:lnTo>
                <a:lnTo>
                  <a:pt x="9368" y="4429"/>
                </a:lnTo>
                <a:lnTo>
                  <a:pt x="9222" y="4551"/>
                </a:lnTo>
                <a:lnTo>
                  <a:pt x="9101" y="4721"/>
                </a:lnTo>
                <a:lnTo>
                  <a:pt x="8176" y="4672"/>
                </a:lnTo>
                <a:lnTo>
                  <a:pt x="8322" y="4551"/>
                </a:lnTo>
                <a:lnTo>
                  <a:pt x="8663" y="4332"/>
                </a:lnTo>
                <a:lnTo>
                  <a:pt x="9028" y="4113"/>
                </a:lnTo>
                <a:lnTo>
                  <a:pt x="9466" y="3821"/>
                </a:lnTo>
                <a:lnTo>
                  <a:pt x="9879" y="3529"/>
                </a:lnTo>
                <a:lnTo>
                  <a:pt x="10317" y="3212"/>
                </a:lnTo>
                <a:lnTo>
                  <a:pt x="10731" y="2920"/>
                </a:lnTo>
                <a:lnTo>
                  <a:pt x="10804" y="2847"/>
                </a:lnTo>
                <a:close/>
                <a:moveTo>
                  <a:pt x="9490" y="1850"/>
                </a:moveTo>
                <a:lnTo>
                  <a:pt x="9685" y="2069"/>
                </a:lnTo>
                <a:lnTo>
                  <a:pt x="9904" y="2263"/>
                </a:lnTo>
                <a:lnTo>
                  <a:pt x="9709" y="2385"/>
                </a:lnTo>
                <a:lnTo>
                  <a:pt x="9514" y="2507"/>
                </a:lnTo>
                <a:lnTo>
                  <a:pt x="9149" y="2799"/>
                </a:lnTo>
                <a:lnTo>
                  <a:pt x="8590" y="3164"/>
                </a:lnTo>
                <a:lnTo>
                  <a:pt x="8006" y="3480"/>
                </a:lnTo>
                <a:lnTo>
                  <a:pt x="7519" y="3796"/>
                </a:lnTo>
                <a:lnTo>
                  <a:pt x="7033" y="4113"/>
                </a:lnTo>
                <a:lnTo>
                  <a:pt x="6595" y="4405"/>
                </a:lnTo>
                <a:lnTo>
                  <a:pt x="6400" y="4551"/>
                </a:lnTo>
                <a:lnTo>
                  <a:pt x="6205" y="4745"/>
                </a:lnTo>
                <a:lnTo>
                  <a:pt x="5792" y="4770"/>
                </a:lnTo>
                <a:lnTo>
                  <a:pt x="6059" y="4551"/>
                </a:lnTo>
                <a:lnTo>
                  <a:pt x="6327" y="4307"/>
                </a:lnTo>
                <a:lnTo>
                  <a:pt x="6838" y="3845"/>
                </a:lnTo>
                <a:lnTo>
                  <a:pt x="7495" y="3334"/>
                </a:lnTo>
                <a:lnTo>
                  <a:pt x="7811" y="3091"/>
                </a:lnTo>
                <a:lnTo>
                  <a:pt x="8152" y="2847"/>
                </a:lnTo>
                <a:lnTo>
                  <a:pt x="8492" y="2604"/>
                </a:lnTo>
                <a:lnTo>
                  <a:pt x="8809" y="2336"/>
                </a:lnTo>
                <a:lnTo>
                  <a:pt x="9149" y="2069"/>
                </a:lnTo>
                <a:lnTo>
                  <a:pt x="9490" y="1850"/>
                </a:lnTo>
                <a:close/>
                <a:moveTo>
                  <a:pt x="12775" y="4307"/>
                </a:moveTo>
                <a:lnTo>
                  <a:pt x="13359" y="4697"/>
                </a:lnTo>
                <a:lnTo>
                  <a:pt x="13116" y="4697"/>
                </a:lnTo>
                <a:lnTo>
                  <a:pt x="12045" y="4794"/>
                </a:lnTo>
                <a:lnTo>
                  <a:pt x="12410" y="4551"/>
                </a:lnTo>
                <a:lnTo>
                  <a:pt x="12580" y="4429"/>
                </a:lnTo>
                <a:lnTo>
                  <a:pt x="12775" y="4307"/>
                </a:lnTo>
                <a:close/>
                <a:moveTo>
                  <a:pt x="11510" y="3358"/>
                </a:moveTo>
                <a:lnTo>
                  <a:pt x="11923" y="3699"/>
                </a:lnTo>
                <a:lnTo>
                  <a:pt x="11826" y="3699"/>
                </a:lnTo>
                <a:lnTo>
                  <a:pt x="11729" y="3723"/>
                </a:lnTo>
                <a:lnTo>
                  <a:pt x="11558" y="3845"/>
                </a:lnTo>
                <a:lnTo>
                  <a:pt x="11388" y="3967"/>
                </a:lnTo>
                <a:lnTo>
                  <a:pt x="11242" y="4113"/>
                </a:lnTo>
                <a:lnTo>
                  <a:pt x="10877" y="4453"/>
                </a:lnTo>
                <a:lnTo>
                  <a:pt x="10682" y="4624"/>
                </a:lnTo>
                <a:lnTo>
                  <a:pt x="10536" y="4818"/>
                </a:lnTo>
                <a:lnTo>
                  <a:pt x="9587" y="4745"/>
                </a:lnTo>
                <a:lnTo>
                  <a:pt x="9831" y="4575"/>
                </a:lnTo>
                <a:lnTo>
                  <a:pt x="10074" y="4380"/>
                </a:lnTo>
                <a:lnTo>
                  <a:pt x="10317" y="4210"/>
                </a:lnTo>
                <a:lnTo>
                  <a:pt x="10561" y="4040"/>
                </a:lnTo>
                <a:lnTo>
                  <a:pt x="11047" y="3723"/>
                </a:lnTo>
                <a:lnTo>
                  <a:pt x="11510" y="3358"/>
                </a:lnTo>
                <a:close/>
                <a:moveTo>
                  <a:pt x="12021" y="3772"/>
                </a:moveTo>
                <a:lnTo>
                  <a:pt x="12532" y="4137"/>
                </a:lnTo>
                <a:lnTo>
                  <a:pt x="12313" y="4307"/>
                </a:lnTo>
                <a:lnTo>
                  <a:pt x="12021" y="4551"/>
                </a:lnTo>
                <a:lnTo>
                  <a:pt x="11899" y="4672"/>
                </a:lnTo>
                <a:lnTo>
                  <a:pt x="11777" y="4818"/>
                </a:lnTo>
                <a:lnTo>
                  <a:pt x="11412" y="4843"/>
                </a:lnTo>
                <a:lnTo>
                  <a:pt x="11072" y="4843"/>
                </a:lnTo>
                <a:lnTo>
                  <a:pt x="10828" y="4818"/>
                </a:lnTo>
                <a:lnTo>
                  <a:pt x="11072" y="4648"/>
                </a:lnTo>
                <a:lnTo>
                  <a:pt x="11315" y="4453"/>
                </a:lnTo>
                <a:lnTo>
                  <a:pt x="11534" y="4259"/>
                </a:lnTo>
                <a:lnTo>
                  <a:pt x="11777" y="4064"/>
                </a:lnTo>
                <a:lnTo>
                  <a:pt x="11923" y="3967"/>
                </a:lnTo>
                <a:lnTo>
                  <a:pt x="11996" y="3894"/>
                </a:lnTo>
                <a:lnTo>
                  <a:pt x="12021" y="3821"/>
                </a:lnTo>
                <a:lnTo>
                  <a:pt x="12021" y="3772"/>
                </a:lnTo>
                <a:close/>
                <a:moveTo>
                  <a:pt x="15038" y="6156"/>
                </a:moveTo>
                <a:lnTo>
                  <a:pt x="15281" y="6327"/>
                </a:lnTo>
                <a:lnTo>
                  <a:pt x="15525" y="6473"/>
                </a:lnTo>
                <a:lnTo>
                  <a:pt x="15354" y="6594"/>
                </a:lnTo>
                <a:lnTo>
                  <a:pt x="15184" y="6740"/>
                </a:lnTo>
                <a:lnTo>
                  <a:pt x="15062" y="6862"/>
                </a:lnTo>
                <a:lnTo>
                  <a:pt x="15038" y="6156"/>
                </a:lnTo>
                <a:close/>
                <a:moveTo>
                  <a:pt x="9782" y="511"/>
                </a:moveTo>
                <a:lnTo>
                  <a:pt x="10244" y="925"/>
                </a:lnTo>
                <a:lnTo>
                  <a:pt x="10512" y="1144"/>
                </a:lnTo>
                <a:lnTo>
                  <a:pt x="10804" y="1363"/>
                </a:lnTo>
                <a:lnTo>
                  <a:pt x="11364" y="1777"/>
                </a:lnTo>
                <a:lnTo>
                  <a:pt x="12021" y="2239"/>
                </a:lnTo>
                <a:lnTo>
                  <a:pt x="12629" y="2726"/>
                </a:lnTo>
                <a:lnTo>
                  <a:pt x="13237" y="3237"/>
                </a:lnTo>
                <a:lnTo>
                  <a:pt x="13846" y="3723"/>
                </a:lnTo>
                <a:lnTo>
                  <a:pt x="15111" y="4672"/>
                </a:lnTo>
                <a:lnTo>
                  <a:pt x="15744" y="5135"/>
                </a:lnTo>
                <a:lnTo>
                  <a:pt x="16352" y="5621"/>
                </a:lnTo>
                <a:lnTo>
                  <a:pt x="16838" y="5986"/>
                </a:lnTo>
                <a:lnTo>
                  <a:pt x="17325" y="6302"/>
                </a:lnTo>
                <a:lnTo>
                  <a:pt x="17836" y="6619"/>
                </a:lnTo>
                <a:lnTo>
                  <a:pt x="18347" y="6886"/>
                </a:lnTo>
                <a:lnTo>
                  <a:pt x="18274" y="6959"/>
                </a:lnTo>
                <a:lnTo>
                  <a:pt x="18104" y="7105"/>
                </a:lnTo>
                <a:lnTo>
                  <a:pt x="17909" y="7203"/>
                </a:lnTo>
                <a:lnTo>
                  <a:pt x="17617" y="7373"/>
                </a:lnTo>
                <a:lnTo>
                  <a:pt x="17568" y="7300"/>
                </a:lnTo>
                <a:lnTo>
                  <a:pt x="17520" y="7276"/>
                </a:lnTo>
                <a:lnTo>
                  <a:pt x="17471" y="7251"/>
                </a:lnTo>
                <a:lnTo>
                  <a:pt x="17276" y="7178"/>
                </a:lnTo>
                <a:lnTo>
                  <a:pt x="17106" y="7081"/>
                </a:lnTo>
                <a:lnTo>
                  <a:pt x="16936" y="6959"/>
                </a:lnTo>
                <a:lnTo>
                  <a:pt x="16790" y="6838"/>
                </a:lnTo>
                <a:lnTo>
                  <a:pt x="16473" y="6570"/>
                </a:lnTo>
                <a:lnTo>
                  <a:pt x="16303" y="6473"/>
                </a:lnTo>
                <a:lnTo>
                  <a:pt x="16133" y="6375"/>
                </a:lnTo>
                <a:lnTo>
                  <a:pt x="15865" y="6229"/>
                </a:lnTo>
                <a:lnTo>
                  <a:pt x="15598" y="6059"/>
                </a:lnTo>
                <a:lnTo>
                  <a:pt x="15306" y="5889"/>
                </a:lnTo>
                <a:lnTo>
                  <a:pt x="15160" y="5816"/>
                </a:lnTo>
                <a:lnTo>
                  <a:pt x="15038" y="5767"/>
                </a:lnTo>
                <a:lnTo>
                  <a:pt x="15014" y="5426"/>
                </a:lnTo>
                <a:lnTo>
                  <a:pt x="14989" y="5256"/>
                </a:lnTo>
                <a:lnTo>
                  <a:pt x="14916" y="5110"/>
                </a:lnTo>
                <a:lnTo>
                  <a:pt x="14916" y="5037"/>
                </a:lnTo>
                <a:lnTo>
                  <a:pt x="14892" y="4964"/>
                </a:lnTo>
                <a:lnTo>
                  <a:pt x="14868" y="4916"/>
                </a:lnTo>
                <a:lnTo>
                  <a:pt x="14795" y="4867"/>
                </a:lnTo>
                <a:lnTo>
                  <a:pt x="14624" y="4770"/>
                </a:lnTo>
                <a:lnTo>
                  <a:pt x="14430" y="4721"/>
                </a:lnTo>
                <a:lnTo>
                  <a:pt x="14235" y="4697"/>
                </a:lnTo>
                <a:lnTo>
                  <a:pt x="14040" y="4672"/>
                </a:lnTo>
                <a:lnTo>
                  <a:pt x="12751" y="3796"/>
                </a:lnTo>
                <a:lnTo>
                  <a:pt x="12118" y="3334"/>
                </a:lnTo>
                <a:lnTo>
                  <a:pt x="11485" y="2872"/>
                </a:lnTo>
                <a:lnTo>
                  <a:pt x="11242" y="2701"/>
                </a:lnTo>
                <a:lnTo>
                  <a:pt x="10974" y="2531"/>
                </a:lnTo>
                <a:lnTo>
                  <a:pt x="10463" y="2239"/>
                </a:lnTo>
                <a:lnTo>
                  <a:pt x="10269" y="2093"/>
                </a:lnTo>
                <a:lnTo>
                  <a:pt x="10098" y="1947"/>
                </a:lnTo>
                <a:lnTo>
                  <a:pt x="9928" y="1801"/>
                </a:lnTo>
                <a:lnTo>
                  <a:pt x="9758" y="1655"/>
                </a:lnTo>
                <a:lnTo>
                  <a:pt x="9733" y="1558"/>
                </a:lnTo>
                <a:lnTo>
                  <a:pt x="9685" y="1485"/>
                </a:lnTo>
                <a:lnTo>
                  <a:pt x="9587" y="1436"/>
                </a:lnTo>
                <a:lnTo>
                  <a:pt x="9539" y="1436"/>
                </a:lnTo>
                <a:lnTo>
                  <a:pt x="9466" y="1460"/>
                </a:lnTo>
                <a:lnTo>
                  <a:pt x="9271" y="1558"/>
                </a:lnTo>
                <a:lnTo>
                  <a:pt x="9101" y="1655"/>
                </a:lnTo>
                <a:lnTo>
                  <a:pt x="8784" y="1923"/>
                </a:lnTo>
                <a:lnTo>
                  <a:pt x="8444" y="2190"/>
                </a:lnTo>
                <a:lnTo>
                  <a:pt x="8127" y="2434"/>
                </a:lnTo>
                <a:lnTo>
                  <a:pt x="7738" y="2677"/>
                </a:lnTo>
                <a:lnTo>
                  <a:pt x="7373" y="2969"/>
                </a:lnTo>
                <a:lnTo>
                  <a:pt x="6668" y="3529"/>
                </a:lnTo>
                <a:lnTo>
                  <a:pt x="5913" y="4137"/>
                </a:lnTo>
                <a:lnTo>
                  <a:pt x="5524" y="4453"/>
                </a:lnTo>
                <a:lnTo>
                  <a:pt x="5183" y="4794"/>
                </a:lnTo>
                <a:lnTo>
                  <a:pt x="5183" y="4818"/>
                </a:lnTo>
                <a:lnTo>
                  <a:pt x="4624" y="4867"/>
                </a:lnTo>
                <a:lnTo>
                  <a:pt x="4234" y="4891"/>
                </a:lnTo>
                <a:lnTo>
                  <a:pt x="4015" y="4940"/>
                </a:lnTo>
                <a:lnTo>
                  <a:pt x="3942" y="4989"/>
                </a:lnTo>
                <a:lnTo>
                  <a:pt x="3869" y="5062"/>
                </a:lnTo>
                <a:lnTo>
                  <a:pt x="3796" y="5037"/>
                </a:lnTo>
                <a:lnTo>
                  <a:pt x="3723" y="5062"/>
                </a:lnTo>
                <a:lnTo>
                  <a:pt x="3675" y="5110"/>
                </a:lnTo>
                <a:lnTo>
                  <a:pt x="3650" y="5183"/>
                </a:lnTo>
                <a:lnTo>
                  <a:pt x="3602" y="5402"/>
                </a:lnTo>
                <a:lnTo>
                  <a:pt x="3602" y="5621"/>
                </a:lnTo>
                <a:lnTo>
                  <a:pt x="3480" y="5645"/>
                </a:lnTo>
                <a:lnTo>
                  <a:pt x="3358" y="5694"/>
                </a:lnTo>
                <a:lnTo>
                  <a:pt x="3237" y="5767"/>
                </a:lnTo>
                <a:lnTo>
                  <a:pt x="3115" y="5864"/>
                </a:lnTo>
                <a:lnTo>
                  <a:pt x="2920" y="6035"/>
                </a:lnTo>
                <a:lnTo>
                  <a:pt x="2726" y="6229"/>
                </a:lnTo>
                <a:lnTo>
                  <a:pt x="2166" y="6765"/>
                </a:lnTo>
                <a:lnTo>
                  <a:pt x="1874" y="7008"/>
                </a:lnTo>
                <a:lnTo>
                  <a:pt x="1582" y="7227"/>
                </a:lnTo>
                <a:lnTo>
                  <a:pt x="1509" y="7300"/>
                </a:lnTo>
                <a:lnTo>
                  <a:pt x="1241" y="7203"/>
                </a:lnTo>
                <a:lnTo>
                  <a:pt x="998" y="7130"/>
                </a:lnTo>
                <a:lnTo>
                  <a:pt x="779" y="7008"/>
                </a:lnTo>
                <a:lnTo>
                  <a:pt x="584" y="6838"/>
                </a:lnTo>
                <a:lnTo>
                  <a:pt x="901" y="6667"/>
                </a:lnTo>
                <a:lnTo>
                  <a:pt x="1217" y="6473"/>
                </a:lnTo>
                <a:lnTo>
                  <a:pt x="1825" y="6035"/>
                </a:lnTo>
                <a:lnTo>
                  <a:pt x="3018" y="5135"/>
                </a:lnTo>
                <a:lnTo>
                  <a:pt x="4307" y="4161"/>
                </a:lnTo>
                <a:lnTo>
                  <a:pt x="5646" y="3164"/>
                </a:lnTo>
                <a:lnTo>
                  <a:pt x="6814" y="2361"/>
                </a:lnTo>
                <a:lnTo>
                  <a:pt x="7981" y="1558"/>
                </a:lnTo>
                <a:lnTo>
                  <a:pt x="8395" y="1266"/>
                </a:lnTo>
                <a:lnTo>
                  <a:pt x="8833" y="949"/>
                </a:lnTo>
                <a:lnTo>
                  <a:pt x="9076" y="828"/>
                </a:lnTo>
                <a:lnTo>
                  <a:pt x="9295" y="706"/>
                </a:lnTo>
                <a:lnTo>
                  <a:pt x="9539" y="584"/>
                </a:lnTo>
                <a:lnTo>
                  <a:pt x="9782" y="511"/>
                </a:lnTo>
                <a:close/>
                <a:moveTo>
                  <a:pt x="3577" y="6132"/>
                </a:moveTo>
                <a:lnTo>
                  <a:pt x="3577" y="6497"/>
                </a:lnTo>
                <a:lnTo>
                  <a:pt x="3383" y="6643"/>
                </a:lnTo>
                <a:lnTo>
                  <a:pt x="3188" y="6813"/>
                </a:lnTo>
                <a:lnTo>
                  <a:pt x="2847" y="7130"/>
                </a:lnTo>
                <a:lnTo>
                  <a:pt x="2531" y="7397"/>
                </a:lnTo>
                <a:lnTo>
                  <a:pt x="2385" y="7543"/>
                </a:lnTo>
                <a:lnTo>
                  <a:pt x="2263" y="7714"/>
                </a:lnTo>
                <a:lnTo>
                  <a:pt x="1971" y="7519"/>
                </a:lnTo>
                <a:lnTo>
                  <a:pt x="2190" y="7373"/>
                </a:lnTo>
                <a:lnTo>
                  <a:pt x="2409" y="7178"/>
                </a:lnTo>
                <a:lnTo>
                  <a:pt x="2823" y="6813"/>
                </a:lnTo>
                <a:lnTo>
                  <a:pt x="3334" y="6327"/>
                </a:lnTo>
                <a:lnTo>
                  <a:pt x="3456" y="6229"/>
                </a:lnTo>
                <a:lnTo>
                  <a:pt x="3577" y="6132"/>
                </a:lnTo>
                <a:close/>
                <a:moveTo>
                  <a:pt x="7738" y="7008"/>
                </a:moveTo>
                <a:lnTo>
                  <a:pt x="7690" y="7032"/>
                </a:lnTo>
                <a:lnTo>
                  <a:pt x="7641" y="7057"/>
                </a:lnTo>
                <a:lnTo>
                  <a:pt x="7422" y="7251"/>
                </a:lnTo>
                <a:lnTo>
                  <a:pt x="7203" y="7397"/>
                </a:lnTo>
                <a:lnTo>
                  <a:pt x="7081" y="7446"/>
                </a:lnTo>
                <a:lnTo>
                  <a:pt x="6935" y="7495"/>
                </a:lnTo>
                <a:lnTo>
                  <a:pt x="6814" y="7519"/>
                </a:lnTo>
                <a:lnTo>
                  <a:pt x="6668" y="7519"/>
                </a:lnTo>
                <a:lnTo>
                  <a:pt x="6765" y="7130"/>
                </a:lnTo>
                <a:lnTo>
                  <a:pt x="6765" y="7105"/>
                </a:lnTo>
                <a:lnTo>
                  <a:pt x="6716" y="7105"/>
                </a:lnTo>
                <a:lnTo>
                  <a:pt x="6595" y="7178"/>
                </a:lnTo>
                <a:lnTo>
                  <a:pt x="6522" y="7300"/>
                </a:lnTo>
                <a:lnTo>
                  <a:pt x="6449" y="7422"/>
                </a:lnTo>
                <a:lnTo>
                  <a:pt x="6376" y="7543"/>
                </a:lnTo>
                <a:lnTo>
                  <a:pt x="6351" y="7616"/>
                </a:lnTo>
                <a:lnTo>
                  <a:pt x="6376" y="7665"/>
                </a:lnTo>
                <a:lnTo>
                  <a:pt x="6400" y="7714"/>
                </a:lnTo>
                <a:lnTo>
                  <a:pt x="6449" y="7738"/>
                </a:lnTo>
                <a:lnTo>
                  <a:pt x="6619" y="7787"/>
                </a:lnTo>
                <a:lnTo>
                  <a:pt x="6765" y="7811"/>
                </a:lnTo>
                <a:lnTo>
                  <a:pt x="6935" y="7811"/>
                </a:lnTo>
                <a:lnTo>
                  <a:pt x="7081" y="7762"/>
                </a:lnTo>
                <a:lnTo>
                  <a:pt x="7227" y="7714"/>
                </a:lnTo>
                <a:lnTo>
                  <a:pt x="7373" y="7641"/>
                </a:lnTo>
                <a:lnTo>
                  <a:pt x="7641" y="7495"/>
                </a:lnTo>
                <a:lnTo>
                  <a:pt x="7690" y="7568"/>
                </a:lnTo>
                <a:lnTo>
                  <a:pt x="7738" y="7641"/>
                </a:lnTo>
                <a:lnTo>
                  <a:pt x="7811" y="7714"/>
                </a:lnTo>
                <a:lnTo>
                  <a:pt x="7908" y="7738"/>
                </a:lnTo>
                <a:lnTo>
                  <a:pt x="8006" y="7787"/>
                </a:lnTo>
                <a:lnTo>
                  <a:pt x="8371" y="7787"/>
                </a:lnTo>
                <a:lnTo>
                  <a:pt x="8517" y="7762"/>
                </a:lnTo>
                <a:lnTo>
                  <a:pt x="8687" y="7714"/>
                </a:lnTo>
                <a:lnTo>
                  <a:pt x="8760" y="7689"/>
                </a:lnTo>
                <a:lnTo>
                  <a:pt x="8809" y="7689"/>
                </a:lnTo>
                <a:lnTo>
                  <a:pt x="8979" y="7714"/>
                </a:lnTo>
                <a:lnTo>
                  <a:pt x="9125" y="7714"/>
                </a:lnTo>
                <a:lnTo>
                  <a:pt x="9247" y="7665"/>
                </a:lnTo>
                <a:lnTo>
                  <a:pt x="9393" y="7592"/>
                </a:lnTo>
                <a:lnTo>
                  <a:pt x="9514" y="7495"/>
                </a:lnTo>
                <a:lnTo>
                  <a:pt x="9563" y="7568"/>
                </a:lnTo>
                <a:lnTo>
                  <a:pt x="9612" y="7616"/>
                </a:lnTo>
                <a:lnTo>
                  <a:pt x="9709" y="7665"/>
                </a:lnTo>
                <a:lnTo>
                  <a:pt x="9782" y="7689"/>
                </a:lnTo>
                <a:lnTo>
                  <a:pt x="9879" y="7689"/>
                </a:lnTo>
                <a:lnTo>
                  <a:pt x="9977" y="7665"/>
                </a:lnTo>
                <a:lnTo>
                  <a:pt x="10171" y="7592"/>
                </a:lnTo>
                <a:lnTo>
                  <a:pt x="10317" y="7592"/>
                </a:lnTo>
                <a:lnTo>
                  <a:pt x="10512" y="7665"/>
                </a:lnTo>
                <a:lnTo>
                  <a:pt x="10755" y="7714"/>
                </a:lnTo>
                <a:lnTo>
                  <a:pt x="11023" y="7738"/>
                </a:lnTo>
                <a:lnTo>
                  <a:pt x="11315" y="7762"/>
                </a:lnTo>
                <a:lnTo>
                  <a:pt x="11875" y="7762"/>
                </a:lnTo>
                <a:lnTo>
                  <a:pt x="12167" y="7714"/>
                </a:lnTo>
                <a:lnTo>
                  <a:pt x="12434" y="7665"/>
                </a:lnTo>
                <a:lnTo>
                  <a:pt x="12678" y="7592"/>
                </a:lnTo>
                <a:lnTo>
                  <a:pt x="12751" y="7543"/>
                </a:lnTo>
                <a:lnTo>
                  <a:pt x="12775" y="7495"/>
                </a:lnTo>
                <a:lnTo>
                  <a:pt x="12799" y="7446"/>
                </a:lnTo>
                <a:lnTo>
                  <a:pt x="12799" y="7373"/>
                </a:lnTo>
                <a:lnTo>
                  <a:pt x="12751" y="7324"/>
                </a:lnTo>
                <a:lnTo>
                  <a:pt x="12726" y="7276"/>
                </a:lnTo>
                <a:lnTo>
                  <a:pt x="12653" y="7251"/>
                </a:lnTo>
                <a:lnTo>
                  <a:pt x="12580" y="7251"/>
                </a:lnTo>
                <a:lnTo>
                  <a:pt x="12021" y="7373"/>
                </a:lnTo>
                <a:lnTo>
                  <a:pt x="11729" y="7397"/>
                </a:lnTo>
                <a:lnTo>
                  <a:pt x="11412" y="7446"/>
                </a:lnTo>
                <a:lnTo>
                  <a:pt x="11120" y="7446"/>
                </a:lnTo>
                <a:lnTo>
                  <a:pt x="10828" y="7422"/>
                </a:lnTo>
                <a:lnTo>
                  <a:pt x="10536" y="7349"/>
                </a:lnTo>
                <a:lnTo>
                  <a:pt x="10415" y="7300"/>
                </a:lnTo>
                <a:lnTo>
                  <a:pt x="10269" y="7227"/>
                </a:lnTo>
                <a:lnTo>
                  <a:pt x="10196" y="7203"/>
                </a:lnTo>
                <a:lnTo>
                  <a:pt x="10123" y="7227"/>
                </a:lnTo>
                <a:lnTo>
                  <a:pt x="10025" y="7300"/>
                </a:lnTo>
                <a:lnTo>
                  <a:pt x="9977" y="7324"/>
                </a:lnTo>
                <a:lnTo>
                  <a:pt x="9928" y="7300"/>
                </a:lnTo>
                <a:lnTo>
                  <a:pt x="9831" y="7251"/>
                </a:lnTo>
                <a:lnTo>
                  <a:pt x="9733" y="7130"/>
                </a:lnTo>
                <a:lnTo>
                  <a:pt x="9685" y="7057"/>
                </a:lnTo>
                <a:lnTo>
                  <a:pt x="9612" y="7008"/>
                </a:lnTo>
                <a:lnTo>
                  <a:pt x="9514" y="7008"/>
                </a:lnTo>
                <a:lnTo>
                  <a:pt x="9490" y="7032"/>
                </a:lnTo>
                <a:lnTo>
                  <a:pt x="9441" y="7057"/>
                </a:lnTo>
                <a:lnTo>
                  <a:pt x="9344" y="7203"/>
                </a:lnTo>
                <a:lnTo>
                  <a:pt x="9198" y="7324"/>
                </a:lnTo>
                <a:lnTo>
                  <a:pt x="9125" y="7349"/>
                </a:lnTo>
                <a:lnTo>
                  <a:pt x="9052" y="7373"/>
                </a:lnTo>
                <a:lnTo>
                  <a:pt x="8955" y="7373"/>
                </a:lnTo>
                <a:lnTo>
                  <a:pt x="8857" y="7324"/>
                </a:lnTo>
                <a:lnTo>
                  <a:pt x="8784" y="7300"/>
                </a:lnTo>
                <a:lnTo>
                  <a:pt x="8711" y="7324"/>
                </a:lnTo>
                <a:lnTo>
                  <a:pt x="8517" y="7422"/>
                </a:lnTo>
                <a:lnTo>
                  <a:pt x="8371" y="7446"/>
                </a:lnTo>
                <a:lnTo>
                  <a:pt x="8225" y="7470"/>
                </a:lnTo>
                <a:lnTo>
                  <a:pt x="8103" y="7470"/>
                </a:lnTo>
                <a:lnTo>
                  <a:pt x="8006" y="7446"/>
                </a:lnTo>
                <a:lnTo>
                  <a:pt x="7957" y="7397"/>
                </a:lnTo>
                <a:lnTo>
                  <a:pt x="7933" y="7349"/>
                </a:lnTo>
                <a:lnTo>
                  <a:pt x="7908" y="7300"/>
                </a:lnTo>
                <a:lnTo>
                  <a:pt x="7908" y="7227"/>
                </a:lnTo>
                <a:lnTo>
                  <a:pt x="7933" y="7154"/>
                </a:lnTo>
                <a:lnTo>
                  <a:pt x="7908" y="7105"/>
                </a:lnTo>
                <a:lnTo>
                  <a:pt x="7884" y="7081"/>
                </a:lnTo>
                <a:lnTo>
                  <a:pt x="7835" y="7032"/>
                </a:lnTo>
                <a:lnTo>
                  <a:pt x="7787" y="7032"/>
                </a:lnTo>
                <a:lnTo>
                  <a:pt x="7738" y="7008"/>
                </a:lnTo>
                <a:close/>
                <a:moveTo>
                  <a:pt x="15841" y="6667"/>
                </a:moveTo>
                <a:lnTo>
                  <a:pt x="16108" y="6765"/>
                </a:lnTo>
                <a:lnTo>
                  <a:pt x="16206" y="6813"/>
                </a:lnTo>
                <a:lnTo>
                  <a:pt x="16279" y="6886"/>
                </a:lnTo>
                <a:lnTo>
                  <a:pt x="15914" y="7178"/>
                </a:lnTo>
                <a:lnTo>
                  <a:pt x="15549" y="7495"/>
                </a:lnTo>
                <a:lnTo>
                  <a:pt x="15306" y="7714"/>
                </a:lnTo>
                <a:lnTo>
                  <a:pt x="15184" y="7860"/>
                </a:lnTo>
                <a:lnTo>
                  <a:pt x="15087" y="8006"/>
                </a:lnTo>
                <a:lnTo>
                  <a:pt x="15087" y="7227"/>
                </a:lnTo>
                <a:lnTo>
                  <a:pt x="15208" y="7154"/>
                </a:lnTo>
                <a:lnTo>
                  <a:pt x="15306" y="7057"/>
                </a:lnTo>
                <a:lnTo>
                  <a:pt x="15525" y="6862"/>
                </a:lnTo>
                <a:lnTo>
                  <a:pt x="15646" y="6789"/>
                </a:lnTo>
                <a:lnTo>
                  <a:pt x="15792" y="6716"/>
                </a:lnTo>
                <a:lnTo>
                  <a:pt x="15841" y="6667"/>
                </a:lnTo>
                <a:close/>
                <a:moveTo>
                  <a:pt x="3577" y="6959"/>
                </a:moveTo>
                <a:lnTo>
                  <a:pt x="3577" y="7349"/>
                </a:lnTo>
                <a:lnTo>
                  <a:pt x="3456" y="7397"/>
                </a:lnTo>
                <a:lnTo>
                  <a:pt x="3358" y="7495"/>
                </a:lnTo>
                <a:lnTo>
                  <a:pt x="3188" y="7689"/>
                </a:lnTo>
                <a:lnTo>
                  <a:pt x="2993" y="7908"/>
                </a:lnTo>
                <a:lnTo>
                  <a:pt x="2799" y="8127"/>
                </a:lnTo>
                <a:lnTo>
                  <a:pt x="2507" y="7884"/>
                </a:lnTo>
                <a:lnTo>
                  <a:pt x="2458" y="7860"/>
                </a:lnTo>
                <a:lnTo>
                  <a:pt x="2726" y="7641"/>
                </a:lnTo>
                <a:lnTo>
                  <a:pt x="2969" y="7446"/>
                </a:lnTo>
                <a:lnTo>
                  <a:pt x="3577" y="6959"/>
                </a:lnTo>
                <a:close/>
                <a:moveTo>
                  <a:pt x="3577" y="7762"/>
                </a:moveTo>
                <a:lnTo>
                  <a:pt x="3577" y="8176"/>
                </a:lnTo>
                <a:lnTo>
                  <a:pt x="3626" y="8590"/>
                </a:lnTo>
                <a:lnTo>
                  <a:pt x="3650" y="8930"/>
                </a:lnTo>
                <a:lnTo>
                  <a:pt x="2969" y="8273"/>
                </a:lnTo>
                <a:lnTo>
                  <a:pt x="3164" y="8127"/>
                </a:lnTo>
                <a:lnTo>
                  <a:pt x="3358" y="7957"/>
                </a:lnTo>
                <a:lnTo>
                  <a:pt x="3577" y="7762"/>
                </a:lnTo>
                <a:close/>
                <a:moveTo>
                  <a:pt x="16522" y="7154"/>
                </a:moveTo>
                <a:lnTo>
                  <a:pt x="16595" y="7203"/>
                </a:lnTo>
                <a:lnTo>
                  <a:pt x="16717" y="7324"/>
                </a:lnTo>
                <a:lnTo>
                  <a:pt x="16863" y="7446"/>
                </a:lnTo>
                <a:lnTo>
                  <a:pt x="17033" y="7543"/>
                </a:lnTo>
                <a:lnTo>
                  <a:pt x="17203" y="7616"/>
                </a:lnTo>
                <a:lnTo>
                  <a:pt x="17057" y="7689"/>
                </a:lnTo>
                <a:lnTo>
                  <a:pt x="16546" y="8030"/>
                </a:lnTo>
                <a:lnTo>
                  <a:pt x="16035" y="8395"/>
                </a:lnTo>
                <a:lnTo>
                  <a:pt x="15573" y="8784"/>
                </a:lnTo>
                <a:lnTo>
                  <a:pt x="15111" y="9198"/>
                </a:lnTo>
                <a:lnTo>
                  <a:pt x="15087" y="8127"/>
                </a:lnTo>
                <a:lnTo>
                  <a:pt x="15257" y="8079"/>
                </a:lnTo>
                <a:lnTo>
                  <a:pt x="15427" y="8006"/>
                </a:lnTo>
                <a:lnTo>
                  <a:pt x="15573" y="7908"/>
                </a:lnTo>
                <a:lnTo>
                  <a:pt x="15719" y="7787"/>
                </a:lnTo>
                <a:lnTo>
                  <a:pt x="16522" y="7154"/>
                </a:lnTo>
                <a:close/>
                <a:moveTo>
                  <a:pt x="6862" y="8395"/>
                </a:moveTo>
                <a:lnTo>
                  <a:pt x="6765" y="8492"/>
                </a:lnTo>
                <a:lnTo>
                  <a:pt x="6668" y="8590"/>
                </a:lnTo>
                <a:lnTo>
                  <a:pt x="6619" y="8736"/>
                </a:lnTo>
                <a:lnTo>
                  <a:pt x="6595" y="8857"/>
                </a:lnTo>
                <a:lnTo>
                  <a:pt x="6595" y="9003"/>
                </a:lnTo>
                <a:lnTo>
                  <a:pt x="6643" y="9125"/>
                </a:lnTo>
                <a:lnTo>
                  <a:pt x="6741" y="9222"/>
                </a:lnTo>
                <a:lnTo>
                  <a:pt x="6862" y="9295"/>
                </a:lnTo>
                <a:lnTo>
                  <a:pt x="7008" y="9320"/>
                </a:lnTo>
                <a:lnTo>
                  <a:pt x="7154" y="9344"/>
                </a:lnTo>
                <a:lnTo>
                  <a:pt x="7300" y="9295"/>
                </a:lnTo>
                <a:lnTo>
                  <a:pt x="7446" y="9247"/>
                </a:lnTo>
                <a:lnTo>
                  <a:pt x="7568" y="9174"/>
                </a:lnTo>
                <a:lnTo>
                  <a:pt x="7714" y="9101"/>
                </a:lnTo>
                <a:lnTo>
                  <a:pt x="7957" y="8906"/>
                </a:lnTo>
                <a:lnTo>
                  <a:pt x="8103" y="9028"/>
                </a:lnTo>
                <a:lnTo>
                  <a:pt x="8273" y="9101"/>
                </a:lnTo>
                <a:lnTo>
                  <a:pt x="8468" y="9149"/>
                </a:lnTo>
                <a:lnTo>
                  <a:pt x="8687" y="9174"/>
                </a:lnTo>
                <a:lnTo>
                  <a:pt x="8906" y="9174"/>
                </a:lnTo>
                <a:lnTo>
                  <a:pt x="9125" y="9125"/>
                </a:lnTo>
                <a:lnTo>
                  <a:pt x="9344" y="9076"/>
                </a:lnTo>
                <a:lnTo>
                  <a:pt x="9539" y="9003"/>
                </a:lnTo>
                <a:lnTo>
                  <a:pt x="9539" y="9076"/>
                </a:lnTo>
                <a:lnTo>
                  <a:pt x="9587" y="9149"/>
                </a:lnTo>
                <a:lnTo>
                  <a:pt x="9636" y="9198"/>
                </a:lnTo>
                <a:lnTo>
                  <a:pt x="9709" y="9198"/>
                </a:lnTo>
                <a:lnTo>
                  <a:pt x="9879" y="9174"/>
                </a:lnTo>
                <a:lnTo>
                  <a:pt x="10050" y="9125"/>
                </a:lnTo>
                <a:lnTo>
                  <a:pt x="10196" y="9052"/>
                </a:lnTo>
                <a:lnTo>
                  <a:pt x="10342" y="8979"/>
                </a:lnTo>
                <a:lnTo>
                  <a:pt x="10415" y="9052"/>
                </a:lnTo>
                <a:lnTo>
                  <a:pt x="10488" y="9125"/>
                </a:lnTo>
                <a:lnTo>
                  <a:pt x="10585" y="9174"/>
                </a:lnTo>
                <a:lnTo>
                  <a:pt x="10780" y="9174"/>
                </a:lnTo>
                <a:lnTo>
                  <a:pt x="10877" y="9149"/>
                </a:lnTo>
                <a:lnTo>
                  <a:pt x="10999" y="9125"/>
                </a:lnTo>
                <a:lnTo>
                  <a:pt x="11096" y="9052"/>
                </a:lnTo>
                <a:lnTo>
                  <a:pt x="11120" y="9125"/>
                </a:lnTo>
                <a:lnTo>
                  <a:pt x="11193" y="9174"/>
                </a:lnTo>
                <a:lnTo>
                  <a:pt x="11266" y="9198"/>
                </a:lnTo>
                <a:lnTo>
                  <a:pt x="11364" y="9174"/>
                </a:lnTo>
                <a:lnTo>
                  <a:pt x="11534" y="9101"/>
                </a:lnTo>
                <a:lnTo>
                  <a:pt x="11704" y="9076"/>
                </a:lnTo>
                <a:lnTo>
                  <a:pt x="11899" y="9076"/>
                </a:lnTo>
                <a:lnTo>
                  <a:pt x="12069" y="9101"/>
                </a:lnTo>
                <a:lnTo>
                  <a:pt x="12459" y="9101"/>
                </a:lnTo>
                <a:lnTo>
                  <a:pt x="12629" y="9052"/>
                </a:lnTo>
                <a:lnTo>
                  <a:pt x="12824" y="8979"/>
                </a:lnTo>
                <a:lnTo>
                  <a:pt x="12872" y="8930"/>
                </a:lnTo>
                <a:lnTo>
                  <a:pt x="12897" y="8882"/>
                </a:lnTo>
                <a:lnTo>
                  <a:pt x="12897" y="8809"/>
                </a:lnTo>
                <a:lnTo>
                  <a:pt x="12872" y="8760"/>
                </a:lnTo>
                <a:lnTo>
                  <a:pt x="12824" y="8711"/>
                </a:lnTo>
                <a:lnTo>
                  <a:pt x="12775" y="8687"/>
                </a:lnTo>
                <a:lnTo>
                  <a:pt x="12702" y="8663"/>
                </a:lnTo>
                <a:lnTo>
                  <a:pt x="12629" y="8687"/>
                </a:lnTo>
                <a:lnTo>
                  <a:pt x="12483" y="8736"/>
                </a:lnTo>
                <a:lnTo>
                  <a:pt x="12337" y="8760"/>
                </a:lnTo>
                <a:lnTo>
                  <a:pt x="11583" y="8760"/>
                </a:lnTo>
                <a:lnTo>
                  <a:pt x="11437" y="8784"/>
                </a:lnTo>
                <a:lnTo>
                  <a:pt x="11437" y="8687"/>
                </a:lnTo>
                <a:lnTo>
                  <a:pt x="11437" y="8638"/>
                </a:lnTo>
                <a:lnTo>
                  <a:pt x="11412" y="8590"/>
                </a:lnTo>
                <a:lnTo>
                  <a:pt x="11339" y="8517"/>
                </a:lnTo>
                <a:lnTo>
                  <a:pt x="11242" y="8517"/>
                </a:lnTo>
                <a:lnTo>
                  <a:pt x="11193" y="8541"/>
                </a:lnTo>
                <a:lnTo>
                  <a:pt x="11145" y="8565"/>
                </a:lnTo>
                <a:lnTo>
                  <a:pt x="11023" y="8711"/>
                </a:lnTo>
                <a:lnTo>
                  <a:pt x="10926" y="8784"/>
                </a:lnTo>
                <a:lnTo>
                  <a:pt x="10853" y="8833"/>
                </a:lnTo>
                <a:lnTo>
                  <a:pt x="10755" y="8857"/>
                </a:lnTo>
                <a:lnTo>
                  <a:pt x="10682" y="8857"/>
                </a:lnTo>
                <a:lnTo>
                  <a:pt x="10609" y="8784"/>
                </a:lnTo>
                <a:lnTo>
                  <a:pt x="10561" y="8638"/>
                </a:lnTo>
                <a:lnTo>
                  <a:pt x="10512" y="8565"/>
                </a:lnTo>
                <a:lnTo>
                  <a:pt x="10439" y="8517"/>
                </a:lnTo>
                <a:lnTo>
                  <a:pt x="10342" y="8517"/>
                </a:lnTo>
                <a:lnTo>
                  <a:pt x="10317" y="8541"/>
                </a:lnTo>
                <a:lnTo>
                  <a:pt x="10269" y="8565"/>
                </a:lnTo>
                <a:lnTo>
                  <a:pt x="10123" y="8711"/>
                </a:lnTo>
                <a:lnTo>
                  <a:pt x="10025" y="8760"/>
                </a:lnTo>
                <a:lnTo>
                  <a:pt x="9928" y="8809"/>
                </a:lnTo>
                <a:lnTo>
                  <a:pt x="9977" y="8638"/>
                </a:lnTo>
                <a:lnTo>
                  <a:pt x="9977" y="8565"/>
                </a:lnTo>
                <a:lnTo>
                  <a:pt x="9952" y="8517"/>
                </a:lnTo>
                <a:lnTo>
                  <a:pt x="9928" y="8468"/>
                </a:lnTo>
                <a:lnTo>
                  <a:pt x="9879" y="8444"/>
                </a:lnTo>
                <a:lnTo>
                  <a:pt x="9806" y="8419"/>
                </a:lnTo>
                <a:lnTo>
                  <a:pt x="9758" y="8419"/>
                </a:lnTo>
                <a:lnTo>
                  <a:pt x="9709" y="8444"/>
                </a:lnTo>
                <a:lnTo>
                  <a:pt x="9660" y="8492"/>
                </a:lnTo>
                <a:lnTo>
                  <a:pt x="9612" y="8565"/>
                </a:lnTo>
                <a:lnTo>
                  <a:pt x="9563" y="8614"/>
                </a:lnTo>
                <a:lnTo>
                  <a:pt x="9368" y="8687"/>
                </a:lnTo>
                <a:lnTo>
                  <a:pt x="9149" y="8760"/>
                </a:lnTo>
                <a:lnTo>
                  <a:pt x="8906" y="8809"/>
                </a:lnTo>
                <a:lnTo>
                  <a:pt x="8638" y="8809"/>
                </a:lnTo>
                <a:lnTo>
                  <a:pt x="8419" y="8784"/>
                </a:lnTo>
                <a:lnTo>
                  <a:pt x="8346" y="8760"/>
                </a:lnTo>
                <a:lnTo>
                  <a:pt x="8273" y="8711"/>
                </a:lnTo>
                <a:lnTo>
                  <a:pt x="8200" y="8663"/>
                </a:lnTo>
                <a:lnTo>
                  <a:pt x="8176" y="8590"/>
                </a:lnTo>
                <a:lnTo>
                  <a:pt x="8152" y="8541"/>
                </a:lnTo>
                <a:lnTo>
                  <a:pt x="8127" y="8517"/>
                </a:lnTo>
                <a:lnTo>
                  <a:pt x="8054" y="8468"/>
                </a:lnTo>
                <a:lnTo>
                  <a:pt x="7957" y="8468"/>
                </a:lnTo>
                <a:lnTo>
                  <a:pt x="7884" y="8517"/>
                </a:lnTo>
                <a:lnTo>
                  <a:pt x="7665" y="8687"/>
                </a:lnTo>
                <a:lnTo>
                  <a:pt x="7446" y="8833"/>
                </a:lnTo>
                <a:lnTo>
                  <a:pt x="7203" y="8955"/>
                </a:lnTo>
                <a:lnTo>
                  <a:pt x="7106" y="8979"/>
                </a:lnTo>
                <a:lnTo>
                  <a:pt x="7033" y="8955"/>
                </a:lnTo>
                <a:lnTo>
                  <a:pt x="6984" y="8906"/>
                </a:lnTo>
                <a:lnTo>
                  <a:pt x="6935" y="8833"/>
                </a:lnTo>
                <a:lnTo>
                  <a:pt x="6911" y="8736"/>
                </a:lnTo>
                <a:lnTo>
                  <a:pt x="6911" y="8638"/>
                </a:lnTo>
                <a:lnTo>
                  <a:pt x="6911" y="8541"/>
                </a:lnTo>
                <a:lnTo>
                  <a:pt x="6935" y="8444"/>
                </a:lnTo>
                <a:lnTo>
                  <a:pt x="6935" y="8419"/>
                </a:lnTo>
                <a:lnTo>
                  <a:pt x="6911" y="8419"/>
                </a:lnTo>
                <a:lnTo>
                  <a:pt x="6887" y="8395"/>
                </a:lnTo>
                <a:close/>
                <a:moveTo>
                  <a:pt x="7811" y="9709"/>
                </a:moveTo>
                <a:lnTo>
                  <a:pt x="7763" y="9733"/>
                </a:lnTo>
                <a:lnTo>
                  <a:pt x="7690" y="9758"/>
                </a:lnTo>
                <a:lnTo>
                  <a:pt x="7641" y="9806"/>
                </a:lnTo>
                <a:lnTo>
                  <a:pt x="7592" y="9904"/>
                </a:lnTo>
                <a:lnTo>
                  <a:pt x="7495" y="9977"/>
                </a:lnTo>
                <a:lnTo>
                  <a:pt x="7398" y="10074"/>
                </a:lnTo>
                <a:lnTo>
                  <a:pt x="7276" y="10171"/>
                </a:lnTo>
                <a:lnTo>
                  <a:pt x="7154" y="10220"/>
                </a:lnTo>
                <a:lnTo>
                  <a:pt x="7057" y="10220"/>
                </a:lnTo>
                <a:lnTo>
                  <a:pt x="7008" y="10196"/>
                </a:lnTo>
                <a:lnTo>
                  <a:pt x="6984" y="10171"/>
                </a:lnTo>
                <a:lnTo>
                  <a:pt x="6960" y="10098"/>
                </a:lnTo>
                <a:lnTo>
                  <a:pt x="6960" y="10025"/>
                </a:lnTo>
                <a:lnTo>
                  <a:pt x="6935" y="9952"/>
                </a:lnTo>
                <a:lnTo>
                  <a:pt x="6887" y="9928"/>
                </a:lnTo>
                <a:lnTo>
                  <a:pt x="6814" y="9904"/>
                </a:lnTo>
                <a:lnTo>
                  <a:pt x="6741" y="9952"/>
                </a:lnTo>
                <a:lnTo>
                  <a:pt x="6668" y="10025"/>
                </a:lnTo>
                <a:lnTo>
                  <a:pt x="6619" y="10098"/>
                </a:lnTo>
                <a:lnTo>
                  <a:pt x="6619" y="10196"/>
                </a:lnTo>
                <a:lnTo>
                  <a:pt x="6643" y="10269"/>
                </a:lnTo>
                <a:lnTo>
                  <a:pt x="6668" y="10366"/>
                </a:lnTo>
                <a:lnTo>
                  <a:pt x="6741" y="10439"/>
                </a:lnTo>
                <a:lnTo>
                  <a:pt x="6814" y="10488"/>
                </a:lnTo>
                <a:lnTo>
                  <a:pt x="6911" y="10536"/>
                </a:lnTo>
                <a:lnTo>
                  <a:pt x="7008" y="10561"/>
                </a:lnTo>
                <a:lnTo>
                  <a:pt x="7227" y="10561"/>
                </a:lnTo>
                <a:lnTo>
                  <a:pt x="7325" y="10536"/>
                </a:lnTo>
                <a:lnTo>
                  <a:pt x="7519" y="10439"/>
                </a:lnTo>
                <a:lnTo>
                  <a:pt x="7714" y="10317"/>
                </a:lnTo>
                <a:lnTo>
                  <a:pt x="7787" y="10390"/>
                </a:lnTo>
                <a:lnTo>
                  <a:pt x="7908" y="10439"/>
                </a:lnTo>
                <a:lnTo>
                  <a:pt x="8030" y="10463"/>
                </a:lnTo>
                <a:lnTo>
                  <a:pt x="8152" y="10463"/>
                </a:lnTo>
                <a:lnTo>
                  <a:pt x="8298" y="10439"/>
                </a:lnTo>
                <a:lnTo>
                  <a:pt x="8444" y="10390"/>
                </a:lnTo>
                <a:lnTo>
                  <a:pt x="8565" y="10342"/>
                </a:lnTo>
                <a:lnTo>
                  <a:pt x="8711" y="10269"/>
                </a:lnTo>
                <a:lnTo>
                  <a:pt x="8809" y="10390"/>
                </a:lnTo>
                <a:lnTo>
                  <a:pt x="8906" y="10463"/>
                </a:lnTo>
                <a:lnTo>
                  <a:pt x="9003" y="10512"/>
                </a:lnTo>
                <a:lnTo>
                  <a:pt x="9125" y="10536"/>
                </a:lnTo>
                <a:lnTo>
                  <a:pt x="9247" y="10536"/>
                </a:lnTo>
                <a:lnTo>
                  <a:pt x="9368" y="10488"/>
                </a:lnTo>
                <a:lnTo>
                  <a:pt x="9490" y="10439"/>
                </a:lnTo>
                <a:lnTo>
                  <a:pt x="9612" y="10366"/>
                </a:lnTo>
                <a:lnTo>
                  <a:pt x="9733" y="10439"/>
                </a:lnTo>
                <a:lnTo>
                  <a:pt x="9855" y="10488"/>
                </a:lnTo>
                <a:lnTo>
                  <a:pt x="9977" y="10512"/>
                </a:lnTo>
                <a:lnTo>
                  <a:pt x="10123" y="10536"/>
                </a:lnTo>
                <a:lnTo>
                  <a:pt x="10390" y="10512"/>
                </a:lnTo>
                <a:lnTo>
                  <a:pt x="10682" y="10463"/>
                </a:lnTo>
                <a:lnTo>
                  <a:pt x="10755" y="10439"/>
                </a:lnTo>
                <a:lnTo>
                  <a:pt x="10804" y="10390"/>
                </a:lnTo>
                <a:lnTo>
                  <a:pt x="10804" y="10317"/>
                </a:lnTo>
                <a:lnTo>
                  <a:pt x="10804" y="10244"/>
                </a:lnTo>
                <a:lnTo>
                  <a:pt x="10780" y="10196"/>
                </a:lnTo>
                <a:lnTo>
                  <a:pt x="10731" y="10147"/>
                </a:lnTo>
                <a:lnTo>
                  <a:pt x="10658" y="10123"/>
                </a:lnTo>
                <a:lnTo>
                  <a:pt x="10585" y="10123"/>
                </a:lnTo>
                <a:lnTo>
                  <a:pt x="10366" y="10171"/>
                </a:lnTo>
                <a:lnTo>
                  <a:pt x="10147" y="10196"/>
                </a:lnTo>
                <a:lnTo>
                  <a:pt x="10050" y="10171"/>
                </a:lnTo>
                <a:lnTo>
                  <a:pt x="9952" y="10147"/>
                </a:lnTo>
                <a:lnTo>
                  <a:pt x="9855" y="10098"/>
                </a:lnTo>
                <a:lnTo>
                  <a:pt x="9758" y="10001"/>
                </a:lnTo>
                <a:lnTo>
                  <a:pt x="9685" y="9952"/>
                </a:lnTo>
                <a:lnTo>
                  <a:pt x="9612" y="9928"/>
                </a:lnTo>
                <a:lnTo>
                  <a:pt x="9539" y="9952"/>
                </a:lnTo>
                <a:lnTo>
                  <a:pt x="9466" y="10001"/>
                </a:lnTo>
                <a:lnTo>
                  <a:pt x="9393" y="10098"/>
                </a:lnTo>
                <a:lnTo>
                  <a:pt x="9320" y="10147"/>
                </a:lnTo>
                <a:lnTo>
                  <a:pt x="9271" y="10171"/>
                </a:lnTo>
                <a:lnTo>
                  <a:pt x="9198" y="10196"/>
                </a:lnTo>
                <a:lnTo>
                  <a:pt x="9149" y="10171"/>
                </a:lnTo>
                <a:lnTo>
                  <a:pt x="9076" y="10123"/>
                </a:lnTo>
                <a:lnTo>
                  <a:pt x="9028" y="10050"/>
                </a:lnTo>
                <a:lnTo>
                  <a:pt x="8955" y="9952"/>
                </a:lnTo>
                <a:lnTo>
                  <a:pt x="8906" y="9879"/>
                </a:lnTo>
                <a:lnTo>
                  <a:pt x="8833" y="9831"/>
                </a:lnTo>
                <a:lnTo>
                  <a:pt x="8736" y="9831"/>
                </a:lnTo>
                <a:lnTo>
                  <a:pt x="8663" y="9879"/>
                </a:lnTo>
                <a:lnTo>
                  <a:pt x="8517" y="9977"/>
                </a:lnTo>
                <a:lnTo>
                  <a:pt x="8273" y="10074"/>
                </a:lnTo>
                <a:lnTo>
                  <a:pt x="8152" y="10098"/>
                </a:lnTo>
                <a:lnTo>
                  <a:pt x="8030" y="10098"/>
                </a:lnTo>
                <a:lnTo>
                  <a:pt x="8006" y="10050"/>
                </a:lnTo>
                <a:lnTo>
                  <a:pt x="7981" y="10025"/>
                </a:lnTo>
                <a:lnTo>
                  <a:pt x="7981" y="9952"/>
                </a:lnTo>
                <a:lnTo>
                  <a:pt x="7981" y="9879"/>
                </a:lnTo>
                <a:lnTo>
                  <a:pt x="7957" y="9831"/>
                </a:lnTo>
                <a:lnTo>
                  <a:pt x="7933" y="9782"/>
                </a:lnTo>
                <a:lnTo>
                  <a:pt x="7884" y="9733"/>
                </a:lnTo>
                <a:lnTo>
                  <a:pt x="7811" y="9709"/>
                </a:lnTo>
                <a:close/>
                <a:moveTo>
                  <a:pt x="13967" y="5135"/>
                </a:moveTo>
                <a:lnTo>
                  <a:pt x="14186" y="5159"/>
                </a:lnTo>
                <a:lnTo>
                  <a:pt x="14381" y="5207"/>
                </a:lnTo>
                <a:lnTo>
                  <a:pt x="14430" y="5256"/>
                </a:lnTo>
                <a:lnTo>
                  <a:pt x="14527" y="5305"/>
                </a:lnTo>
                <a:lnTo>
                  <a:pt x="14576" y="5305"/>
                </a:lnTo>
                <a:lnTo>
                  <a:pt x="14576" y="5548"/>
                </a:lnTo>
                <a:lnTo>
                  <a:pt x="14600" y="5791"/>
                </a:lnTo>
                <a:lnTo>
                  <a:pt x="14624" y="7081"/>
                </a:lnTo>
                <a:lnTo>
                  <a:pt x="14624" y="9587"/>
                </a:lnTo>
                <a:lnTo>
                  <a:pt x="13481" y="10561"/>
                </a:lnTo>
                <a:lnTo>
                  <a:pt x="12288" y="11510"/>
                </a:lnTo>
                <a:lnTo>
                  <a:pt x="10926" y="12507"/>
                </a:lnTo>
                <a:lnTo>
                  <a:pt x="10269" y="12945"/>
                </a:lnTo>
                <a:lnTo>
                  <a:pt x="9952" y="13164"/>
                </a:lnTo>
                <a:lnTo>
                  <a:pt x="9660" y="13432"/>
                </a:lnTo>
                <a:lnTo>
                  <a:pt x="9636" y="13407"/>
                </a:lnTo>
                <a:lnTo>
                  <a:pt x="9320" y="13261"/>
                </a:lnTo>
                <a:lnTo>
                  <a:pt x="9028" y="13091"/>
                </a:lnTo>
                <a:lnTo>
                  <a:pt x="8760" y="12897"/>
                </a:lnTo>
                <a:lnTo>
                  <a:pt x="8492" y="12702"/>
                </a:lnTo>
                <a:lnTo>
                  <a:pt x="7957" y="12264"/>
                </a:lnTo>
                <a:lnTo>
                  <a:pt x="7422" y="11826"/>
                </a:lnTo>
                <a:lnTo>
                  <a:pt x="6108" y="10853"/>
                </a:lnTo>
                <a:lnTo>
                  <a:pt x="4770" y="9879"/>
                </a:lnTo>
                <a:lnTo>
                  <a:pt x="4405" y="9587"/>
                </a:lnTo>
                <a:lnTo>
                  <a:pt x="4040" y="9295"/>
                </a:lnTo>
                <a:lnTo>
                  <a:pt x="4137" y="9222"/>
                </a:lnTo>
                <a:lnTo>
                  <a:pt x="4161" y="9198"/>
                </a:lnTo>
                <a:lnTo>
                  <a:pt x="4186" y="9125"/>
                </a:lnTo>
                <a:lnTo>
                  <a:pt x="4186" y="8979"/>
                </a:lnTo>
                <a:lnTo>
                  <a:pt x="4161" y="8784"/>
                </a:lnTo>
                <a:lnTo>
                  <a:pt x="4137" y="8614"/>
                </a:lnTo>
                <a:lnTo>
                  <a:pt x="4088" y="8444"/>
                </a:lnTo>
                <a:lnTo>
                  <a:pt x="4064" y="7835"/>
                </a:lnTo>
                <a:lnTo>
                  <a:pt x="4040" y="7251"/>
                </a:lnTo>
                <a:lnTo>
                  <a:pt x="4040" y="6010"/>
                </a:lnTo>
                <a:lnTo>
                  <a:pt x="4040" y="5524"/>
                </a:lnTo>
                <a:lnTo>
                  <a:pt x="4015" y="5329"/>
                </a:lnTo>
                <a:lnTo>
                  <a:pt x="4015" y="5280"/>
                </a:lnTo>
                <a:lnTo>
                  <a:pt x="4137" y="5305"/>
                </a:lnTo>
                <a:lnTo>
                  <a:pt x="4599" y="5305"/>
                </a:lnTo>
                <a:lnTo>
                  <a:pt x="5086" y="5256"/>
                </a:lnTo>
                <a:lnTo>
                  <a:pt x="6278" y="5207"/>
                </a:lnTo>
                <a:lnTo>
                  <a:pt x="7495" y="5135"/>
                </a:lnTo>
                <a:lnTo>
                  <a:pt x="8346" y="5135"/>
                </a:lnTo>
                <a:lnTo>
                  <a:pt x="9198" y="5183"/>
                </a:lnTo>
                <a:lnTo>
                  <a:pt x="10901" y="5305"/>
                </a:lnTo>
                <a:lnTo>
                  <a:pt x="11339" y="5329"/>
                </a:lnTo>
                <a:lnTo>
                  <a:pt x="11777" y="5305"/>
                </a:lnTo>
                <a:lnTo>
                  <a:pt x="12653" y="5232"/>
                </a:lnTo>
                <a:lnTo>
                  <a:pt x="13067" y="5183"/>
                </a:lnTo>
                <a:lnTo>
                  <a:pt x="13505" y="5135"/>
                </a:lnTo>
                <a:close/>
                <a:moveTo>
                  <a:pt x="365" y="7227"/>
                </a:moveTo>
                <a:lnTo>
                  <a:pt x="511" y="7373"/>
                </a:lnTo>
                <a:lnTo>
                  <a:pt x="682" y="7495"/>
                </a:lnTo>
                <a:lnTo>
                  <a:pt x="876" y="7592"/>
                </a:lnTo>
                <a:lnTo>
                  <a:pt x="1095" y="7689"/>
                </a:lnTo>
                <a:lnTo>
                  <a:pt x="1509" y="7835"/>
                </a:lnTo>
                <a:lnTo>
                  <a:pt x="1679" y="7933"/>
                </a:lnTo>
                <a:lnTo>
                  <a:pt x="1850" y="8006"/>
                </a:lnTo>
                <a:lnTo>
                  <a:pt x="2166" y="8225"/>
                </a:lnTo>
                <a:lnTo>
                  <a:pt x="2482" y="8492"/>
                </a:lnTo>
                <a:lnTo>
                  <a:pt x="2774" y="8760"/>
                </a:lnTo>
                <a:lnTo>
                  <a:pt x="3042" y="9052"/>
                </a:lnTo>
                <a:lnTo>
                  <a:pt x="3626" y="9612"/>
                </a:lnTo>
                <a:lnTo>
                  <a:pt x="3918" y="9879"/>
                </a:lnTo>
                <a:lnTo>
                  <a:pt x="4234" y="10123"/>
                </a:lnTo>
                <a:lnTo>
                  <a:pt x="4940" y="10634"/>
                </a:lnTo>
                <a:lnTo>
                  <a:pt x="5646" y="11169"/>
                </a:lnTo>
                <a:lnTo>
                  <a:pt x="6351" y="11680"/>
                </a:lnTo>
                <a:lnTo>
                  <a:pt x="7057" y="12191"/>
                </a:lnTo>
                <a:lnTo>
                  <a:pt x="7373" y="12410"/>
                </a:lnTo>
                <a:lnTo>
                  <a:pt x="7665" y="12629"/>
                </a:lnTo>
                <a:lnTo>
                  <a:pt x="8249" y="13116"/>
                </a:lnTo>
                <a:lnTo>
                  <a:pt x="8541" y="13334"/>
                </a:lnTo>
                <a:lnTo>
                  <a:pt x="8833" y="13553"/>
                </a:lnTo>
                <a:lnTo>
                  <a:pt x="9149" y="13724"/>
                </a:lnTo>
                <a:lnTo>
                  <a:pt x="9490" y="13894"/>
                </a:lnTo>
                <a:lnTo>
                  <a:pt x="9563" y="13918"/>
                </a:lnTo>
                <a:lnTo>
                  <a:pt x="9612" y="13918"/>
                </a:lnTo>
                <a:lnTo>
                  <a:pt x="9709" y="13870"/>
                </a:lnTo>
                <a:lnTo>
                  <a:pt x="9758" y="13797"/>
                </a:lnTo>
                <a:lnTo>
                  <a:pt x="9806" y="13675"/>
                </a:lnTo>
                <a:lnTo>
                  <a:pt x="9977" y="13626"/>
                </a:lnTo>
                <a:lnTo>
                  <a:pt x="10171" y="13529"/>
                </a:lnTo>
                <a:lnTo>
                  <a:pt x="10512" y="13334"/>
                </a:lnTo>
                <a:lnTo>
                  <a:pt x="11169" y="12897"/>
                </a:lnTo>
                <a:lnTo>
                  <a:pt x="11923" y="12361"/>
                </a:lnTo>
                <a:lnTo>
                  <a:pt x="12678" y="11802"/>
                </a:lnTo>
                <a:lnTo>
                  <a:pt x="13408" y="11218"/>
                </a:lnTo>
                <a:lnTo>
                  <a:pt x="14138" y="10634"/>
                </a:lnTo>
                <a:lnTo>
                  <a:pt x="14843" y="10050"/>
                </a:lnTo>
                <a:lnTo>
                  <a:pt x="15549" y="9441"/>
                </a:lnTo>
                <a:lnTo>
                  <a:pt x="16060" y="9003"/>
                </a:lnTo>
                <a:lnTo>
                  <a:pt x="16571" y="8614"/>
                </a:lnTo>
                <a:lnTo>
                  <a:pt x="17106" y="8249"/>
                </a:lnTo>
                <a:lnTo>
                  <a:pt x="17690" y="7908"/>
                </a:lnTo>
                <a:lnTo>
                  <a:pt x="18152" y="7665"/>
                </a:lnTo>
                <a:lnTo>
                  <a:pt x="18420" y="7495"/>
                </a:lnTo>
                <a:lnTo>
                  <a:pt x="18542" y="7397"/>
                </a:lnTo>
                <a:lnTo>
                  <a:pt x="18663" y="7300"/>
                </a:lnTo>
                <a:lnTo>
                  <a:pt x="18639" y="7592"/>
                </a:lnTo>
                <a:lnTo>
                  <a:pt x="18639" y="7860"/>
                </a:lnTo>
                <a:lnTo>
                  <a:pt x="18639" y="8371"/>
                </a:lnTo>
                <a:lnTo>
                  <a:pt x="18615" y="9222"/>
                </a:lnTo>
                <a:lnTo>
                  <a:pt x="18566" y="10074"/>
                </a:lnTo>
                <a:lnTo>
                  <a:pt x="18542" y="10926"/>
                </a:lnTo>
                <a:lnTo>
                  <a:pt x="18542" y="11339"/>
                </a:lnTo>
                <a:lnTo>
                  <a:pt x="18542" y="11777"/>
                </a:lnTo>
                <a:lnTo>
                  <a:pt x="18590" y="12629"/>
                </a:lnTo>
                <a:lnTo>
                  <a:pt x="18615" y="13505"/>
                </a:lnTo>
                <a:lnTo>
                  <a:pt x="18615" y="14356"/>
                </a:lnTo>
                <a:lnTo>
                  <a:pt x="18590" y="15232"/>
                </a:lnTo>
                <a:lnTo>
                  <a:pt x="18517" y="16157"/>
                </a:lnTo>
                <a:lnTo>
                  <a:pt x="18444" y="17082"/>
                </a:lnTo>
                <a:lnTo>
                  <a:pt x="18420" y="17276"/>
                </a:lnTo>
                <a:lnTo>
                  <a:pt x="18104" y="17082"/>
                </a:lnTo>
                <a:lnTo>
                  <a:pt x="17812" y="16887"/>
                </a:lnTo>
                <a:lnTo>
                  <a:pt x="17203" y="16376"/>
                </a:lnTo>
                <a:lnTo>
                  <a:pt x="16595" y="15816"/>
                </a:lnTo>
                <a:lnTo>
                  <a:pt x="16279" y="15524"/>
                </a:lnTo>
                <a:lnTo>
                  <a:pt x="15962" y="15232"/>
                </a:lnTo>
                <a:lnTo>
                  <a:pt x="15622" y="14965"/>
                </a:lnTo>
                <a:lnTo>
                  <a:pt x="15257" y="14721"/>
                </a:lnTo>
                <a:lnTo>
                  <a:pt x="14843" y="14502"/>
                </a:lnTo>
                <a:lnTo>
                  <a:pt x="14430" y="14308"/>
                </a:lnTo>
                <a:lnTo>
                  <a:pt x="14040" y="14113"/>
                </a:lnTo>
                <a:lnTo>
                  <a:pt x="13846" y="14040"/>
                </a:lnTo>
                <a:lnTo>
                  <a:pt x="13602" y="14040"/>
                </a:lnTo>
                <a:lnTo>
                  <a:pt x="13578" y="14064"/>
                </a:lnTo>
                <a:lnTo>
                  <a:pt x="13554" y="14113"/>
                </a:lnTo>
                <a:lnTo>
                  <a:pt x="13554" y="14162"/>
                </a:lnTo>
                <a:lnTo>
                  <a:pt x="13627" y="14332"/>
                </a:lnTo>
                <a:lnTo>
                  <a:pt x="13748" y="14454"/>
                </a:lnTo>
                <a:lnTo>
                  <a:pt x="13894" y="14575"/>
                </a:lnTo>
                <a:lnTo>
                  <a:pt x="14040" y="14673"/>
                </a:lnTo>
                <a:lnTo>
                  <a:pt x="14405" y="14867"/>
                </a:lnTo>
                <a:lnTo>
                  <a:pt x="14722" y="15038"/>
                </a:lnTo>
                <a:lnTo>
                  <a:pt x="15160" y="15305"/>
                </a:lnTo>
                <a:lnTo>
                  <a:pt x="15573" y="15622"/>
                </a:lnTo>
                <a:lnTo>
                  <a:pt x="15962" y="15962"/>
                </a:lnTo>
                <a:lnTo>
                  <a:pt x="16327" y="16303"/>
                </a:lnTo>
                <a:lnTo>
                  <a:pt x="16644" y="16595"/>
                </a:lnTo>
                <a:lnTo>
                  <a:pt x="16984" y="16887"/>
                </a:lnTo>
                <a:lnTo>
                  <a:pt x="17641" y="17422"/>
                </a:lnTo>
                <a:lnTo>
                  <a:pt x="17933" y="17666"/>
                </a:lnTo>
                <a:lnTo>
                  <a:pt x="17933" y="17666"/>
                </a:lnTo>
                <a:lnTo>
                  <a:pt x="17155" y="17641"/>
                </a:lnTo>
                <a:lnTo>
                  <a:pt x="16376" y="17690"/>
                </a:lnTo>
                <a:lnTo>
                  <a:pt x="14795" y="17787"/>
                </a:lnTo>
                <a:lnTo>
                  <a:pt x="14211" y="17812"/>
                </a:lnTo>
                <a:lnTo>
                  <a:pt x="13602" y="17836"/>
                </a:lnTo>
                <a:lnTo>
                  <a:pt x="12410" y="17836"/>
                </a:lnTo>
                <a:lnTo>
                  <a:pt x="10001" y="17787"/>
                </a:lnTo>
                <a:lnTo>
                  <a:pt x="9393" y="17787"/>
                </a:lnTo>
                <a:lnTo>
                  <a:pt x="8760" y="17812"/>
                </a:lnTo>
                <a:lnTo>
                  <a:pt x="7495" y="17885"/>
                </a:lnTo>
                <a:lnTo>
                  <a:pt x="6254" y="17933"/>
                </a:lnTo>
                <a:lnTo>
                  <a:pt x="5621" y="17958"/>
                </a:lnTo>
                <a:lnTo>
                  <a:pt x="3796" y="17958"/>
                </a:lnTo>
                <a:lnTo>
                  <a:pt x="2604" y="17933"/>
                </a:lnTo>
                <a:lnTo>
                  <a:pt x="1947" y="17958"/>
                </a:lnTo>
                <a:lnTo>
                  <a:pt x="1314" y="18006"/>
                </a:lnTo>
                <a:lnTo>
                  <a:pt x="779" y="18104"/>
                </a:lnTo>
                <a:lnTo>
                  <a:pt x="974" y="17982"/>
                </a:lnTo>
                <a:lnTo>
                  <a:pt x="1144" y="17860"/>
                </a:lnTo>
                <a:lnTo>
                  <a:pt x="1436" y="17593"/>
                </a:lnTo>
                <a:lnTo>
                  <a:pt x="2263" y="16960"/>
                </a:lnTo>
                <a:lnTo>
                  <a:pt x="3042" y="16327"/>
                </a:lnTo>
                <a:lnTo>
                  <a:pt x="4648" y="14989"/>
                </a:lnTo>
                <a:lnTo>
                  <a:pt x="5208" y="14551"/>
                </a:lnTo>
                <a:lnTo>
                  <a:pt x="5378" y="14429"/>
                </a:lnTo>
                <a:lnTo>
                  <a:pt x="5475" y="14332"/>
                </a:lnTo>
                <a:lnTo>
                  <a:pt x="5524" y="14259"/>
                </a:lnTo>
                <a:lnTo>
                  <a:pt x="5524" y="14186"/>
                </a:lnTo>
                <a:lnTo>
                  <a:pt x="5524" y="14113"/>
                </a:lnTo>
                <a:lnTo>
                  <a:pt x="5475" y="14040"/>
                </a:lnTo>
                <a:lnTo>
                  <a:pt x="5427" y="13991"/>
                </a:lnTo>
                <a:lnTo>
                  <a:pt x="5378" y="13967"/>
                </a:lnTo>
                <a:lnTo>
                  <a:pt x="5256" y="13967"/>
                </a:lnTo>
                <a:lnTo>
                  <a:pt x="5159" y="13991"/>
                </a:lnTo>
                <a:lnTo>
                  <a:pt x="5037" y="14064"/>
                </a:lnTo>
                <a:lnTo>
                  <a:pt x="4818" y="14235"/>
                </a:lnTo>
                <a:lnTo>
                  <a:pt x="4648" y="14381"/>
                </a:lnTo>
                <a:lnTo>
                  <a:pt x="3869" y="15013"/>
                </a:lnTo>
                <a:lnTo>
                  <a:pt x="3115" y="15646"/>
                </a:lnTo>
                <a:lnTo>
                  <a:pt x="1387" y="17106"/>
                </a:lnTo>
                <a:lnTo>
                  <a:pt x="1168" y="17276"/>
                </a:lnTo>
                <a:lnTo>
                  <a:pt x="925" y="17471"/>
                </a:lnTo>
                <a:lnTo>
                  <a:pt x="706" y="17641"/>
                </a:lnTo>
                <a:lnTo>
                  <a:pt x="487" y="17860"/>
                </a:lnTo>
                <a:lnTo>
                  <a:pt x="463" y="17252"/>
                </a:lnTo>
                <a:lnTo>
                  <a:pt x="438" y="16668"/>
                </a:lnTo>
                <a:lnTo>
                  <a:pt x="487" y="15476"/>
                </a:lnTo>
                <a:lnTo>
                  <a:pt x="487" y="14673"/>
                </a:lnTo>
                <a:lnTo>
                  <a:pt x="463" y="13894"/>
                </a:lnTo>
                <a:lnTo>
                  <a:pt x="463" y="13116"/>
                </a:lnTo>
                <a:lnTo>
                  <a:pt x="463" y="12337"/>
                </a:lnTo>
                <a:lnTo>
                  <a:pt x="487" y="10755"/>
                </a:lnTo>
                <a:lnTo>
                  <a:pt x="487" y="9977"/>
                </a:lnTo>
                <a:lnTo>
                  <a:pt x="463" y="9198"/>
                </a:lnTo>
                <a:lnTo>
                  <a:pt x="438" y="8711"/>
                </a:lnTo>
                <a:lnTo>
                  <a:pt x="390" y="8225"/>
                </a:lnTo>
                <a:lnTo>
                  <a:pt x="341" y="7714"/>
                </a:lnTo>
                <a:lnTo>
                  <a:pt x="341" y="7470"/>
                </a:lnTo>
                <a:lnTo>
                  <a:pt x="365" y="7227"/>
                </a:lnTo>
                <a:close/>
                <a:moveTo>
                  <a:pt x="9587" y="0"/>
                </a:moveTo>
                <a:lnTo>
                  <a:pt x="9490" y="25"/>
                </a:lnTo>
                <a:lnTo>
                  <a:pt x="9393" y="98"/>
                </a:lnTo>
                <a:lnTo>
                  <a:pt x="9393" y="146"/>
                </a:lnTo>
                <a:lnTo>
                  <a:pt x="9198" y="219"/>
                </a:lnTo>
                <a:lnTo>
                  <a:pt x="9028" y="292"/>
                </a:lnTo>
                <a:lnTo>
                  <a:pt x="8687" y="511"/>
                </a:lnTo>
                <a:lnTo>
                  <a:pt x="8054" y="974"/>
                </a:lnTo>
                <a:lnTo>
                  <a:pt x="6887" y="1777"/>
                </a:lnTo>
                <a:lnTo>
                  <a:pt x="5719" y="2580"/>
                </a:lnTo>
                <a:lnTo>
                  <a:pt x="5013" y="3091"/>
                </a:lnTo>
                <a:lnTo>
                  <a:pt x="4332" y="3626"/>
                </a:lnTo>
                <a:lnTo>
                  <a:pt x="2945" y="4697"/>
                </a:lnTo>
                <a:lnTo>
                  <a:pt x="2239" y="5207"/>
                </a:lnTo>
                <a:lnTo>
                  <a:pt x="1509" y="5718"/>
                </a:lnTo>
                <a:lnTo>
                  <a:pt x="803" y="6229"/>
                </a:lnTo>
                <a:lnTo>
                  <a:pt x="463" y="6521"/>
                </a:lnTo>
                <a:lnTo>
                  <a:pt x="122" y="6789"/>
                </a:lnTo>
                <a:lnTo>
                  <a:pt x="98" y="6838"/>
                </a:lnTo>
                <a:lnTo>
                  <a:pt x="98" y="6886"/>
                </a:lnTo>
                <a:lnTo>
                  <a:pt x="98" y="6935"/>
                </a:lnTo>
                <a:lnTo>
                  <a:pt x="122" y="6959"/>
                </a:lnTo>
                <a:lnTo>
                  <a:pt x="49" y="7178"/>
                </a:lnTo>
                <a:lnTo>
                  <a:pt x="25" y="7397"/>
                </a:lnTo>
                <a:lnTo>
                  <a:pt x="0" y="7641"/>
                </a:lnTo>
                <a:lnTo>
                  <a:pt x="25" y="7884"/>
                </a:lnTo>
                <a:lnTo>
                  <a:pt x="49" y="8371"/>
                </a:lnTo>
                <a:lnTo>
                  <a:pt x="98" y="8833"/>
                </a:lnTo>
                <a:lnTo>
                  <a:pt x="98" y="10488"/>
                </a:lnTo>
                <a:lnTo>
                  <a:pt x="73" y="11315"/>
                </a:lnTo>
                <a:lnTo>
                  <a:pt x="49" y="12142"/>
                </a:lnTo>
                <a:lnTo>
                  <a:pt x="25" y="12970"/>
                </a:lnTo>
                <a:lnTo>
                  <a:pt x="49" y="13797"/>
                </a:lnTo>
                <a:lnTo>
                  <a:pt x="49" y="14624"/>
                </a:lnTo>
                <a:lnTo>
                  <a:pt x="49" y="15476"/>
                </a:lnTo>
                <a:lnTo>
                  <a:pt x="0" y="16911"/>
                </a:lnTo>
                <a:lnTo>
                  <a:pt x="0" y="17617"/>
                </a:lnTo>
                <a:lnTo>
                  <a:pt x="49" y="17982"/>
                </a:lnTo>
                <a:lnTo>
                  <a:pt x="98" y="18347"/>
                </a:lnTo>
                <a:lnTo>
                  <a:pt x="98" y="18396"/>
                </a:lnTo>
                <a:lnTo>
                  <a:pt x="146" y="18444"/>
                </a:lnTo>
                <a:lnTo>
                  <a:pt x="219" y="18493"/>
                </a:lnTo>
                <a:lnTo>
                  <a:pt x="341" y="18517"/>
                </a:lnTo>
                <a:lnTo>
                  <a:pt x="438" y="18469"/>
                </a:lnTo>
                <a:lnTo>
                  <a:pt x="1022" y="18469"/>
                </a:lnTo>
                <a:lnTo>
                  <a:pt x="1606" y="18420"/>
                </a:lnTo>
                <a:lnTo>
                  <a:pt x="2190" y="18396"/>
                </a:lnTo>
                <a:lnTo>
                  <a:pt x="3967" y="18396"/>
                </a:lnTo>
                <a:lnTo>
                  <a:pt x="5183" y="18420"/>
                </a:lnTo>
                <a:lnTo>
                  <a:pt x="6376" y="18396"/>
                </a:lnTo>
                <a:lnTo>
                  <a:pt x="7592" y="18347"/>
                </a:lnTo>
                <a:lnTo>
                  <a:pt x="8809" y="18274"/>
                </a:lnTo>
                <a:lnTo>
                  <a:pt x="10001" y="18274"/>
                </a:lnTo>
                <a:lnTo>
                  <a:pt x="12337" y="18298"/>
                </a:lnTo>
                <a:lnTo>
                  <a:pt x="13481" y="18298"/>
                </a:lnTo>
                <a:lnTo>
                  <a:pt x="14649" y="18274"/>
                </a:lnTo>
                <a:lnTo>
                  <a:pt x="15646" y="18201"/>
                </a:lnTo>
                <a:lnTo>
                  <a:pt x="16668" y="18128"/>
                </a:lnTo>
                <a:lnTo>
                  <a:pt x="17690" y="18128"/>
                </a:lnTo>
                <a:lnTo>
                  <a:pt x="18201" y="18152"/>
                </a:lnTo>
                <a:lnTo>
                  <a:pt x="18688" y="18201"/>
                </a:lnTo>
                <a:lnTo>
                  <a:pt x="18785" y="18201"/>
                </a:lnTo>
                <a:lnTo>
                  <a:pt x="18882" y="18177"/>
                </a:lnTo>
                <a:lnTo>
                  <a:pt x="18931" y="18128"/>
                </a:lnTo>
                <a:lnTo>
                  <a:pt x="18980" y="18055"/>
                </a:lnTo>
                <a:lnTo>
                  <a:pt x="19004" y="17958"/>
                </a:lnTo>
                <a:lnTo>
                  <a:pt x="18980" y="17885"/>
                </a:lnTo>
                <a:lnTo>
                  <a:pt x="18955" y="17812"/>
                </a:lnTo>
                <a:lnTo>
                  <a:pt x="18882" y="17763"/>
                </a:lnTo>
                <a:lnTo>
                  <a:pt x="18907" y="17690"/>
                </a:lnTo>
                <a:lnTo>
                  <a:pt x="19028" y="16327"/>
                </a:lnTo>
                <a:lnTo>
                  <a:pt x="19077" y="15427"/>
                </a:lnTo>
                <a:lnTo>
                  <a:pt x="19101" y="14502"/>
                </a:lnTo>
                <a:lnTo>
                  <a:pt x="19101" y="13602"/>
                </a:lnTo>
                <a:lnTo>
                  <a:pt x="19077" y="12678"/>
                </a:lnTo>
                <a:lnTo>
                  <a:pt x="19028" y="10999"/>
                </a:lnTo>
                <a:lnTo>
                  <a:pt x="19028" y="10147"/>
                </a:lnTo>
                <a:lnTo>
                  <a:pt x="19053" y="9295"/>
                </a:lnTo>
                <a:lnTo>
                  <a:pt x="19077" y="8541"/>
                </a:lnTo>
                <a:lnTo>
                  <a:pt x="19077" y="7787"/>
                </a:lnTo>
                <a:lnTo>
                  <a:pt x="19053" y="7251"/>
                </a:lnTo>
                <a:lnTo>
                  <a:pt x="19077" y="6984"/>
                </a:lnTo>
                <a:lnTo>
                  <a:pt x="19126" y="6716"/>
                </a:lnTo>
                <a:lnTo>
                  <a:pt x="19126" y="6692"/>
                </a:lnTo>
                <a:lnTo>
                  <a:pt x="19126" y="6643"/>
                </a:lnTo>
                <a:lnTo>
                  <a:pt x="19077" y="6594"/>
                </a:lnTo>
                <a:lnTo>
                  <a:pt x="19004" y="6570"/>
                </a:lnTo>
                <a:lnTo>
                  <a:pt x="18955" y="6570"/>
                </a:lnTo>
                <a:lnTo>
                  <a:pt x="18931" y="6594"/>
                </a:lnTo>
                <a:lnTo>
                  <a:pt x="18882" y="6570"/>
                </a:lnTo>
                <a:lnTo>
                  <a:pt x="18250" y="6254"/>
                </a:lnTo>
                <a:lnTo>
                  <a:pt x="17617" y="5889"/>
                </a:lnTo>
                <a:lnTo>
                  <a:pt x="17033" y="5499"/>
                </a:lnTo>
                <a:lnTo>
                  <a:pt x="16473" y="5062"/>
                </a:lnTo>
                <a:lnTo>
                  <a:pt x="15816" y="4575"/>
                </a:lnTo>
                <a:lnTo>
                  <a:pt x="15160" y="4088"/>
                </a:lnTo>
                <a:lnTo>
                  <a:pt x="14503" y="3602"/>
                </a:lnTo>
                <a:lnTo>
                  <a:pt x="13870" y="3115"/>
                </a:lnTo>
                <a:lnTo>
                  <a:pt x="12605" y="2117"/>
                </a:lnTo>
                <a:lnTo>
                  <a:pt x="11972" y="1631"/>
                </a:lnTo>
                <a:lnTo>
                  <a:pt x="11339" y="1168"/>
                </a:lnTo>
                <a:lnTo>
                  <a:pt x="10682" y="706"/>
                </a:lnTo>
                <a:lnTo>
                  <a:pt x="10050" y="219"/>
                </a:lnTo>
                <a:lnTo>
                  <a:pt x="10001" y="171"/>
                </a:lnTo>
                <a:lnTo>
                  <a:pt x="9928" y="73"/>
                </a:lnTo>
                <a:lnTo>
                  <a:pt x="9879" y="49"/>
                </a:lnTo>
                <a:lnTo>
                  <a:pt x="9806" y="49"/>
                </a:lnTo>
                <a:lnTo>
                  <a:pt x="9709" y="25"/>
                </a:lnTo>
                <a:lnTo>
                  <a:pt x="95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2479219" y="2148434"/>
            <a:ext cx="413500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000"/>
              </a:lnSpc>
            </a:pPr>
            <a:r>
              <a:rPr lang="vi-VN" sz="1800" i="1" dirty="0">
                <a:solidFill>
                  <a:srgbClr val="002060"/>
                </a:solidFill>
              </a:rPr>
              <a:t>Mỗi </a:t>
            </a:r>
            <a:r>
              <a:rPr lang="vi-VN" sz="1800" i="1" dirty="0" smtClean="0">
                <a:solidFill>
                  <a:srgbClr val="002060"/>
                </a:solidFill>
              </a:rPr>
              <a:t>người</a:t>
            </a:r>
            <a:r>
              <a:rPr lang="en-US" sz="1800" i="1" dirty="0" smtClean="0">
                <a:solidFill>
                  <a:srgbClr val="002060"/>
                </a:solidFill>
              </a:rPr>
              <a:t> </a:t>
            </a:r>
            <a:r>
              <a:rPr lang="vi-VN" sz="1800" i="1" dirty="0" smtClean="0">
                <a:solidFill>
                  <a:srgbClr val="002060"/>
                </a:solidFill>
              </a:rPr>
              <a:t>đều </a:t>
            </a:r>
            <a:r>
              <a:rPr lang="vi-VN" sz="1800" i="1" dirty="0">
                <a:solidFill>
                  <a:srgbClr val="002060"/>
                </a:solidFill>
              </a:rPr>
              <a:t>có những đặc điểm riêng về chân dung, đặc biệt là qua khuôn mặt, đó cũng chính yếu tố để phân biệt người này với người khác. </a:t>
            </a:r>
            <a:endParaRPr lang="en-US" sz="1800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Hoạt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nhóm</a:t>
            </a:r>
            <a:endParaRPr b="1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35" name="Google Shape;135;p1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36" name="Google Shape;136;p19"/>
          <p:cNvSpPr/>
          <p:nvPr/>
        </p:nvSpPr>
        <p:spPr>
          <a:xfrm>
            <a:off x="7041135" y="2925109"/>
            <a:ext cx="654811" cy="637792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4288" dist="9525" dir="5400000" algn="bl" rotWithShape="0">
              <a:schemeClr val="lt2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414028" y="996688"/>
            <a:ext cx="5325294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i="1" dirty="0" smtClean="0"/>
              <a:t>Chia </a:t>
            </a:r>
            <a:r>
              <a:rPr lang="en-US" sz="2000" b="1" i="1" dirty="0" err="1" smtClean="0"/>
              <a:t>lớp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thành</a:t>
            </a:r>
            <a:r>
              <a:rPr lang="en-US" sz="2000" b="1" i="1" dirty="0" smtClean="0"/>
              <a:t> </a:t>
            </a:r>
            <a:r>
              <a:rPr lang="en-US" sz="2000" b="1" i="1" dirty="0"/>
              <a:t>6 </a:t>
            </a:r>
            <a:r>
              <a:rPr lang="en-US" sz="2000" b="1" i="1" dirty="0" err="1" smtClean="0"/>
              <a:t>nhóm</a:t>
            </a:r>
            <a:r>
              <a:rPr lang="en-US" sz="2000" b="1" i="1" dirty="0" smtClean="0"/>
              <a:t>, </a:t>
            </a:r>
            <a:r>
              <a:rPr lang="en-US" sz="2000" b="1" i="1" dirty="0" err="1" smtClean="0"/>
              <a:t>thảo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luận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trong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thời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gian</a:t>
            </a:r>
            <a:r>
              <a:rPr lang="en-US" sz="2000" b="1" i="1" dirty="0" smtClean="0"/>
              <a:t> 3 </a:t>
            </a:r>
            <a:r>
              <a:rPr lang="en-US" sz="2000" b="1" i="1" dirty="0" err="1" smtClean="0"/>
              <a:t>phút</a:t>
            </a:r>
            <a:r>
              <a:rPr lang="en-US" sz="2000" b="1" i="1" dirty="0" smtClean="0"/>
              <a:t>:</a:t>
            </a:r>
            <a:endParaRPr lang="en-US" sz="2000" b="1" i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b="1" dirty="0" err="1" smtClean="0"/>
              <a:t>Nhóm</a:t>
            </a:r>
            <a:r>
              <a:rPr lang="en-US" sz="2000" b="1" dirty="0" smtClean="0"/>
              <a:t> </a:t>
            </a:r>
            <a:r>
              <a:rPr lang="en-US" sz="2000" b="1" dirty="0"/>
              <a:t>1,2: </a:t>
            </a:r>
            <a:r>
              <a:rPr lang="en-US" sz="2000" dirty="0" err="1" smtClean="0"/>
              <a:t>Tìm</a:t>
            </a:r>
            <a:r>
              <a:rPr lang="en-US" sz="2000" dirty="0" smtClean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tác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chân</a:t>
            </a:r>
            <a:r>
              <a:rPr lang="en-US" sz="2000" dirty="0"/>
              <a:t> dung </a:t>
            </a:r>
            <a:r>
              <a:rPr lang="en-US" sz="2000" dirty="0" err="1"/>
              <a:t>nghệ</a:t>
            </a:r>
            <a:r>
              <a:rPr lang="en-US" sz="2000" dirty="0"/>
              <a:t> </a:t>
            </a:r>
            <a:r>
              <a:rPr lang="en-US" sz="2000" dirty="0" err="1" smtClean="0"/>
              <a:t>thuật</a:t>
            </a:r>
            <a:r>
              <a:rPr lang="en-US" sz="2000" dirty="0" smtClean="0"/>
              <a:t> </a:t>
            </a:r>
            <a:r>
              <a:rPr lang="en-US" sz="2000" dirty="0"/>
              <a:t>La </a:t>
            </a:r>
            <a:r>
              <a:rPr lang="en-US" sz="2000" dirty="0" err="1"/>
              <a:t>Mã</a:t>
            </a:r>
            <a:r>
              <a:rPr lang="en-US" sz="2000" dirty="0"/>
              <a:t> </a:t>
            </a:r>
            <a:r>
              <a:rPr lang="en-US" sz="2000" dirty="0" err="1"/>
              <a:t>cổ</a:t>
            </a:r>
            <a:r>
              <a:rPr lang="en-US" sz="2000" dirty="0"/>
              <a:t> </a:t>
            </a:r>
            <a:r>
              <a:rPr lang="en-US" sz="2000" dirty="0" err="1"/>
              <a:t>đại</a:t>
            </a:r>
            <a:endParaRPr lang="en-US" sz="20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b="1" dirty="0" err="1" smtClean="0"/>
              <a:t>Nhóm</a:t>
            </a:r>
            <a:r>
              <a:rPr lang="en-US" sz="2000" b="1" dirty="0" smtClean="0"/>
              <a:t> </a:t>
            </a:r>
            <a:r>
              <a:rPr lang="en-US" sz="2000" b="1" dirty="0"/>
              <a:t>3,4: </a:t>
            </a:r>
            <a:r>
              <a:rPr lang="en-US" sz="2000" dirty="0" err="1" smtClean="0"/>
              <a:t>Tìm</a:t>
            </a:r>
            <a:r>
              <a:rPr lang="en-US" sz="2000" dirty="0" smtClean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tác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chân</a:t>
            </a:r>
            <a:r>
              <a:rPr lang="en-US" sz="2000" dirty="0"/>
              <a:t> dung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nghệ</a:t>
            </a:r>
            <a:r>
              <a:rPr lang="en-US" sz="2000" dirty="0"/>
              <a:t> </a:t>
            </a:r>
            <a:r>
              <a:rPr lang="en-US" sz="2000" dirty="0" err="1"/>
              <a:t>thuật</a:t>
            </a:r>
            <a:r>
              <a:rPr lang="en-US" sz="2000" dirty="0"/>
              <a:t> Ai </a:t>
            </a:r>
            <a:r>
              <a:rPr lang="en-US" sz="2000" dirty="0" err="1"/>
              <a:t>Cập</a:t>
            </a:r>
            <a:r>
              <a:rPr lang="en-US" sz="2000" dirty="0"/>
              <a:t> </a:t>
            </a:r>
            <a:r>
              <a:rPr lang="en-US" sz="2000" dirty="0" err="1"/>
              <a:t>cổ</a:t>
            </a:r>
            <a:r>
              <a:rPr lang="en-US" sz="2000" dirty="0"/>
              <a:t> </a:t>
            </a:r>
            <a:r>
              <a:rPr lang="en-US" sz="2000" dirty="0" err="1"/>
              <a:t>đại</a:t>
            </a:r>
            <a:endParaRPr lang="en-US" sz="20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b="1" dirty="0" err="1" smtClean="0"/>
              <a:t>Nhóm</a:t>
            </a:r>
            <a:r>
              <a:rPr lang="en-US" sz="2000" b="1" dirty="0" smtClean="0"/>
              <a:t> </a:t>
            </a:r>
            <a:r>
              <a:rPr lang="en-US" sz="2000" b="1" dirty="0"/>
              <a:t>5,6: </a:t>
            </a:r>
            <a:r>
              <a:rPr lang="en-US" sz="2000" dirty="0" err="1" smtClean="0"/>
              <a:t>Tìm</a:t>
            </a:r>
            <a:r>
              <a:rPr lang="en-US" sz="2000" dirty="0" smtClean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tác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chân</a:t>
            </a:r>
            <a:r>
              <a:rPr lang="en-US" sz="2000" dirty="0"/>
              <a:t> dung </a:t>
            </a:r>
            <a:r>
              <a:rPr lang="en-US" sz="2000" dirty="0" err="1"/>
              <a:t>Bạn</a:t>
            </a:r>
            <a:r>
              <a:rPr lang="en-US" sz="2000" dirty="0"/>
              <a:t> Mai</a:t>
            </a:r>
          </a:p>
          <a:p>
            <a:r>
              <a:rPr lang="en-US" dirty="0"/>
              <a:t> </a:t>
            </a:r>
          </a:p>
        </p:txBody>
      </p:sp>
      <p:pic>
        <p:nvPicPr>
          <p:cNvPr id="12" name="Picture 11"/>
          <p:cNvPicPr/>
          <p:nvPr/>
        </p:nvPicPr>
        <p:blipFill>
          <a:blip r:embed="rId5"/>
          <a:stretch>
            <a:fillRect/>
          </a:stretch>
        </p:blipFill>
        <p:spPr>
          <a:xfrm>
            <a:off x="5550056" y="658625"/>
            <a:ext cx="1314406" cy="1571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/>
          <p:nvPr/>
        </p:nvPicPr>
        <p:blipFill>
          <a:blip r:embed="rId6"/>
          <a:stretch>
            <a:fillRect/>
          </a:stretch>
        </p:blipFill>
        <p:spPr>
          <a:xfrm>
            <a:off x="7041135" y="1444598"/>
            <a:ext cx="1628775" cy="2438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/>
          <p:cNvPicPr/>
          <p:nvPr/>
        </p:nvPicPr>
        <p:blipFill>
          <a:blip r:embed="rId7"/>
          <a:stretch>
            <a:fillRect/>
          </a:stretch>
        </p:blipFill>
        <p:spPr>
          <a:xfrm>
            <a:off x="5529119" y="2506721"/>
            <a:ext cx="1476375" cy="2447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3 Minutes Countdown 4k Giant Clock - Đồng hồ đếm ngược 3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82178" y="0"/>
            <a:ext cx="1661822" cy="934775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8" name="Rectangle 7"/>
          <p:cNvSpPr/>
          <p:nvPr/>
        </p:nvSpPr>
        <p:spPr>
          <a:xfrm>
            <a:off x="1181528" y="1199325"/>
            <a:ext cx="5085707" cy="2805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000" dirty="0"/>
              <a:t>+ Tranh vẽ về ai? Biểu cảm trên khuôn mặt của </a:t>
            </a:r>
            <a:r>
              <a:rPr lang="vi-VN" sz="2000" dirty="0" smtClean="0"/>
              <a:t>nh</a:t>
            </a:r>
            <a:r>
              <a:rPr lang="en-US" sz="2000" dirty="0"/>
              <a:t>â</a:t>
            </a:r>
            <a:r>
              <a:rPr lang="vi-VN" sz="2000" dirty="0" smtClean="0"/>
              <a:t>n </a:t>
            </a:r>
            <a:r>
              <a:rPr lang="vi-VN" sz="2000" dirty="0"/>
              <a:t>vật trong tranh như thế nào?</a:t>
            </a:r>
          </a:p>
          <a:p>
            <a:pPr lvl="0" algn="just">
              <a:lnSpc>
                <a:spcPct val="150000"/>
              </a:lnSpc>
            </a:pPr>
            <a:r>
              <a:rPr lang="vi-VN" sz="2000" dirty="0"/>
              <a:t>+ Loại chân dung (diễn tả khuôn mặt, nửa người, cả người,...)? </a:t>
            </a:r>
          </a:p>
          <a:p>
            <a:pPr lvl="0" algn="just">
              <a:lnSpc>
                <a:spcPct val="150000"/>
              </a:lnSpc>
            </a:pPr>
            <a:r>
              <a:rPr lang="vi-VN" sz="2000" dirty="0"/>
              <a:t>+ Đặc điểm lứa tuổi, đặc điểm của khuôn mặt nhân vật trong tranh.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24585" y="1674536"/>
            <a:ext cx="1521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 smtClean="0"/>
              <a:t>Nội</a:t>
            </a:r>
            <a:r>
              <a:rPr lang="en-US" sz="2400" b="1" dirty="0" smtClean="0"/>
              <a:t> dung </a:t>
            </a:r>
            <a:r>
              <a:rPr lang="en-US" sz="2400" b="1" dirty="0" err="1" smtClean="0"/>
              <a:t>tìm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hiểu</a:t>
            </a:r>
            <a:endParaRPr lang="en-US" sz="2400" b="1" dirty="0"/>
          </a:p>
        </p:txBody>
      </p:sp>
      <p:pic>
        <p:nvPicPr>
          <p:cNvPr id="11" name="Pictur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8969" cy="1325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3606062"/>
            <a:ext cx="1181529" cy="15374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/>
          <p:cNvPicPr/>
          <p:nvPr/>
        </p:nvPicPr>
        <p:blipFill>
          <a:blip r:embed="rId4"/>
          <a:stretch>
            <a:fillRect/>
          </a:stretch>
        </p:blipFill>
        <p:spPr>
          <a:xfrm>
            <a:off x="6324808" y="3350124"/>
            <a:ext cx="1160683" cy="1793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930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11" name="Pictur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8969" cy="1325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3606062"/>
            <a:ext cx="1181529" cy="15374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299768" y="1096314"/>
            <a:ext cx="523166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+ Tóc và trang phục có gì đặc biệt? 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+ Trạng thái tình cảm của nhân vật thế nào?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+ Bố cục, đường nét, màu sắc trong tranh (gam màu chủ đạo trong tranh, màu được sử dụng nhiều trong tranh) ra sao?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+ </a:t>
            </a:r>
            <a:r>
              <a:rPr lang="vi-VN" sz="2000" dirty="0" smtClean="0"/>
              <a:t>Em </a:t>
            </a:r>
            <a:r>
              <a:rPr lang="vi-VN" sz="2000" dirty="0"/>
              <a:t>ấn tượng với điều gì trong tranh? </a:t>
            </a:r>
          </a:p>
        </p:txBody>
      </p:sp>
      <p:pic>
        <p:nvPicPr>
          <p:cNvPr id="8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6324808" y="3350124"/>
            <a:ext cx="1160683" cy="1793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724585" y="1674536"/>
            <a:ext cx="1521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 smtClean="0"/>
              <a:t>Nội</a:t>
            </a:r>
            <a:r>
              <a:rPr lang="en-US" sz="2400" b="1" dirty="0" smtClean="0"/>
              <a:t> dung </a:t>
            </a:r>
            <a:r>
              <a:rPr lang="en-US" sz="2400" b="1" dirty="0" err="1" smtClean="0"/>
              <a:t>tìm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hiểu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676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0"/>
          <p:cNvPicPr preferRelativeResize="0"/>
          <p:nvPr/>
        </p:nvPicPr>
        <p:blipFill rotWithShape="1">
          <a:blip r:embed="rId3">
            <a:alphaModFix/>
          </a:blip>
          <a:srcRect l="4708" t="5702" r="44108" b="17856"/>
          <a:stretch/>
        </p:blipFill>
        <p:spPr>
          <a:xfrm>
            <a:off x="6404977" y="2408102"/>
            <a:ext cx="1414200" cy="1406700"/>
          </a:xfrm>
          <a:prstGeom prst="roundRect">
            <a:avLst>
              <a:gd name="adj" fmla="val 865"/>
            </a:avLst>
          </a:prstGeom>
          <a:noFill/>
          <a:ln>
            <a:noFill/>
          </a:ln>
        </p:spPr>
      </p:pic>
      <p:sp>
        <p:nvSpPr>
          <p:cNvPr id="142" name="Google Shape;142;p20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Kết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luận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endParaRPr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3" name="Google Shape;143;p20"/>
          <p:cNvSpPr txBox="1">
            <a:spLocks noGrp="1"/>
          </p:cNvSpPr>
          <p:nvPr>
            <p:ph type="body" idx="1"/>
          </p:nvPr>
        </p:nvSpPr>
        <p:spPr>
          <a:xfrm>
            <a:off x="2759459" y="1338400"/>
            <a:ext cx="3481851" cy="322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- </a:t>
            </a:r>
            <a:r>
              <a:rPr lang="vi-VN" sz="18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Tranh </a:t>
            </a:r>
            <a:r>
              <a:rPr lang="vi-VN" sz="18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chân dung là loại tranh vẽ về người, diễn tả nổi bật đặc điểm vẻ ngoài nhất là qua khuôn </a:t>
            </a:r>
            <a:r>
              <a:rPr lang="vi-VN" sz="18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mặt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.</a:t>
            </a:r>
          </a:p>
          <a:p>
            <a:pPr marL="0" lv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- </a:t>
            </a:r>
            <a:r>
              <a:rPr lang="vi-VN" sz="18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Qua </a:t>
            </a:r>
            <a:r>
              <a:rPr lang="vi-VN" sz="18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tranh có thể biết được </a:t>
            </a:r>
            <a:r>
              <a:rPr lang="en-US" sz="1800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trạng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thái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cảm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xúc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, </a:t>
            </a:r>
            <a:r>
              <a:rPr lang="vi-VN" sz="18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tính </a:t>
            </a:r>
            <a:r>
              <a:rPr lang="vi-VN" sz="18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cách, tình cảm, lứa tuổi, của nhân vật. </a:t>
            </a:r>
          </a:p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endParaRPr dirty="0"/>
          </a:p>
        </p:txBody>
      </p:sp>
      <p:pic>
        <p:nvPicPr>
          <p:cNvPr id="144" name="Google Shape;144;p20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25" y="1338400"/>
            <a:ext cx="2149800" cy="2949525"/>
          </a:xfrm>
          <a:prstGeom prst="rect">
            <a:avLst/>
          </a:prstGeom>
          <a:noFill/>
          <a:ln>
            <a:noFill/>
          </a:ln>
          <a:effectLst>
            <a:outerShdw blurRad="28575" dist="9525" dir="2580000" algn="bl" rotWithShape="0">
              <a:srgbClr val="000000">
                <a:alpha val="47000"/>
              </a:srgbClr>
            </a:outerShdw>
          </a:effectLst>
        </p:spPr>
      </p:pic>
      <p:sp>
        <p:nvSpPr>
          <p:cNvPr id="145" name="Google Shape;145;p2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146" name="Google Shape;14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1">
            <a:off x="1350414" y="1079029"/>
            <a:ext cx="808601" cy="25936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0"/>
          <p:cNvSpPr/>
          <p:nvPr/>
        </p:nvSpPr>
        <p:spPr>
          <a:xfrm>
            <a:off x="6839532" y="2866021"/>
            <a:ext cx="548712" cy="554158"/>
          </a:xfrm>
          <a:custGeom>
            <a:avLst/>
            <a:gdLst/>
            <a:ahLst/>
            <a:cxnLst/>
            <a:rect l="l" t="t" r="r" b="b"/>
            <a:pathLst>
              <a:path w="17228" h="17399" extrusionOk="0">
                <a:moveTo>
                  <a:pt x="14162" y="439"/>
                </a:moveTo>
                <a:lnTo>
                  <a:pt x="14478" y="512"/>
                </a:lnTo>
                <a:lnTo>
                  <a:pt x="14794" y="609"/>
                </a:lnTo>
                <a:lnTo>
                  <a:pt x="15111" y="755"/>
                </a:lnTo>
                <a:lnTo>
                  <a:pt x="15403" y="925"/>
                </a:lnTo>
                <a:lnTo>
                  <a:pt x="15670" y="1120"/>
                </a:lnTo>
                <a:lnTo>
                  <a:pt x="15914" y="1315"/>
                </a:lnTo>
                <a:lnTo>
                  <a:pt x="16108" y="1534"/>
                </a:lnTo>
                <a:lnTo>
                  <a:pt x="15987" y="1558"/>
                </a:lnTo>
                <a:lnTo>
                  <a:pt x="15889" y="1607"/>
                </a:lnTo>
                <a:lnTo>
                  <a:pt x="15816" y="1655"/>
                </a:lnTo>
                <a:lnTo>
                  <a:pt x="15792" y="1680"/>
                </a:lnTo>
                <a:lnTo>
                  <a:pt x="15768" y="1728"/>
                </a:lnTo>
                <a:lnTo>
                  <a:pt x="15768" y="1777"/>
                </a:lnTo>
                <a:lnTo>
                  <a:pt x="15792" y="1826"/>
                </a:lnTo>
                <a:lnTo>
                  <a:pt x="15865" y="1850"/>
                </a:lnTo>
                <a:lnTo>
                  <a:pt x="15938" y="1874"/>
                </a:lnTo>
                <a:lnTo>
                  <a:pt x="16230" y="1874"/>
                </a:lnTo>
                <a:lnTo>
                  <a:pt x="16352" y="1850"/>
                </a:lnTo>
                <a:lnTo>
                  <a:pt x="16546" y="2166"/>
                </a:lnTo>
                <a:lnTo>
                  <a:pt x="16254" y="2142"/>
                </a:lnTo>
                <a:lnTo>
                  <a:pt x="16011" y="2142"/>
                </a:lnTo>
                <a:lnTo>
                  <a:pt x="15987" y="2166"/>
                </a:lnTo>
                <a:lnTo>
                  <a:pt x="15987" y="2191"/>
                </a:lnTo>
                <a:lnTo>
                  <a:pt x="16133" y="2312"/>
                </a:lnTo>
                <a:lnTo>
                  <a:pt x="16303" y="2410"/>
                </a:lnTo>
                <a:lnTo>
                  <a:pt x="16473" y="2458"/>
                </a:lnTo>
                <a:lnTo>
                  <a:pt x="16668" y="2507"/>
                </a:lnTo>
                <a:lnTo>
                  <a:pt x="16717" y="2750"/>
                </a:lnTo>
                <a:lnTo>
                  <a:pt x="16741" y="2994"/>
                </a:lnTo>
                <a:lnTo>
                  <a:pt x="16522" y="2872"/>
                </a:lnTo>
                <a:lnTo>
                  <a:pt x="16352" y="2799"/>
                </a:lnTo>
                <a:lnTo>
                  <a:pt x="16181" y="2702"/>
                </a:lnTo>
                <a:lnTo>
                  <a:pt x="16011" y="2653"/>
                </a:lnTo>
                <a:lnTo>
                  <a:pt x="15792" y="2653"/>
                </a:lnTo>
                <a:lnTo>
                  <a:pt x="15768" y="2677"/>
                </a:lnTo>
                <a:lnTo>
                  <a:pt x="15768" y="2702"/>
                </a:lnTo>
                <a:lnTo>
                  <a:pt x="15768" y="2726"/>
                </a:lnTo>
                <a:lnTo>
                  <a:pt x="15889" y="2872"/>
                </a:lnTo>
                <a:lnTo>
                  <a:pt x="16035" y="2994"/>
                </a:lnTo>
                <a:lnTo>
                  <a:pt x="16327" y="3213"/>
                </a:lnTo>
                <a:lnTo>
                  <a:pt x="16522" y="3334"/>
                </a:lnTo>
                <a:lnTo>
                  <a:pt x="16619" y="3407"/>
                </a:lnTo>
                <a:lnTo>
                  <a:pt x="16717" y="3456"/>
                </a:lnTo>
                <a:lnTo>
                  <a:pt x="16692" y="3651"/>
                </a:lnTo>
                <a:lnTo>
                  <a:pt x="16619" y="3845"/>
                </a:lnTo>
                <a:lnTo>
                  <a:pt x="16400" y="3602"/>
                </a:lnTo>
                <a:lnTo>
                  <a:pt x="16133" y="3407"/>
                </a:lnTo>
                <a:lnTo>
                  <a:pt x="15987" y="3310"/>
                </a:lnTo>
                <a:lnTo>
                  <a:pt x="15841" y="3237"/>
                </a:lnTo>
                <a:lnTo>
                  <a:pt x="15695" y="3188"/>
                </a:lnTo>
                <a:lnTo>
                  <a:pt x="15524" y="3164"/>
                </a:lnTo>
                <a:lnTo>
                  <a:pt x="15476" y="3188"/>
                </a:lnTo>
                <a:lnTo>
                  <a:pt x="15476" y="3213"/>
                </a:lnTo>
                <a:lnTo>
                  <a:pt x="15476" y="3237"/>
                </a:lnTo>
                <a:lnTo>
                  <a:pt x="15500" y="3261"/>
                </a:lnTo>
                <a:lnTo>
                  <a:pt x="15597" y="3359"/>
                </a:lnTo>
                <a:lnTo>
                  <a:pt x="15695" y="3432"/>
                </a:lnTo>
                <a:lnTo>
                  <a:pt x="15987" y="3699"/>
                </a:lnTo>
                <a:lnTo>
                  <a:pt x="16230" y="3918"/>
                </a:lnTo>
                <a:lnTo>
                  <a:pt x="16449" y="4162"/>
                </a:lnTo>
                <a:lnTo>
                  <a:pt x="16473" y="4186"/>
                </a:lnTo>
                <a:lnTo>
                  <a:pt x="16254" y="4526"/>
                </a:lnTo>
                <a:lnTo>
                  <a:pt x="16206" y="4453"/>
                </a:lnTo>
                <a:lnTo>
                  <a:pt x="16133" y="4380"/>
                </a:lnTo>
                <a:lnTo>
                  <a:pt x="15962" y="4259"/>
                </a:lnTo>
                <a:lnTo>
                  <a:pt x="15646" y="4040"/>
                </a:lnTo>
                <a:lnTo>
                  <a:pt x="15403" y="3821"/>
                </a:lnTo>
                <a:lnTo>
                  <a:pt x="15159" y="3626"/>
                </a:lnTo>
                <a:lnTo>
                  <a:pt x="15111" y="3626"/>
                </a:lnTo>
                <a:lnTo>
                  <a:pt x="15062" y="3651"/>
                </a:lnTo>
                <a:lnTo>
                  <a:pt x="15013" y="3724"/>
                </a:lnTo>
                <a:lnTo>
                  <a:pt x="15013" y="3821"/>
                </a:lnTo>
                <a:lnTo>
                  <a:pt x="15013" y="3894"/>
                </a:lnTo>
                <a:lnTo>
                  <a:pt x="15038" y="3991"/>
                </a:lnTo>
                <a:lnTo>
                  <a:pt x="15135" y="4137"/>
                </a:lnTo>
                <a:lnTo>
                  <a:pt x="15257" y="4283"/>
                </a:lnTo>
                <a:lnTo>
                  <a:pt x="15427" y="4453"/>
                </a:lnTo>
                <a:lnTo>
                  <a:pt x="15622" y="4599"/>
                </a:lnTo>
                <a:lnTo>
                  <a:pt x="15816" y="4745"/>
                </a:lnTo>
                <a:lnTo>
                  <a:pt x="15914" y="4818"/>
                </a:lnTo>
                <a:lnTo>
                  <a:pt x="16011" y="4843"/>
                </a:lnTo>
                <a:lnTo>
                  <a:pt x="15792" y="5135"/>
                </a:lnTo>
                <a:lnTo>
                  <a:pt x="14867" y="4162"/>
                </a:lnTo>
                <a:lnTo>
                  <a:pt x="13967" y="3213"/>
                </a:lnTo>
                <a:lnTo>
                  <a:pt x="13505" y="2750"/>
                </a:lnTo>
                <a:lnTo>
                  <a:pt x="13018" y="2288"/>
                </a:lnTo>
                <a:lnTo>
                  <a:pt x="12531" y="1850"/>
                </a:lnTo>
                <a:lnTo>
                  <a:pt x="12021" y="1461"/>
                </a:lnTo>
                <a:lnTo>
                  <a:pt x="12021" y="1388"/>
                </a:lnTo>
                <a:lnTo>
                  <a:pt x="12118" y="1315"/>
                </a:lnTo>
                <a:lnTo>
                  <a:pt x="12215" y="1242"/>
                </a:lnTo>
                <a:lnTo>
                  <a:pt x="12385" y="1047"/>
                </a:lnTo>
                <a:lnTo>
                  <a:pt x="12629" y="852"/>
                </a:lnTo>
                <a:lnTo>
                  <a:pt x="12921" y="682"/>
                </a:lnTo>
                <a:lnTo>
                  <a:pt x="13213" y="560"/>
                </a:lnTo>
                <a:lnTo>
                  <a:pt x="13505" y="463"/>
                </a:lnTo>
                <a:lnTo>
                  <a:pt x="13675" y="439"/>
                </a:lnTo>
                <a:close/>
                <a:moveTo>
                  <a:pt x="11753" y="1704"/>
                </a:moveTo>
                <a:lnTo>
                  <a:pt x="11826" y="1850"/>
                </a:lnTo>
                <a:lnTo>
                  <a:pt x="11948" y="1972"/>
                </a:lnTo>
                <a:lnTo>
                  <a:pt x="12093" y="2069"/>
                </a:lnTo>
                <a:lnTo>
                  <a:pt x="12385" y="2288"/>
                </a:lnTo>
                <a:lnTo>
                  <a:pt x="12677" y="2531"/>
                </a:lnTo>
                <a:lnTo>
                  <a:pt x="12945" y="2823"/>
                </a:lnTo>
                <a:lnTo>
                  <a:pt x="13480" y="3383"/>
                </a:lnTo>
                <a:lnTo>
                  <a:pt x="14478" y="4453"/>
                </a:lnTo>
                <a:lnTo>
                  <a:pt x="15500" y="5500"/>
                </a:lnTo>
                <a:lnTo>
                  <a:pt x="15111" y="5962"/>
                </a:lnTo>
                <a:lnTo>
                  <a:pt x="14600" y="5500"/>
                </a:lnTo>
                <a:lnTo>
                  <a:pt x="14113" y="5013"/>
                </a:lnTo>
                <a:lnTo>
                  <a:pt x="13213" y="4016"/>
                </a:lnTo>
                <a:lnTo>
                  <a:pt x="12750" y="3529"/>
                </a:lnTo>
                <a:lnTo>
                  <a:pt x="12264" y="3018"/>
                </a:lnTo>
                <a:lnTo>
                  <a:pt x="11777" y="2556"/>
                </a:lnTo>
                <a:lnTo>
                  <a:pt x="11266" y="2093"/>
                </a:lnTo>
                <a:lnTo>
                  <a:pt x="11753" y="1704"/>
                </a:lnTo>
                <a:close/>
                <a:moveTo>
                  <a:pt x="13724" y="5232"/>
                </a:moveTo>
                <a:lnTo>
                  <a:pt x="14235" y="5767"/>
                </a:lnTo>
                <a:lnTo>
                  <a:pt x="14794" y="6278"/>
                </a:lnTo>
                <a:lnTo>
                  <a:pt x="14575" y="6497"/>
                </a:lnTo>
                <a:lnTo>
                  <a:pt x="14259" y="6278"/>
                </a:lnTo>
                <a:lnTo>
                  <a:pt x="13967" y="6035"/>
                </a:lnTo>
                <a:lnTo>
                  <a:pt x="13699" y="5792"/>
                </a:lnTo>
                <a:lnTo>
                  <a:pt x="13432" y="5573"/>
                </a:lnTo>
                <a:lnTo>
                  <a:pt x="13724" y="5232"/>
                </a:lnTo>
                <a:close/>
                <a:moveTo>
                  <a:pt x="13261" y="5767"/>
                </a:moveTo>
                <a:lnTo>
                  <a:pt x="13359" y="5913"/>
                </a:lnTo>
                <a:lnTo>
                  <a:pt x="13456" y="6059"/>
                </a:lnTo>
                <a:lnTo>
                  <a:pt x="13724" y="6303"/>
                </a:lnTo>
                <a:lnTo>
                  <a:pt x="13991" y="6546"/>
                </a:lnTo>
                <a:lnTo>
                  <a:pt x="14137" y="6668"/>
                </a:lnTo>
                <a:lnTo>
                  <a:pt x="14308" y="6765"/>
                </a:lnTo>
                <a:lnTo>
                  <a:pt x="14235" y="6814"/>
                </a:lnTo>
                <a:lnTo>
                  <a:pt x="14137" y="6692"/>
                </a:lnTo>
                <a:lnTo>
                  <a:pt x="13991" y="6595"/>
                </a:lnTo>
                <a:lnTo>
                  <a:pt x="13699" y="6400"/>
                </a:lnTo>
                <a:lnTo>
                  <a:pt x="13359" y="6230"/>
                </a:lnTo>
                <a:lnTo>
                  <a:pt x="13188" y="6132"/>
                </a:lnTo>
                <a:lnTo>
                  <a:pt x="13042" y="6011"/>
                </a:lnTo>
                <a:lnTo>
                  <a:pt x="13261" y="5767"/>
                </a:lnTo>
                <a:close/>
                <a:moveTo>
                  <a:pt x="13018" y="6059"/>
                </a:moveTo>
                <a:lnTo>
                  <a:pt x="13188" y="6303"/>
                </a:lnTo>
                <a:lnTo>
                  <a:pt x="13286" y="6424"/>
                </a:lnTo>
                <a:lnTo>
                  <a:pt x="13407" y="6522"/>
                </a:lnTo>
                <a:lnTo>
                  <a:pt x="14040" y="7008"/>
                </a:lnTo>
                <a:lnTo>
                  <a:pt x="13699" y="7349"/>
                </a:lnTo>
                <a:lnTo>
                  <a:pt x="13675" y="7325"/>
                </a:lnTo>
                <a:lnTo>
                  <a:pt x="13505" y="7227"/>
                </a:lnTo>
                <a:lnTo>
                  <a:pt x="13334" y="7106"/>
                </a:lnTo>
                <a:lnTo>
                  <a:pt x="13018" y="6838"/>
                </a:lnTo>
                <a:lnTo>
                  <a:pt x="12799" y="6668"/>
                </a:lnTo>
                <a:lnTo>
                  <a:pt x="12702" y="6595"/>
                </a:lnTo>
                <a:lnTo>
                  <a:pt x="12580" y="6546"/>
                </a:lnTo>
                <a:lnTo>
                  <a:pt x="12799" y="6303"/>
                </a:lnTo>
                <a:lnTo>
                  <a:pt x="13018" y="6059"/>
                </a:lnTo>
                <a:close/>
                <a:moveTo>
                  <a:pt x="12385" y="6716"/>
                </a:moveTo>
                <a:lnTo>
                  <a:pt x="12483" y="6838"/>
                </a:lnTo>
                <a:lnTo>
                  <a:pt x="12580" y="6935"/>
                </a:lnTo>
                <a:lnTo>
                  <a:pt x="12799" y="7130"/>
                </a:lnTo>
                <a:lnTo>
                  <a:pt x="13091" y="7398"/>
                </a:lnTo>
                <a:lnTo>
                  <a:pt x="13407" y="7617"/>
                </a:lnTo>
                <a:lnTo>
                  <a:pt x="13018" y="8006"/>
                </a:lnTo>
                <a:lnTo>
                  <a:pt x="12921" y="8079"/>
                </a:lnTo>
                <a:lnTo>
                  <a:pt x="12823" y="7909"/>
                </a:lnTo>
                <a:lnTo>
                  <a:pt x="12653" y="7763"/>
                </a:lnTo>
                <a:lnTo>
                  <a:pt x="12312" y="7495"/>
                </a:lnTo>
                <a:lnTo>
                  <a:pt x="12093" y="7325"/>
                </a:lnTo>
                <a:lnTo>
                  <a:pt x="11972" y="7252"/>
                </a:lnTo>
                <a:lnTo>
                  <a:pt x="11850" y="7179"/>
                </a:lnTo>
                <a:lnTo>
                  <a:pt x="12385" y="6716"/>
                </a:lnTo>
                <a:close/>
                <a:moveTo>
                  <a:pt x="11631" y="7373"/>
                </a:moveTo>
                <a:lnTo>
                  <a:pt x="11729" y="7471"/>
                </a:lnTo>
                <a:lnTo>
                  <a:pt x="11850" y="7568"/>
                </a:lnTo>
                <a:lnTo>
                  <a:pt x="12093" y="7738"/>
                </a:lnTo>
                <a:lnTo>
                  <a:pt x="12434" y="8055"/>
                </a:lnTo>
                <a:lnTo>
                  <a:pt x="12556" y="8201"/>
                </a:lnTo>
                <a:lnTo>
                  <a:pt x="12702" y="8322"/>
                </a:lnTo>
                <a:lnTo>
                  <a:pt x="11948" y="9150"/>
                </a:lnTo>
                <a:lnTo>
                  <a:pt x="11680" y="8906"/>
                </a:lnTo>
                <a:lnTo>
                  <a:pt x="11364" y="8687"/>
                </a:lnTo>
                <a:lnTo>
                  <a:pt x="11072" y="8444"/>
                </a:lnTo>
                <a:lnTo>
                  <a:pt x="10780" y="8201"/>
                </a:lnTo>
                <a:lnTo>
                  <a:pt x="11096" y="7860"/>
                </a:lnTo>
                <a:lnTo>
                  <a:pt x="11193" y="7957"/>
                </a:lnTo>
                <a:lnTo>
                  <a:pt x="11291" y="8030"/>
                </a:lnTo>
                <a:lnTo>
                  <a:pt x="11461" y="8176"/>
                </a:lnTo>
                <a:lnTo>
                  <a:pt x="11777" y="8493"/>
                </a:lnTo>
                <a:lnTo>
                  <a:pt x="11972" y="8614"/>
                </a:lnTo>
                <a:lnTo>
                  <a:pt x="12166" y="8736"/>
                </a:lnTo>
                <a:lnTo>
                  <a:pt x="12288" y="8736"/>
                </a:lnTo>
                <a:lnTo>
                  <a:pt x="12337" y="8712"/>
                </a:lnTo>
                <a:lnTo>
                  <a:pt x="12361" y="8639"/>
                </a:lnTo>
                <a:lnTo>
                  <a:pt x="12361" y="8566"/>
                </a:lnTo>
                <a:lnTo>
                  <a:pt x="12337" y="8493"/>
                </a:lnTo>
                <a:lnTo>
                  <a:pt x="12118" y="8322"/>
                </a:lnTo>
                <a:lnTo>
                  <a:pt x="11899" y="8152"/>
                </a:lnTo>
                <a:lnTo>
                  <a:pt x="11461" y="7811"/>
                </a:lnTo>
                <a:lnTo>
                  <a:pt x="11291" y="7690"/>
                </a:lnTo>
                <a:lnTo>
                  <a:pt x="11631" y="7373"/>
                </a:lnTo>
                <a:close/>
                <a:moveTo>
                  <a:pt x="10634" y="8371"/>
                </a:moveTo>
                <a:lnTo>
                  <a:pt x="10731" y="8541"/>
                </a:lnTo>
                <a:lnTo>
                  <a:pt x="10853" y="8687"/>
                </a:lnTo>
                <a:lnTo>
                  <a:pt x="10974" y="8809"/>
                </a:lnTo>
                <a:lnTo>
                  <a:pt x="11145" y="8931"/>
                </a:lnTo>
                <a:lnTo>
                  <a:pt x="11461" y="9150"/>
                </a:lnTo>
                <a:lnTo>
                  <a:pt x="11753" y="9369"/>
                </a:lnTo>
                <a:lnTo>
                  <a:pt x="11461" y="9685"/>
                </a:lnTo>
                <a:lnTo>
                  <a:pt x="11145" y="9442"/>
                </a:lnTo>
                <a:lnTo>
                  <a:pt x="10828" y="9198"/>
                </a:lnTo>
                <a:lnTo>
                  <a:pt x="10585" y="8955"/>
                </a:lnTo>
                <a:lnTo>
                  <a:pt x="10463" y="8833"/>
                </a:lnTo>
                <a:lnTo>
                  <a:pt x="10317" y="8736"/>
                </a:lnTo>
                <a:lnTo>
                  <a:pt x="10634" y="8371"/>
                </a:lnTo>
                <a:close/>
                <a:moveTo>
                  <a:pt x="10196" y="8931"/>
                </a:moveTo>
                <a:lnTo>
                  <a:pt x="10269" y="9052"/>
                </a:lnTo>
                <a:lnTo>
                  <a:pt x="10366" y="9198"/>
                </a:lnTo>
                <a:lnTo>
                  <a:pt x="10609" y="9417"/>
                </a:lnTo>
                <a:lnTo>
                  <a:pt x="10901" y="9709"/>
                </a:lnTo>
                <a:lnTo>
                  <a:pt x="11072" y="9831"/>
                </a:lnTo>
                <a:lnTo>
                  <a:pt x="11242" y="9953"/>
                </a:lnTo>
                <a:lnTo>
                  <a:pt x="10415" y="10853"/>
                </a:lnTo>
                <a:lnTo>
                  <a:pt x="10317" y="10707"/>
                </a:lnTo>
                <a:lnTo>
                  <a:pt x="10196" y="10585"/>
                </a:lnTo>
                <a:lnTo>
                  <a:pt x="9904" y="10366"/>
                </a:lnTo>
                <a:lnTo>
                  <a:pt x="9636" y="10172"/>
                </a:lnTo>
                <a:lnTo>
                  <a:pt x="9466" y="10074"/>
                </a:lnTo>
                <a:lnTo>
                  <a:pt x="9320" y="10001"/>
                </a:lnTo>
                <a:lnTo>
                  <a:pt x="9563" y="9709"/>
                </a:lnTo>
                <a:lnTo>
                  <a:pt x="9782" y="9880"/>
                </a:lnTo>
                <a:lnTo>
                  <a:pt x="10001" y="10026"/>
                </a:lnTo>
                <a:lnTo>
                  <a:pt x="10244" y="10245"/>
                </a:lnTo>
                <a:lnTo>
                  <a:pt x="10390" y="10366"/>
                </a:lnTo>
                <a:lnTo>
                  <a:pt x="10536" y="10464"/>
                </a:lnTo>
                <a:lnTo>
                  <a:pt x="10609" y="10488"/>
                </a:lnTo>
                <a:lnTo>
                  <a:pt x="10658" y="10464"/>
                </a:lnTo>
                <a:lnTo>
                  <a:pt x="10731" y="10439"/>
                </a:lnTo>
                <a:lnTo>
                  <a:pt x="10780" y="10391"/>
                </a:lnTo>
                <a:lnTo>
                  <a:pt x="10804" y="10342"/>
                </a:lnTo>
                <a:lnTo>
                  <a:pt x="10828" y="10269"/>
                </a:lnTo>
                <a:lnTo>
                  <a:pt x="10804" y="10220"/>
                </a:lnTo>
                <a:lnTo>
                  <a:pt x="10755" y="10147"/>
                </a:lnTo>
                <a:lnTo>
                  <a:pt x="10220" y="9734"/>
                </a:lnTo>
                <a:lnTo>
                  <a:pt x="10001" y="9563"/>
                </a:lnTo>
                <a:lnTo>
                  <a:pt x="9904" y="9490"/>
                </a:lnTo>
                <a:lnTo>
                  <a:pt x="9782" y="9442"/>
                </a:lnTo>
                <a:lnTo>
                  <a:pt x="10196" y="8931"/>
                </a:lnTo>
                <a:close/>
                <a:moveTo>
                  <a:pt x="9125" y="10245"/>
                </a:moveTo>
                <a:lnTo>
                  <a:pt x="9247" y="10342"/>
                </a:lnTo>
                <a:lnTo>
                  <a:pt x="9368" y="10415"/>
                </a:lnTo>
                <a:lnTo>
                  <a:pt x="9612" y="10585"/>
                </a:lnTo>
                <a:lnTo>
                  <a:pt x="9904" y="10829"/>
                </a:lnTo>
                <a:lnTo>
                  <a:pt x="10050" y="10950"/>
                </a:lnTo>
                <a:lnTo>
                  <a:pt x="10220" y="11048"/>
                </a:lnTo>
                <a:lnTo>
                  <a:pt x="9685" y="11583"/>
                </a:lnTo>
                <a:lnTo>
                  <a:pt x="9685" y="11534"/>
                </a:lnTo>
                <a:lnTo>
                  <a:pt x="9660" y="11437"/>
                </a:lnTo>
                <a:lnTo>
                  <a:pt x="9587" y="11364"/>
                </a:lnTo>
                <a:lnTo>
                  <a:pt x="9417" y="11218"/>
                </a:lnTo>
                <a:lnTo>
                  <a:pt x="9222" y="11023"/>
                </a:lnTo>
                <a:lnTo>
                  <a:pt x="9028" y="10853"/>
                </a:lnTo>
                <a:lnTo>
                  <a:pt x="8906" y="10756"/>
                </a:lnTo>
                <a:lnTo>
                  <a:pt x="8736" y="10683"/>
                </a:lnTo>
                <a:lnTo>
                  <a:pt x="8833" y="10585"/>
                </a:lnTo>
                <a:lnTo>
                  <a:pt x="9125" y="10245"/>
                </a:lnTo>
                <a:close/>
                <a:moveTo>
                  <a:pt x="8468" y="10926"/>
                </a:moveTo>
                <a:lnTo>
                  <a:pt x="8687" y="11096"/>
                </a:lnTo>
                <a:lnTo>
                  <a:pt x="8930" y="11291"/>
                </a:lnTo>
                <a:lnTo>
                  <a:pt x="9052" y="11437"/>
                </a:lnTo>
                <a:lnTo>
                  <a:pt x="9198" y="11583"/>
                </a:lnTo>
                <a:lnTo>
                  <a:pt x="9271" y="11656"/>
                </a:lnTo>
                <a:lnTo>
                  <a:pt x="9344" y="11705"/>
                </a:lnTo>
                <a:lnTo>
                  <a:pt x="9441" y="11753"/>
                </a:lnTo>
                <a:lnTo>
                  <a:pt x="9539" y="11753"/>
                </a:lnTo>
                <a:lnTo>
                  <a:pt x="8468" y="12824"/>
                </a:lnTo>
                <a:lnTo>
                  <a:pt x="8152" y="12532"/>
                </a:lnTo>
                <a:lnTo>
                  <a:pt x="7811" y="12240"/>
                </a:lnTo>
                <a:lnTo>
                  <a:pt x="7470" y="11899"/>
                </a:lnTo>
                <a:lnTo>
                  <a:pt x="7349" y="11826"/>
                </a:lnTo>
                <a:lnTo>
                  <a:pt x="7738" y="11534"/>
                </a:lnTo>
                <a:lnTo>
                  <a:pt x="7860" y="11705"/>
                </a:lnTo>
                <a:lnTo>
                  <a:pt x="8006" y="11875"/>
                </a:lnTo>
                <a:lnTo>
                  <a:pt x="8371" y="12264"/>
                </a:lnTo>
                <a:lnTo>
                  <a:pt x="8517" y="12434"/>
                </a:lnTo>
                <a:lnTo>
                  <a:pt x="8590" y="12483"/>
                </a:lnTo>
                <a:lnTo>
                  <a:pt x="8687" y="12507"/>
                </a:lnTo>
                <a:lnTo>
                  <a:pt x="8736" y="12507"/>
                </a:lnTo>
                <a:lnTo>
                  <a:pt x="8809" y="12483"/>
                </a:lnTo>
                <a:lnTo>
                  <a:pt x="8833" y="12434"/>
                </a:lnTo>
                <a:lnTo>
                  <a:pt x="8857" y="12386"/>
                </a:lnTo>
                <a:lnTo>
                  <a:pt x="8857" y="12289"/>
                </a:lnTo>
                <a:lnTo>
                  <a:pt x="8809" y="12191"/>
                </a:lnTo>
                <a:lnTo>
                  <a:pt x="8760" y="12094"/>
                </a:lnTo>
                <a:lnTo>
                  <a:pt x="8663" y="11997"/>
                </a:lnTo>
                <a:lnTo>
                  <a:pt x="8492" y="11826"/>
                </a:lnTo>
                <a:lnTo>
                  <a:pt x="8322" y="11680"/>
                </a:lnTo>
                <a:lnTo>
                  <a:pt x="8152" y="11510"/>
                </a:lnTo>
                <a:lnTo>
                  <a:pt x="7957" y="11364"/>
                </a:lnTo>
                <a:lnTo>
                  <a:pt x="8468" y="10926"/>
                </a:lnTo>
                <a:close/>
                <a:moveTo>
                  <a:pt x="11047" y="2312"/>
                </a:moveTo>
                <a:lnTo>
                  <a:pt x="11120" y="2434"/>
                </a:lnTo>
                <a:lnTo>
                  <a:pt x="11218" y="2531"/>
                </a:lnTo>
                <a:lnTo>
                  <a:pt x="11437" y="2750"/>
                </a:lnTo>
                <a:lnTo>
                  <a:pt x="11850" y="3213"/>
                </a:lnTo>
                <a:lnTo>
                  <a:pt x="11826" y="3213"/>
                </a:lnTo>
                <a:lnTo>
                  <a:pt x="11193" y="3748"/>
                </a:lnTo>
                <a:lnTo>
                  <a:pt x="10609" y="4283"/>
                </a:lnTo>
                <a:lnTo>
                  <a:pt x="10025" y="4867"/>
                </a:lnTo>
                <a:lnTo>
                  <a:pt x="9490" y="5500"/>
                </a:lnTo>
                <a:lnTo>
                  <a:pt x="9174" y="5865"/>
                </a:lnTo>
                <a:lnTo>
                  <a:pt x="8857" y="6254"/>
                </a:lnTo>
                <a:lnTo>
                  <a:pt x="8517" y="6595"/>
                </a:lnTo>
                <a:lnTo>
                  <a:pt x="8176" y="6935"/>
                </a:lnTo>
                <a:lnTo>
                  <a:pt x="7373" y="7617"/>
                </a:lnTo>
                <a:lnTo>
                  <a:pt x="6984" y="7933"/>
                </a:lnTo>
                <a:lnTo>
                  <a:pt x="6594" y="8274"/>
                </a:lnTo>
                <a:lnTo>
                  <a:pt x="6229" y="8639"/>
                </a:lnTo>
                <a:lnTo>
                  <a:pt x="5864" y="9004"/>
                </a:lnTo>
                <a:lnTo>
                  <a:pt x="5183" y="9782"/>
                </a:lnTo>
                <a:lnTo>
                  <a:pt x="4502" y="10537"/>
                </a:lnTo>
                <a:lnTo>
                  <a:pt x="4137" y="10902"/>
                </a:lnTo>
                <a:lnTo>
                  <a:pt x="3772" y="11242"/>
                </a:lnTo>
                <a:lnTo>
                  <a:pt x="3115" y="11802"/>
                </a:lnTo>
                <a:lnTo>
                  <a:pt x="2799" y="12118"/>
                </a:lnTo>
                <a:lnTo>
                  <a:pt x="2507" y="12434"/>
                </a:lnTo>
                <a:lnTo>
                  <a:pt x="2263" y="12702"/>
                </a:lnTo>
                <a:lnTo>
                  <a:pt x="2166" y="12848"/>
                </a:lnTo>
                <a:lnTo>
                  <a:pt x="2069" y="13018"/>
                </a:lnTo>
                <a:lnTo>
                  <a:pt x="1850" y="12824"/>
                </a:lnTo>
                <a:lnTo>
                  <a:pt x="1460" y="12459"/>
                </a:lnTo>
                <a:lnTo>
                  <a:pt x="1266" y="12264"/>
                </a:lnTo>
                <a:lnTo>
                  <a:pt x="1047" y="12118"/>
                </a:lnTo>
                <a:lnTo>
                  <a:pt x="1047" y="12070"/>
                </a:lnTo>
                <a:lnTo>
                  <a:pt x="1193" y="11997"/>
                </a:lnTo>
                <a:lnTo>
                  <a:pt x="1339" y="11924"/>
                </a:lnTo>
                <a:lnTo>
                  <a:pt x="1460" y="11826"/>
                </a:lnTo>
                <a:lnTo>
                  <a:pt x="1582" y="11705"/>
                </a:lnTo>
                <a:lnTo>
                  <a:pt x="2020" y="11218"/>
                </a:lnTo>
                <a:lnTo>
                  <a:pt x="2385" y="10853"/>
                </a:lnTo>
                <a:lnTo>
                  <a:pt x="2774" y="10537"/>
                </a:lnTo>
                <a:lnTo>
                  <a:pt x="3577" y="9880"/>
                </a:lnTo>
                <a:lnTo>
                  <a:pt x="3942" y="9539"/>
                </a:lnTo>
                <a:lnTo>
                  <a:pt x="4307" y="9198"/>
                </a:lnTo>
                <a:lnTo>
                  <a:pt x="5037" y="8468"/>
                </a:lnTo>
                <a:lnTo>
                  <a:pt x="5718" y="7738"/>
                </a:lnTo>
                <a:lnTo>
                  <a:pt x="6400" y="7008"/>
                </a:lnTo>
                <a:lnTo>
                  <a:pt x="7081" y="6303"/>
                </a:lnTo>
                <a:lnTo>
                  <a:pt x="7787" y="5621"/>
                </a:lnTo>
                <a:lnTo>
                  <a:pt x="8468" y="4940"/>
                </a:lnTo>
                <a:lnTo>
                  <a:pt x="9149" y="4259"/>
                </a:lnTo>
                <a:lnTo>
                  <a:pt x="10074" y="3261"/>
                </a:lnTo>
                <a:lnTo>
                  <a:pt x="10561" y="2775"/>
                </a:lnTo>
                <a:lnTo>
                  <a:pt x="11047" y="2312"/>
                </a:lnTo>
                <a:close/>
                <a:moveTo>
                  <a:pt x="7154" y="11997"/>
                </a:moveTo>
                <a:lnTo>
                  <a:pt x="7203" y="12094"/>
                </a:lnTo>
                <a:lnTo>
                  <a:pt x="7251" y="12167"/>
                </a:lnTo>
                <a:lnTo>
                  <a:pt x="7422" y="12386"/>
                </a:lnTo>
                <a:lnTo>
                  <a:pt x="7592" y="12580"/>
                </a:lnTo>
                <a:lnTo>
                  <a:pt x="7884" y="12872"/>
                </a:lnTo>
                <a:lnTo>
                  <a:pt x="8030" y="12994"/>
                </a:lnTo>
                <a:lnTo>
                  <a:pt x="8200" y="13091"/>
                </a:lnTo>
                <a:lnTo>
                  <a:pt x="7835" y="13481"/>
                </a:lnTo>
                <a:lnTo>
                  <a:pt x="7811" y="13432"/>
                </a:lnTo>
                <a:lnTo>
                  <a:pt x="7787" y="13408"/>
                </a:lnTo>
                <a:lnTo>
                  <a:pt x="7616" y="13262"/>
                </a:lnTo>
                <a:lnTo>
                  <a:pt x="7446" y="13140"/>
                </a:lnTo>
                <a:lnTo>
                  <a:pt x="7251" y="13018"/>
                </a:lnTo>
                <a:lnTo>
                  <a:pt x="7057" y="12872"/>
                </a:lnTo>
                <a:lnTo>
                  <a:pt x="6716" y="12580"/>
                </a:lnTo>
                <a:lnTo>
                  <a:pt x="6643" y="12532"/>
                </a:lnTo>
                <a:lnTo>
                  <a:pt x="6594" y="12507"/>
                </a:lnTo>
                <a:lnTo>
                  <a:pt x="6862" y="12240"/>
                </a:lnTo>
                <a:lnTo>
                  <a:pt x="7154" y="11997"/>
                </a:lnTo>
                <a:close/>
                <a:moveTo>
                  <a:pt x="6424" y="12702"/>
                </a:moveTo>
                <a:lnTo>
                  <a:pt x="6448" y="12775"/>
                </a:lnTo>
                <a:lnTo>
                  <a:pt x="6473" y="12848"/>
                </a:lnTo>
                <a:lnTo>
                  <a:pt x="6667" y="13043"/>
                </a:lnTo>
                <a:lnTo>
                  <a:pt x="6862" y="13213"/>
                </a:lnTo>
                <a:lnTo>
                  <a:pt x="7032" y="13359"/>
                </a:lnTo>
                <a:lnTo>
                  <a:pt x="7227" y="13481"/>
                </a:lnTo>
                <a:lnTo>
                  <a:pt x="7446" y="13602"/>
                </a:lnTo>
                <a:lnTo>
                  <a:pt x="7568" y="13627"/>
                </a:lnTo>
                <a:lnTo>
                  <a:pt x="7689" y="13627"/>
                </a:lnTo>
                <a:lnTo>
                  <a:pt x="7470" y="13846"/>
                </a:lnTo>
                <a:lnTo>
                  <a:pt x="7300" y="14040"/>
                </a:lnTo>
                <a:lnTo>
                  <a:pt x="7276" y="14016"/>
                </a:lnTo>
                <a:lnTo>
                  <a:pt x="6911" y="13797"/>
                </a:lnTo>
                <a:lnTo>
                  <a:pt x="6570" y="13554"/>
                </a:lnTo>
                <a:lnTo>
                  <a:pt x="6302" y="13335"/>
                </a:lnTo>
                <a:lnTo>
                  <a:pt x="6035" y="13164"/>
                </a:lnTo>
                <a:lnTo>
                  <a:pt x="6108" y="13043"/>
                </a:lnTo>
                <a:lnTo>
                  <a:pt x="6424" y="12702"/>
                </a:lnTo>
                <a:close/>
                <a:moveTo>
                  <a:pt x="5889" y="13335"/>
                </a:moveTo>
                <a:lnTo>
                  <a:pt x="5962" y="13456"/>
                </a:lnTo>
                <a:lnTo>
                  <a:pt x="6059" y="13578"/>
                </a:lnTo>
                <a:lnTo>
                  <a:pt x="6278" y="13797"/>
                </a:lnTo>
                <a:lnTo>
                  <a:pt x="6643" y="14089"/>
                </a:lnTo>
                <a:lnTo>
                  <a:pt x="6813" y="14211"/>
                </a:lnTo>
                <a:lnTo>
                  <a:pt x="7032" y="14308"/>
                </a:lnTo>
                <a:lnTo>
                  <a:pt x="6692" y="14673"/>
                </a:lnTo>
                <a:lnTo>
                  <a:pt x="6619" y="14624"/>
                </a:lnTo>
                <a:lnTo>
                  <a:pt x="6497" y="14600"/>
                </a:lnTo>
                <a:lnTo>
                  <a:pt x="6375" y="14527"/>
                </a:lnTo>
                <a:lnTo>
                  <a:pt x="6254" y="14454"/>
                </a:lnTo>
                <a:lnTo>
                  <a:pt x="6132" y="14381"/>
                </a:lnTo>
                <a:lnTo>
                  <a:pt x="5913" y="14186"/>
                </a:lnTo>
                <a:lnTo>
                  <a:pt x="5718" y="14016"/>
                </a:lnTo>
                <a:lnTo>
                  <a:pt x="5597" y="13943"/>
                </a:lnTo>
                <a:lnTo>
                  <a:pt x="5451" y="13846"/>
                </a:lnTo>
                <a:lnTo>
                  <a:pt x="5889" y="13335"/>
                </a:lnTo>
                <a:close/>
                <a:moveTo>
                  <a:pt x="12191" y="3553"/>
                </a:moveTo>
                <a:lnTo>
                  <a:pt x="12653" y="4040"/>
                </a:lnTo>
                <a:lnTo>
                  <a:pt x="13432" y="4916"/>
                </a:lnTo>
                <a:lnTo>
                  <a:pt x="13164" y="5208"/>
                </a:lnTo>
                <a:lnTo>
                  <a:pt x="12896" y="5500"/>
                </a:lnTo>
                <a:lnTo>
                  <a:pt x="12361" y="6108"/>
                </a:lnTo>
                <a:lnTo>
                  <a:pt x="12045" y="6424"/>
                </a:lnTo>
                <a:lnTo>
                  <a:pt x="11729" y="6716"/>
                </a:lnTo>
                <a:lnTo>
                  <a:pt x="11388" y="7008"/>
                </a:lnTo>
                <a:lnTo>
                  <a:pt x="11047" y="7300"/>
                </a:lnTo>
                <a:lnTo>
                  <a:pt x="10731" y="7617"/>
                </a:lnTo>
                <a:lnTo>
                  <a:pt x="10415" y="7957"/>
                </a:lnTo>
                <a:lnTo>
                  <a:pt x="9806" y="8687"/>
                </a:lnTo>
                <a:lnTo>
                  <a:pt x="9247" y="9417"/>
                </a:lnTo>
                <a:lnTo>
                  <a:pt x="8638" y="10147"/>
                </a:lnTo>
                <a:lnTo>
                  <a:pt x="8346" y="10464"/>
                </a:lnTo>
                <a:lnTo>
                  <a:pt x="8006" y="10756"/>
                </a:lnTo>
                <a:lnTo>
                  <a:pt x="7324" y="11340"/>
                </a:lnTo>
                <a:lnTo>
                  <a:pt x="6643" y="11899"/>
                </a:lnTo>
                <a:lnTo>
                  <a:pt x="6302" y="12191"/>
                </a:lnTo>
                <a:lnTo>
                  <a:pt x="6010" y="12532"/>
                </a:lnTo>
                <a:lnTo>
                  <a:pt x="5475" y="13164"/>
                </a:lnTo>
                <a:lnTo>
                  <a:pt x="4940" y="13773"/>
                </a:lnTo>
                <a:lnTo>
                  <a:pt x="4672" y="14016"/>
                </a:lnTo>
                <a:lnTo>
                  <a:pt x="4404" y="14235"/>
                </a:lnTo>
                <a:lnTo>
                  <a:pt x="4137" y="14454"/>
                </a:lnTo>
                <a:lnTo>
                  <a:pt x="4015" y="14600"/>
                </a:lnTo>
                <a:lnTo>
                  <a:pt x="3918" y="14722"/>
                </a:lnTo>
                <a:lnTo>
                  <a:pt x="3480" y="14284"/>
                </a:lnTo>
                <a:lnTo>
                  <a:pt x="3042" y="13846"/>
                </a:lnTo>
                <a:lnTo>
                  <a:pt x="2361" y="13262"/>
                </a:lnTo>
                <a:lnTo>
                  <a:pt x="2482" y="13164"/>
                </a:lnTo>
                <a:lnTo>
                  <a:pt x="2604" y="13043"/>
                </a:lnTo>
                <a:lnTo>
                  <a:pt x="2774" y="12799"/>
                </a:lnTo>
                <a:lnTo>
                  <a:pt x="3066" y="12507"/>
                </a:lnTo>
                <a:lnTo>
                  <a:pt x="3358" y="12216"/>
                </a:lnTo>
                <a:lnTo>
                  <a:pt x="3967" y="11680"/>
                </a:lnTo>
                <a:lnTo>
                  <a:pt x="4380" y="11315"/>
                </a:lnTo>
                <a:lnTo>
                  <a:pt x="4745" y="10950"/>
                </a:lnTo>
                <a:lnTo>
                  <a:pt x="5475" y="10172"/>
                </a:lnTo>
                <a:lnTo>
                  <a:pt x="6181" y="9393"/>
                </a:lnTo>
                <a:lnTo>
                  <a:pt x="6546" y="9004"/>
                </a:lnTo>
                <a:lnTo>
                  <a:pt x="6935" y="8614"/>
                </a:lnTo>
                <a:lnTo>
                  <a:pt x="7324" y="8274"/>
                </a:lnTo>
                <a:lnTo>
                  <a:pt x="7714" y="7933"/>
                </a:lnTo>
                <a:lnTo>
                  <a:pt x="8517" y="7276"/>
                </a:lnTo>
                <a:lnTo>
                  <a:pt x="8857" y="6935"/>
                </a:lnTo>
                <a:lnTo>
                  <a:pt x="9198" y="6595"/>
                </a:lnTo>
                <a:lnTo>
                  <a:pt x="9514" y="6205"/>
                </a:lnTo>
                <a:lnTo>
                  <a:pt x="9831" y="5840"/>
                </a:lnTo>
                <a:lnTo>
                  <a:pt x="10171" y="5427"/>
                </a:lnTo>
                <a:lnTo>
                  <a:pt x="10488" y="5062"/>
                </a:lnTo>
                <a:lnTo>
                  <a:pt x="10853" y="4697"/>
                </a:lnTo>
                <a:lnTo>
                  <a:pt x="11242" y="4356"/>
                </a:lnTo>
                <a:lnTo>
                  <a:pt x="11729" y="3967"/>
                </a:lnTo>
                <a:lnTo>
                  <a:pt x="11972" y="3772"/>
                </a:lnTo>
                <a:lnTo>
                  <a:pt x="12191" y="3553"/>
                </a:lnTo>
                <a:close/>
                <a:moveTo>
                  <a:pt x="5232" y="14065"/>
                </a:moveTo>
                <a:lnTo>
                  <a:pt x="5353" y="14186"/>
                </a:lnTo>
                <a:lnTo>
                  <a:pt x="5451" y="14308"/>
                </a:lnTo>
                <a:lnTo>
                  <a:pt x="5645" y="14454"/>
                </a:lnTo>
                <a:lnTo>
                  <a:pt x="5816" y="14624"/>
                </a:lnTo>
                <a:lnTo>
                  <a:pt x="5986" y="14770"/>
                </a:lnTo>
                <a:lnTo>
                  <a:pt x="6181" y="14892"/>
                </a:lnTo>
                <a:lnTo>
                  <a:pt x="6375" y="14989"/>
                </a:lnTo>
                <a:lnTo>
                  <a:pt x="6108" y="15281"/>
                </a:lnTo>
                <a:lnTo>
                  <a:pt x="5937" y="15452"/>
                </a:lnTo>
                <a:lnTo>
                  <a:pt x="5937" y="15403"/>
                </a:lnTo>
                <a:lnTo>
                  <a:pt x="5889" y="15354"/>
                </a:lnTo>
                <a:lnTo>
                  <a:pt x="5597" y="15038"/>
                </a:lnTo>
                <a:lnTo>
                  <a:pt x="5280" y="14746"/>
                </a:lnTo>
                <a:lnTo>
                  <a:pt x="5086" y="14576"/>
                </a:lnTo>
                <a:lnTo>
                  <a:pt x="4964" y="14503"/>
                </a:lnTo>
                <a:lnTo>
                  <a:pt x="4867" y="14430"/>
                </a:lnTo>
                <a:lnTo>
                  <a:pt x="5037" y="14284"/>
                </a:lnTo>
                <a:lnTo>
                  <a:pt x="5232" y="14065"/>
                </a:lnTo>
                <a:close/>
                <a:moveTo>
                  <a:pt x="852" y="15476"/>
                </a:moveTo>
                <a:lnTo>
                  <a:pt x="974" y="15598"/>
                </a:lnTo>
                <a:lnTo>
                  <a:pt x="1412" y="16036"/>
                </a:lnTo>
                <a:lnTo>
                  <a:pt x="1363" y="16011"/>
                </a:lnTo>
                <a:lnTo>
                  <a:pt x="1290" y="15987"/>
                </a:lnTo>
                <a:lnTo>
                  <a:pt x="852" y="15476"/>
                </a:lnTo>
                <a:close/>
                <a:moveTo>
                  <a:pt x="4575" y="14673"/>
                </a:moveTo>
                <a:lnTo>
                  <a:pt x="4696" y="14795"/>
                </a:lnTo>
                <a:lnTo>
                  <a:pt x="4818" y="14892"/>
                </a:lnTo>
                <a:lnTo>
                  <a:pt x="5037" y="15087"/>
                </a:lnTo>
                <a:lnTo>
                  <a:pt x="5329" y="15354"/>
                </a:lnTo>
                <a:lnTo>
                  <a:pt x="5597" y="15622"/>
                </a:lnTo>
                <a:lnTo>
                  <a:pt x="5670" y="15671"/>
                </a:lnTo>
                <a:lnTo>
                  <a:pt x="5718" y="15671"/>
                </a:lnTo>
                <a:lnTo>
                  <a:pt x="5378" y="15987"/>
                </a:lnTo>
                <a:lnTo>
                  <a:pt x="5232" y="16109"/>
                </a:lnTo>
                <a:lnTo>
                  <a:pt x="5183" y="16060"/>
                </a:lnTo>
                <a:lnTo>
                  <a:pt x="5110" y="16036"/>
                </a:lnTo>
                <a:lnTo>
                  <a:pt x="4088" y="14916"/>
                </a:lnTo>
                <a:lnTo>
                  <a:pt x="4210" y="14868"/>
                </a:lnTo>
                <a:lnTo>
                  <a:pt x="4331" y="14819"/>
                </a:lnTo>
                <a:lnTo>
                  <a:pt x="4453" y="14746"/>
                </a:lnTo>
                <a:lnTo>
                  <a:pt x="4575" y="14673"/>
                </a:lnTo>
                <a:close/>
                <a:moveTo>
                  <a:pt x="755" y="16230"/>
                </a:moveTo>
                <a:lnTo>
                  <a:pt x="1071" y="16498"/>
                </a:lnTo>
                <a:lnTo>
                  <a:pt x="1071" y="16522"/>
                </a:lnTo>
                <a:lnTo>
                  <a:pt x="998" y="16474"/>
                </a:lnTo>
                <a:lnTo>
                  <a:pt x="925" y="16449"/>
                </a:lnTo>
                <a:lnTo>
                  <a:pt x="852" y="16376"/>
                </a:lnTo>
                <a:lnTo>
                  <a:pt x="755" y="16230"/>
                </a:lnTo>
                <a:close/>
                <a:moveTo>
                  <a:pt x="1047" y="12532"/>
                </a:moveTo>
                <a:lnTo>
                  <a:pt x="1168" y="12678"/>
                </a:lnTo>
                <a:lnTo>
                  <a:pt x="1314" y="12824"/>
                </a:lnTo>
                <a:lnTo>
                  <a:pt x="1582" y="13067"/>
                </a:lnTo>
                <a:lnTo>
                  <a:pt x="2166" y="13602"/>
                </a:lnTo>
                <a:lnTo>
                  <a:pt x="2750" y="14113"/>
                </a:lnTo>
                <a:lnTo>
                  <a:pt x="3018" y="14357"/>
                </a:lnTo>
                <a:lnTo>
                  <a:pt x="3261" y="14600"/>
                </a:lnTo>
                <a:lnTo>
                  <a:pt x="3723" y="15135"/>
                </a:lnTo>
                <a:lnTo>
                  <a:pt x="4185" y="15646"/>
                </a:lnTo>
                <a:lnTo>
                  <a:pt x="4672" y="16157"/>
                </a:lnTo>
                <a:lnTo>
                  <a:pt x="4404" y="16230"/>
                </a:lnTo>
                <a:lnTo>
                  <a:pt x="4112" y="16303"/>
                </a:lnTo>
                <a:lnTo>
                  <a:pt x="3553" y="16376"/>
                </a:lnTo>
                <a:lnTo>
                  <a:pt x="2969" y="16425"/>
                </a:lnTo>
                <a:lnTo>
                  <a:pt x="2409" y="16498"/>
                </a:lnTo>
                <a:lnTo>
                  <a:pt x="2288" y="16522"/>
                </a:lnTo>
                <a:lnTo>
                  <a:pt x="2263" y="16474"/>
                </a:lnTo>
                <a:lnTo>
                  <a:pt x="2142" y="16230"/>
                </a:lnTo>
                <a:lnTo>
                  <a:pt x="1996" y="16011"/>
                </a:lnTo>
                <a:lnTo>
                  <a:pt x="1801" y="15792"/>
                </a:lnTo>
                <a:lnTo>
                  <a:pt x="1606" y="15598"/>
                </a:lnTo>
                <a:lnTo>
                  <a:pt x="1168" y="15233"/>
                </a:lnTo>
                <a:lnTo>
                  <a:pt x="730" y="14892"/>
                </a:lnTo>
                <a:lnTo>
                  <a:pt x="779" y="14600"/>
                </a:lnTo>
                <a:lnTo>
                  <a:pt x="925" y="13262"/>
                </a:lnTo>
                <a:lnTo>
                  <a:pt x="1047" y="12532"/>
                </a:lnTo>
                <a:close/>
                <a:moveTo>
                  <a:pt x="1436" y="16644"/>
                </a:moveTo>
                <a:lnTo>
                  <a:pt x="1533" y="16717"/>
                </a:lnTo>
                <a:lnTo>
                  <a:pt x="1387" y="16741"/>
                </a:lnTo>
                <a:lnTo>
                  <a:pt x="1436" y="16644"/>
                </a:lnTo>
                <a:close/>
                <a:moveTo>
                  <a:pt x="536" y="16741"/>
                </a:moveTo>
                <a:lnTo>
                  <a:pt x="584" y="16766"/>
                </a:lnTo>
                <a:lnTo>
                  <a:pt x="609" y="16766"/>
                </a:lnTo>
                <a:lnTo>
                  <a:pt x="682" y="16814"/>
                </a:lnTo>
                <a:lnTo>
                  <a:pt x="779" y="16839"/>
                </a:lnTo>
                <a:lnTo>
                  <a:pt x="876" y="16839"/>
                </a:lnTo>
                <a:lnTo>
                  <a:pt x="974" y="16814"/>
                </a:lnTo>
                <a:lnTo>
                  <a:pt x="974" y="16839"/>
                </a:lnTo>
                <a:lnTo>
                  <a:pt x="755" y="16887"/>
                </a:lnTo>
                <a:lnTo>
                  <a:pt x="511" y="16936"/>
                </a:lnTo>
                <a:lnTo>
                  <a:pt x="536" y="16741"/>
                </a:lnTo>
                <a:close/>
                <a:moveTo>
                  <a:pt x="13967" y="1"/>
                </a:moveTo>
                <a:lnTo>
                  <a:pt x="13602" y="25"/>
                </a:lnTo>
                <a:lnTo>
                  <a:pt x="13261" y="74"/>
                </a:lnTo>
                <a:lnTo>
                  <a:pt x="12945" y="195"/>
                </a:lnTo>
                <a:lnTo>
                  <a:pt x="12629" y="341"/>
                </a:lnTo>
                <a:lnTo>
                  <a:pt x="12337" y="560"/>
                </a:lnTo>
                <a:lnTo>
                  <a:pt x="12021" y="828"/>
                </a:lnTo>
                <a:lnTo>
                  <a:pt x="11875" y="974"/>
                </a:lnTo>
                <a:lnTo>
                  <a:pt x="11826" y="1071"/>
                </a:lnTo>
                <a:lnTo>
                  <a:pt x="11777" y="1169"/>
                </a:lnTo>
                <a:lnTo>
                  <a:pt x="11704" y="1193"/>
                </a:lnTo>
                <a:lnTo>
                  <a:pt x="11339" y="1485"/>
                </a:lnTo>
                <a:lnTo>
                  <a:pt x="10999" y="1777"/>
                </a:lnTo>
                <a:lnTo>
                  <a:pt x="10317" y="2385"/>
                </a:lnTo>
                <a:lnTo>
                  <a:pt x="9685" y="3042"/>
                </a:lnTo>
                <a:lnTo>
                  <a:pt x="9052" y="3699"/>
                </a:lnTo>
                <a:lnTo>
                  <a:pt x="8395" y="4405"/>
                </a:lnTo>
                <a:lnTo>
                  <a:pt x="7714" y="5086"/>
                </a:lnTo>
                <a:lnTo>
                  <a:pt x="7032" y="5743"/>
                </a:lnTo>
                <a:lnTo>
                  <a:pt x="6351" y="6449"/>
                </a:lnTo>
                <a:lnTo>
                  <a:pt x="4964" y="7933"/>
                </a:lnTo>
                <a:lnTo>
                  <a:pt x="4258" y="8663"/>
                </a:lnTo>
                <a:lnTo>
                  <a:pt x="3894" y="9004"/>
                </a:lnTo>
                <a:lnTo>
                  <a:pt x="3529" y="9344"/>
                </a:lnTo>
                <a:lnTo>
                  <a:pt x="2190" y="10537"/>
                </a:lnTo>
                <a:lnTo>
                  <a:pt x="1558" y="11145"/>
                </a:lnTo>
                <a:lnTo>
                  <a:pt x="925" y="11778"/>
                </a:lnTo>
                <a:lnTo>
                  <a:pt x="876" y="11753"/>
                </a:lnTo>
                <a:lnTo>
                  <a:pt x="803" y="11778"/>
                </a:lnTo>
                <a:lnTo>
                  <a:pt x="755" y="11802"/>
                </a:lnTo>
                <a:lnTo>
                  <a:pt x="706" y="11851"/>
                </a:lnTo>
                <a:lnTo>
                  <a:pt x="609" y="12118"/>
                </a:lnTo>
                <a:lnTo>
                  <a:pt x="511" y="12386"/>
                </a:lnTo>
                <a:lnTo>
                  <a:pt x="463" y="12702"/>
                </a:lnTo>
                <a:lnTo>
                  <a:pt x="414" y="12994"/>
                </a:lnTo>
                <a:lnTo>
                  <a:pt x="365" y="13627"/>
                </a:lnTo>
                <a:lnTo>
                  <a:pt x="292" y="14211"/>
                </a:lnTo>
                <a:lnTo>
                  <a:pt x="98" y="15646"/>
                </a:lnTo>
                <a:lnTo>
                  <a:pt x="25" y="16376"/>
                </a:lnTo>
                <a:lnTo>
                  <a:pt x="0" y="16717"/>
                </a:lnTo>
                <a:lnTo>
                  <a:pt x="0" y="17082"/>
                </a:lnTo>
                <a:lnTo>
                  <a:pt x="0" y="17155"/>
                </a:lnTo>
                <a:lnTo>
                  <a:pt x="25" y="17204"/>
                </a:lnTo>
                <a:lnTo>
                  <a:pt x="122" y="17277"/>
                </a:lnTo>
                <a:lnTo>
                  <a:pt x="219" y="17325"/>
                </a:lnTo>
                <a:lnTo>
                  <a:pt x="341" y="17325"/>
                </a:lnTo>
                <a:lnTo>
                  <a:pt x="438" y="17350"/>
                </a:lnTo>
                <a:lnTo>
                  <a:pt x="560" y="17374"/>
                </a:lnTo>
                <a:lnTo>
                  <a:pt x="803" y="17398"/>
                </a:lnTo>
                <a:lnTo>
                  <a:pt x="1047" y="17350"/>
                </a:lnTo>
                <a:lnTo>
                  <a:pt x="1339" y="17301"/>
                </a:lnTo>
                <a:lnTo>
                  <a:pt x="1874" y="17131"/>
                </a:lnTo>
                <a:lnTo>
                  <a:pt x="2312" y="17009"/>
                </a:lnTo>
                <a:lnTo>
                  <a:pt x="2677" y="16936"/>
                </a:lnTo>
                <a:lnTo>
                  <a:pt x="3018" y="16887"/>
                </a:lnTo>
                <a:lnTo>
                  <a:pt x="3723" y="16839"/>
                </a:lnTo>
                <a:lnTo>
                  <a:pt x="4088" y="16790"/>
                </a:lnTo>
                <a:lnTo>
                  <a:pt x="4429" y="16741"/>
                </a:lnTo>
                <a:lnTo>
                  <a:pt x="4769" y="16644"/>
                </a:lnTo>
                <a:lnTo>
                  <a:pt x="5110" y="16522"/>
                </a:lnTo>
                <a:lnTo>
                  <a:pt x="5159" y="16498"/>
                </a:lnTo>
                <a:lnTo>
                  <a:pt x="5207" y="16449"/>
                </a:lnTo>
                <a:lnTo>
                  <a:pt x="5353" y="16401"/>
                </a:lnTo>
                <a:lnTo>
                  <a:pt x="5499" y="16328"/>
                </a:lnTo>
                <a:lnTo>
                  <a:pt x="5645" y="16255"/>
                </a:lnTo>
                <a:lnTo>
                  <a:pt x="5791" y="16133"/>
                </a:lnTo>
                <a:lnTo>
                  <a:pt x="6035" y="15890"/>
                </a:lnTo>
                <a:lnTo>
                  <a:pt x="6254" y="15671"/>
                </a:lnTo>
                <a:lnTo>
                  <a:pt x="6959" y="14965"/>
                </a:lnTo>
                <a:lnTo>
                  <a:pt x="7641" y="14284"/>
                </a:lnTo>
                <a:lnTo>
                  <a:pt x="9101" y="12824"/>
                </a:lnTo>
                <a:lnTo>
                  <a:pt x="10536" y="11364"/>
                </a:lnTo>
                <a:lnTo>
                  <a:pt x="11218" y="10658"/>
                </a:lnTo>
                <a:lnTo>
                  <a:pt x="11875" y="9904"/>
                </a:lnTo>
                <a:lnTo>
                  <a:pt x="12531" y="9174"/>
                </a:lnTo>
                <a:lnTo>
                  <a:pt x="13213" y="8444"/>
                </a:lnTo>
                <a:lnTo>
                  <a:pt x="13870" y="7811"/>
                </a:lnTo>
                <a:lnTo>
                  <a:pt x="14527" y="7179"/>
                </a:lnTo>
                <a:lnTo>
                  <a:pt x="15184" y="6522"/>
                </a:lnTo>
                <a:lnTo>
                  <a:pt x="15500" y="6205"/>
                </a:lnTo>
                <a:lnTo>
                  <a:pt x="15816" y="5840"/>
                </a:lnTo>
                <a:lnTo>
                  <a:pt x="15889" y="5792"/>
                </a:lnTo>
                <a:lnTo>
                  <a:pt x="15987" y="5767"/>
                </a:lnTo>
                <a:lnTo>
                  <a:pt x="16060" y="5694"/>
                </a:lnTo>
                <a:lnTo>
                  <a:pt x="16108" y="5621"/>
                </a:lnTo>
                <a:lnTo>
                  <a:pt x="16133" y="5524"/>
                </a:lnTo>
                <a:lnTo>
                  <a:pt x="16376" y="5208"/>
                </a:lnTo>
                <a:lnTo>
                  <a:pt x="16595" y="4891"/>
                </a:lnTo>
                <a:lnTo>
                  <a:pt x="16814" y="4551"/>
                </a:lnTo>
                <a:lnTo>
                  <a:pt x="16984" y="4210"/>
                </a:lnTo>
                <a:lnTo>
                  <a:pt x="17106" y="3845"/>
                </a:lnTo>
                <a:lnTo>
                  <a:pt x="17203" y="3480"/>
                </a:lnTo>
                <a:lnTo>
                  <a:pt x="17228" y="3140"/>
                </a:lnTo>
                <a:lnTo>
                  <a:pt x="17203" y="2799"/>
                </a:lnTo>
                <a:lnTo>
                  <a:pt x="17130" y="2458"/>
                </a:lnTo>
                <a:lnTo>
                  <a:pt x="17009" y="2142"/>
                </a:lnTo>
                <a:lnTo>
                  <a:pt x="16863" y="1826"/>
                </a:lnTo>
                <a:lnTo>
                  <a:pt x="16668" y="1534"/>
                </a:lnTo>
                <a:lnTo>
                  <a:pt x="16449" y="1266"/>
                </a:lnTo>
                <a:lnTo>
                  <a:pt x="16230" y="998"/>
                </a:lnTo>
                <a:lnTo>
                  <a:pt x="15962" y="779"/>
                </a:lnTo>
                <a:lnTo>
                  <a:pt x="15670" y="560"/>
                </a:lnTo>
                <a:lnTo>
                  <a:pt x="15354" y="390"/>
                </a:lnTo>
                <a:lnTo>
                  <a:pt x="15013" y="244"/>
                </a:lnTo>
                <a:lnTo>
                  <a:pt x="14673" y="122"/>
                </a:lnTo>
                <a:lnTo>
                  <a:pt x="14332" y="49"/>
                </a:lnTo>
                <a:lnTo>
                  <a:pt x="1396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8" name="Google Shape;14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65771" y="2215375"/>
            <a:ext cx="289775" cy="30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uiExpand="1" build="p"/>
    </p:bldLst>
  </p:timing>
</p:sld>
</file>

<file path=ppt/theme/theme1.xml><?xml version="1.0" encoding="utf-8"?>
<a:theme xmlns:a="http://schemas.openxmlformats.org/drawingml/2006/main" name="Paris template">
  <a:themeElements>
    <a:clrScheme name="Custom 347">
      <a:dk1>
        <a:srgbClr val="49413E"/>
      </a:dk1>
      <a:lt1>
        <a:srgbClr val="FFFFFF"/>
      </a:lt1>
      <a:dk2>
        <a:srgbClr val="9D9A8E"/>
      </a:dk2>
      <a:lt2>
        <a:srgbClr val="EDEADE"/>
      </a:lt2>
      <a:accent1>
        <a:srgbClr val="E2AB30"/>
      </a:accent1>
      <a:accent2>
        <a:srgbClr val="998B36"/>
      </a:accent2>
      <a:accent3>
        <a:srgbClr val="D8CA7E"/>
      </a:accent3>
      <a:accent4>
        <a:srgbClr val="D89168"/>
      </a:accent4>
      <a:accent5>
        <a:srgbClr val="BB584C"/>
      </a:accent5>
      <a:accent6>
        <a:srgbClr val="994F5F"/>
      </a:accent6>
      <a:hlink>
        <a:srgbClr val="6B331E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956</Words>
  <Application>Microsoft Office PowerPoint</Application>
  <PresentationFormat>On-screen Show (16:9)</PresentationFormat>
  <Paragraphs>126</Paragraphs>
  <Slides>27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Wingdings</vt:lpstr>
      <vt:lpstr>Vidaloka</vt:lpstr>
      <vt:lpstr>字魂35号-经典雅黑</vt:lpstr>
      <vt:lpstr>Arial</vt:lpstr>
      <vt:lpstr>Bitter Thin</vt:lpstr>
      <vt:lpstr>Bitter</vt:lpstr>
      <vt:lpstr>宋体</vt:lpstr>
      <vt:lpstr>Dancing Script</vt:lpstr>
      <vt:lpstr>Montserrat SemiBold</vt:lpstr>
      <vt:lpstr>Calibri</vt:lpstr>
      <vt:lpstr>Paris template</vt:lpstr>
      <vt:lpstr>Hello!</vt:lpstr>
      <vt:lpstr>Ai nhanh trí hơn?</vt:lpstr>
      <vt:lpstr>PowerPoint Presentation</vt:lpstr>
      <vt:lpstr>NỘI DUNG BÀI HỌC</vt:lpstr>
      <vt:lpstr>1. Khám phá</vt:lpstr>
      <vt:lpstr>Hoạt động nhóm</vt:lpstr>
      <vt:lpstr>PowerPoint Presentation</vt:lpstr>
      <vt:lpstr>PowerPoint Presentation</vt:lpstr>
      <vt:lpstr>Kết luận </vt:lpstr>
      <vt:lpstr>Kết luận </vt:lpstr>
      <vt:lpstr>PowerPoint Presentation</vt:lpstr>
      <vt:lpstr>2. Sáng tạo</vt:lpstr>
      <vt:lpstr>Các bước tìm ý tưởng</vt:lpstr>
      <vt:lpstr>Thực hành</vt:lpstr>
      <vt:lpstr>PowerPoint Presentation</vt:lpstr>
      <vt:lpstr>Cách 2: Vẽ bằng bảng màu</vt:lpstr>
      <vt:lpstr>PowerPoint Presentation</vt:lpstr>
      <vt:lpstr>Em hãy vẽ bức tranh chân dung của một bạn trong lớp. Yêu cầu: Khai thác đặc điểm khuôn mặt bạn và em hãy nói về bức tranh của mình.</vt:lpstr>
      <vt:lpstr>PowerPoint Presentation</vt:lpstr>
      <vt:lpstr>3. THẢO LUẬN</vt:lpstr>
      <vt:lpstr>PowerPoint Presentation</vt:lpstr>
      <vt:lpstr>PowerPoint Presentation</vt:lpstr>
      <vt:lpstr>PowerPoint Presentation</vt:lpstr>
      <vt:lpstr>PowerPoint Presentation</vt:lpstr>
      <vt:lpstr>Ghi nhớ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User</dc:creator>
  <cp:lastModifiedBy>Windows User</cp:lastModifiedBy>
  <cp:revision>37</cp:revision>
  <dcterms:modified xsi:type="dcterms:W3CDTF">2021-09-04T13:39:45Z</dcterms:modified>
</cp:coreProperties>
</file>