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57" r:id="rId3"/>
    <p:sldId id="276" r:id="rId4"/>
    <p:sldId id="279" r:id="rId5"/>
    <p:sldId id="280" r:id="rId6"/>
    <p:sldId id="278" r:id="rId7"/>
    <p:sldId id="281" r:id="rId8"/>
    <p:sldId id="258" r:id="rId9"/>
    <p:sldId id="282" r:id="rId10"/>
    <p:sldId id="285" r:id="rId11"/>
    <p:sldId id="284" r:id="rId12"/>
    <p:sldId id="287" r:id="rId13"/>
    <p:sldId id="286" r:id="rId14"/>
    <p:sldId id="283" r:id="rId15"/>
    <p:sldId id="288" r:id="rId16"/>
    <p:sldId id="259" r:id="rId17"/>
    <p:sldId id="289" r:id="rId18"/>
    <p:sldId id="260" r:id="rId19"/>
    <p:sldId id="292" r:id="rId20"/>
    <p:sldId id="294" r:id="rId21"/>
    <p:sldId id="295" r:id="rId22"/>
    <p:sldId id="293" r:id="rId23"/>
    <p:sldId id="305" r:id="rId24"/>
    <p:sldId id="261" r:id="rId25"/>
    <p:sldId id="296" r:id="rId26"/>
    <p:sldId id="306" r:id="rId27"/>
    <p:sldId id="297" r:id="rId28"/>
    <p:sldId id="298" r:id="rId29"/>
    <p:sldId id="307" r:id="rId30"/>
    <p:sldId id="308" r:id="rId31"/>
    <p:sldId id="309" r:id="rId32"/>
    <p:sldId id="266" r:id="rId33"/>
    <p:sldId id="299" r:id="rId34"/>
    <p:sldId id="300" r:id="rId35"/>
    <p:sldId id="267" r:id="rId36"/>
    <p:sldId id="302" r:id="rId37"/>
    <p:sldId id="303" r:id="rId38"/>
    <p:sldId id="304" r:id="rId39"/>
    <p:sldId id="274" r:id="rId40"/>
    <p:sldId id="275" r:id="rId41"/>
    <p:sldId id="271" r:id="rId42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744" y="96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-13855"/>
            <a:ext cx="6324600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00" y="609600"/>
            <a:ext cx="6039492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</a:p>
          <a:p>
            <a:pPr algn="ctr"/>
            <a:r>
              <a:rPr lang="en-US" sz="19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502004"/>
            <a:ext cx="4114800" cy="2547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 descr="FLOWERS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69747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LOWERS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023250"/>
              </p:ext>
            </p:extLst>
          </p:nvPr>
        </p:nvGraphicFramePr>
        <p:xfrm>
          <a:off x="2057400" y="3291840"/>
          <a:ext cx="1066800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lip" r:id="rId7" imgW="1060704" imgH="1335024" progId="">
                  <p:embed/>
                </p:oleObj>
              </mc:Choice>
              <mc:Fallback>
                <p:oleObj name="Clip" r:id="rId7" imgW="1060704" imgH="133502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91840"/>
                        <a:ext cx="1066800" cy="1280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492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3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2" name="Rectangle 1"/>
          <p:cNvSpPr/>
          <p:nvPr/>
        </p:nvSpPr>
        <p:spPr>
          <a:xfrm>
            <a:off x="1209964" y="1447800"/>
            <a:ext cx="62576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5 – 6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09964" y="2829044"/>
            <a:ext cx="625763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99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3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2" y="1295400"/>
            <a:ext cx="4512198" cy="2892032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4429446" y="1524000"/>
            <a:ext cx="3667446" cy="1524000"/>
          </a:xfrm>
          <a:prstGeom prst="cloudCallout">
            <a:avLst>
              <a:gd name="adj1" fmla="val -33804"/>
              <a:gd name="adj2" fmla="val 641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99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3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6" y="1447800"/>
            <a:ext cx="3427584" cy="2570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90" y="1457347"/>
            <a:ext cx="3527710" cy="264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9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3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399"/>
            <a:ext cx="4901765" cy="31069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6354" y="3343870"/>
            <a:ext cx="652364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15649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3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2628050" y="1219200"/>
            <a:ext cx="4306150" cy="1295400"/>
          </a:xfrm>
          <a:prstGeom prst="cloudCallout">
            <a:avLst>
              <a:gd name="adj1" fmla="val -48411"/>
              <a:gd name="adj2" fmla="val 556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12" y="1600200"/>
            <a:ext cx="563508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3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1676400"/>
            <a:ext cx="57150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444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10016"/>
            <a:ext cx="5657208" cy="2780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1524000"/>
            <a:ext cx="6451165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dung ở ý 1,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61 SGK: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4179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55507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6" y="1447800"/>
            <a:ext cx="5153024" cy="2849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9292" y="1752600"/>
            <a:ext cx="2266308" cy="28007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(4 HS)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K,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K.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2000" y="1295400"/>
            <a:ext cx="20193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55507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2" name="Rectangle 1"/>
          <p:cNvSpPr/>
          <p:nvPr/>
        </p:nvSpPr>
        <p:spPr>
          <a:xfrm>
            <a:off x="988352" y="1295400"/>
            <a:ext cx="678404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miêt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" name="Rectangle 2"/>
          <p:cNvSpPr/>
          <p:nvPr/>
        </p:nvSpPr>
        <p:spPr>
          <a:xfrm>
            <a:off x="975934" y="2971800"/>
            <a:ext cx="679646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8453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28721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4286892" cy="1981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0577" y="1981200"/>
            <a:ext cx="3033223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76300" y="1295400"/>
            <a:ext cx="57531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DU LỊCH LÀNG NGHỀ QUA TRANH</a:t>
            </a:r>
          </a:p>
        </p:txBody>
      </p:sp>
    </p:spTree>
    <p:extLst>
      <p:ext uri="{BB962C8B-B14F-4D97-AF65-F5344CB8AC3E}">
        <p14:creationId xmlns:p14="http://schemas.microsoft.com/office/powerpoint/2010/main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55507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2209800"/>
            <a:ext cx="3693602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– 5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25754"/>
            <a:ext cx="2929180" cy="291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676400" y="1524000"/>
            <a:ext cx="20193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4161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55507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48483" y="1547336"/>
            <a:ext cx="6769311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55507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2628050" y="1219200"/>
            <a:ext cx="5019660" cy="1981200"/>
          </a:xfrm>
          <a:prstGeom prst="cloudCallout">
            <a:avLst>
              <a:gd name="adj1" fmla="val -48411"/>
              <a:gd name="adj2" fmla="val 556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846532" y="1981200"/>
            <a:ext cx="7078267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55507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2209800" y="1219200"/>
            <a:ext cx="5562600" cy="1981200"/>
          </a:xfrm>
          <a:prstGeom prst="cloudCallout">
            <a:avLst>
              <a:gd name="adj1" fmla="val -48411"/>
              <a:gd name="adj2" fmla="val 556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4009" y="2438400"/>
            <a:ext cx="658219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6284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765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52" y="1295400"/>
            <a:ext cx="3964148" cy="3071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228600" y="1383580"/>
            <a:ext cx="4134492" cy="1131020"/>
          </a:xfrm>
          <a:prstGeom prst="cloudCallout">
            <a:avLst>
              <a:gd name="adj1" fmla="val -48411"/>
              <a:gd name="adj2" fmla="val 556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889711" y="2819400"/>
            <a:ext cx="6958889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765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2181761"/>
            <a:ext cx="59436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...”.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19200" y="1447800"/>
            <a:ext cx="20193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345847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765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981200"/>
            <a:ext cx="7239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19200" y="1371600"/>
            <a:ext cx="20193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 “NẾU”</a:t>
            </a:r>
          </a:p>
        </p:txBody>
      </p:sp>
    </p:spTree>
    <p:extLst>
      <p:ext uri="{BB962C8B-B14F-4D97-AF65-F5344CB8AC3E}">
        <p14:creationId xmlns:p14="http://schemas.microsoft.com/office/powerpoint/2010/main" val="26545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765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66800" y="1219200"/>
            <a:ext cx="20193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 “THÌ”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752600"/>
            <a:ext cx="7434184" cy="27084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HS,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479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6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765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1214" y="1600200"/>
            <a:ext cx="6821186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HS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479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765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98" y="1600200"/>
            <a:ext cx="6652402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794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28721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0" y="1467032"/>
            <a:ext cx="2990450" cy="19923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3530025"/>
            <a:ext cx="36010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42" y="1487815"/>
            <a:ext cx="2950858" cy="19660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92942" y="3528568"/>
            <a:ext cx="333185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Làng đá mỹ nghệ Non Nước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 Hòa Hải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Ngũ Hành Sơn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Đà Nẵng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9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765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0349" y="2055674"/>
            <a:ext cx="661585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66800" y="1371600"/>
            <a:ext cx="2590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14549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765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4626" y="1600200"/>
            <a:ext cx="674777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36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4125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20211"/>
            <a:ext cx="3822114" cy="3485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4125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92" y="727868"/>
            <a:ext cx="3200400" cy="373062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85800" y="1752600"/>
            <a:ext cx="41148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he:</a:t>
            </a:r>
          </a:p>
          <a:p>
            <a:pPr lvl="0"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Nhuộm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he</a:t>
            </a:r>
          </a:p>
        </p:txBody>
      </p:sp>
    </p:spTree>
    <p:extLst>
      <p:ext uri="{BB962C8B-B14F-4D97-AF65-F5344CB8AC3E}">
        <p14:creationId xmlns:p14="http://schemas.microsoft.com/office/powerpoint/2010/main" val="16009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4125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1600200"/>
            <a:ext cx="5562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phấm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81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44699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Tuyền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quảng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bá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13" y="1524000"/>
            <a:ext cx="7083666" cy="2415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44699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Tuyền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quảng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bá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371600"/>
            <a:ext cx="72771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Internet.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phấm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phâm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39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44699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Tuyền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quảng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bá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pic>
        <p:nvPicPr>
          <p:cNvPr id="22" name="Picture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07" y="1219200"/>
            <a:ext cx="7123250" cy="325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7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44699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Tuyền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quảng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bá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pic>
        <p:nvPicPr>
          <p:cNvPr id="22" name="Picture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84" y="1190118"/>
            <a:ext cx="2399016" cy="33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7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943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1961508" y="1150937"/>
            <a:ext cx="5429892" cy="1275483"/>
          </a:xfrm>
          <a:prstGeom prst="cloudCallout">
            <a:avLst>
              <a:gd name="adj1" fmla="val -48411"/>
              <a:gd name="adj2" fmla="val 556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2057400" y="1620117"/>
            <a:ext cx="5429892" cy="1275483"/>
          </a:xfrm>
          <a:prstGeom prst="cloudCallout">
            <a:avLst>
              <a:gd name="adj1" fmla="val -48411"/>
              <a:gd name="adj2" fmla="val 5564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2027382" y="1981200"/>
            <a:ext cx="5745018" cy="1504083"/>
          </a:xfrm>
          <a:prstGeom prst="cloudCallout">
            <a:avLst>
              <a:gd name="adj1" fmla="val -48411"/>
              <a:gd name="adj2" fmla="val 5564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9299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28721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7" y="1295400"/>
            <a:ext cx="3352798" cy="22338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3606225"/>
            <a:ext cx="286959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98" y="1295400"/>
            <a:ext cx="3313702" cy="22077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6800" y="3581400"/>
            <a:ext cx="2743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649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Khảo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76200" y="1219200"/>
            <a:ext cx="4191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09782" y="2886670"/>
            <a:ext cx="297641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24310"/>
            <a:ext cx="3924442" cy="311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47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92634" y="1447800"/>
            <a:ext cx="65273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2286000"/>
            <a:ext cx="65273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</p:spTree>
    <p:extLst>
      <p:ext uri="{BB962C8B-B14F-4D97-AF65-F5344CB8AC3E}">
        <p14:creationId xmlns:p14="http://schemas.microsoft.com/office/powerpoint/2010/main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28721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4" y="1295400"/>
            <a:ext cx="3314066" cy="21997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3581400"/>
            <a:ext cx="328692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50" y="1295400"/>
            <a:ext cx="3099450" cy="23245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0" y="3681427"/>
            <a:ext cx="2819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Làng nghề Đan Đó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T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hủ Sỹ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Tiên Lữ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Hưng Yên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7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28721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7" y="1295400"/>
            <a:ext cx="3294360" cy="2190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7928" y="3606225"/>
            <a:ext cx="296827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Làng nghề hương xạ Cao Thôn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Bảo Khê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Hưng Yên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62" y="1295400"/>
            <a:ext cx="3317938" cy="22603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6801" y="3682425"/>
            <a:ext cx="25908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28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28721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2133600" y="1219200"/>
            <a:ext cx="4191000" cy="1066800"/>
          </a:xfrm>
          <a:prstGeom prst="cloudCallout">
            <a:avLst>
              <a:gd name="adj1" fmla="val -36701"/>
              <a:gd name="adj2" fmla="val 846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08" y="2667096"/>
            <a:ext cx="6468892" cy="167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40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3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18" y="1342574"/>
            <a:ext cx="6575482" cy="3077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loud Callout 14"/>
          <p:cNvSpPr/>
          <p:nvPr/>
        </p:nvSpPr>
        <p:spPr>
          <a:xfrm>
            <a:off x="2267591" y="1905000"/>
            <a:ext cx="4191000" cy="1066800"/>
          </a:xfrm>
          <a:prstGeom prst="cloudCallout">
            <a:avLst>
              <a:gd name="adj1" fmla="val -32293"/>
              <a:gd name="adj2" fmla="val 829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3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582" y="1296598"/>
            <a:ext cx="6209018" cy="3123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2265282" y="1905000"/>
            <a:ext cx="4191000" cy="1066800"/>
          </a:xfrm>
          <a:prstGeom prst="cloudCallout">
            <a:avLst>
              <a:gd name="adj1" fmla="val -32293"/>
              <a:gd name="adj2" fmla="val 829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864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3025</Words>
  <Application>Microsoft Office PowerPoint</Application>
  <PresentationFormat>Custom</PresentationFormat>
  <Paragraphs>241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92</cp:revision>
  <dcterms:created xsi:type="dcterms:W3CDTF">2021-08-05T08:35:56Z</dcterms:created>
  <dcterms:modified xsi:type="dcterms:W3CDTF">2024-04-09T15:30:57Z</dcterms:modified>
</cp:coreProperties>
</file>