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60"/>
  </p:notesMasterIdLst>
  <p:sldIdLst>
    <p:sldId id="293" r:id="rId3"/>
    <p:sldId id="295" r:id="rId4"/>
    <p:sldId id="256" r:id="rId5"/>
    <p:sldId id="257" r:id="rId6"/>
    <p:sldId id="260" r:id="rId7"/>
    <p:sldId id="258" r:id="rId8"/>
    <p:sldId id="336" r:id="rId9"/>
    <p:sldId id="337" r:id="rId10"/>
    <p:sldId id="359" r:id="rId11"/>
    <p:sldId id="360" r:id="rId12"/>
    <p:sldId id="361" r:id="rId13"/>
    <p:sldId id="308" r:id="rId14"/>
    <p:sldId id="340" r:id="rId15"/>
    <p:sldId id="362" r:id="rId16"/>
    <p:sldId id="339" r:id="rId17"/>
    <p:sldId id="364" r:id="rId18"/>
    <p:sldId id="363" r:id="rId19"/>
    <p:sldId id="298" r:id="rId20"/>
    <p:sldId id="273" r:id="rId21"/>
    <p:sldId id="366" r:id="rId22"/>
    <p:sldId id="367" r:id="rId23"/>
    <p:sldId id="299" r:id="rId24"/>
    <p:sldId id="259" r:id="rId25"/>
    <p:sldId id="317" r:id="rId26"/>
    <p:sldId id="346" r:id="rId27"/>
    <p:sldId id="368" r:id="rId28"/>
    <p:sldId id="306" r:id="rId29"/>
    <p:sldId id="369" r:id="rId30"/>
    <p:sldId id="313" r:id="rId31"/>
    <p:sldId id="312" r:id="rId32"/>
    <p:sldId id="349" r:id="rId33"/>
    <p:sldId id="370" r:id="rId34"/>
    <p:sldId id="311" r:id="rId35"/>
    <p:sldId id="371" r:id="rId36"/>
    <p:sldId id="263" r:id="rId37"/>
    <p:sldId id="372" r:id="rId38"/>
    <p:sldId id="373" r:id="rId39"/>
    <p:sldId id="314" r:id="rId40"/>
    <p:sldId id="300" r:id="rId41"/>
    <p:sldId id="318" r:id="rId42"/>
    <p:sldId id="319" r:id="rId43"/>
    <p:sldId id="320" r:id="rId44"/>
    <p:sldId id="321" r:id="rId45"/>
    <p:sldId id="328" r:id="rId46"/>
    <p:sldId id="329" r:id="rId47"/>
    <p:sldId id="324" r:id="rId48"/>
    <p:sldId id="325" r:id="rId49"/>
    <p:sldId id="327" r:id="rId50"/>
    <p:sldId id="353" r:id="rId51"/>
    <p:sldId id="265" r:id="rId52"/>
    <p:sldId id="374" r:id="rId53"/>
    <p:sldId id="375" r:id="rId54"/>
    <p:sldId id="354" r:id="rId55"/>
    <p:sldId id="377" r:id="rId56"/>
    <p:sldId id="268" r:id="rId57"/>
    <p:sldId id="266" r:id="rId58"/>
    <p:sldId id="331" r:id="rId59"/>
  </p:sldIdLst>
  <p:sldSz cx="9144000" cy="5143500" type="screen16x9"/>
  <p:notesSz cx="6858000" cy="9144000"/>
  <p:embeddedFontLst>
    <p:embeddedFont>
      <p:font typeface="Montserrat" panose="020B0604020202020204" charset="0"/>
      <p:regular r:id="rId61"/>
      <p:bold r:id="rId62"/>
      <p:italic r:id="rId63"/>
      <p:boldItalic r:id="rId64"/>
    </p:embeddedFont>
    <p:embeddedFont>
      <p:font typeface="Nunito Medium"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Raleway" panose="020B0604020202020204" charset="0"/>
      <p:regular r:id="rId73"/>
      <p:bold r:id="rId74"/>
      <p:italic r:id="rId75"/>
      <p:boldItalic r:id="rId76"/>
    </p:embeddedFont>
    <p:embeddedFont>
      <p:font typeface="Anaheim" panose="020B0604020202020204" charset="0"/>
      <p:regular r:id="rId77"/>
    </p:embeddedFont>
    <p:embeddedFont>
      <p:font typeface="Roboto" panose="020B0604020202020204" charset="0"/>
      <p:regular r:id="rId78"/>
      <p:bold r:id="rId79"/>
      <p:italic r:id="rId80"/>
      <p:boldItalic r:id="rId81"/>
    </p:embeddedFont>
    <p:embeddedFont>
      <p:font typeface="Bebas Neue" panose="020B0604020202020204" charset="0"/>
      <p:regular r:id="rId82"/>
    </p:embeddedFont>
    <p:embeddedFont>
      <p:font typeface="Nunito Light" panose="020B0604020202020204" charset="0"/>
      <p:regular r:id="rId83"/>
      <p:italic r:id="rId84"/>
    </p:embeddedFont>
    <p:embeddedFont>
      <p:font typeface="Alatsi" panose="020B0604020202020204" charset="0"/>
      <p:regular r:id="rId85"/>
    </p:embeddedFont>
    <p:embeddedFont>
      <p:font typeface="PT Sans" panose="020B0604020202020204" charset="0"/>
      <p:italic r:id="rId86"/>
      <p:boldItalic r:id="rId87"/>
    </p:embeddedFont>
    <p:embeddedFont>
      <p:font typeface="Open Sans" panose="020B0604020202020204" charset="0"/>
      <p:regular r:id="rId88"/>
      <p:bold r:id="rId89"/>
      <p:italic r:id="rId90"/>
      <p:boldItalic r:id="rId91"/>
    </p:embeddedFont>
    <p:embeddedFont>
      <p:font typeface="Montserrat Medium" panose="020B060402020202020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CFC"/>
    <a:srgbClr val="FFCC99"/>
    <a:srgbClr val="DFC9EF"/>
    <a:srgbClr val="FFC1E0"/>
    <a:srgbClr val="FAFAFA"/>
    <a:srgbClr val="FFFF99"/>
    <a:srgbClr val="99FFCC"/>
    <a:srgbClr val="CC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8E29CC-59DE-4C57-8278-5F09C1A3D900}">
  <a:tblStyle styleId="{C48E29CC-59DE-4C57-8278-5F09C1A3D9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90E318B-0925-4836-88DE-B1262BFA2C3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434" autoAdjust="0"/>
  </p:normalViewPr>
  <p:slideViewPr>
    <p:cSldViewPr snapToGrid="0">
      <p:cViewPr>
        <p:scale>
          <a:sx n="66" d="100"/>
          <a:sy n="66" d="100"/>
        </p:scale>
        <p:origin x="1344"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font" Target="fonts/font29.fntdata"/><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 Target="slides/slide3.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font" Target="fonts/font30.fntdata"/><Relationship Id="rId95" Type="http://schemas.openxmlformats.org/officeDocument/2006/relationships/font" Target="fonts/font3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font" Target="fonts/font33.fntdata"/><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829137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89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28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98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83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221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58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2358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22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60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9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Bấm</a:t>
            </a:r>
            <a:r>
              <a:rPr lang="vi-VN" b="1" baseline="0" smtClean="0"/>
              <a:t> vào từng quả chuông để mở câu hỏi, sau khi trả lời hết, bấm nút mũi tên góc phải màn hình để đến bài tập Vận dụng.</a:t>
            </a:r>
            <a:endParaRPr lang="en-US" b="1"/>
          </a:p>
        </p:txBody>
      </p:sp>
    </p:spTree>
    <p:extLst>
      <p:ext uri="{BB962C8B-B14F-4D97-AF65-F5344CB8AC3E}">
        <p14:creationId xmlns:p14="http://schemas.microsoft.com/office/powerpoint/2010/main" val="381299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57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290395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3262503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271572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smtClean="0"/>
          </a:p>
        </p:txBody>
      </p:sp>
    </p:spTree>
    <p:extLst>
      <p:ext uri="{BB962C8B-B14F-4D97-AF65-F5344CB8AC3E}">
        <p14:creationId xmlns:p14="http://schemas.microsoft.com/office/powerpoint/2010/main" val="175569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2157983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smtClean="0"/>
              <a:t>Sau</a:t>
            </a:r>
            <a:r>
              <a:rPr lang="vi-VN" b="1" baseline="0" smtClean="0"/>
              <a:t> khi hiển thị đáp án, bấm hình góc phải màn hình để quay lại bảng câu hỏi.</a:t>
            </a:r>
            <a:endParaRPr lang="en-US" b="1"/>
          </a:p>
        </p:txBody>
      </p:sp>
    </p:spTree>
    <p:extLst>
      <p:ext uri="{BB962C8B-B14F-4D97-AF65-F5344CB8AC3E}">
        <p14:creationId xmlns:p14="http://schemas.microsoft.com/office/powerpoint/2010/main" val="3292081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smtClean="0"/>
              <a:t>Sau</a:t>
            </a:r>
            <a:r>
              <a:rPr lang="vi-VN" b="1" baseline="0" smtClean="0"/>
              <a:t> khi hiển thị đáp án, bấm hình góc phải màn hình để quay lại bảng câu hỏi.</a:t>
            </a:r>
            <a:endParaRPr lang="en-US" b="1" smtClean="0"/>
          </a:p>
        </p:txBody>
      </p:sp>
    </p:spTree>
    <p:extLst>
      <p:ext uri="{BB962C8B-B14F-4D97-AF65-F5344CB8AC3E}">
        <p14:creationId xmlns:p14="http://schemas.microsoft.com/office/powerpoint/2010/main" val="242669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248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353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65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308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964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5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7685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377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82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33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4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73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3000" y="183000"/>
            <a:ext cx="8778000" cy="4777500"/>
            <a:chOff x="183000" y="183000"/>
            <a:chExt cx="8778000" cy="4777500"/>
          </a:xfrm>
        </p:grpSpPr>
        <p:sp>
          <p:nvSpPr>
            <p:cNvPr id="10" name="Google Shape;10;p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890937"/>
            <a:ext cx="5205900" cy="2651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776188"/>
            <a:ext cx="52059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5"/>
        <p:cNvGrpSpPr/>
        <p:nvPr/>
      </p:nvGrpSpPr>
      <p:grpSpPr>
        <a:xfrm>
          <a:off x="0" y="0"/>
          <a:ext cx="0" cy="0"/>
          <a:chOff x="0" y="0"/>
          <a:chExt cx="0" cy="0"/>
        </a:xfrm>
      </p:grpSpPr>
      <p:grpSp>
        <p:nvGrpSpPr>
          <p:cNvPr id="116" name="Google Shape;116;p19"/>
          <p:cNvGrpSpPr/>
          <p:nvPr/>
        </p:nvGrpSpPr>
        <p:grpSpPr>
          <a:xfrm>
            <a:off x="183000" y="183000"/>
            <a:ext cx="8778000" cy="4777500"/>
            <a:chOff x="183000" y="183000"/>
            <a:chExt cx="8778000" cy="4777500"/>
          </a:xfrm>
        </p:grpSpPr>
        <p:sp>
          <p:nvSpPr>
            <p:cNvPr id="117" name="Google Shape;117;p1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9"/>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9"/>
          <p:cNvSpPr txBox="1">
            <a:spLocks noGrp="1"/>
          </p:cNvSpPr>
          <p:nvPr>
            <p:ph type="subTitle" idx="1"/>
          </p:nvPr>
        </p:nvSpPr>
        <p:spPr>
          <a:xfrm>
            <a:off x="4754849"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1" name="Google Shape;121;p19"/>
          <p:cNvSpPr txBox="1">
            <a:spLocks noGrp="1"/>
          </p:cNvSpPr>
          <p:nvPr>
            <p:ph type="subTitle" idx="2"/>
          </p:nvPr>
        </p:nvSpPr>
        <p:spPr>
          <a:xfrm>
            <a:off x="1371750"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19"/>
          <p:cNvSpPr txBox="1">
            <a:spLocks noGrp="1"/>
          </p:cNvSpPr>
          <p:nvPr>
            <p:ph type="subTitle" idx="3"/>
          </p:nvPr>
        </p:nvSpPr>
        <p:spPr>
          <a:xfrm>
            <a:off x="1371750"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23" name="Google Shape;123;p19"/>
          <p:cNvSpPr txBox="1">
            <a:spLocks noGrp="1"/>
          </p:cNvSpPr>
          <p:nvPr>
            <p:ph type="subTitle" idx="4"/>
          </p:nvPr>
        </p:nvSpPr>
        <p:spPr>
          <a:xfrm>
            <a:off x="4754849"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grpSp>
        <p:nvGrpSpPr>
          <p:cNvPr id="125" name="Google Shape;125;p20"/>
          <p:cNvGrpSpPr/>
          <p:nvPr/>
        </p:nvGrpSpPr>
        <p:grpSpPr>
          <a:xfrm>
            <a:off x="183000" y="183000"/>
            <a:ext cx="8778000" cy="4777500"/>
            <a:chOff x="183000" y="183000"/>
            <a:chExt cx="8778000" cy="4777500"/>
          </a:xfrm>
        </p:grpSpPr>
        <p:sp>
          <p:nvSpPr>
            <p:cNvPr id="126" name="Google Shape;126;p20"/>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20"/>
          <p:cNvSpPr txBox="1">
            <a:spLocks noGrp="1"/>
          </p:cNvSpPr>
          <p:nvPr>
            <p:ph type="subTitle" idx="1"/>
          </p:nvPr>
        </p:nvSpPr>
        <p:spPr>
          <a:xfrm>
            <a:off x="4754857"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20"/>
          <p:cNvSpPr txBox="1">
            <a:spLocks noGrp="1"/>
          </p:cNvSpPr>
          <p:nvPr>
            <p:ph type="subTitle" idx="2"/>
          </p:nvPr>
        </p:nvSpPr>
        <p:spPr>
          <a:xfrm>
            <a:off x="1371743"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2"/>
        <p:cNvGrpSpPr/>
        <p:nvPr/>
      </p:nvGrpSpPr>
      <p:grpSpPr>
        <a:xfrm>
          <a:off x="0" y="0"/>
          <a:ext cx="0" cy="0"/>
          <a:chOff x="0" y="0"/>
          <a:chExt cx="0" cy="0"/>
        </a:xfrm>
      </p:grpSpPr>
      <p:grpSp>
        <p:nvGrpSpPr>
          <p:cNvPr id="143" name="Google Shape;143;p22"/>
          <p:cNvGrpSpPr/>
          <p:nvPr/>
        </p:nvGrpSpPr>
        <p:grpSpPr>
          <a:xfrm>
            <a:off x="183000" y="183000"/>
            <a:ext cx="8778000" cy="4777500"/>
            <a:chOff x="183000" y="183000"/>
            <a:chExt cx="8778000" cy="4777500"/>
          </a:xfrm>
        </p:grpSpPr>
        <p:sp>
          <p:nvSpPr>
            <p:cNvPr id="144" name="Google Shape;144;p2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2"/>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22"/>
          <p:cNvSpPr txBox="1">
            <a:spLocks noGrp="1"/>
          </p:cNvSpPr>
          <p:nvPr>
            <p:ph type="subTitle" idx="1"/>
          </p:nvPr>
        </p:nvSpPr>
        <p:spPr>
          <a:xfrm>
            <a:off x="1188749"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22"/>
          <p:cNvSpPr txBox="1">
            <a:spLocks noGrp="1"/>
          </p:cNvSpPr>
          <p:nvPr>
            <p:ph type="subTitle" idx="2"/>
          </p:nvPr>
        </p:nvSpPr>
        <p:spPr>
          <a:xfrm>
            <a:off x="4754880"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2"/>
          <p:cNvSpPr txBox="1">
            <a:spLocks noGrp="1"/>
          </p:cNvSpPr>
          <p:nvPr>
            <p:ph type="subTitle" idx="3"/>
          </p:nvPr>
        </p:nvSpPr>
        <p:spPr>
          <a:xfrm>
            <a:off x="1188749"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0" name="Google Shape;150;p22"/>
          <p:cNvSpPr txBox="1">
            <a:spLocks noGrp="1"/>
          </p:cNvSpPr>
          <p:nvPr>
            <p:ph type="subTitle" idx="4"/>
          </p:nvPr>
        </p:nvSpPr>
        <p:spPr>
          <a:xfrm>
            <a:off x="4754880"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1" name="Google Shape;151;p22"/>
          <p:cNvSpPr txBox="1">
            <a:spLocks noGrp="1"/>
          </p:cNvSpPr>
          <p:nvPr>
            <p:ph type="subTitle" idx="5"/>
          </p:nvPr>
        </p:nvSpPr>
        <p:spPr>
          <a:xfrm>
            <a:off x="11887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2" name="Google Shape;152;p22"/>
          <p:cNvSpPr txBox="1">
            <a:spLocks noGrp="1"/>
          </p:cNvSpPr>
          <p:nvPr>
            <p:ph type="subTitle" idx="6"/>
          </p:nvPr>
        </p:nvSpPr>
        <p:spPr>
          <a:xfrm>
            <a:off x="11887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3" name="Google Shape;153;p22"/>
          <p:cNvSpPr txBox="1">
            <a:spLocks noGrp="1"/>
          </p:cNvSpPr>
          <p:nvPr>
            <p:ph type="subTitle" idx="7"/>
          </p:nvPr>
        </p:nvSpPr>
        <p:spPr>
          <a:xfrm>
            <a:off x="47548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4" name="Google Shape;154;p22"/>
          <p:cNvSpPr txBox="1">
            <a:spLocks noGrp="1"/>
          </p:cNvSpPr>
          <p:nvPr>
            <p:ph type="subTitle" idx="8"/>
          </p:nvPr>
        </p:nvSpPr>
        <p:spPr>
          <a:xfrm>
            <a:off x="47548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8"/>
        <p:cNvGrpSpPr/>
        <p:nvPr/>
      </p:nvGrpSpPr>
      <p:grpSpPr>
        <a:xfrm>
          <a:off x="0" y="0"/>
          <a:ext cx="0" cy="0"/>
          <a:chOff x="0" y="0"/>
          <a:chExt cx="0" cy="0"/>
        </a:xfrm>
      </p:grpSpPr>
      <p:grpSp>
        <p:nvGrpSpPr>
          <p:cNvPr id="209" name="Google Shape;209;p26"/>
          <p:cNvGrpSpPr/>
          <p:nvPr/>
        </p:nvGrpSpPr>
        <p:grpSpPr>
          <a:xfrm>
            <a:off x="183000" y="183000"/>
            <a:ext cx="8778000" cy="4777500"/>
            <a:chOff x="183000" y="183000"/>
            <a:chExt cx="8778000" cy="4777500"/>
          </a:xfrm>
        </p:grpSpPr>
        <p:sp>
          <p:nvSpPr>
            <p:cNvPr id="210" name="Google Shape;210;p2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6"/>
          <p:cNvSpPr txBox="1">
            <a:spLocks noGrp="1"/>
          </p:cNvSpPr>
          <p:nvPr>
            <p:ph type="title" hasCustomPrompt="1"/>
          </p:nvPr>
        </p:nvSpPr>
        <p:spPr>
          <a:xfrm>
            <a:off x="3407700" y="722376"/>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3" name="Google Shape;213;p26"/>
          <p:cNvSpPr txBox="1">
            <a:spLocks noGrp="1"/>
          </p:cNvSpPr>
          <p:nvPr>
            <p:ph type="subTitle" idx="1"/>
          </p:nvPr>
        </p:nvSpPr>
        <p:spPr>
          <a:xfrm>
            <a:off x="3407700" y="1362452"/>
            <a:ext cx="50232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4" name="Google Shape;214;p26"/>
          <p:cNvSpPr txBox="1">
            <a:spLocks noGrp="1"/>
          </p:cNvSpPr>
          <p:nvPr>
            <p:ph type="title" idx="2" hasCustomPrompt="1"/>
          </p:nvPr>
        </p:nvSpPr>
        <p:spPr>
          <a:xfrm>
            <a:off x="3407700" y="2045910"/>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5" name="Google Shape;215;p26"/>
          <p:cNvSpPr txBox="1">
            <a:spLocks noGrp="1"/>
          </p:cNvSpPr>
          <p:nvPr>
            <p:ph type="subTitle" idx="3"/>
          </p:nvPr>
        </p:nvSpPr>
        <p:spPr>
          <a:xfrm>
            <a:off x="3407700" y="268599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6" name="Google Shape;216;p26"/>
          <p:cNvSpPr txBox="1">
            <a:spLocks noGrp="1"/>
          </p:cNvSpPr>
          <p:nvPr>
            <p:ph type="title" idx="4" hasCustomPrompt="1"/>
          </p:nvPr>
        </p:nvSpPr>
        <p:spPr>
          <a:xfrm>
            <a:off x="3407875" y="3364992"/>
            <a:ext cx="50229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7" name="Google Shape;217;p26"/>
          <p:cNvSpPr txBox="1">
            <a:spLocks noGrp="1"/>
          </p:cNvSpPr>
          <p:nvPr>
            <p:ph type="subTitle" idx="5"/>
          </p:nvPr>
        </p:nvSpPr>
        <p:spPr>
          <a:xfrm>
            <a:off x="3407875" y="4005064"/>
            <a:ext cx="50229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6"/>
        </a:solidFill>
        <a:effectLst/>
      </p:bgPr>
    </p:bg>
    <p:spTree>
      <p:nvGrpSpPr>
        <p:cNvPr id="1" name="Shape 239"/>
        <p:cNvGrpSpPr/>
        <p:nvPr/>
      </p:nvGrpSpPr>
      <p:grpSpPr>
        <a:xfrm>
          <a:off x="0" y="0"/>
          <a:ext cx="0" cy="0"/>
          <a:chOff x="0" y="0"/>
          <a:chExt cx="0" cy="0"/>
        </a:xfrm>
      </p:grpSpPr>
      <p:grpSp>
        <p:nvGrpSpPr>
          <p:cNvPr id="240" name="Google Shape;240;p29"/>
          <p:cNvGrpSpPr/>
          <p:nvPr/>
        </p:nvGrpSpPr>
        <p:grpSpPr>
          <a:xfrm>
            <a:off x="183000" y="183000"/>
            <a:ext cx="8778000" cy="4777500"/>
            <a:chOff x="183000" y="183000"/>
            <a:chExt cx="8778000" cy="4777500"/>
          </a:xfrm>
        </p:grpSpPr>
        <p:sp>
          <p:nvSpPr>
            <p:cNvPr id="241" name="Google Shape;241;p2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3"/>
        <p:cNvGrpSpPr/>
        <p:nvPr/>
      </p:nvGrpSpPr>
      <p:grpSpPr>
        <a:xfrm>
          <a:off x="0" y="0"/>
          <a:ext cx="0" cy="0"/>
          <a:chOff x="0" y="0"/>
          <a:chExt cx="0" cy="0"/>
        </a:xfrm>
      </p:grpSpPr>
      <p:grpSp>
        <p:nvGrpSpPr>
          <p:cNvPr id="244" name="Google Shape;244;p30"/>
          <p:cNvGrpSpPr/>
          <p:nvPr/>
        </p:nvGrpSpPr>
        <p:grpSpPr>
          <a:xfrm>
            <a:off x="134613" y="-31275"/>
            <a:ext cx="8874775" cy="5195700"/>
            <a:chOff x="130275" y="-31275"/>
            <a:chExt cx="8874775" cy="5195700"/>
          </a:xfrm>
        </p:grpSpPr>
        <p:cxnSp>
          <p:nvCxnSpPr>
            <p:cNvPr id="245" name="Google Shape;245;p30"/>
            <p:cNvCxnSpPr/>
            <p:nvPr/>
          </p:nvCxnSpPr>
          <p:spPr>
            <a:xfrm>
              <a:off x="1302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6" name="Google Shape;246;p30"/>
            <p:cNvCxnSpPr/>
            <p:nvPr/>
          </p:nvCxnSpPr>
          <p:spPr>
            <a:xfrm>
              <a:off x="2345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7" name="Google Shape;247;p30"/>
            <p:cNvCxnSpPr/>
            <p:nvPr/>
          </p:nvCxnSpPr>
          <p:spPr>
            <a:xfrm>
              <a:off x="34915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8" name="Google Shape;248;p30"/>
            <p:cNvCxnSpPr/>
            <p:nvPr/>
          </p:nvCxnSpPr>
          <p:spPr>
            <a:xfrm>
              <a:off x="87861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9" name="Google Shape;249;p30"/>
            <p:cNvCxnSpPr/>
            <p:nvPr/>
          </p:nvCxnSpPr>
          <p:spPr>
            <a:xfrm>
              <a:off x="88904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50" name="Google Shape;250;p30"/>
            <p:cNvCxnSpPr/>
            <p:nvPr/>
          </p:nvCxnSpPr>
          <p:spPr>
            <a:xfrm>
              <a:off x="9005050" y="-31275"/>
              <a:ext cx="0" cy="5195700"/>
            </a:xfrm>
            <a:prstGeom prst="straightConnector1">
              <a:avLst/>
            </a:prstGeom>
            <a:noFill/>
            <a:ln w="19050" cap="flat" cmpd="sng">
              <a:solidFill>
                <a:schemeClr val="dk2"/>
              </a:solidFill>
              <a:prstDash val="dash"/>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2757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943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30950" y="936800"/>
            <a:ext cx="6095400" cy="18774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30950" y="281435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754977"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6171050" y="35820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4727100"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4755276"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4873287"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5152956"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5553924"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5138830"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5138830"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5219397"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8594989" y="2814039"/>
            <a:ext cx="10503" cy="8434"/>
          </a:xfrm>
          <a:custGeom>
            <a:avLst/>
            <a:gdLst/>
            <a:ahLst/>
            <a:cxnLst/>
            <a:rect l="l" t="t" r="r" b="b"/>
            <a:pathLst>
              <a:path w="132" h="106" extrusionOk="0">
                <a:moveTo>
                  <a:pt x="1" y="1"/>
                </a:moveTo>
                <a:cubicBezTo>
                  <a:pt x="45" y="35"/>
                  <a:pt x="89" y="70"/>
                  <a:pt x="131" y="105"/>
                </a:cubicBezTo>
                <a:cubicBezTo>
                  <a:pt x="89" y="68"/>
                  <a:pt x="45" y="35"/>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7537275" y="202972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7609863" y="-7808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3999563" y="41190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2987825" y="44106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2987825" y="44106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987825" y="46152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3109327" y="44393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6359925"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432990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5359925" y="38146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7768925" y="1152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7118950" y="3019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8879887"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1348450"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36" name="Google Shape;36;p2"/>
          <p:cNvSpPr/>
          <p:nvPr/>
        </p:nvSpPr>
        <p:spPr>
          <a:xfrm rot="3310521">
            <a:off x="-453480" y="3338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139262" y="24606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38" name="Google Shape;38;p2"/>
          <p:cNvGrpSpPr/>
          <p:nvPr/>
        </p:nvGrpSpPr>
        <p:grpSpPr>
          <a:xfrm>
            <a:off x="7048150" y="2729250"/>
            <a:ext cx="2676229" cy="2821623"/>
            <a:chOff x="7048150" y="2729250"/>
            <a:chExt cx="2676229" cy="2821623"/>
          </a:xfrm>
        </p:grpSpPr>
        <p:sp>
          <p:nvSpPr>
            <p:cNvPr id="39" name="Google Shape;39;p2"/>
            <p:cNvSpPr/>
            <p:nvPr/>
          </p:nvSpPr>
          <p:spPr>
            <a:xfrm>
              <a:off x="8628407" y="2842205"/>
              <a:ext cx="17982" cy="17425"/>
            </a:xfrm>
            <a:custGeom>
              <a:avLst/>
              <a:gdLst/>
              <a:ahLst/>
              <a:cxnLst/>
              <a:rect l="l" t="t" r="r" b="b"/>
              <a:pathLst>
                <a:path w="226" h="219" extrusionOk="0">
                  <a:moveTo>
                    <a:pt x="225" y="218"/>
                  </a:moveTo>
                  <a:cubicBezTo>
                    <a:pt x="197" y="190"/>
                    <a:pt x="169" y="162"/>
                    <a:pt x="141" y="134"/>
                  </a:cubicBezTo>
                  <a:cubicBezTo>
                    <a:pt x="94" y="88"/>
                    <a:pt x="47" y="44"/>
                    <a:pt x="0" y="0"/>
                  </a:cubicBezTo>
                  <a:cubicBezTo>
                    <a:pt x="47" y="44"/>
                    <a:pt x="94" y="88"/>
                    <a:pt x="141" y="134"/>
                  </a:cubicBezTo>
                  <a:cubicBezTo>
                    <a:pt x="169" y="162"/>
                    <a:pt x="197" y="190"/>
                    <a:pt x="225" y="21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8614562" y="2829952"/>
              <a:ext cx="10980" cy="9628"/>
            </a:xfrm>
            <a:custGeom>
              <a:avLst/>
              <a:gdLst/>
              <a:ahLst/>
              <a:cxnLst/>
              <a:rect l="l" t="t" r="r" b="b"/>
              <a:pathLst>
                <a:path w="138" h="121" extrusionOk="0">
                  <a:moveTo>
                    <a:pt x="0" y="1"/>
                  </a:moveTo>
                  <a:cubicBezTo>
                    <a:pt x="46" y="39"/>
                    <a:pt x="92" y="79"/>
                    <a:pt x="137" y="120"/>
                  </a:cubicBezTo>
                  <a:cubicBezTo>
                    <a:pt x="92" y="79"/>
                    <a:pt x="46" y="39"/>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grpSp>
          <p:nvGrpSpPr>
            <p:cNvPr id="41" name="Google Shape;41;p2"/>
            <p:cNvGrpSpPr/>
            <p:nvPr/>
          </p:nvGrpSpPr>
          <p:grpSpPr>
            <a:xfrm>
              <a:off x="7048150" y="2729250"/>
              <a:ext cx="2676229" cy="2821623"/>
              <a:chOff x="7048150" y="2730175"/>
              <a:chExt cx="2676229" cy="2821623"/>
            </a:xfrm>
          </p:grpSpPr>
          <p:sp>
            <p:nvSpPr>
              <p:cNvPr id="42" name="Google Shape;42;p2"/>
              <p:cNvSpPr/>
              <p:nvPr/>
            </p:nvSpPr>
            <p:spPr>
              <a:xfrm>
                <a:off x="7254444" y="4925348"/>
                <a:ext cx="557" cy="557"/>
              </a:xfrm>
              <a:custGeom>
                <a:avLst/>
                <a:gdLst/>
                <a:ahLst/>
                <a:cxnLst/>
                <a:rect l="l" t="t" r="r" b="b"/>
                <a:pathLst>
                  <a:path w="7" h="7" extrusionOk="0">
                    <a:moveTo>
                      <a:pt x="6" y="7"/>
                    </a:moveTo>
                    <a:cubicBezTo>
                      <a:pt x="5" y="4"/>
                      <a:pt x="2" y="2"/>
                      <a:pt x="0" y="1"/>
                    </a:cubicBezTo>
                    <a:cubicBezTo>
                      <a:pt x="2" y="2"/>
                      <a:pt x="5" y="4"/>
                      <a:pt x="6" y="7"/>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7407770" y="3276959"/>
                <a:ext cx="239" cy="1989"/>
              </a:xfrm>
              <a:custGeom>
                <a:avLst/>
                <a:gdLst/>
                <a:ahLst/>
                <a:cxnLst/>
                <a:rect l="l" t="t" r="r" b="b"/>
                <a:pathLst>
                  <a:path w="3" h="25" extrusionOk="0">
                    <a:moveTo>
                      <a:pt x="1" y="25"/>
                    </a:moveTo>
                    <a:cubicBezTo>
                      <a:pt x="1" y="17"/>
                      <a:pt x="1" y="8"/>
                      <a:pt x="2" y="1"/>
                    </a:cubicBezTo>
                    <a:cubicBezTo>
                      <a:pt x="1" y="8"/>
                      <a:pt x="1" y="17"/>
                      <a:pt x="1" y="2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7408486" y="3255556"/>
                <a:ext cx="3103" cy="14640"/>
              </a:xfrm>
              <a:custGeom>
                <a:avLst/>
                <a:gdLst/>
                <a:ahLst/>
                <a:cxnLst/>
                <a:rect l="l" t="t" r="r" b="b"/>
                <a:pathLst>
                  <a:path w="39" h="184" extrusionOk="0">
                    <a:moveTo>
                      <a:pt x="39" y="0"/>
                    </a:moveTo>
                    <a:cubicBezTo>
                      <a:pt x="24" y="51"/>
                      <a:pt x="13" y="104"/>
                      <a:pt x="5" y="157"/>
                    </a:cubicBezTo>
                    <a:lnTo>
                      <a:pt x="5" y="157"/>
                    </a:lnTo>
                    <a:cubicBezTo>
                      <a:pt x="13" y="103"/>
                      <a:pt x="25" y="51"/>
                      <a:pt x="39" y="0"/>
                    </a:cubicBezTo>
                    <a:close/>
                    <a:moveTo>
                      <a:pt x="5" y="157"/>
                    </a:moveTo>
                    <a:cubicBezTo>
                      <a:pt x="3" y="166"/>
                      <a:pt x="2" y="175"/>
                      <a:pt x="1" y="183"/>
                    </a:cubicBezTo>
                    <a:cubicBezTo>
                      <a:pt x="2" y="175"/>
                      <a:pt x="3" y="166"/>
                      <a:pt x="5" y="157"/>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7408009" y="3271947"/>
                <a:ext cx="318" cy="2467"/>
              </a:xfrm>
              <a:custGeom>
                <a:avLst/>
                <a:gdLst/>
                <a:ahLst/>
                <a:cxnLst/>
                <a:rect l="l" t="t" r="r" b="b"/>
                <a:pathLst>
                  <a:path w="4" h="31" extrusionOk="0">
                    <a:moveTo>
                      <a:pt x="1" y="30"/>
                    </a:moveTo>
                    <a:cubicBezTo>
                      <a:pt x="2" y="21"/>
                      <a:pt x="4" y="11"/>
                      <a:pt x="4" y="1"/>
                    </a:cubicBezTo>
                    <a:cubicBezTo>
                      <a:pt x="4" y="11"/>
                      <a:pt x="2" y="21"/>
                      <a:pt x="1" y="3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7137560" y="2730255"/>
                <a:ext cx="2586819" cy="2821543"/>
              </a:xfrm>
              <a:custGeom>
                <a:avLst/>
                <a:gdLst/>
                <a:ahLst/>
                <a:cxnLst/>
                <a:rect l="l" t="t" r="r" b="b"/>
                <a:pathLst>
                  <a:path w="32511" h="35461" extrusionOk="0">
                    <a:moveTo>
                      <a:pt x="15972" y="180"/>
                    </a:moveTo>
                    <a:cubicBezTo>
                      <a:pt x="16830" y="180"/>
                      <a:pt x="17656" y="516"/>
                      <a:pt x="18432" y="1141"/>
                    </a:cubicBezTo>
                    <a:cubicBezTo>
                      <a:pt x="18440" y="1146"/>
                      <a:pt x="18447" y="1152"/>
                      <a:pt x="18454" y="1158"/>
                    </a:cubicBezTo>
                    <a:cubicBezTo>
                      <a:pt x="18493" y="1189"/>
                      <a:pt x="18531" y="1220"/>
                      <a:pt x="18568" y="1254"/>
                    </a:cubicBezTo>
                    <a:cubicBezTo>
                      <a:pt x="18613" y="1292"/>
                      <a:pt x="18659" y="1332"/>
                      <a:pt x="18705" y="1373"/>
                    </a:cubicBezTo>
                    <a:cubicBezTo>
                      <a:pt x="18717" y="1384"/>
                      <a:pt x="18730" y="1395"/>
                      <a:pt x="18742" y="1407"/>
                    </a:cubicBezTo>
                    <a:cubicBezTo>
                      <a:pt x="18789" y="1451"/>
                      <a:pt x="18836" y="1495"/>
                      <a:pt x="18883" y="1541"/>
                    </a:cubicBezTo>
                    <a:cubicBezTo>
                      <a:pt x="18911" y="1569"/>
                      <a:pt x="18939" y="1597"/>
                      <a:pt x="18967" y="1625"/>
                    </a:cubicBezTo>
                    <a:cubicBezTo>
                      <a:pt x="19200" y="1859"/>
                      <a:pt x="19426" y="2121"/>
                      <a:pt x="19647" y="2408"/>
                    </a:cubicBezTo>
                    <a:cubicBezTo>
                      <a:pt x="20251" y="3193"/>
                      <a:pt x="20805" y="4165"/>
                      <a:pt x="21294" y="5292"/>
                    </a:cubicBezTo>
                    <a:cubicBezTo>
                      <a:pt x="21534" y="5849"/>
                      <a:pt x="21759" y="6443"/>
                      <a:pt x="21967" y="7071"/>
                    </a:cubicBezTo>
                    <a:cubicBezTo>
                      <a:pt x="20690" y="7346"/>
                      <a:pt x="19342" y="7744"/>
                      <a:pt x="17952" y="8259"/>
                    </a:cubicBezTo>
                    <a:cubicBezTo>
                      <a:pt x="17935" y="8259"/>
                      <a:pt x="17917" y="8259"/>
                      <a:pt x="17900" y="8259"/>
                    </a:cubicBezTo>
                    <a:cubicBezTo>
                      <a:pt x="17299" y="8259"/>
                      <a:pt x="16728" y="8502"/>
                      <a:pt x="16310" y="8916"/>
                    </a:cubicBezTo>
                    <a:cubicBezTo>
                      <a:pt x="16197" y="8965"/>
                      <a:pt x="16083" y="9013"/>
                      <a:pt x="15970" y="9063"/>
                    </a:cubicBezTo>
                    <a:cubicBezTo>
                      <a:pt x="15857" y="9013"/>
                      <a:pt x="15743" y="8965"/>
                      <a:pt x="15630" y="8916"/>
                    </a:cubicBezTo>
                    <a:cubicBezTo>
                      <a:pt x="15212" y="8501"/>
                      <a:pt x="14643" y="8259"/>
                      <a:pt x="14041" y="8259"/>
                    </a:cubicBezTo>
                    <a:cubicBezTo>
                      <a:pt x="14023" y="8259"/>
                      <a:pt x="14006" y="8259"/>
                      <a:pt x="13988" y="8259"/>
                    </a:cubicBezTo>
                    <a:cubicBezTo>
                      <a:pt x="12599" y="7744"/>
                      <a:pt x="11250" y="7346"/>
                      <a:pt x="9975" y="7071"/>
                    </a:cubicBezTo>
                    <a:cubicBezTo>
                      <a:pt x="10183" y="6443"/>
                      <a:pt x="10408" y="5849"/>
                      <a:pt x="10648" y="5292"/>
                    </a:cubicBezTo>
                    <a:cubicBezTo>
                      <a:pt x="11337" y="3704"/>
                      <a:pt x="12156" y="2422"/>
                      <a:pt x="13059" y="1541"/>
                    </a:cubicBezTo>
                    <a:cubicBezTo>
                      <a:pt x="13961" y="660"/>
                      <a:pt x="14944" y="180"/>
                      <a:pt x="15970" y="180"/>
                    </a:cubicBezTo>
                    <a:close/>
                    <a:moveTo>
                      <a:pt x="15970" y="9264"/>
                    </a:moveTo>
                    <a:cubicBezTo>
                      <a:pt x="15985" y="9269"/>
                      <a:pt x="15998" y="9275"/>
                      <a:pt x="16013" y="9283"/>
                    </a:cubicBezTo>
                    <a:cubicBezTo>
                      <a:pt x="15998" y="9305"/>
                      <a:pt x="15985" y="9327"/>
                      <a:pt x="15970" y="9350"/>
                    </a:cubicBezTo>
                    <a:cubicBezTo>
                      <a:pt x="15957" y="9327"/>
                      <a:pt x="15944" y="9305"/>
                      <a:pt x="15929" y="9281"/>
                    </a:cubicBezTo>
                    <a:cubicBezTo>
                      <a:pt x="15942" y="9275"/>
                      <a:pt x="15957" y="9269"/>
                      <a:pt x="15970" y="9264"/>
                    </a:cubicBezTo>
                    <a:close/>
                    <a:moveTo>
                      <a:pt x="9918" y="7245"/>
                    </a:moveTo>
                    <a:cubicBezTo>
                      <a:pt x="11085" y="7496"/>
                      <a:pt x="12315" y="7851"/>
                      <a:pt x="13583" y="8305"/>
                    </a:cubicBezTo>
                    <a:cubicBezTo>
                      <a:pt x="13540" y="8314"/>
                      <a:pt x="13496" y="8324"/>
                      <a:pt x="13453" y="8336"/>
                    </a:cubicBezTo>
                    <a:cubicBezTo>
                      <a:pt x="12459" y="8602"/>
                      <a:pt x="11800" y="9492"/>
                      <a:pt x="11782" y="10473"/>
                    </a:cubicBezTo>
                    <a:cubicBezTo>
                      <a:pt x="11443" y="10285"/>
                      <a:pt x="11067" y="10192"/>
                      <a:pt x="10690" y="10192"/>
                    </a:cubicBezTo>
                    <a:cubicBezTo>
                      <a:pt x="10112" y="10192"/>
                      <a:pt x="9535" y="10412"/>
                      <a:pt x="9094" y="10852"/>
                    </a:cubicBezTo>
                    <a:cubicBezTo>
                      <a:pt x="9089" y="10851"/>
                      <a:pt x="9084" y="10851"/>
                      <a:pt x="9080" y="10851"/>
                    </a:cubicBezTo>
                    <a:cubicBezTo>
                      <a:pt x="9061" y="10851"/>
                      <a:pt x="9051" y="10861"/>
                      <a:pt x="9041" y="10870"/>
                    </a:cubicBezTo>
                    <a:cubicBezTo>
                      <a:pt x="9031" y="10880"/>
                      <a:pt x="9022" y="10891"/>
                      <a:pt x="9012" y="10901"/>
                    </a:cubicBezTo>
                    <a:cubicBezTo>
                      <a:pt x="9250" y="9593"/>
                      <a:pt x="9557" y="8368"/>
                      <a:pt x="9918" y="7245"/>
                    </a:cubicBezTo>
                    <a:close/>
                    <a:moveTo>
                      <a:pt x="22024" y="7245"/>
                    </a:moveTo>
                    <a:cubicBezTo>
                      <a:pt x="22389" y="8381"/>
                      <a:pt x="22697" y="9624"/>
                      <a:pt x="22937" y="10950"/>
                    </a:cubicBezTo>
                    <a:cubicBezTo>
                      <a:pt x="22909" y="10917"/>
                      <a:pt x="22878" y="10883"/>
                      <a:pt x="22847" y="10852"/>
                    </a:cubicBezTo>
                    <a:cubicBezTo>
                      <a:pt x="22406" y="10412"/>
                      <a:pt x="21829" y="10192"/>
                      <a:pt x="21251" y="10192"/>
                    </a:cubicBezTo>
                    <a:cubicBezTo>
                      <a:pt x="20875" y="10192"/>
                      <a:pt x="20498" y="10285"/>
                      <a:pt x="20160" y="10473"/>
                    </a:cubicBezTo>
                    <a:cubicBezTo>
                      <a:pt x="20142" y="9492"/>
                      <a:pt x="19482" y="8602"/>
                      <a:pt x="18487" y="8336"/>
                    </a:cubicBezTo>
                    <a:cubicBezTo>
                      <a:pt x="18444" y="8324"/>
                      <a:pt x="18401" y="8314"/>
                      <a:pt x="18359" y="8305"/>
                    </a:cubicBezTo>
                    <a:cubicBezTo>
                      <a:pt x="19627" y="7850"/>
                      <a:pt x="20856" y="7496"/>
                      <a:pt x="22024" y="7245"/>
                    </a:cubicBezTo>
                    <a:close/>
                    <a:moveTo>
                      <a:pt x="8669" y="13474"/>
                    </a:moveTo>
                    <a:cubicBezTo>
                      <a:pt x="8681" y="13496"/>
                      <a:pt x="8692" y="13518"/>
                      <a:pt x="8704" y="13540"/>
                    </a:cubicBezTo>
                    <a:cubicBezTo>
                      <a:pt x="8681" y="13540"/>
                      <a:pt x="8657" y="13540"/>
                      <a:pt x="8635" y="13541"/>
                    </a:cubicBezTo>
                    <a:cubicBezTo>
                      <a:pt x="8636" y="13527"/>
                      <a:pt x="8638" y="13511"/>
                      <a:pt x="8639" y="13496"/>
                    </a:cubicBezTo>
                    <a:cubicBezTo>
                      <a:pt x="8650" y="13488"/>
                      <a:pt x="8659" y="13481"/>
                      <a:pt x="8669" y="13474"/>
                    </a:cubicBezTo>
                    <a:close/>
                    <a:moveTo>
                      <a:pt x="23260" y="13465"/>
                    </a:moveTo>
                    <a:cubicBezTo>
                      <a:pt x="23273" y="13475"/>
                      <a:pt x="23288" y="13486"/>
                      <a:pt x="23302" y="13496"/>
                    </a:cubicBezTo>
                    <a:cubicBezTo>
                      <a:pt x="23304" y="13511"/>
                      <a:pt x="23305" y="13527"/>
                      <a:pt x="23307" y="13541"/>
                    </a:cubicBezTo>
                    <a:cubicBezTo>
                      <a:pt x="23277" y="13540"/>
                      <a:pt x="23249" y="13540"/>
                      <a:pt x="23220" y="13539"/>
                    </a:cubicBezTo>
                    <a:cubicBezTo>
                      <a:pt x="23233" y="13515"/>
                      <a:pt x="23246" y="13490"/>
                      <a:pt x="23260" y="13465"/>
                    </a:cubicBezTo>
                    <a:close/>
                    <a:moveTo>
                      <a:pt x="6049" y="6792"/>
                    </a:moveTo>
                    <a:cubicBezTo>
                      <a:pt x="6622" y="6792"/>
                      <a:pt x="7229" y="6828"/>
                      <a:pt x="7862" y="6901"/>
                    </a:cubicBezTo>
                    <a:cubicBezTo>
                      <a:pt x="8464" y="6971"/>
                      <a:pt x="9091" y="7074"/>
                      <a:pt x="9739" y="7208"/>
                    </a:cubicBezTo>
                    <a:cubicBezTo>
                      <a:pt x="9346" y="8429"/>
                      <a:pt x="9021" y="9769"/>
                      <a:pt x="8773" y="11201"/>
                    </a:cubicBezTo>
                    <a:cubicBezTo>
                      <a:pt x="8401" y="11763"/>
                      <a:pt x="8314" y="12450"/>
                      <a:pt x="8504" y="13075"/>
                    </a:cubicBezTo>
                    <a:cubicBezTo>
                      <a:pt x="8491" y="13182"/>
                      <a:pt x="8479" y="13288"/>
                      <a:pt x="8467" y="13397"/>
                    </a:cubicBezTo>
                    <a:cubicBezTo>
                      <a:pt x="8367" y="13469"/>
                      <a:pt x="8268" y="13543"/>
                      <a:pt x="8170" y="13617"/>
                    </a:cubicBezTo>
                    <a:cubicBezTo>
                      <a:pt x="7585" y="13776"/>
                      <a:pt x="7077" y="14166"/>
                      <a:pt x="6779" y="14711"/>
                    </a:cubicBezTo>
                    <a:cubicBezTo>
                      <a:pt x="5638" y="15656"/>
                      <a:pt x="4619" y="16625"/>
                      <a:pt x="3743" y="17593"/>
                    </a:cubicBezTo>
                    <a:cubicBezTo>
                      <a:pt x="3303" y="17099"/>
                      <a:pt x="2901" y="16608"/>
                      <a:pt x="2540" y="16120"/>
                    </a:cubicBezTo>
                    <a:cubicBezTo>
                      <a:pt x="1509" y="14730"/>
                      <a:pt x="808" y="13380"/>
                      <a:pt x="496" y="12157"/>
                    </a:cubicBezTo>
                    <a:cubicBezTo>
                      <a:pt x="185" y="10935"/>
                      <a:pt x="260" y="9844"/>
                      <a:pt x="774" y="8954"/>
                    </a:cubicBezTo>
                    <a:cubicBezTo>
                      <a:pt x="1288" y="8065"/>
                      <a:pt x="2194" y="7454"/>
                      <a:pt x="3409" y="7113"/>
                    </a:cubicBezTo>
                    <a:cubicBezTo>
                      <a:pt x="3409" y="7112"/>
                      <a:pt x="3409" y="7112"/>
                      <a:pt x="3410" y="7112"/>
                    </a:cubicBezTo>
                    <a:cubicBezTo>
                      <a:pt x="3488" y="7744"/>
                      <a:pt x="4026" y="8234"/>
                      <a:pt x="4679" y="8234"/>
                    </a:cubicBezTo>
                    <a:cubicBezTo>
                      <a:pt x="5135" y="8234"/>
                      <a:pt x="5535" y="7994"/>
                      <a:pt x="5762" y="7635"/>
                    </a:cubicBezTo>
                    <a:cubicBezTo>
                      <a:pt x="5886" y="7437"/>
                      <a:pt x="5959" y="7205"/>
                      <a:pt x="5959" y="6954"/>
                    </a:cubicBezTo>
                    <a:cubicBezTo>
                      <a:pt x="5959" y="6934"/>
                      <a:pt x="5958" y="6915"/>
                      <a:pt x="5958" y="6894"/>
                    </a:cubicBezTo>
                    <a:cubicBezTo>
                      <a:pt x="5956" y="6888"/>
                      <a:pt x="5956" y="6881"/>
                      <a:pt x="5956" y="6873"/>
                    </a:cubicBezTo>
                    <a:cubicBezTo>
                      <a:pt x="5955" y="6862"/>
                      <a:pt x="5955" y="6850"/>
                      <a:pt x="5953" y="6838"/>
                    </a:cubicBezTo>
                    <a:cubicBezTo>
                      <a:pt x="5952" y="6828"/>
                      <a:pt x="5952" y="6819"/>
                      <a:pt x="5950" y="6810"/>
                    </a:cubicBezTo>
                    <a:cubicBezTo>
                      <a:pt x="5949" y="6804"/>
                      <a:pt x="5949" y="6798"/>
                      <a:pt x="5949" y="6792"/>
                    </a:cubicBezTo>
                    <a:cubicBezTo>
                      <a:pt x="5982" y="6792"/>
                      <a:pt x="6016" y="6792"/>
                      <a:pt x="6049" y="6792"/>
                    </a:cubicBezTo>
                    <a:close/>
                    <a:moveTo>
                      <a:pt x="25900" y="6792"/>
                    </a:moveTo>
                    <a:cubicBezTo>
                      <a:pt x="26882" y="6792"/>
                      <a:pt x="27768" y="6898"/>
                      <a:pt x="28533" y="7113"/>
                    </a:cubicBezTo>
                    <a:cubicBezTo>
                      <a:pt x="29328" y="7336"/>
                      <a:pt x="29989" y="7675"/>
                      <a:pt x="30497" y="8131"/>
                    </a:cubicBezTo>
                    <a:cubicBezTo>
                      <a:pt x="30274" y="8287"/>
                      <a:pt x="30103" y="8514"/>
                      <a:pt x="30016" y="8778"/>
                    </a:cubicBezTo>
                    <a:cubicBezTo>
                      <a:pt x="30016" y="8778"/>
                      <a:pt x="30016" y="8779"/>
                      <a:pt x="30016" y="8779"/>
                    </a:cubicBezTo>
                    <a:cubicBezTo>
                      <a:pt x="30010" y="8794"/>
                      <a:pt x="30006" y="8808"/>
                      <a:pt x="30001" y="8823"/>
                    </a:cubicBezTo>
                    <a:cubicBezTo>
                      <a:pt x="30001" y="8826"/>
                      <a:pt x="30000" y="8828"/>
                      <a:pt x="30000" y="8831"/>
                    </a:cubicBezTo>
                    <a:cubicBezTo>
                      <a:pt x="29995" y="8845"/>
                      <a:pt x="29991" y="8860"/>
                      <a:pt x="29988" y="8875"/>
                    </a:cubicBezTo>
                    <a:cubicBezTo>
                      <a:pt x="29988" y="8876"/>
                      <a:pt x="29988" y="8876"/>
                      <a:pt x="29988" y="8878"/>
                    </a:cubicBezTo>
                    <a:cubicBezTo>
                      <a:pt x="29981" y="8906"/>
                      <a:pt x="29975" y="8934"/>
                      <a:pt x="29970" y="8962"/>
                    </a:cubicBezTo>
                    <a:cubicBezTo>
                      <a:pt x="29969" y="8968"/>
                      <a:pt x="29967" y="8972"/>
                      <a:pt x="29967" y="8978"/>
                    </a:cubicBezTo>
                    <a:cubicBezTo>
                      <a:pt x="29966" y="8987"/>
                      <a:pt x="29964" y="8997"/>
                      <a:pt x="29963" y="9007"/>
                    </a:cubicBezTo>
                    <a:cubicBezTo>
                      <a:pt x="29961" y="9018"/>
                      <a:pt x="29960" y="9028"/>
                      <a:pt x="29960" y="9038"/>
                    </a:cubicBezTo>
                    <a:cubicBezTo>
                      <a:pt x="29958" y="9046"/>
                      <a:pt x="29957" y="9054"/>
                      <a:pt x="29957" y="9062"/>
                    </a:cubicBezTo>
                    <a:cubicBezTo>
                      <a:pt x="29956" y="9075"/>
                      <a:pt x="29954" y="9088"/>
                      <a:pt x="29954" y="9102"/>
                    </a:cubicBezTo>
                    <a:lnTo>
                      <a:pt x="29953" y="9119"/>
                    </a:lnTo>
                    <a:cubicBezTo>
                      <a:pt x="29953" y="9140"/>
                      <a:pt x="29951" y="9159"/>
                      <a:pt x="29951" y="9180"/>
                    </a:cubicBezTo>
                    <a:cubicBezTo>
                      <a:pt x="29951" y="9183"/>
                      <a:pt x="29951" y="9187"/>
                      <a:pt x="29951" y="9190"/>
                    </a:cubicBezTo>
                    <a:cubicBezTo>
                      <a:pt x="29951" y="9206"/>
                      <a:pt x="29953" y="9222"/>
                      <a:pt x="29953" y="9237"/>
                    </a:cubicBezTo>
                    <a:cubicBezTo>
                      <a:pt x="29953" y="9246"/>
                      <a:pt x="29954" y="9255"/>
                      <a:pt x="29954" y="9264"/>
                    </a:cubicBezTo>
                    <a:cubicBezTo>
                      <a:pt x="29956" y="9274"/>
                      <a:pt x="29956" y="9284"/>
                      <a:pt x="29957" y="9296"/>
                    </a:cubicBezTo>
                    <a:cubicBezTo>
                      <a:pt x="29958" y="9306"/>
                      <a:pt x="29958" y="9317"/>
                      <a:pt x="29960" y="9327"/>
                    </a:cubicBezTo>
                    <a:cubicBezTo>
                      <a:pt x="29961" y="9334"/>
                      <a:pt x="29961" y="9343"/>
                      <a:pt x="29963" y="9350"/>
                    </a:cubicBezTo>
                    <a:cubicBezTo>
                      <a:pt x="29964" y="9362"/>
                      <a:pt x="29966" y="9374"/>
                      <a:pt x="29969" y="9386"/>
                    </a:cubicBezTo>
                    <a:cubicBezTo>
                      <a:pt x="29969" y="9390"/>
                      <a:pt x="29969" y="9393"/>
                      <a:pt x="29970" y="9396"/>
                    </a:cubicBezTo>
                    <a:cubicBezTo>
                      <a:pt x="29978" y="9445"/>
                      <a:pt x="29989" y="9493"/>
                      <a:pt x="30003" y="9540"/>
                    </a:cubicBezTo>
                    <a:cubicBezTo>
                      <a:pt x="30004" y="9540"/>
                      <a:pt x="30004" y="9540"/>
                      <a:pt x="30004" y="9542"/>
                    </a:cubicBezTo>
                    <a:cubicBezTo>
                      <a:pt x="30009" y="9557"/>
                      <a:pt x="30013" y="9573"/>
                      <a:pt x="30019" y="9589"/>
                    </a:cubicBezTo>
                    <a:cubicBezTo>
                      <a:pt x="30019" y="9589"/>
                      <a:pt x="30019" y="9590"/>
                      <a:pt x="30019" y="9590"/>
                    </a:cubicBezTo>
                    <a:cubicBezTo>
                      <a:pt x="30020" y="9592"/>
                      <a:pt x="30020" y="9592"/>
                      <a:pt x="30020" y="9593"/>
                    </a:cubicBezTo>
                    <a:cubicBezTo>
                      <a:pt x="30041" y="9655"/>
                      <a:pt x="30067" y="9716"/>
                      <a:pt x="30097" y="9773"/>
                    </a:cubicBezTo>
                    <a:lnTo>
                      <a:pt x="30098" y="9773"/>
                    </a:lnTo>
                    <a:cubicBezTo>
                      <a:pt x="30098" y="9775"/>
                      <a:pt x="30098" y="9775"/>
                      <a:pt x="30098" y="9775"/>
                    </a:cubicBezTo>
                    <a:cubicBezTo>
                      <a:pt x="30113" y="9803"/>
                      <a:pt x="30129" y="9830"/>
                      <a:pt x="30146" y="9858"/>
                    </a:cubicBezTo>
                    <a:cubicBezTo>
                      <a:pt x="30147" y="9858"/>
                      <a:pt x="30147" y="9858"/>
                      <a:pt x="30147" y="9860"/>
                    </a:cubicBezTo>
                    <a:cubicBezTo>
                      <a:pt x="30148" y="9861"/>
                      <a:pt x="30150" y="9864"/>
                      <a:pt x="30151" y="9867"/>
                    </a:cubicBezTo>
                    <a:cubicBezTo>
                      <a:pt x="30153" y="9869"/>
                      <a:pt x="30154" y="9870"/>
                      <a:pt x="30154" y="9872"/>
                    </a:cubicBezTo>
                    <a:cubicBezTo>
                      <a:pt x="30172" y="9898"/>
                      <a:pt x="30190" y="9925"/>
                      <a:pt x="30209" y="9950"/>
                    </a:cubicBezTo>
                    <a:cubicBezTo>
                      <a:pt x="30209" y="9950"/>
                      <a:pt x="30210" y="9951"/>
                      <a:pt x="30210" y="9951"/>
                    </a:cubicBezTo>
                    <a:cubicBezTo>
                      <a:pt x="30225" y="9972"/>
                      <a:pt x="30243" y="9992"/>
                      <a:pt x="30259" y="10012"/>
                    </a:cubicBezTo>
                    <a:cubicBezTo>
                      <a:pt x="30262" y="10015"/>
                      <a:pt x="30263" y="10016"/>
                      <a:pt x="30265" y="10019"/>
                    </a:cubicBezTo>
                    <a:cubicBezTo>
                      <a:pt x="30266" y="10020"/>
                      <a:pt x="30269" y="10023"/>
                      <a:pt x="30271" y="10026"/>
                    </a:cubicBezTo>
                    <a:cubicBezTo>
                      <a:pt x="30272" y="10026"/>
                      <a:pt x="30274" y="10028"/>
                      <a:pt x="30274" y="10029"/>
                    </a:cubicBezTo>
                    <a:cubicBezTo>
                      <a:pt x="30293" y="10050"/>
                      <a:pt x="30312" y="10069"/>
                      <a:pt x="30331" y="10090"/>
                    </a:cubicBezTo>
                    <a:lnTo>
                      <a:pt x="30333" y="10090"/>
                    </a:lnTo>
                    <a:cubicBezTo>
                      <a:pt x="30334" y="10093"/>
                      <a:pt x="30337" y="10094"/>
                      <a:pt x="30338" y="10097"/>
                    </a:cubicBezTo>
                    <a:cubicBezTo>
                      <a:pt x="30340" y="10099"/>
                      <a:pt x="30343" y="10100"/>
                      <a:pt x="30344" y="10101"/>
                    </a:cubicBezTo>
                    <a:cubicBezTo>
                      <a:pt x="30362" y="10118"/>
                      <a:pt x="30380" y="10135"/>
                      <a:pt x="30399" y="10152"/>
                    </a:cubicBezTo>
                    <a:cubicBezTo>
                      <a:pt x="30400" y="10153"/>
                      <a:pt x="30402" y="10154"/>
                      <a:pt x="30405" y="10156"/>
                    </a:cubicBezTo>
                    <a:cubicBezTo>
                      <a:pt x="30406" y="10159"/>
                      <a:pt x="30409" y="10160"/>
                      <a:pt x="30412" y="10162"/>
                    </a:cubicBezTo>
                    <a:lnTo>
                      <a:pt x="30412" y="10163"/>
                    </a:lnTo>
                    <a:cubicBezTo>
                      <a:pt x="30434" y="10181"/>
                      <a:pt x="30458" y="10199"/>
                      <a:pt x="30481" y="10216"/>
                    </a:cubicBezTo>
                    <a:lnTo>
                      <a:pt x="30484" y="10218"/>
                    </a:lnTo>
                    <a:lnTo>
                      <a:pt x="30487" y="10221"/>
                    </a:lnTo>
                    <a:cubicBezTo>
                      <a:pt x="30489" y="10222"/>
                      <a:pt x="30489" y="10222"/>
                      <a:pt x="30490" y="10222"/>
                    </a:cubicBezTo>
                    <a:cubicBezTo>
                      <a:pt x="30542" y="10259"/>
                      <a:pt x="30595" y="10291"/>
                      <a:pt x="30651" y="10319"/>
                    </a:cubicBezTo>
                    <a:cubicBezTo>
                      <a:pt x="30651" y="10319"/>
                      <a:pt x="30651" y="10321"/>
                      <a:pt x="30651" y="10321"/>
                    </a:cubicBezTo>
                    <a:lnTo>
                      <a:pt x="30652" y="10321"/>
                    </a:lnTo>
                    <a:cubicBezTo>
                      <a:pt x="30740" y="10365"/>
                      <a:pt x="30835" y="10400"/>
                      <a:pt x="30933" y="10424"/>
                    </a:cubicBezTo>
                    <a:lnTo>
                      <a:pt x="30935" y="10424"/>
                    </a:lnTo>
                    <a:cubicBezTo>
                      <a:pt x="30995" y="10439"/>
                      <a:pt x="31057" y="10449"/>
                      <a:pt x="31120" y="10453"/>
                    </a:cubicBezTo>
                    <a:cubicBezTo>
                      <a:pt x="31123" y="10455"/>
                      <a:pt x="31125" y="10455"/>
                      <a:pt x="31126" y="10455"/>
                    </a:cubicBezTo>
                    <a:lnTo>
                      <a:pt x="31137" y="10455"/>
                    </a:lnTo>
                    <a:cubicBezTo>
                      <a:pt x="31168" y="10458"/>
                      <a:pt x="31200" y="10459"/>
                      <a:pt x="31231" y="10459"/>
                    </a:cubicBezTo>
                    <a:lnTo>
                      <a:pt x="31235" y="10459"/>
                    </a:lnTo>
                    <a:cubicBezTo>
                      <a:pt x="31249" y="10459"/>
                      <a:pt x="31260" y="10458"/>
                      <a:pt x="31274" y="10458"/>
                    </a:cubicBezTo>
                    <a:lnTo>
                      <a:pt x="31300" y="10458"/>
                    </a:lnTo>
                    <a:cubicBezTo>
                      <a:pt x="31302" y="10456"/>
                      <a:pt x="31303" y="10456"/>
                      <a:pt x="31306" y="10456"/>
                    </a:cubicBezTo>
                    <a:cubicBezTo>
                      <a:pt x="31412" y="10450"/>
                      <a:pt x="31515" y="10431"/>
                      <a:pt x="31612" y="10400"/>
                    </a:cubicBezTo>
                    <a:cubicBezTo>
                      <a:pt x="31623" y="10511"/>
                      <a:pt x="31628" y="10623"/>
                      <a:pt x="31630" y="10738"/>
                    </a:cubicBezTo>
                    <a:cubicBezTo>
                      <a:pt x="31634" y="11185"/>
                      <a:pt x="31572" y="11661"/>
                      <a:pt x="31446" y="12157"/>
                    </a:cubicBezTo>
                    <a:cubicBezTo>
                      <a:pt x="31231" y="12998"/>
                      <a:pt x="30833" y="13898"/>
                      <a:pt x="30269" y="14832"/>
                    </a:cubicBezTo>
                    <a:cubicBezTo>
                      <a:pt x="30013" y="15254"/>
                      <a:pt x="29723" y="15686"/>
                      <a:pt x="29402" y="16120"/>
                    </a:cubicBezTo>
                    <a:cubicBezTo>
                      <a:pt x="29040" y="16608"/>
                      <a:pt x="28638" y="17099"/>
                      <a:pt x="28199" y="17593"/>
                    </a:cubicBezTo>
                    <a:cubicBezTo>
                      <a:pt x="27321" y="16625"/>
                      <a:pt x="26303" y="15656"/>
                      <a:pt x="25162" y="14711"/>
                    </a:cubicBezTo>
                    <a:cubicBezTo>
                      <a:pt x="24865" y="14166"/>
                      <a:pt x="24357" y="13776"/>
                      <a:pt x="23772" y="13617"/>
                    </a:cubicBezTo>
                    <a:cubicBezTo>
                      <a:pt x="23673" y="13543"/>
                      <a:pt x="23575" y="13469"/>
                      <a:pt x="23475" y="13396"/>
                    </a:cubicBezTo>
                    <a:cubicBezTo>
                      <a:pt x="23460" y="13265"/>
                      <a:pt x="23445" y="13135"/>
                      <a:pt x="23429" y="13004"/>
                    </a:cubicBezTo>
                    <a:cubicBezTo>
                      <a:pt x="23575" y="12428"/>
                      <a:pt x="23492" y="11805"/>
                      <a:pt x="23181" y="11284"/>
                    </a:cubicBezTo>
                    <a:cubicBezTo>
                      <a:pt x="22933" y="9820"/>
                      <a:pt x="22603" y="8452"/>
                      <a:pt x="22202" y="7208"/>
                    </a:cubicBezTo>
                    <a:cubicBezTo>
                      <a:pt x="22849" y="7074"/>
                      <a:pt x="23477" y="6971"/>
                      <a:pt x="24080" y="6901"/>
                    </a:cubicBezTo>
                    <a:cubicBezTo>
                      <a:pt x="24716" y="6828"/>
                      <a:pt x="25324" y="6792"/>
                      <a:pt x="25900" y="6792"/>
                    </a:cubicBezTo>
                    <a:close/>
                    <a:moveTo>
                      <a:pt x="25326" y="15085"/>
                    </a:moveTo>
                    <a:lnTo>
                      <a:pt x="25326" y="15085"/>
                    </a:lnTo>
                    <a:cubicBezTo>
                      <a:pt x="26354" y="15955"/>
                      <a:pt x="27275" y="16843"/>
                      <a:pt x="28076" y="17728"/>
                    </a:cubicBezTo>
                    <a:cubicBezTo>
                      <a:pt x="27275" y="18613"/>
                      <a:pt x="26354" y="19501"/>
                      <a:pt x="25326" y="20372"/>
                    </a:cubicBezTo>
                    <a:cubicBezTo>
                      <a:pt x="25339" y="20330"/>
                      <a:pt x="25352" y="20288"/>
                      <a:pt x="25364" y="20245"/>
                    </a:cubicBezTo>
                    <a:cubicBezTo>
                      <a:pt x="25630" y="19251"/>
                      <a:pt x="25189" y="18235"/>
                      <a:pt x="24349" y="17728"/>
                    </a:cubicBezTo>
                    <a:cubicBezTo>
                      <a:pt x="25189" y="17223"/>
                      <a:pt x="25630" y="16205"/>
                      <a:pt x="25364" y="15211"/>
                    </a:cubicBezTo>
                    <a:cubicBezTo>
                      <a:pt x="25352" y="15169"/>
                      <a:pt x="25339" y="15126"/>
                      <a:pt x="25326" y="15085"/>
                    </a:cubicBezTo>
                    <a:close/>
                    <a:moveTo>
                      <a:pt x="6616" y="15085"/>
                    </a:moveTo>
                    <a:cubicBezTo>
                      <a:pt x="6603" y="15126"/>
                      <a:pt x="6589" y="15169"/>
                      <a:pt x="6578" y="15211"/>
                    </a:cubicBezTo>
                    <a:cubicBezTo>
                      <a:pt x="6311" y="16205"/>
                      <a:pt x="6753" y="17223"/>
                      <a:pt x="7592" y="17728"/>
                    </a:cubicBezTo>
                    <a:cubicBezTo>
                      <a:pt x="6753" y="18235"/>
                      <a:pt x="6311" y="19251"/>
                      <a:pt x="6578" y="20245"/>
                    </a:cubicBezTo>
                    <a:cubicBezTo>
                      <a:pt x="6589" y="20289"/>
                      <a:pt x="6603" y="20330"/>
                      <a:pt x="6616" y="20373"/>
                    </a:cubicBezTo>
                    <a:cubicBezTo>
                      <a:pt x="5588" y="19501"/>
                      <a:pt x="4666" y="18613"/>
                      <a:pt x="3865" y="17728"/>
                    </a:cubicBezTo>
                    <a:cubicBezTo>
                      <a:pt x="4666" y="16843"/>
                      <a:pt x="5588" y="15955"/>
                      <a:pt x="6616" y="15085"/>
                    </a:cubicBezTo>
                    <a:close/>
                    <a:moveTo>
                      <a:pt x="8635" y="21915"/>
                    </a:moveTo>
                    <a:cubicBezTo>
                      <a:pt x="8650" y="21916"/>
                      <a:pt x="8664" y="21916"/>
                      <a:pt x="8681" y="21918"/>
                    </a:cubicBezTo>
                    <a:cubicBezTo>
                      <a:pt x="8670" y="21935"/>
                      <a:pt x="8660" y="21952"/>
                      <a:pt x="8651" y="21971"/>
                    </a:cubicBezTo>
                    <a:cubicBezTo>
                      <a:pt x="8648" y="21966"/>
                      <a:pt x="8644" y="21965"/>
                      <a:pt x="8639" y="21962"/>
                    </a:cubicBezTo>
                    <a:cubicBezTo>
                      <a:pt x="8638" y="21946"/>
                      <a:pt x="8636" y="21931"/>
                      <a:pt x="8635" y="21915"/>
                    </a:cubicBezTo>
                    <a:close/>
                    <a:moveTo>
                      <a:pt x="23307" y="21915"/>
                    </a:moveTo>
                    <a:lnTo>
                      <a:pt x="23307" y="21915"/>
                    </a:lnTo>
                    <a:cubicBezTo>
                      <a:pt x="23305" y="21931"/>
                      <a:pt x="23304" y="21946"/>
                      <a:pt x="23302" y="21962"/>
                    </a:cubicBezTo>
                    <a:cubicBezTo>
                      <a:pt x="23289" y="21971"/>
                      <a:pt x="23277" y="21980"/>
                      <a:pt x="23264" y="21988"/>
                    </a:cubicBezTo>
                    <a:cubicBezTo>
                      <a:pt x="23252" y="21965"/>
                      <a:pt x="23240" y="21941"/>
                      <a:pt x="23227" y="21918"/>
                    </a:cubicBezTo>
                    <a:cubicBezTo>
                      <a:pt x="23254" y="21918"/>
                      <a:pt x="23280" y="21916"/>
                      <a:pt x="23307" y="21915"/>
                    </a:cubicBezTo>
                    <a:close/>
                    <a:moveTo>
                      <a:pt x="15970" y="26107"/>
                    </a:moveTo>
                    <a:cubicBezTo>
                      <a:pt x="15985" y="26129"/>
                      <a:pt x="15998" y="26153"/>
                      <a:pt x="16013" y="26175"/>
                    </a:cubicBezTo>
                    <a:cubicBezTo>
                      <a:pt x="16000" y="26181"/>
                      <a:pt x="15985" y="26187"/>
                      <a:pt x="15970" y="26194"/>
                    </a:cubicBezTo>
                    <a:cubicBezTo>
                      <a:pt x="15957" y="26187"/>
                      <a:pt x="15942" y="26181"/>
                      <a:pt x="15929" y="26175"/>
                    </a:cubicBezTo>
                    <a:cubicBezTo>
                      <a:pt x="15944" y="26153"/>
                      <a:pt x="15957" y="26129"/>
                      <a:pt x="15970" y="26107"/>
                    </a:cubicBezTo>
                    <a:close/>
                    <a:moveTo>
                      <a:pt x="9005" y="24511"/>
                    </a:moveTo>
                    <a:lnTo>
                      <a:pt x="9005" y="24511"/>
                    </a:lnTo>
                    <a:cubicBezTo>
                      <a:pt x="9034" y="24543"/>
                      <a:pt x="9063" y="24574"/>
                      <a:pt x="9094" y="24605"/>
                    </a:cubicBezTo>
                    <a:cubicBezTo>
                      <a:pt x="9535" y="25046"/>
                      <a:pt x="10112" y="25266"/>
                      <a:pt x="10690" y="25266"/>
                    </a:cubicBezTo>
                    <a:cubicBezTo>
                      <a:pt x="11067" y="25266"/>
                      <a:pt x="11443" y="25172"/>
                      <a:pt x="11782" y="24985"/>
                    </a:cubicBezTo>
                    <a:cubicBezTo>
                      <a:pt x="11800" y="25965"/>
                      <a:pt x="12459" y="26855"/>
                      <a:pt x="13453" y="27122"/>
                    </a:cubicBezTo>
                    <a:cubicBezTo>
                      <a:pt x="13496" y="27132"/>
                      <a:pt x="13539" y="27143"/>
                      <a:pt x="13583" y="27151"/>
                    </a:cubicBezTo>
                    <a:cubicBezTo>
                      <a:pt x="12315" y="27607"/>
                      <a:pt x="11085" y="27960"/>
                      <a:pt x="9918" y="28212"/>
                    </a:cubicBezTo>
                    <a:cubicBezTo>
                      <a:pt x="9552" y="27076"/>
                      <a:pt x="9245" y="25835"/>
                      <a:pt x="9005" y="24511"/>
                    </a:cubicBezTo>
                    <a:close/>
                    <a:moveTo>
                      <a:pt x="22937" y="24508"/>
                    </a:moveTo>
                    <a:lnTo>
                      <a:pt x="22937" y="24508"/>
                    </a:lnTo>
                    <a:cubicBezTo>
                      <a:pt x="22697" y="25833"/>
                      <a:pt x="22389" y="27076"/>
                      <a:pt x="22024" y="28212"/>
                    </a:cubicBezTo>
                    <a:cubicBezTo>
                      <a:pt x="20856" y="27960"/>
                      <a:pt x="19627" y="27607"/>
                      <a:pt x="18359" y="27151"/>
                    </a:cubicBezTo>
                    <a:cubicBezTo>
                      <a:pt x="18401" y="27143"/>
                      <a:pt x="18444" y="27132"/>
                      <a:pt x="18488" y="27121"/>
                    </a:cubicBezTo>
                    <a:cubicBezTo>
                      <a:pt x="19482" y="26855"/>
                      <a:pt x="20142" y="25965"/>
                      <a:pt x="20160" y="24984"/>
                    </a:cubicBezTo>
                    <a:cubicBezTo>
                      <a:pt x="20499" y="25171"/>
                      <a:pt x="20876" y="25265"/>
                      <a:pt x="21253" y="25265"/>
                    </a:cubicBezTo>
                    <a:cubicBezTo>
                      <a:pt x="21830" y="25265"/>
                      <a:pt x="22407" y="25045"/>
                      <a:pt x="22847" y="24604"/>
                    </a:cubicBezTo>
                    <a:cubicBezTo>
                      <a:pt x="22878" y="24573"/>
                      <a:pt x="22909" y="24541"/>
                      <a:pt x="22937" y="24508"/>
                    </a:cubicBezTo>
                    <a:close/>
                    <a:moveTo>
                      <a:pt x="3743" y="17864"/>
                    </a:moveTo>
                    <a:cubicBezTo>
                      <a:pt x="4619" y="18831"/>
                      <a:pt x="5638" y="19800"/>
                      <a:pt x="6779" y="20746"/>
                    </a:cubicBezTo>
                    <a:cubicBezTo>
                      <a:pt x="7077" y="21290"/>
                      <a:pt x="7585" y="21681"/>
                      <a:pt x="8168" y="21840"/>
                    </a:cubicBezTo>
                    <a:cubicBezTo>
                      <a:pt x="8267" y="21913"/>
                      <a:pt x="8367" y="21987"/>
                      <a:pt x="8467" y="22061"/>
                    </a:cubicBezTo>
                    <a:cubicBezTo>
                      <a:pt x="8477" y="22156"/>
                      <a:pt x="8489" y="22252"/>
                      <a:pt x="8499" y="22346"/>
                    </a:cubicBezTo>
                    <a:cubicBezTo>
                      <a:pt x="8315" y="22963"/>
                      <a:pt x="8407" y="23641"/>
                      <a:pt x="8765" y="24199"/>
                    </a:cubicBezTo>
                    <a:cubicBezTo>
                      <a:pt x="9012" y="25652"/>
                      <a:pt x="9342" y="27012"/>
                      <a:pt x="9739" y="28249"/>
                    </a:cubicBezTo>
                    <a:cubicBezTo>
                      <a:pt x="9091" y="28383"/>
                      <a:pt x="8464" y="28486"/>
                      <a:pt x="7862" y="28555"/>
                    </a:cubicBezTo>
                    <a:cubicBezTo>
                      <a:pt x="7227" y="28628"/>
                      <a:pt x="6620" y="28665"/>
                      <a:pt x="6046" y="28665"/>
                    </a:cubicBezTo>
                    <a:cubicBezTo>
                      <a:pt x="5905" y="28665"/>
                      <a:pt x="5766" y="28662"/>
                      <a:pt x="5629" y="28658"/>
                    </a:cubicBezTo>
                    <a:cubicBezTo>
                      <a:pt x="4811" y="28633"/>
                      <a:pt x="4065" y="28528"/>
                      <a:pt x="3409" y="28344"/>
                    </a:cubicBezTo>
                    <a:cubicBezTo>
                      <a:pt x="2883" y="28197"/>
                      <a:pt x="2416" y="27998"/>
                      <a:pt x="2013" y="27749"/>
                    </a:cubicBezTo>
                    <a:cubicBezTo>
                      <a:pt x="1484" y="27422"/>
                      <a:pt x="1066" y="27007"/>
                      <a:pt x="774" y="26502"/>
                    </a:cubicBezTo>
                    <a:cubicBezTo>
                      <a:pt x="260" y="25613"/>
                      <a:pt x="185" y="24523"/>
                      <a:pt x="496" y="23301"/>
                    </a:cubicBezTo>
                    <a:cubicBezTo>
                      <a:pt x="808" y="22078"/>
                      <a:pt x="1509" y="20728"/>
                      <a:pt x="2540" y="19338"/>
                    </a:cubicBezTo>
                    <a:cubicBezTo>
                      <a:pt x="2901" y="18850"/>
                      <a:pt x="3304" y="18358"/>
                      <a:pt x="3743" y="17864"/>
                    </a:cubicBezTo>
                    <a:close/>
                    <a:moveTo>
                      <a:pt x="28199" y="17864"/>
                    </a:moveTo>
                    <a:cubicBezTo>
                      <a:pt x="28639" y="18358"/>
                      <a:pt x="29041" y="18850"/>
                      <a:pt x="29402" y="19338"/>
                    </a:cubicBezTo>
                    <a:cubicBezTo>
                      <a:pt x="30032" y="20187"/>
                      <a:pt x="30539" y="21021"/>
                      <a:pt x="30908" y="21821"/>
                    </a:cubicBezTo>
                    <a:cubicBezTo>
                      <a:pt x="31144" y="22330"/>
                      <a:pt x="31324" y="22825"/>
                      <a:pt x="31446" y="23301"/>
                    </a:cubicBezTo>
                    <a:cubicBezTo>
                      <a:pt x="31757" y="24523"/>
                      <a:pt x="31681" y="25613"/>
                      <a:pt x="31168" y="26502"/>
                    </a:cubicBezTo>
                    <a:cubicBezTo>
                      <a:pt x="30654" y="27392"/>
                      <a:pt x="29748" y="28003"/>
                      <a:pt x="28533" y="28344"/>
                    </a:cubicBezTo>
                    <a:cubicBezTo>
                      <a:pt x="27768" y="28560"/>
                      <a:pt x="26882" y="28666"/>
                      <a:pt x="25901" y="28666"/>
                    </a:cubicBezTo>
                    <a:cubicBezTo>
                      <a:pt x="25325" y="28666"/>
                      <a:pt x="24716" y="28629"/>
                      <a:pt x="24080" y="28556"/>
                    </a:cubicBezTo>
                    <a:cubicBezTo>
                      <a:pt x="23477" y="28487"/>
                      <a:pt x="22849" y="28384"/>
                      <a:pt x="22202" y="28250"/>
                    </a:cubicBezTo>
                    <a:cubicBezTo>
                      <a:pt x="22601" y="27007"/>
                      <a:pt x="22931" y="25641"/>
                      <a:pt x="23180" y="24180"/>
                    </a:cubicBezTo>
                    <a:cubicBezTo>
                      <a:pt x="23503" y="23650"/>
                      <a:pt x="23586" y="23015"/>
                      <a:pt x="23432" y="22430"/>
                    </a:cubicBezTo>
                    <a:cubicBezTo>
                      <a:pt x="23447" y="22307"/>
                      <a:pt x="23461" y="22184"/>
                      <a:pt x="23475" y="22061"/>
                    </a:cubicBezTo>
                    <a:cubicBezTo>
                      <a:pt x="23575" y="21987"/>
                      <a:pt x="23675" y="21913"/>
                      <a:pt x="23773" y="21840"/>
                    </a:cubicBezTo>
                    <a:cubicBezTo>
                      <a:pt x="24357" y="21681"/>
                      <a:pt x="24865" y="21292"/>
                      <a:pt x="25162" y="20747"/>
                    </a:cubicBezTo>
                    <a:cubicBezTo>
                      <a:pt x="25337" y="20601"/>
                      <a:pt x="25510" y="20455"/>
                      <a:pt x="25679" y="20308"/>
                    </a:cubicBezTo>
                    <a:cubicBezTo>
                      <a:pt x="26613" y="19503"/>
                      <a:pt x="27457" y="18682"/>
                      <a:pt x="28199" y="17864"/>
                    </a:cubicBezTo>
                    <a:close/>
                    <a:moveTo>
                      <a:pt x="15972" y="26393"/>
                    </a:moveTo>
                    <a:cubicBezTo>
                      <a:pt x="16085" y="26443"/>
                      <a:pt x="16198" y="26492"/>
                      <a:pt x="16312" y="26540"/>
                    </a:cubicBezTo>
                    <a:cubicBezTo>
                      <a:pt x="16728" y="26955"/>
                      <a:pt x="17299" y="27198"/>
                      <a:pt x="17901" y="27198"/>
                    </a:cubicBezTo>
                    <a:cubicBezTo>
                      <a:pt x="17918" y="27198"/>
                      <a:pt x="17936" y="27198"/>
                      <a:pt x="17954" y="27197"/>
                    </a:cubicBezTo>
                    <a:cubicBezTo>
                      <a:pt x="19342" y="27713"/>
                      <a:pt x="20691" y="28110"/>
                      <a:pt x="21967" y="28386"/>
                    </a:cubicBezTo>
                    <a:cubicBezTo>
                      <a:pt x="21759" y="29013"/>
                      <a:pt x="21535" y="29608"/>
                      <a:pt x="21294" y="30164"/>
                    </a:cubicBezTo>
                    <a:cubicBezTo>
                      <a:pt x="21230" y="30309"/>
                      <a:pt x="21167" y="30450"/>
                      <a:pt x="21102" y="30589"/>
                    </a:cubicBezTo>
                    <a:cubicBezTo>
                      <a:pt x="21096" y="30586"/>
                      <a:pt x="21089" y="30581"/>
                      <a:pt x="21082" y="30577"/>
                    </a:cubicBezTo>
                    <a:lnTo>
                      <a:pt x="21080" y="30577"/>
                    </a:lnTo>
                    <a:cubicBezTo>
                      <a:pt x="20899" y="30483"/>
                      <a:pt x="20697" y="30434"/>
                      <a:pt x="20492" y="30434"/>
                    </a:cubicBezTo>
                    <a:lnTo>
                      <a:pt x="20490" y="30434"/>
                    </a:lnTo>
                    <a:cubicBezTo>
                      <a:pt x="19924" y="30435"/>
                      <a:pt x="19445" y="30802"/>
                      <a:pt x="19278" y="31312"/>
                    </a:cubicBezTo>
                    <a:cubicBezTo>
                      <a:pt x="19273" y="31326"/>
                      <a:pt x="19267" y="31343"/>
                      <a:pt x="19263" y="31357"/>
                    </a:cubicBezTo>
                    <a:cubicBezTo>
                      <a:pt x="19263" y="31359"/>
                      <a:pt x="19261" y="31362"/>
                      <a:pt x="19261" y="31363"/>
                    </a:cubicBezTo>
                    <a:cubicBezTo>
                      <a:pt x="19257" y="31378"/>
                      <a:pt x="19253" y="31394"/>
                      <a:pt x="19250" y="31409"/>
                    </a:cubicBezTo>
                    <a:cubicBezTo>
                      <a:pt x="19250" y="31410"/>
                      <a:pt x="19250" y="31410"/>
                      <a:pt x="19248" y="31410"/>
                    </a:cubicBezTo>
                    <a:cubicBezTo>
                      <a:pt x="19242" y="31440"/>
                      <a:pt x="19236" y="31471"/>
                      <a:pt x="19230" y="31500"/>
                    </a:cubicBezTo>
                    <a:cubicBezTo>
                      <a:pt x="19230" y="31503"/>
                      <a:pt x="19229" y="31508"/>
                      <a:pt x="19229" y="31510"/>
                    </a:cubicBezTo>
                    <a:cubicBezTo>
                      <a:pt x="19228" y="31521"/>
                      <a:pt x="19226" y="31531"/>
                      <a:pt x="19225" y="31540"/>
                    </a:cubicBezTo>
                    <a:cubicBezTo>
                      <a:pt x="19223" y="31550"/>
                      <a:pt x="19222" y="31561"/>
                      <a:pt x="19220" y="31571"/>
                    </a:cubicBezTo>
                    <a:cubicBezTo>
                      <a:pt x="19220" y="31580"/>
                      <a:pt x="19219" y="31587"/>
                      <a:pt x="19219" y="31596"/>
                    </a:cubicBezTo>
                    <a:cubicBezTo>
                      <a:pt x="19217" y="31609"/>
                      <a:pt x="19216" y="31622"/>
                      <a:pt x="19216" y="31636"/>
                    </a:cubicBezTo>
                    <a:cubicBezTo>
                      <a:pt x="19214" y="31642"/>
                      <a:pt x="19214" y="31647"/>
                      <a:pt x="19214" y="31653"/>
                    </a:cubicBezTo>
                    <a:cubicBezTo>
                      <a:pt x="19213" y="31674"/>
                      <a:pt x="19213" y="31693"/>
                      <a:pt x="19213" y="31714"/>
                    </a:cubicBezTo>
                    <a:cubicBezTo>
                      <a:pt x="19213" y="31739"/>
                      <a:pt x="19213" y="31762"/>
                      <a:pt x="19214" y="31787"/>
                    </a:cubicBezTo>
                    <a:cubicBezTo>
                      <a:pt x="19214" y="31792"/>
                      <a:pt x="19216" y="31796"/>
                      <a:pt x="19216" y="31801"/>
                    </a:cubicBezTo>
                    <a:cubicBezTo>
                      <a:pt x="19217" y="31821"/>
                      <a:pt x="19219" y="31840"/>
                      <a:pt x="19222" y="31861"/>
                    </a:cubicBezTo>
                    <a:cubicBezTo>
                      <a:pt x="19222" y="31865"/>
                      <a:pt x="19223" y="31870"/>
                      <a:pt x="19223" y="31876"/>
                    </a:cubicBezTo>
                    <a:cubicBezTo>
                      <a:pt x="19226" y="31896"/>
                      <a:pt x="19229" y="31915"/>
                      <a:pt x="19232" y="31936"/>
                    </a:cubicBezTo>
                    <a:cubicBezTo>
                      <a:pt x="19233" y="31939"/>
                      <a:pt x="19233" y="31943"/>
                      <a:pt x="19233" y="31946"/>
                    </a:cubicBezTo>
                    <a:cubicBezTo>
                      <a:pt x="19238" y="31970"/>
                      <a:pt x="19244" y="31992"/>
                      <a:pt x="19248" y="32016"/>
                    </a:cubicBezTo>
                    <a:cubicBezTo>
                      <a:pt x="19273" y="32114"/>
                      <a:pt x="19307" y="32207"/>
                      <a:pt x="19353" y="32295"/>
                    </a:cubicBezTo>
                    <a:cubicBezTo>
                      <a:pt x="19353" y="32297"/>
                      <a:pt x="19354" y="32298"/>
                      <a:pt x="19354" y="32298"/>
                    </a:cubicBezTo>
                    <a:cubicBezTo>
                      <a:pt x="19364" y="32319"/>
                      <a:pt x="19376" y="32340"/>
                      <a:pt x="19388" y="32360"/>
                    </a:cubicBezTo>
                    <a:lnTo>
                      <a:pt x="19389" y="32365"/>
                    </a:lnTo>
                    <a:cubicBezTo>
                      <a:pt x="19415" y="32406"/>
                      <a:pt x="19443" y="32447"/>
                      <a:pt x="19472" y="32485"/>
                    </a:cubicBezTo>
                    <a:cubicBezTo>
                      <a:pt x="19473" y="32488"/>
                      <a:pt x="19476" y="32491"/>
                      <a:pt x="19478" y="32494"/>
                    </a:cubicBezTo>
                    <a:cubicBezTo>
                      <a:pt x="19490" y="32509"/>
                      <a:pt x="19501" y="32525"/>
                      <a:pt x="19515" y="32538"/>
                    </a:cubicBezTo>
                    <a:lnTo>
                      <a:pt x="19529" y="32556"/>
                    </a:lnTo>
                    <a:cubicBezTo>
                      <a:pt x="19540" y="32568"/>
                      <a:pt x="19550" y="32580"/>
                      <a:pt x="19562" y="32591"/>
                    </a:cubicBezTo>
                    <a:cubicBezTo>
                      <a:pt x="19566" y="32597"/>
                      <a:pt x="19572" y="32603"/>
                      <a:pt x="19578" y="32609"/>
                    </a:cubicBezTo>
                    <a:cubicBezTo>
                      <a:pt x="19590" y="32621"/>
                      <a:pt x="19603" y="32634"/>
                      <a:pt x="19616" y="32646"/>
                    </a:cubicBezTo>
                    <a:cubicBezTo>
                      <a:pt x="19621" y="32650"/>
                      <a:pt x="19624" y="32653"/>
                      <a:pt x="19628" y="32658"/>
                    </a:cubicBezTo>
                    <a:cubicBezTo>
                      <a:pt x="19646" y="32674"/>
                      <a:pt x="19663" y="32689"/>
                      <a:pt x="19681" y="32705"/>
                    </a:cubicBezTo>
                    <a:cubicBezTo>
                      <a:pt x="19684" y="32706"/>
                      <a:pt x="19685" y="32708"/>
                      <a:pt x="19688" y="32709"/>
                    </a:cubicBezTo>
                    <a:cubicBezTo>
                      <a:pt x="19705" y="32722"/>
                      <a:pt x="19722" y="32736"/>
                      <a:pt x="19739" y="32747"/>
                    </a:cubicBezTo>
                    <a:cubicBezTo>
                      <a:pt x="19740" y="32749"/>
                      <a:pt x="19741" y="32750"/>
                      <a:pt x="19744" y="32752"/>
                    </a:cubicBezTo>
                    <a:cubicBezTo>
                      <a:pt x="19744" y="32752"/>
                      <a:pt x="19744" y="32752"/>
                      <a:pt x="19746" y="32753"/>
                    </a:cubicBezTo>
                    <a:cubicBezTo>
                      <a:pt x="19747" y="32755"/>
                      <a:pt x="19750" y="32756"/>
                      <a:pt x="19752" y="32758"/>
                    </a:cubicBezTo>
                    <a:cubicBezTo>
                      <a:pt x="19769" y="32770"/>
                      <a:pt x="19789" y="32783"/>
                      <a:pt x="19806" y="32795"/>
                    </a:cubicBezTo>
                    <a:cubicBezTo>
                      <a:pt x="19809" y="32796"/>
                      <a:pt x="19811" y="32798"/>
                      <a:pt x="19814" y="32799"/>
                    </a:cubicBezTo>
                    <a:cubicBezTo>
                      <a:pt x="19818" y="32802"/>
                      <a:pt x="19822" y="32803"/>
                      <a:pt x="19827" y="32806"/>
                    </a:cubicBezTo>
                    <a:cubicBezTo>
                      <a:pt x="19577" y="33152"/>
                      <a:pt x="19319" y="33466"/>
                      <a:pt x="19052" y="33743"/>
                    </a:cubicBezTo>
                    <a:cubicBezTo>
                      <a:pt x="19052" y="33744"/>
                      <a:pt x="19051" y="33744"/>
                      <a:pt x="19051" y="33746"/>
                    </a:cubicBezTo>
                    <a:cubicBezTo>
                      <a:pt x="18995" y="33803"/>
                      <a:pt x="18939" y="33861"/>
                      <a:pt x="18881" y="33915"/>
                    </a:cubicBezTo>
                    <a:cubicBezTo>
                      <a:pt x="18836" y="33961"/>
                      <a:pt x="18789" y="34005"/>
                      <a:pt x="18740" y="34049"/>
                    </a:cubicBezTo>
                    <a:cubicBezTo>
                      <a:pt x="18728" y="34061"/>
                      <a:pt x="18717" y="34073"/>
                      <a:pt x="18703" y="34083"/>
                    </a:cubicBezTo>
                    <a:cubicBezTo>
                      <a:pt x="18627" y="34152"/>
                      <a:pt x="18550" y="34219"/>
                      <a:pt x="18474" y="34282"/>
                    </a:cubicBezTo>
                    <a:cubicBezTo>
                      <a:pt x="18466" y="34288"/>
                      <a:pt x="18460" y="34294"/>
                      <a:pt x="18453" y="34300"/>
                    </a:cubicBezTo>
                    <a:cubicBezTo>
                      <a:pt x="18381" y="34357"/>
                      <a:pt x="18309" y="34413"/>
                      <a:pt x="18235" y="34467"/>
                    </a:cubicBezTo>
                    <a:cubicBezTo>
                      <a:pt x="17516" y="34995"/>
                      <a:pt x="16756" y="35276"/>
                      <a:pt x="15970" y="35276"/>
                    </a:cubicBezTo>
                    <a:cubicBezTo>
                      <a:pt x="14944" y="35276"/>
                      <a:pt x="13961" y="34796"/>
                      <a:pt x="13059" y="33915"/>
                    </a:cubicBezTo>
                    <a:cubicBezTo>
                      <a:pt x="12156" y="33035"/>
                      <a:pt x="11337" y="31753"/>
                      <a:pt x="10648" y="30164"/>
                    </a:cubicBezTo>
                    <a:cubicBezTo>
                      <a:pt x="10408" y="29608"/>
                      <a:pt x="10183" y="29013"/>
                      <a:pt x="9975" y="28386"/>
                    </a:cubicBezTo>
                    <a:cubicBezTo>
                      <a:pt x="11250" y="28110"/>
                      <a:pt x="12599" y="27713"/>
                      <a:pt x="13989" y="27197"/>
                    </a:cubicBezTo>
                    <a:cubicBezTo>
                      <a:pt x="14007" y="27198"/>
                      <a:pt x="14025" y="27198"/>
                      <a:pt x="14042" y="27198"/>
                    </a:cubicBezTo>
                    <a:cubicBezTo>
                      <a:pt x="14643" y="27198"/>
                      <a:pt x="15214" y="26955"/>
                      <a:pt x="15630" y="26540"/>
                    </a:cubicBezTo>
                    <a:cubicBezTo>
                      <a:pt x="15743" y="26493"/>
                      <a:pt x="15857" y="26443"/>
                      <a:pt x="15972" y="26393"/>
                    </a:cubicBezTo>
                    <a:close/>
                    <a:moveTo>
                      <a:pt x="15972" y="1"/>
                    </a:moveTo>
                    <a:cubicBezTo>
                      <a:pt x="14886" y="1"/>
                      <a:pt x="13858" y="509"/>
                      <a:pt x="12932" y="1413"/>
                    </a:cubicBezTo>
                    <a:cubicBezTo>
                      <a:pt x="12004" y="2317"/>
                      <a:pt x="11177" y="3617"/>
                      <a:pt x="10482" y="5221"/>
                    </a:cubicBezTo>
                    <a:cubicBezTo>
                      <a:pt x="10236" y="5790"/>
                      <a:pt x="10007" y="6395"/>
                      <a:pt x="9795" y="7034"/>
                    </a:cubicBezTo>
                    <a:cubicBezTo>
                      <a:pt x="9137" y="6897"/>
                      <a:pt x="8498" y="6792"/>
                      <a:pt x="7882" y="6722"/>
                    </a:cubicBezTo>
                    <a:lnTo>
                      <a:pt x="7879" y="6722"/>
                    </a:lnTo>
                    <a:cubicBezTo>
                      <a:pt x="7784" y="6710"/>
                      <a:pt x="7688" y="6700"/>
                      <a:pt x="7594" y="6691"/>
                    </a:cubicBezTo>
                    <a:cubicBezTo>
                      <a:pt x="7564" y="6688"/>
                      <a:pt x="7535" y="6685"/>
                      <a:pt x="7505" y="6682"/>
                    </a:cubicBezTo>
                    <a:cubicBezTo>
                      <a:pt x="7435" y="6676"/>
                      <a:pt x="7366" y="6670"/>
                      <a:pt x="7296" y="6664"/>
                    </a:cubicBezTo>
                    <a:cubicBezTo>
                      <a:pt x="7267" y="6661"/>
                      <a:pt x="7237" y="6660"/>
                      <a:pt x="7209" y="6657"/>
                    </a:cubicBezTo>
                    <a:cubicBezTo>
                      <a:pt x="7115" y="6650"/>
                      <a:pt x="7021" y="6644"/>
                      <a:pt x="6928" y="6638"/>
                    </a:cubicBezTo>
                    <a:lnTo>
                      <a:pt x="6927" y="6638"/>
                    </a:lnTo>
                    <a:cubicBezTo>
                      <a:pt x="6834" y="6632"/>
                      <a:pt x="6741" y="6628"/>
                      <a:pt x="6650" y="6623"/>
                    </a:cubicBezTo>
                    <a:cubicBezTo>
                      <a:pt x="6622" y="6623"/>
                      <a:pt x="6595" y="6622"/>
                      <a:pt x="6569" y="6620"/>
                    </a:cubicBezTo>
                    <a:cubicBezTo>
                      <a:pt x="6501" y="6619"/>
                      <a:pt x="6432" y="6616"/>
                      <a:pt x="6364" y="6614"/>
                    </a:cubicBezTo>
                    <a:cubicBezTo>
                      <a:pt x="6339" y="6614"/>
                      <a:pt x="6313" y="6613"/>
                      <a:pt x="6286" y="6613"/>
                    </a:cubicBezTo>
                    <a:cubicBezTo>
                      <a:pt x="6196" y="6611"/>
                      <a:pt x="6106" y="6610"/>
                      <a:pt x="6017" y="6610"/>
                    </a:cubicBezTo>
                    <a:cubicBezTo>
                      <a:pt x="5981" y="6610"/>
                      <a:pt x="5947" y="6611"/>
                      <a:pt x="5912" y="6611"/>
                    </a:cubicBezTo>
                    <a:cubicBezTo>
                      <a:pt x="5911" y="6608"/>
                      <a:pt x="5909" y="6605"/>
                      <a:pt x="5909" y="6602"/>
                    </a:cubicBezTo>
                    <a:cubicBezTo>
                      <a:pt x="5756" y="6068"/>
                      <a:pt x="5263" y="5676"/>
                      <a:pt x="4679" y="5676"/>
                    </a:cubicBezTo>
                    <a:cubicBezTo>
                      <a:pt x="4095" y="5676"/>
                      <a:pt x="3603" y="6066"/>
                      <a:pt x="3450" y="6601"/>
                    </a:cubicBezTo>
                    <a:cubicBezTo>
                      <a:pt x="3450" y="6602"/>
                      <a:pt x="3450" y="6602"/>
                      <a:pt x="3450" y="6604"/>
                    </a:cubicBezTo>
                    <a:cubicBezTo>
                      <a:pt x="3432" y="6663"/>
                      <a:pt x="3419" y="6723"/>
                      <a:pt x="3412" y="6787"/>
                    </a:cubicBezTo>
                    <a:cubicBezTo>
                      <a:pt x="3410" y="6794"/>
                      <a:pt x="3409" y="6803"/>
                      <a:pt x="3409" y="6810"/>
                    </a:cubicBezTo>
                    <a:cubicBezTo>
                      <a:pt x="3407" y="6820"/>
                      <a:pt x="3406" y="6831"/>
                      <a:pt x="3406" y="6840"/>
                    </a:cubicBezTo>
                    <a:cubicBezTo>
                      <a:pt x="3404" y="6851"/>
                      <a:pt x="3403" y="6862"/>
                      <a:pt x="3403" y="6873"/>
                    </a:cubicBezTo>
                    <a:cubicBezTo>
                      <a:pt x="3401" y="6881"/>
                      <a:pt x="3401" y="6890"/>
                      <a:pt x="3401" y="6897"/>
                    </a:cubicBezTo>
                    <a:cubicBezTo>
                      <a:pt x="3400" y="6907"/>
                      <a:pt x="3400" y="6918"/>
                      <a:pt x="3400" y="6928"/>
                    </a:cubicBezTo>
                    <a:cubicBezTo>
                      <a:pt x="3387" y="6932"/>
                      <a:pt x="3373" y="6935"/>
                      <a:pt x="3360" y="6940"/>
                    </a:cubicBezTo>
                    <a:cubicBezTo>
                      <a:pt x="3213" y="6979"/>
                      <a:pt x="3071" y="7025"/>
                      <a:pt x="2934" y="7074"/>
                    </a:cubicBezTo>
                    <a:cubicBezTo>
                      <a:pt x="1895" y="7443"/>
                      <a:pt x="1095" y="8037"/>
                      <a:pt x="617" y="8866"/>
                    </a:cubicBezTo>
                    <a:cubicBezTo>
                      <a:pt x="75" y="9804"/>
                      <a:pt x="1" y="10948"/>
                      <a:pt x="321" y="12203"/>
                    </a:cubicBezTo>
                    <a:cubicBezTo>
                      <a:pt x="640" y="13458"/>
                      <a:pt x="1353" y="14826"/>
                      <a:pt x="2394" y="16229"/>
                    </a:cubicBezTo>
                    <a:cubicBezTo>
                      <a:pt x="2762" y="16727"/>
                      <a:pt x="3173" y="17227"/>
                      <a:pt x="3622" y="17730"/>
                    </a:cubicBezTo>
                    <a:cubicBezTo>
                      <a:pt x="3173" y="18232"/>
                      <a:pt x="2762" y="18734"/>
                      <a:pt x="2394" y="19230"/>
                    </a:cubicBezTo>
                    <a:cubicBezTo>
                      <a:pt x="1353" y="20634"/>
                      <a:pt x="640" y="22002"/>
                      <a:pt x="321" y="23256"/>
                    </a:cubicBezTo>
                    <a:cubicBezTo>
                      <a:pt x="1" y="24511"/>
                      <a:pt x="75" y="25657"/>
                      <a:pt x="617" y="26595"/>
                    </a:cubicBezTo>
                    <a:cubicBezTo>
                      <a:pt x="836" y="26973"/>
                      <a:pt x="1122" y="27303"/>
                      <a:pt x="1466" y="27584"/>
                    </a:cubicBezTo>
                    <a:cubicBezTo>
                      <a:pt x="1469" y="27586"/>
                      <a:pt x="1471" y="27589"/>
                      <a:pt x="1474" y="27590"/>
                    </a:cubicBezTo>
                    <a:cubicBezTo>
                      <a:pt x="1475" y="27592"/>
                      <a:pt x="1478" y="27595"/>
                      <a:pt x="1479" y="27596"/>
                    </a:cubicBezTo>
                    <a:cubicBezTo>
                      <a:pt x="1988" y="28007"/>
                      <a:pt x="2622" y="28313"/>
                      <a:pt x="3359" y="28521"/>
                    </a:cubicBezTo>
                    <a:cubicBezTo>
                      <a:pt x="4143" y="28741"/>
                      <a:pt x="5043" y="28849"/>
                      <a:pt x="6035" y="28849"/>
                    </a:cubicBezTo>
                    <a:cubicBezTo>
                      <a:pt x="6621" y="28849"/>
                      <a:pt x="7238" y="28812"/>
                      <a:pt x="7882" y="28738"/>
                    </a:cubicBezTo>
                    <a:cubicBezTo>
                      <a:pt x="8498" y="28667"/>
                      <a:pt x="9137" y="28562"/>
                      <a:pt x="9795" y="28425"/>
                    </a:cubicBezTo>
                    <a:cubicBezTo>
                      <a:pt x="10007" y="29064"/>
                      <a:pt x="10236" y="29671"/>
                      <a:pt x="10482" y="30238"/>
                    </a:cubicBezTo>
                    <a:cubicBezTo>
                      <a:pt x="11177" y="31842"/>
                      <a:pt x="12004" y="33144"/>
                      <a:pt x="12932" y="34048"/>
                    </a:cubicBezTo>
                    <a:cubicBezTo>
                      <a:pt x="13858" y="34952"/>
                      <a:pt x="14888" y="35460"/>
                      <a:pt x="15972" y="35460"/>
                    </a:cubicBezTo>
                    <a:cubicBezTo>
                      <a:pt x="16463" y="35460"/>
                      <a:pt x="16945" y="35354"/>
                      <a:pt x="17410" y="35155"/>
                    </a:cubicBezTo>
                    <a:cubicBezTo>
                      <a:pt x="17968" y="34915"/>
                      <a:pt x="18504" y="34541"/>
                      <a:pt x="19010" y="34048"/>
                    </a:cubicBezTo>
                    <a:cubicBezTo>
                      <a:pt x="19351" y="33715"/>
                      <a:pt x="19678" y="33328"/>
                      <a:pt x="19990" y="32893"/>
                    </a:cubicBezTo>
                    <a:cubicBezTo>
                      <a:pt x="20002" y="32898"/>
                      <a:pt x="20012" y="32901"/>
                      <a:pt x="20023" y="32905"/>
                    </a:cubicBezTo>
                    <a:cubicBezTo>
                      <a:pt x="20023" y="32905"/>
                      <a:pt x="20023" y="32905"/>
                      <a:pt x="20023" y="32907"/>
                    </a:cubicBezTo>
                    <a:cubicBezTo>
                      <a:pt x="20118" y="32943"/>
                      <a:pt x="20219" y="32970"/>
                      <a:pt x="20323" y="32983"/>
                    </a:cubicBezTo>
                    <a:cubicBezTo>
                      <a:pt x="20325" y="32985"/>
                      <a:pt x="20328" y="32985"/>
                      <a:pt x="20329" y="32985"/>
                    </a:cubicBezTo>
                    <a:lnTo>
                      <a:pt x="20333" y="32985"/>
                    </a:lnTo>
                    <a:cubicBezTo>
                      <a:pt x="20335" y="32986"/>
                      <a:pt x="20338" y="32986"/>
                      <a:pt x="20341" y="32986"/>
                    </a:cubicBezTo>
                    <a:cubicBezTo>
                      <a:pt x="20360" y="32988"/>
                      <a:pt x="20378" y="32990"/>
                      <a:pt x="20397" y="32992"/>
                    </a:cubicBezTo>
                    <a:lnTo>
                      <a:pt x="20410" y="32992"/>
                    </a:lnTo>
                    <a:cubicBezTo>
                      <a:pt x="20411" y="32992"/>
                      <a:pt x="20413" y="32992"/>
                      <a:pt x="20414" y="32993"/>
                    </a:cubicBezTo>
                    <a:lnTo>
                      <a:pt x="20419" y="32993"/>
                    </a:lnTo>
                    <a:cubicBezTo>
                      <a:pt x="20441" y="32995"/>
                      <a:pt x="20465" y="32995"/>
                      <a:pt x="20488" y="32995"/>
                    </a:cubicBezTo>
                    <a:lnTo>
                      <a:pt x="20492" y="32995"/>
                    </a:lnTo>
                    <a:cubicBezTo>
                      <a:pt x="20513" y="32995"/>
                      <a:pt x="20534" y="32995"/>
                      <a:pt x="20553" y="32993"/>
                    </a:cubicBezTo>
                    <a:lnTo>
                      <a:pt x="20562" y="32993"/>
                    </a:lnTo>
                    <a:cubicBezTo>
                      <a:pt x="20572" y="32993"/>
                      <a:pt x="20582" y="32992"/>
                      <a:pt x="20594" y="32990"/>
                    </a:cubicBezTo>
                    <a:cubicBezTo>
                      <a:pt x="20653" y="32986"/>
                      <a:pt x="20712" y="32977"/>
                      <a:pt x="20769" y="32965"/>
                    </a:cubicBezTo>
                    <a:lnTo>
                      <a:pt x="20771" y="32965"/>
                    </a:lnTo>
                    <a:cubicBezTo>
                      <a:pt x="20772" y="32964"/>
                      <a:pt x="20774" y="32964"/>
                      <a:pt x="20775" y="32964"/>
                    </a:cubicBezTo>
                    <a:cubicBezTo>
                      <a:pt x="20821" y="32954"/>
                      <a:pt x="20867" y="32940"/>
                      <a:pt x="20911" y="32926"/>
                    </a:cubicBezTo>
                    <a:cubicBezTo>
                      <a:pt x="20912" y="32924"/>
                      <a:pt x="20914" y="32924"/>
                      <a:pt x="20914" y="32924"/>
                    </a:cubicBezTo>
                    <a:cubicBezTo>
                      <a:pt x="20930" y="32918"/>
                      <a:pt x="20946" y="32912"/>
                      <a:pt x="20961" y="32907"/>
                    </a:cubicBezTo>
                    <a:cubicBezTo>
                      <a:pt x="20962" y="32907"/>
                      <a:pt x="20964" y="32905"/>
                      <a:pt x="20964" y="32905"/>
                    </a:cubicBezTo>
                    <a:cubicBezTo>
                      <a:pt x="20965" y="32905"/>
                      <a:pt x="20967" y="32905"/>
                      <a:pt x="20967" y="32904"/>
                    </a:cubicBezTo>
                    <a:cubicBezTo>
                      <a:pt x="20986" y="32896"/>
                      <a:pt x="21003" y="32889"/>
                      <a:pt x="21021" y="32880"/>
                    </a:cubicBezTo>
                    <a:lnTo>
                      <a:pt x="21024" y="32880"/>
                    </a:lnTo>
                    <a:cubicBezTo>
                      <a:pt x="21026" y="32879"/>
                      <a:pt x="21027" y="32879"/>
                      <a:pt x="21029" y="32877"/>
                    </a:cubicBezTo>
                    <a:cubicBezTo>
                      <a:pt x="21040" y="32873"/>
                      <a:pt x="21052" y="32867"/>
                      <a:pt x="21062" y="32861"/>
                    </a:cubicBezTo>
                    <a:lnTo>
                      <a:pt x="21064" y="32861"/>
                    </a:lnTo>
                    <a:cubicBezTo>
                      <a:pt x="21071" y="32856"/>
                      <a:pt x="21080" y="32852"/>
                      <a:pt x="21087" y="32849"/>
                    </a:cubicBezTo>
                    <a:cubicBezTo>
                      <a:pt x="21087" y="32849"/>
                      <a:pt x="21089" y="32848"/>
                      <a:pt x="21089" y="32848"/>
                    </a:cubicBezTo>
                    <a:cubicBezTo>
                      <a:pt x="21126" y="32828"/>
                      <a:pt x="21163" y="32806"/>
                      <a:pt x="21196" y="32784"/>
                    </a:cubicBezTo>
                    <a:cubicBezTo>
                      <a:pt x="21198" y="32783"/>
                      <a:pt x="21199" y="32783"/>
                      <a:pt x="21199" y="32783"/>
                    </a:cubicBezTo>
                    <a:cubicBezTo>
                      <a:pt x="21199" y="32783"/>
                      <a:pt x="21199" y="32781"/>
                      <a:pt x="21201" y="32781"/>
                    </a:cubicBezTo>
                    <a:cubicBezTo>
                      <a:pt x="21213" y="32774"/>
                      <a:pt x="21226" y="32764"/>
                      <a:pt x="21239" y="32755"/>
                    </a:cubicBezTo>
                    <a:cubicBezTo>
                      <a:pt x="21244" y="32752"/>
                      <a:pt x="21249" y="32747"/>
                      <a:pt x="21255" y="32745"/>
                    </a:cubicBezTo>
                    <a:cubicBezTo>
                      <a:pt x="21264" y="32737"/>
                      <a:pt x="21273" y="32730"/>
                      <a:pt x="21282" y="32722"/>
                    </a:cubicBezTo>
                    <a:cubicBezTo>
                      <a:pt x="21291" y="32717"/>
                      <a:pt x="21298" y="32709"/>
                      <a:pt x="21307" y="32703"/>
                    </a:cubicBezTo>
                    <a:cubicBezTo>
                      <a:pt x="21307" y="32703"/>
                      <a:pt x="21308" y="32702"/>
                      <a:pt x="21310" y="32700"/>
                    </a:cubicBezTo>
                    <a:cubicBezTo>
                      <a:pt x="21314" y="32697"/>
                      <a:pt x="21319" y="32693"/>
                      <a:pt x="21323" y="32689"/>
                    </a:cubicBezTo>
                    <a:cubicBezTo>
                      <a:pt x="21333" y="32680"/>
                      <a:pt x="21344" y="32671"/>
                      <a:pt x="21354" y="32662"/>
                    </a:cubicBezTo>
                    <a:cubicBezTo>
                      <a:pt x="21355" y="32661"/>
                      <a:pt x="21357" y="32659"/>
                      <a:pt x="21360" y="32658"/>
                    </a:cubicBezTo>
                    <a:cubicBezTo>
                      <a:pt x="21584" y="32450"/>
                      <a:pt x="21735" y="32163"/>
                      <a:pt x="21766" y="31840"/>
                    </a:cubicBezTo>
                    <a:cubicBezTo>
                      <a:pt x="21766" y="31837"/>
                      <a:pt x="21766" y="31834"/>
                      <a:pt x="21766" y="31830"/>
                    </a:cubicBezTo>
                    <a:cubicBezTo>
                      <a:pt x="21771" y="31793"/>
                      <a:pt x="21772" y="31755"/>
                      <a:pt x="21772" y="31717"/>
                    </a:cubicBezTo>
                    <a:cubicBezTo>
                      <a:pt x="21772" y="31697"/>
                      <a:pt x="21772" y="31680"/>
                      <a:pt x="21771" y="31662"/>
                    </a:cubicBezTo>
                    <a:cubicBezTo>
                      <a:pt x="21771" y="31658"/>
                      <a:pt x="21771" y="31653"/>
                      <a:pt x="21771" y="31650"/>
                    </a:cubicBezTo>
                    <a:cubicBezTo>
                      <a:pt x="21769" y="31637"/>
                      <a:pt x="21769" y="31622"/>
                      <a:pt x="21768" y="31609"/>
                    </a:cubicBezTo>
                    <a:cubicBezTo>
                      <a:pt x="21768" y="31608"/>
                      <a:pt x="21768" y="31606"/>
                      <a:pt x="21768" y="31605"/>
                    </a:cubicBezTo>
                    <a:cubicBezTo>
                      <a:pt x="21768" y="31605"/>
                      <a:pt x="21766" y="31603"/>
                      <a:pt x="21766" y="31603"/>
                    </a:cubicBezTo>
                    <a:cubicBezTo>
                      <a:pt x="21766" y="31599"/>
                      <a:pt x="21766" y="31594"/>
                      <a:pt x="21765" y="31590"/>
                    </a:cubicBezTo>
                    <a:cubicBezTo>
                      <a:pt x="21765" y="31578"/>
                      <a:pt x="21763" y="31566"/>
                      <a:pt x="21762" y="31555"/>
                    </a:cubicBezTo>
                    <a:cubicBezTo>
                      <a:pt x="21760" y="31550"/>
                      <a:pt x="21760" y="31544"/>
                      <a:pt x="21759" y="31538"/>
                    </a:cubicBezTo>
                    <a:cubicBezTo>
                      <a:pt x="21757" y="31527"/>
                      <a:pt x="21756" y="31515"/>
                      <a:pt x="21755" y="31503"/>
                    </a:cubicBezTo>
                    <a:cubicBezTo>
                      <a:pt x="21753" y="31502"/>
                      <a:pt x="21753" y="31500"/>
                      <a:pt x="21753" y="31499"/>
                    </a:cubicBezTo>
                    <a:lnTo>
                      <a:pt x="21752" y="31493"/>
                    </a:lnTo>
                    <a:cubicBezTo>
                      <a:pt x="21752" y="31487"/>
                      <a:pt x="21750" y="31482"/>
                      <a:pt x="21749" y="31478"/>
                    </a:cubicBezTo>
                    <a:cubicBezTo>
                      <a:pt x="21747" y="31469"/>
                      <a:pt x="21746" y="31460"/>
                      <a:pt x="21744" y="31452"/>
                    </a:cubicBezTo>
                    <a:cubicBezTo>
                      <a:pt x="21743" y="31444"/>
                      <a:pt x="21740" y="31435"/>
                      <a:pt x="21738" y="31427"/>
                    </a:cubicBezTo>
                    <a:cubicBezTo>
                      <a:pt x="21737" y="31419"/>
                      <a:pt x="21734" y="31410"/>
                      <a:pt x="21732" y="31403"/>
                    </a:cubicBezTo>
                    <a:cubicBezTo>
                      <a:pt x="21732" y="31399"/>
                      <a:pt x="21731" y="31396"/>
                      <a:pt x="21729" y="31393"/>
                    </a:cubicBezTo>
                    <a:cubicBezTo>
                      <a:pt x="21729" y="31390"/>
                      <a:pt x="21729" y="31388"/>
                      <a:pt x="21728" y="31385"/>
                    </a:cubicBezTo>
                    <a:cubicBezTo>
                      <a:pt x="21727" y="31381"/>
                      <a:pt x="21725" y="31376"/>
                      <a:pt x="21725" y="31372"/>
                    </a:cubicBezTo>
                    <a:cubicBezTo>
                      <a:pt x="21722" y="31365"/>
                      <a:pt x="21721" y="31359"/>
                      <a:pt x="21719" y="31353"/>
                    </a:cubicBezTo>
                    <a:cubicBezTo>
                      <a:pt x="21716" y="31343"/>
                      <a:pt x="21713" y="31334"/>
                      <a:pt x="21710" y="31323"/>
                    </a:cubicBezTo>
                    <a:cubicBezTo>
                      <a:pt x="21709" y="31320"/>
                      <a:pt x="21707" y="31318"/>
                      <a:pt x="21707" y="31313"/>
                    </a:cubicBezTo>
                    <a:cubicBezTo>
                      <a:pt x="21707" y="31313"/>
                      <a:pt x="21707" y="31313"/>
                      <a:pt x="21706" y="31315"/>
                    </a:cubicBezTo>
                    <a:cubicBezTo>
                      <a:pt x="21704" y="31306"/>
                      <a:pt x="21702" y="31297"/>
                      <a:pt x="21699" y="31290"/>
                    </a:cubicBezTo>
                    <a:cubicBezTo>
                      <a:pt x="21697" y="31288"/>
                      <a:pt x="21697" y="31287"/>
                      <a:pt x="21697" y="31285"/>
                    </a:cubicBezTo>
                    <a:cubicBezTo>
                      <a:pt x="21685" y="31253"/>
                      <a:pt x="21672" y="31222"/>
                      <a:pt x="21659" y="31189"/>
                    </a:cubicBezTo>
                    <a:cubicBezTo>
                      <a:pt x="21657" y="31188"/>
                      <a:pt x="21657" y="31186"/>
                      <a:pt x="21656" y="31184"/>
                    </a:cubicBezTo>
                    <a:cubicBezTo>
                      <a:pt x="21641" y="31153"/>
                      <a:pt x="21626" y="31122"/>
                      <a:pt x="21609" y="31092"/>
                    </a:cubicBezTo>
                    <a:cubicBezTo>
                      <a:pt x="21609" y="31092"/>
                      <a:pt x="21609" y="31092"/>
                      <a:pt x="21609" y="31091"/>
                    </a:cubicBezTo>
                    <a:cubicBezTo>
                      <a:pt x="21575" y="31029"/>
                      <a:pt x="21535" y="30971"/>
                      <a:pt x="21491" y="30916"/>
                    </a:cubicBezTo>
                    <a:cubicBezTo>
                      <a:pt x="21425" y="30833"/>
                      <a:pt x="21348" y="30758"/>
                      <a:pt x="21263" y="30695"/>
                    </a:cubicBezTo>
                    <a:cubicBezTo>
                      <a:pt x="21261" y="30693"/>
                      <a:pt x="21258" y="30692"/>
                      <a:pt x="21257" y="30690"/>
                    </a:cubicBezTo>
                    <a:cubicBezTo>
                      <a:pt x="21326" y="30543"/>
                      <a:pt x="21394" y="30393"/>
                      <a:pt x="21460" y="30240"/>
                    </a:cubicBezTo>
                    <a:cubicBezTo>
                      <a:pt x="21706" y="29671"/>
                      <a:pt x="21934" y="29064"/>
                      <a:pt x="22145" y="28425"/>
                    </a:cubicBezTo>
                    <a:cubicBezTo>
                      <a:pt x="22804" y="28562"/>
                      <a:pt x="23444" y="28668"/>
                      <a:pt x="24059" y="28739"/>
                    </a:cubicBezTo>
                    <a:cubicBezTo>
                      <a:pt x="24702" y="28813"/>
                      <a:pt x="25317" y="28850"/>
                      <a:pt x="25901" y="28850"/>
                    </a:cubicBezTo>
                    <a:cubicBezTo>
                      <a:pt x="26895" y="28850"/>
                      <a:pt x="27797" y="28742"/>
                      <a:pt x="28582" y="28521"/>
                    </a:cubicBezTo>
                    <a:cubicBezTo>
                      <a:pt x="29829" y="28171"/>
                      <a:pt x="30783" y="27534"/>
                      <a:pt x="31325" y="26595"/>
                    </a:cubicBezTo>
                    <a:cubicBezTo>
                      <a:pt x="31867" y="25657"/>
                      <a:pt x="31941" y="24511"/>
                      <a:pt x="31621" y="23256"/>
                    </a:cubicBezTo>
                    <a:cubicBezTo>
                      <a:pt x="31302" y="22003"/>
                      <a:pt x="30589" y="20635"/>
                      <a:pt x="29548" y="19230"/>
                    </a:cubicBezTo>
                    <a:cubicBezTo>
                      <a:pt x="29179" y="18734"/>
                      <a:pt x="28769" y="18233"/>
                      <a:pt x="28321" y="17731"/>
                    </a:cubicBezTo>
                    <a:cubicBezTo>
                      <a:pt x="28769" y="17229"/>
                      <a:pt x="29179" y="16727"/>
                      <a:pt x="29548" y="16231"/>
                    </a:cubicBezTo>
                    <a:cubicBezTo>
                      <a:pt x="30366" y="15126"/>
                      <a:pt x="30982" y="14045"/>
                      <a:pt x="31362" y="13025"/>
                    </a:cubicBezTo>
                    <a:cubicBezTo>
                      <a:pt x="31466" y="12746"/>
                      <a:pt x="31553" y="12472"/>
                      <a:pt x="31621" y="12204"/>
                    </a:cubicBezTo>
                    <a:cubicBezTo>
                      <a:pt x="31789" y="11546"/>
                      <a:pt x="31848" y="10917"/>
                      <a:pt x="31787" y="10334"/>
                    </a:cubicBezTo>
                    <a:cubicBezTo>
                      <a:pt x="31798" y="10328"/>
                      <a:pt x="31808" y="10324"/>
                      <a:pt x="31818" y="10318"/>
                    </a:cubicBezTo>
                    <a:cubicBezTo>
                      <a:pt x="31820" y="10318"/>
                      <a:pt x="31820" y="10318"/>
                      <a:pt x="31821" y="10316"/>
                    </a:cubicBezTo>
                    <a:lnTo>
                      <a:pt x="31823" y="10316"/>
                    </a:lnTo>
                    <a:cubicBezTo>
                      <a:pt x="31867" y="10293"/>
                      <a:pt x="31911" y="10266"/>
                      <a:pt x="31952" y="10238"/>
                    </a:cubicBezTo>
                    <a:cubicBezTo>
                      <a:pt x="31954" y="10237"/>
                      <a:pt x="31955" y="10237"/>
                      <a:pt x="31957" y="10235"/>
                    </a:cubicBezTo>
                    <a:cubicBezTo>
                      <a:pt x="31989" y="10213"/>
                      <a:pt x="32019" y="10190"/>
                      <a:pt x="32050" y="10166"/>
                    </a:cubicBezTo>
                    <a:cubicBezTo>
                      <a:pt x="32050" y="10165"/>
                      <a:pt x="32050" y="10165"/>
                      <a:pt x="32051" y="10165"/>
                    </a:cubicBezTo>
                    <a:cubicBezTo>
                      <a:pt x="32113" y="10112"/>
                      <a:pt x="32170" y="10054"/>
                      <a:pt x="32220" y="9992"/>
                    </a:cubicBezTo>
                    <a:lnTo>
                      <a:pt x="32222" y="9992"/>
                    </a:lnTo>
                    <a:cubicBezTo>
                      <a:pt x="32223" y="9990"/>
                      <a:pt x="32225" y="9987"/>
                      <a:pt x="32228" y="9984"/>
                    </a:cubicBezTo>
                    <a:cubicBezTo>
                      <a:pt x="32368" y="9810"/>
                      <a:pt x="32463" y="9598"/>
                      <a:pt x="32497" y="9367"/>
                    </a:cubicBezTo>
                    <a:cubicBezTo>
                      <a:pt x="32497" y="9364"/>
                      <a:pt x="32497" y="9364"/>
                      <a:pt x="32497" y="9364"/>
                    </a:cubicBezTo>
                    <a:cubicBezTo>
                      <a:pt x="32497" y="9359"/>
                      <a:pt x="32497" y="9356"/>
                      <a:pt x="32499" y="9352"/>
                    </a:cubicBezTo>
                    <a:cubicBezTo>
                      <a:pt x="32506" y="9296"/>
                      <a:pt x="32511" y="9238"/>
                      <a:pt x="32511" y="9180"/>
                    </a:cubicBezTo>
                    <a:cubicBezTo>
                      <a:pt x="32511" y="9159"/>
                      <a:pt x="32511" y="9140"/>
                      <a:pt x="32509" y="9121"/>
                    </a:cubicBezTo>
                    <a:cubicBezTo>
                      <a:pt x="32509" y="9115"/>
                      <a:pt x="32509" y="9110"/>
                      <a:pt x="32508" y="9104"/>
                    </a:cubicBezTo>
                    <a:cubicBezTo>
                      <a:pt x="32508" y="9091"/>
                      <a:pt x="32506" y="9077"/>
                      <a:pt x="32505" y="9063"/>
                    </a:cubicBezTo>
                    <a:cubicBezTo>
                      <a:pt x="32505" y="9060"/>
                      <a:pt x="32505" y="9056"/>
                      <a:pt x="32505" y="9053"/>
                    </a:cubicBezTo>
                    <a:cubicBezTo>
                      <a:pt x="32505" y="9051"/>
                      <a:pt x="32503" y="9049"/>
                      <a:pt x="32503" y="9046"/>
                    </a:cubicBezTo>
                    <a:cubicBezTo>
                      <a:pt x="32503" y="9043"/>
                      <a:pt x="32503" y="9040"/>
                      <a:pt x="32502" y="9037"/>
                    </a:cubicBezTo>
                    <a:cubicBezTo>
                      <a:pt x="32502" y="9026"/>
                      <a:pt x="32500" y="9016"/>
                      <a:pt x="32499" y="9006"/>
                    </a:cubicBezTo>
                    <a:cubicBezTo>
                      <a:pt x="32497" y="9001"/>
                      <a:pt x="32497" y="8996"/>
                      <a:pt x="32497" y="8991"/>
                    </a:cubicBezTo>
                    <a:cubicBezTo>
                      <a:pt x="32496" y="8987"/>
                      <a:pt x="32496" y="8981"/>
                      <a:pt x="32494" y="8976"/>
                    </a:cubicBezTo>
                    <a:cubicBezTo>
                      <a:pt x="32494" y="8975"/>
                      <a:pt x="32494" y="8973"/>
                      <a:pt x="32493" y="8972"/>
                    </a:cubicBezTo>
                    <a:cubicBezTo>
                      <a:pt x="32491" y="8959"/>
                      <a:pt x="32490" y="8947"/>
                      <a:pt x="32487" y="8934"/>
                    </a:cubicBezTo>
                    <a:cubicBezTo>
                      <a:pt x="32487" y="8932"/>
                      <a:pt x="32486" y="8931"/>
                      <a:pt x="32486" y="8929"/>
                    </a:cubicBezTo>
                    <a:cubicBezTo>
                      <a:pt x="32486" y="8926"/>
                      <a:pt x="32484" y="8923"/>
                      <a:pt x="32484" y="8922"/>
                    </a:cubicBezTo>
                    <a:cubicBezTo>
                      <a:pt x="32483" y="8916"/>
                      <a:pt x="32483" y="8910"/>
                      <a:pt x="32481" y="8906"/>
                    </a:cubicBezTo>
                    <a:cubicBezTo>
                      <a:pt x="32478" y="8895"/>
                      <a:pt x="32477" y="8885"/>
                      <a:pt x="32474" y="8875"/>
                    </a:cubicBezTo>
                    <a:cubicBezTo>
                      <a:pt x="32471" y="8864"/>
                      <a:pt x="32469" y="8854"/>
                      <a:pt x="32466" y="8844"/>
                    </a:cubicBezTo>
                    <a:cubicBezTo>
                      <a:pt x="32463" y="8835"/>
                      <a:pt x="32460" y="8826"/>
                      <a:pt x="32459" y="8819"/>
                    </a:cubicBezTo>
                    <a:cubicBezTo>
                      <a:pt x="32455" y="8804"/>
                      <a:pt x="32450" y="8791"/>
                      <a:pt x="32446" y="8776"/>
                    </a:cubicBezTo>
                    <a:lnTo>
                      <a:pt x="32440" y="8761"/>
                    </a:lnTo>
                    <a:cubicBezTo>
                      <a:pt x="32437" y="8750"/>
                      <a:pt x="32432" y="8739"/>
                      <a:pt x="32428" y="8729"/>
                    </a:cubicBezTo>
                    <a:cubicBezTo>
                      <a:pt x="32427" y="8725"/>
                      <a:pt x="32425" y="8722"/>
                      <a:pt x="32424" y="8719"/>
                    </a:cubicBezTo>
                    <a:lnTo>
                      <a:pt x="32421" y="8708"/>
                    </a:lnTo>
                    <a:cubicBezTo>
                      <a:pt x="32419" y="8707"/>
                      <a:pt x="32419" y="8704"/>
                      <a:pt x="32418" y="8702"/>
                    </a:cubicBezTo>
                    <a:cubicBezTo>
                      <a:pt x="32413" y="8691"/>
                      <a:pt x="32409" y="8679"/>
                      <a:pt x="32403" y="8667"/>
                    </a:cubicBezTo>
                    <a:cubicBezTo>
                      <a:pt x="32399" y="8654"/>
                      <a:pt x="32391" y="8641"/>
                      <a:pt x="32385" y="8627"/>
                    </a:cubicBezTo>
                    <a:cubicBezTo>
                      <a:pt x="32384" y="8623"/>
                      <a:pt x="32381" y="8619"/>
                      <a:pt x="32379" y="8614"/>
                    </a:cubicBezTo>
                    <a:cubicBezTo>
                      <a:pt x="32374" y="8602"/>
                      <a:pt x="32366" y="8591"/>
                      <a:pt x="32360" y="8579"/>
                    </a:cubicBezTo>
                    <a:cubicBezTo>
                      <a:pt x="32357" y="8573"/>
                      <a:pt x="32354" y="8567"/>
                      <a:pt x="32350" y="8560"/>
                    </a:cubicBezTo>
                    <a:cubicBezTo>
                      <a:pt x="32344" y="8548"/>
                      <a:pt x="32337" y="8535"/>
                      <a:pt x="32329" y="8523"/>
                    </a:cubicBezTo>
                    <a:cubicBezTo>
                      <a:pt x="32326" y="8520"/>
                      <a:pt x="32325" y="8517"/>
                      <a:pt x="32324" y="8512"/>
                    </a:cubicBezTo>
                    <a:cubicBezTo>
                      <a:pt x="32313" y="8496"/>
                      <a:pt x="32303" y="8480"/>
                      <a:pt x="32293" y="8464"/>
                    </a:cubicBezTo>
                    <a:cubicBezTo>
                      <a:pt x="32291" y="8464"/>
                      <a:pt x="32291" y="8462"/>
                      <a:pt x="32291" y="8462"/>
                    </a:cubicBezTo>
                    <a:cubicBezTo>
                      <a:pt x="32281" y="8448"/>
                      <a:pt x="32269" y="8433"/>
                      <a:pt x="32259" y="8418"/>
                    </a:cubicBezTo>
                    <a:lnTo>
                      <a:pt x="32254" y="8411"/>
                    </a:lnTo>
                    <a:cubicBezTo>
                      <a:pt x="32192" y="8330"/>
                      <a:pt x="32123" y="8256"/>
                      <a:pt x="32045" y="8193"/>
                    </a:cubicBezTo>
                    <a:cubicBezTo>
                      <a:pt x="32045" y="8191"/>
                      <a:pt x="32044" y="8191"/>
                      <a:pt x="32044" y="8191"/>
                    </a:cubicBezTo>
                    <a:cubicBezTo>
                      <a:pt x="32029" y="8178"/>
                      <a:pt x="32013" y="8166"/>
                      <a:pt x="31997" y="8155"/>
                    </a:cubicBezTo>
                    <a:cubicBezTo>
                      <a:pt x="31997" y="8153"/>
                      <a:pt x="31995" y="8153"/>
                      <a:pt x="31995" y="8153"/>
                    </a:cubicBezTo>
                    <a:cubicBezTo>
                      <a:pt x="31980" y="8141"/>
                      <a:pt x="31964" y="8131"/>
                      <a:pt x="31949" y="8121"/>
                    </a:cubicBezTo>
                    <a:cubicBezTo>
                      <a:pt x="31947" y="8119"/>
                      <a:pt x="31945" y="8118"/>
                      <a:pt x="31942" y="8116"/>
                    </a:cubicBezTo>
                    <a:cubicBezTo>
                      <a:pt x="31929" y="8108"/>
                      <a:pt x="31916" y="8099"/>
                      <a:pt x="31902" y="8090"/>
                    </a:cubicBezTo>
                    <a:cubicBezTo>
                      <a:pt x="31896" y="8087"/>
                      <a:pt x="31892" y="8084"/>
                      <a:pt x="31888" y="8081"/>
                    </a:cubicBezTo>
                    <a:cubicBezTo>
                      <a:pt x="31876" y="8074"/>
                      <a:pt x="31863" y="8066"/>
                      <a:pt x="31851" y="8060"/>
                    </a:cubicBezTo>
                    <a:cubicBezTo>
                      <a:pt x="31845" y="8056"/>
                      <a:pt x="31839" y="8053"/>
                      <a:pt x="31833" y="8050"/>
                    </a:cubicBezTo>
                    <a:cubicBezTo>
                      <a:pt x="31821" y="8044"/>
                      <a:pt x="31810" y="8038"/>
                      <a:pt x="31796" y="8032"/>
                    </a:cubicBezTo>
                    <a:lnTo>
                      <a:pt x="31780" y="8024"/>
                    </a:lnTo>
                    <a:cubicBezTo>
                      <a:pt x="31767" y="8018"/>
                      <a:pt x="31754" y="8012"/>
                      <a:pt x="31740" y="8006"/>
                    </a:cubicBezTo>
                    <a:cubicBezTo>
                      <a:pt x="31733" y="8003"/>
                      <a:pt x="31727" y="8000"/>
                      <a:pt x="31720" y="7997"/>
                    </a:cubicBezTo>
                    <a:cubicBezTo>
                      <a:pt x="31706" y="7991"/>
                      <a:pt x="31693" y="7987"/>
                      <a:pt x="31680" y="7981"/>
                    </a:cubicBezTo>
                    <a:cubicBezTo>
                      <a:pt x="31671" y="7978"/>
                      <a:pt x="31661" y="7975"/>
                      <a:pt x="31652" y="7972"/>
                    </a:cubicBezTo>
                    <a:lnTo>
                      <a:pt x="31627" y="7963"/>
                    </a:lnTo>
                    <a:cubicBezTo>
                      <a:pt x="31618" y="7960"/>
                      <a:pt x="31609" y="7957"/>
                      <a:pt x="31600" y="7954"/>
                    </a:cubicBezTo>
                    <a:cubicBezTo>
                      <a:pt x="31589" y="7951"/>
                      <a:pt x="31575" y="7947"/>
                      <a:pt x="31562" y="7944"/>
                    </a:cubicBezTo>
                    <a:cubicBezTo>
                      <a:pt x="31555" y="7943"/>
                      <a:pt x="31547" y="7940"/>
                      <a:pt x="31540" y="7938"/>
                    </a:cubicBezTo>
                    <a:cubicBezTo>
                      <a:pt x="31524" y="7934"/>
                      <a:pt x="31508" y="7931"/>
                      <a:pt x="31491" y="7926"/>
                    </a:cubicBezTo>
                    <a:cubicBezTo>
                      <a:pt x="31489" y="7926"/>
                      <a:pt x="31486" y="7926"/>
                      <a:pt x="31481" y="7925"/>
                    </a:cubicBezTo>
                    <a:cubicBezTo>
                      <a:pt x="31465" y="7922"/>
                      <a:pt x="31449" y="7919"/>
                      <a:pt x="31433" y="7916"/>
                    </a:cubicBezTo>
                    <a:cubicBezTo>
                      <a:pt x="31428" y="7916"/>
                      <a:pt x="31424" y="7915"/>
                      <a:pt x="31421" y="7915"/>
                    </a:cubicBezTo>
                    <a:cubicBezTo>
                      <a:pt x="31402" y="7912"/>
                      <a:pt x="31381" y="7909"/>
                      <a:pt x="31362" y="7907"/>
                    </a:cubicBezTo>
                    <a:cubicBezTo>
                      <a:pt x="31318" y="7903"/>
                      <a:pt x="31275" y="7901"/>
                      <a:pt x="31231" y="7901"/>
                    </a:cubicBezTo>
                    <a:lnTo>
                      <a:pt x="31218" y="7901"/>
                    </a:lnTo>
                    <a:cubicBezTo>
                      <a:pt x="31017" y="7903"/>
                      <a:pt x="30827" y="7951"/>
                      <a:pt x="30659" y="8035"/>
                    </a:cubicBezTo>
                    <a:cubicBezTo>
                      <a:pt x="30122" y="7538"/>
                      <a:pt x="29418" y="7174"/>
                      <a:pt x="28583" y="6938"/>
                    </a:cubicBezTo>
                    <a:cubicBezTo>
                      <a:pt x="27798" y="6718"/>
                      <a:pt x="26896" y="6610"/>
                      <a:pt x="25902" y="6610"/>
                    </a:cubicBezTo>
                    <a:cubicBezTo>
                      <a:pt x="25318" y="6610"/>
                      <a:pt x="24702" y="6648"/>
                      <a:pt x="24059" y="6722"/>
                    </a:cubicBezTo>
                    <a:cubicBezTo>
                      <a:pt x="23444" y="6792"/>
                      <a:pt x="22804" y="6897"/>
                      <a:pt x="22146" y="7034"/>
                    </a:cubicBezTo>
                    <a:cubicBezTo>
                      <a:pt x="21934" y="6395"/>
                      <a:pt x="21706" y="5790"/>
                      <a:pt x="21460" y="5221"/>
                    </a:cubicBezTo>
                    <a:cubicBezTo>
                      <a:pt x="20765" y="3617"/>
                      <a:pt x="19936" y="2316"/>
                      <a:pt x="19010" y="1411"/>
                    </a:cubicBezTo>
                    <a:cubicBezTo>
                      <a:pt x="18337" y="755"/>
                      <a:pt x="17609" y="308"/>
                      <a:pt x="16846" y="113"/>
                    </a:cubicBezTo>
                    <a:cubicBezTo>
                      <a:pt x="16559" y="39"/>
                      <a:pt x="16268" y="1"/>
                      <a:pt x="1597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8565549" y="3151243"/>
                <a:ext cx="396724" cy="450272"/>
              </a:xfrm>
              <a:custGeom>
                <a:avLst/>
                <a:gdLst/>
                <a:ahLst/>
                <a:cxnLst/>
                <a:rect l="l" t="t" r="r" b="b"/>
                <a:pathLst>
                  <a:path w="4986" h="5659" extrusionOk="0">
                    <a:moveTo>
                      <a:pt x="3341" y="1"/>
                    </a:moveTo>
                    <a:cubicBezTo>
                      <a:pt x="3582" y="558"/>
                      <a:pt x="3807" y="1152"/>
                      <a:pt x="4015" y="1780"/>
                    </a:cubicBezTo>
                    <a:lnTo>
                      <a:pt x="4015" y="1780"/>
                    </a:lnTo>
                    <a:cubicBezTo>
                      <a:pt x="4015" y="1780"/>
                      <a:pt x="4015" y="1780"/>
                      <a:pt x="4015" y="1780"/>
                    </a:cubicBezTo>
                    <a:cubicBezTo>
                      <a:pt x="3808" y="1152"/>
                      <a:pt x="3582" y="558"/>
                      <a:pt x="3341" y="1"/>
                    </a:cubicBezTo>
                    <a:close/>
                    <a:moveTo>
                      <a:pt x="4015" y="1780"/>
                    </a:moveTo>
                    <a:cubicBezTo>
                      <a:pt x="2738" y="2055"/>
                      <a:pt x="1391" y="2453"/>
                      <a:pt x="1" y="2968"/>
                    </a:cubicBezTo>
                    <a:cubicBezTo>
                      <a:pt x="136" y="2971"/>
                      <a:pt x="272" y="2986"/>
                      <a:pt x="407" y="3014"/>
                    </a:cubicBezTo>
                    <a:cubicBezTo>
                      <a:pt x="1675" y="2560"/>
                      <a:pt x="2905" y="2205"/>
                      <a:pt x="4071" y="1954"/>
                    </a:cubicBezTo>
                    <a:cubicBezTo>
                      <a:pt x="4438" y="3090"/>
                      <a:pt x="4746" y="4333"/>
                      <a:pt x="4986" y="5659"/>
                    </a:cubicBezTo>
                    <a:cubicBezTo>
                      <a:pt x="4734" y="4265"/>
                      <a:pt x="4406" y="2963"/>
                      <a:pt x="4015" y="178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8565549" y="4680282"/>
                <a:ext cx="396724" cy="450113"/>
              </a:xfrm>
              <a:custGeom>
                <a:avLst/>
                <a:gdLst/>
                <a:ahLst/>
                <a:cxnLst/>
                <a:rect l="l" t="t" r="r" b="b"/>
                <a:pathLst>
                  <a:path w="4986" h="5657" extrusionOk="0">
                    <a:moveTo>
                      <a:pt x="4986" y="0"/>
                    </a:moveTo>
                    <a:lnTo>
                      <a:pt x="4986" y="0"/>
                    </a:lnTo>
                    <a:cubicBezTo>
                      <a:pt x="4746" y="1326"/>
                      <a:pt x="4438" y="2568"/>
                      <a:pt x="4071" y="3704"/>
                    </a:cubicBezTo>
                    <a:cubicBezTo>
                      <a:pt x="2905" y="3453"/>
                      <a:pt x="1675" y="3099"/>
                      <a:pt x="407" y="2643"/>
                    </a:cubicBezTo>
                    <a:cubicBezTo>
                      <a:pt x="272" y="2671"/>
                      <a:pt x="136" y="2686"/>
                      <a:pt x="1" y="2691"/>
                    </a:cubicBezTo>
                    <a:cubicBezTo>
                      <a:pt x="1391" y="3206"/>
                      <a:pt x="2738" y="3602"/>
                      <a:pt x="4015" y="3878"/>
                    </a:cubicBezTo>
                    <a:cubicBezTo>
                      <a:pt x="3808" y="4505"/>
                      <a:pt x="3582" y="5100"/>
                      <a:pt x="3342" y="5656"/>
                    </a:cubicBezTo>
                    <a:cubicBezTo>
                      <a:pt x="4037" y="4051"/>
                      <a:pt x="4600" y="2133"/>
                      <a:pt x="4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8991153" y="4473885"/>
                <a:ext cx="557" cy="3819"/>
              </a:xfrm>
              <a:custGeom>
                <a:avLst/>
                <a:gdLst/>
                <a:ahLst/>
                <a:cxnLst/>
                <a:rect l="l" t="t" r="r" b="b"/>
                <a:pathLst>
                  <a:path w="7" h="48" extrusionOk="0">
                    <a:moveTo>
                      <a:pt x="0" y="48"/>
                    </a:moveTo>
                    <a:cubicBezTo>
                      <a:pt x="0" y="48"/>
                      <a:pt x="0" y="48"/>
                      <a:pt x="0" y="48"/>
                    </a:cubicBezTo>
                    <a:cubicBezTo>
                      <a:pt x="2" y="32"/>
                      <a:pt x="5" y="17"/>
                      <a:pt x="6" y="1"/>
                    </a:cubicBezTo>
                    <a:lnTo>
                      <a:pt x="6" y="1"/>
                    </a:lnTo>
                    <a:cubicBezTo>
                      <a:pt x="5" y="17"/>
                      <a:pt x="2" y="32"/>
                      <a:pt x="0" y="4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7916521" y="4988763"/>
                <a:ext cx="491409" cy="562860"/>
              </a:xfrm>
              <a:custGeom>
                <a:avLst/>
                <a:gdLst/>
                <a:ahLst/>
                <a:cxnLst/>
                <a:rect l="l" t="t" r="r" b="b"/>
                <a:pathLst>
                  <a:path w="6176" h="7074" extrusionOk="0">
                    <a:moveTo>
                      <a:pt x="181" y="1"/>
                    </a:moveTo>
                    <a:cubicBezTo>
                      <a:pt x="120" y="14"/>
                      <a:pt x="61" y="26"/>
                      <a:pt x="1" y="39"/>
                    </a:cubicBezTo>
                    <a:cubicBezTo>
                      <a:pt x="212" y="678"/>
                      <a:pt x="441" y="1285"/>
                      <a:pt x="687" y="1852"/>
                    </a:cubicBezTo>
                    <a:cubicBezTo>
                      <a:pt x="1382" y="3455"/>
                      <a:pt x="2210" y="4756"/>
                      <a:pt x="3136" y="5660"/>
                    </a:cubicBezTo>
                    <a:cubicBezTo>
                      <a:pt x="4062" y="6564"/>
                      <a:pt x="5092" y="7072"/>
                      <a:pt x="6176" y="7074"/>
                    </a:cubicBezTo>
                    <a:lnTo>
                      <a:pt x="6176" y="6891"/>
                    </a:lnTo>
                    <a:cubicBezTo>
                      <a:pt x="5149" y="6891"/>
                      <a:pt x="4167" y="6411"/>
                      <a:pt x="3264" y="5530"/>
                    </a:cubicBezTo>
                    <a:cubicBezTo>
                      <a:pt x="2362" y="4650"/>
                      <a:pt x="1543" y="3368"/>
                      <a:pt x="854" y="1779"/>
                    </a:cubicBezTo>
                    <a:cubicBezTo>
                      <a:pt x="612" y="1223"/>
                      <a:pt x="388" y="628"/>
                      <a:pt x="1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8844590" y="3145515"/>
                <a:ext cx="732021" cy="482577"/>
              </a:xfrm>
              <a:custGeom>
                <a:avLst/>
                <a:gdLst/>
                <a:ahLst/>
                <a:cxnLst/>
                <a:rect l="l" t="t" r="r" b="b"/>
                <a:pathLst>
                  <a:path w="9200" h="6065" extrusionOk="0">
                    <a:moveTo>
                      <a:pt x="0" y="1"/>
                    </a:moveTo>
                    <a:cubicBezTo>
                      <a:pt x="129" y="299"/>
                      <a:pt x="254" y="607"/>
                      <a:pt x="374" y="925"/>
                    </a:cubicBezTo>
                    <a:lnTo>
                      <a:pt x="374" y="925"/>
                    </a:lnTo>
                    <a:cubicBezTo>
                      <a:pt x="254" y="607"/>
                      <a:pt x="130" y="299"/>
                      <a:pt x="0" y="1"/>
                    </a:cubicBezTo>
                    <a:close/>
                    <a:moveTo>
                      <a:pt x="374" y="925"/>
                    </a:moveTo>
                    <a:cubicBezTo>
                      <a:pt x="482" y="1214"/>
                      <a:pt x="586" y="1510"/>
                      <a:pt x="686" y="1815"/>
                    </a:cubicBezTo>
                    <a:cubicBezTo>
                      <a:pt x="687" y="1815"/>
                      <a:pt x="687" y="1815"/>
                      <a:pt x="687" y="1815"/>
                    </a:cubicBezTo>
                    <a:lnTo>
                      <a:pt x="687" y="1815"/>
                    </a:lnTo>
                    <a:cubicBezTo>
                      <a:pt x="587" y="1510"/>
                      <a:pt x="482" y="1214"/>
                      <a:pt x="374" y="925"/>
                    </a:cubicBezTo>
                    <a:close/>
                    <a:moveTo>
                      <a:pt x="4442" y="1390"/>
                    </a:moveTo>
                    <a:cubicBezTo>
                      <a:pt x="3858" y="1390"/>
                      <a:pt x="3242" y="1428"/>
                      <a:pt x="2599" y="1501"/>
                    </a:cubicBezTo>
                    <a:cubicBezTo>
                      <a:pt x="1986" y="1572"/>
                      <a:pt x="1345" y="1676"/>
                      <a:pt x="687" y="1815"/>
                    </a:cubicBezTo>
                    <a:lnTo>
                      <a:pt x="687" y="1815"/>
                    </a:lnTo>
                    <a:cubicBezTo>
                      <a:pt x="706" y="1872"/>
                      <a:pt x="725" y="1930"/>
                      <a:pt x="744" y="1989"/>
                    </a:cubicBezTo>
                    <a:lnTo>
                      <a:pt x="744" y="1989"/>
                    </a:lnTo>
                    <a:cubicBezTo>
                      <a:pt x="1390" y="1855"/>
                      <a:pt x="2018" y="1752"/>
                      <a:pt x="2620" y="1682"/>
                    </a:cubicBezTo>
                    <a:cubicBezTo>
                      <a:pt x="3256" y="1609"/>
                      <a:pt x="3865" y="1573"/>
                      <a:pt x="4441" y="1573"/>
                    </a:cubicBezTo>
                    <a:cubicBezTo>
                      <a:pt x="5423" y="1573"/>
                      <a:pt x="6309" y="1679"/>
                      <a:pt x="7075" y="1894"/>
                    </a:cubicBezTo>
                    <a:cubicBezTo>
                      <a:pt x="7868" y="2117"/>
                      <a:pt x="8531" y="2456"/>
                      <a:pt x="9038" y="2912"/>
                    </a:cubicBezTo>
                    <a:cubicBezTo>
                      <a:pt x="9089" y="2877"/>
                      <a:pt x="9144" y="2844"/>
                      <a:pt x="9200" y="2815"/>
                    </a:cubicBezTo>
                    <a:cubicBezTo>
                      <a:pt x="8664" y="2319"/>
                      <a:pt x="7960" y="1953"/>
                      <a:pt x="7123" y="1719"/>
                    </a:cubicBezTo>
                    <a:cubicBezTo>
                      <a:pt x="6338" y="1498"/>
                      <a:pt x="5436" y="1390"/>
                      <a:pt x="4442" y="1390"/>
                    </a:cubicBezTo>
                    <a:close/>
                    <a:moveTo>
                      <a:pt x="744" y="1989"/>
                    </a:moveTo>
                    <a:lnTo>
                      <a:pt x="744" y="1989"/>
                    </a:lnTo>
                    <a:cubicBezTo>
                      <a:pt x="744" y="1989"/>
                      <a:pt x="744" y="1989"/>
                      <a:pt x="744" y="1989"/>
                    </a:cubicBezTo>
                    <a:cubicBezTo>
                      <a:pt x="1143" y="3233"/>
                      <a:pt x="1474" y="4601"/>
                      <a:pt x="1723" y="6065"/>
                    </a:cubicBezTo>
                    <a:cubicBezTo>
                      <a:pt x="1475" y="4602"/>
                      <a:pt x="1144" y="3233"/>
                      <a:pt x="744" y="19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8649731" y="5347372"/>
                <a:ext cx="77976" cy="91741"/>
              </a:xfrm>
              <a:custGeom>
                <a:avLst/>
                <a:gdLst/>
                <a:ahLst/>
                <a:cxnLst/>
                <a:rect l="l" t="t" r="r" b="b"/>
                <a:pathLst>
                  <a:path w="980" h="1153" extrusionOk="0">
                    <a:moveTo>
                      <a:pt x="979" y="1"/>
                    </a:moveTo>
                    <a:cubicBezTo>
                      <a:pt x="667" y="436"/>
                      <a:pt x="340" y="821"/>
                      <a:pt x="0" y="1153"/>
                    </a:cubicBezTo>
                    <a:cubicBezTo>
                      <a:pt x="340" y="822"/>
                      <a:pt x="667" y="436"/>
                      <a:pt x="979"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8588066" y="5459322"/>
                <a:ext cx="17505" cy="13447"/>
              </a:xfrm>
              <a:custGeom>
                <a:avLst/>
                <a:gdLst/>
                <a:ahLst/>
                <a:cxnLst/>
                <a:rect l="l" t="t" r="r" b="b"/>
                <a:pathLst>
                  <a:path w="220" h="169" extrusionOk="0">
                    <a:moveTo>
                      <a:pt x="220" y="1"/>
                    </a:moveTo>
                    <a:cubicBezTo>
                      <a:pt x="146" y="58"/>
                      <a:pt x="74" y="114"/>
                      <a:pt x="1" y="168"/>
                    </a:cubicBezTo>
                    <a:cubicBezTo>
                      <a:pt x="74" y="114"/>
                      <a:pt x="148" y="58"/>
                      <a:pt x="22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8607083" y="5442136"/>
                <a:ext cx="18460" cy="15834"/>
              </a:xfrm>
              <a:custGeom>
                <a:avLst/>
                <a:gdLst/>
                <a:ahLst/>
                <a:cxnLst/>
                <a:rect l="l" t="t" r="r" b="b"/>
                <a:pathLst>
                  <a:path w="232" h="199" extrusionOk="0">
                    <a:moveTo>
                      <a:pt x="231" y="0"/>
                    </a:moveTo>
                    <a:cubicBezTo>
                      <a:pt x="155" y="69"/>
                      <a:pt x="78" y="136"/>
                      <a:pt x="0" y="199"/>
                    </a:cubicBezTo>
                    <a:cubicBezTo>
                      <a:pt x="78" y="136"/>
                      <a:pt x="155" y="69"/>
                      <a:pt x="23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8653232" y="5340529"/>
                <a:ext cx="61585" cy="74555"/>
              </a:xfrm>
              <a:custGeom>
                <a:avLst/>
                <a:gdLst/>
                <a:ahLst/>
                <a:cxnLst/>
                <a:rect l="l" t="t" r="r" b="b"/>
                <a:pathLst>
                  <a:path w="774" h="937" extrusionOk="0">
                    <a:moveTo>
                      <a:pt x="773" y="0"/>
                    </a:moveTo>
                    <a:lnTo>
                      <a:pt x="773" y="0"/>
                    </a:lnTo>
                    <a:cubicBezTo>
                      <a:pt x="525" y="346"/>
                      <a:pt x="265" y="660"/>
                      <a:pt x="0" y="937"/>
                    </a:cubicBezTo>
                    <a:cubicBezTo>
                      <a:pt x="265" y="660"/>
                      <a:pt x="525" y="346"/>
                      <a:pt x="773"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9001576" y="4485502"/>
                <a:ext cx="3501" cy="29520"/>
              </a:xfrm>
              <a:custGeom>
                <a:avLst/>
                <a:gdLst/>
                <a:ahLst/>
                <a:cxnLst/>
                <a:rect l="l" t="t" r="r" b="b"/>
                <a:pathLst>
                  <a:path w="44" h="371" extrusionOk="0">
                    <a:moveTo>
                      <a:pt x="43" y="1"/>
                    </a:moveTo>
                    <a:lnTo>
                      <a:pt x="43" y="1"/>
                    </a:lnTo>
                    <a:cubicBezTo>
                      <a:pt x="30" y="124"/>
                      <a:pt x="15" y="247"/>
                      <a:pt x="0" y="370"/>
                    </a:cubicBezTo>
                    <a:lnTo>
                      <a:pt x="0" y="370"/>
                    </a:lnTo>
                    <a:cubicBezTo>
                      <a:pt x="15" y="247"/>
                      <a:pt x="30" y="124"/>
                      <a:pt x="43"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8628407" y="5428769"/>
                <a:ext cx="11299" cy="10742"/>
              </a:xfrm>
              <a:custGeom>
                <a:avLst/>
                <a:gdLst/>
                <a:ahLst/>
                <a:cxnLst/>
                <a:rect l="l" t="t" r="r" b="b"/>
                <a:pathLst>
                  <a:path w="142" h="135" extrusionOk="0">
                    <a:moveTo>
                      <a:pt x="141" y="0"/>
                    </a:moveTo>
                    <a:lnTo>
                      <a:pt x="141" y="0"/>
                    </a:lnTo>
                    <a:cubicBezTo>
                      <a:pt x="94" y="46"/>
                      <a:pt x="47" y="90"/>
                      <a:pt x="0" y="134"/>
                    </a:cubicBezTo>
                    <a:cubicBezTo>
                      <a:pt x="47" y="92"/>
                      <a:pt x="94" y="46"/>
                      <a:pt x="14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7137163" y="3435377"/>
                <a:ext cx="539388" cy="1410891"/>
              </a:xfrm>
              <a:custGeom>
                <a:avLst/>
                <a:gdLst/>
                <a:ahLst/>
                <a:cxnLst/>
                <a:rect l="l" t="t" r="r" b="b"/>
                <a:pathLst>
                  <a:path w="6779" h="17732" extrusionOk="0">
                    <a:moveTo>
                      <a:pt x="617" y="1"/>
                    </a:moveTo>
                    <a:cubicBezTo>
                      <a:pt x="75" y="941"/>
                      <a:pt x="0" y="2085"/>
                      <a:pt x="320" y="3339"/>
                    </a:cubicBezTo>
                    <a:cubicBezTo>
                      <a:pt x="639" y="4594"/>
                      <a:pt x="1352" y="5962"/>
                      <a:pt x="2395" y="7366"/>
                    </a:cubicBezTo>
                    <a:cubicBezTo>
                      <a:pt x="2763" y="7862"/>
                      <a:pt x="3174" y="8364"/>
                      <a:pt x="3621" y="8866"/>
                    </a:cubicBezTo>
                    <a:cubicBezTo>
                      <a:pt x="3172" y="9368"/>
                      <a:pt x="2763" y="9869"/>
                      <a:pt x="2393" y="10367"/>
                    </a:cubicBezTo>
                    <a:cubicBezTo>
                      <a:pt x="1352" y="11770"/>
                      <a:pt x="639" y="13138"/>
                      <a:pt x="320" y="14393"/>
                    </a:cubicBezTo>
                    <a:cubicBezTo>
                      <a:pt x="0" y="15648"/>
                      <a:pt x="75" y="16793"/>
                      <a:pt x="617" y="17731"/>
                    </a:cubicBezTo>
                    <a:lnTo>
                      <a:pt x="775" y="17640"/>
                    </a:lnTo>
                    <a:cubicBezTo>
                      <a:pt x="261" y="16751"/>
                      <a:pt x="184" y="15661"/>
                      <a:pt x="496" y="14439"/>
                    </a:cubicBezTo>
                    <a:cubicBezTo>
                      <a:pt x="809" y="13216"/>
                      <a:pt x="1508" y="11866"/>
                      <a:pt x="2540" y="10476"/>
                    </a:cubicBezTo>
                    <a:cubicBezTo>
                      <a:pt x="2901" y="9988"/>
                      <a:pt x="3303" y="9495"/>
                      <a:pt x="3743" y="9002"/>
                    </a:cubicBezTo>
                    <a:cubicBezTo>
                      <a:pt x="4620" y="9969"/>
                      <a:pt x="5637" y="10938"/>
                      <a:pt x="6779" y="11884"/>
                    </a:cubicBezTo>
                    <a:cubicBezTo>
                      <a:pt x="6714" y="11766"/>
                      <a:pt x="6659" y="11641"/>
                      <a:pt x="6617" y="11510"/>
                    </a:cubicBezTo>
                    <a:cubicBezTo>
                      <a:pt x="5589" y="10639"/>
                      <a:pt x="4667" y="9751"/>
                      <a:pt x="3866" y="8866"/>
                    </a:cubicBezTo>
                    <a:cubicBezTo>
                      <a:pt x="4667" y="7981"/>
                      <a:pt x="5589" y="7093"/>
                      <a:pt x="6617" y="6223"/>
                    </a:cubicBezTo>
                    <a:cubicBezTo>
                      <a:pt x="6659" y="6090"/>
                      <a:pt x="6714" y="5967"/>
                      <a:pt x="6779" y="5849"/>
                    </a:cubicBezTo>
                    <a:lnTo>
                      <a:pt x="6779" y="5849"/>
                    </a:lnTo>
                    <a:cubicBezTo>
                      <a:pt x="5637" y="6794"/>
                      <a:pt x="4620" y="7763"/>
                      <a:pt x="3743" y="8731"/>
                    </a:cubicBezTo>
                    <a:cubicBezTo>
                      <a:pt x="3303" y="8236"/>
                      <a:pt x="2901" y="7744"/>
                      <a:pt x="2539" y="7257"/>
                    </a:cubicBezTo>
                    <a:cubicBezTo>
                      <a:pt x="1508" y="5866"/>
                      <a:pt x="807" y="4518"/>
                      <a:pt x="496" y="3294"/>
                    </a:cubicBezTo>
                    <a:cubicBezTo>
                      <a:pt x="184" y="2071"/>
                      <a:pt x="261" y="982"/>
                      <a:pt x="775" y="92"/>
                    </a:cubicBezTo>
                    <a:lnTo>
                      <a:pt x="61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9181318" y="4151560"/>
                <a:ext cx="417650" cy="320339"/>
              </a:xfrm>
              <a:custGeom>
                <a:avLst/>
                <a:gdLst/>
                <a:ahLst/>
                <a:cxnLst/>
                <a:rect l="l" t="t" r="r" b="b"/>
                <a:pathLst>
                  <a:path w="5249" h="4026" extrusionOk="0">
                    <a:moveTo>
                      <a:pt x="2507" y="1"/>
                    </a:moveTo>
                    <a:cubicBezTo>
                      <a:pt x="2947" y="495"/>
                      <a:pt x="3349" y="987"/>
                      <a:pt x="3711" y="1475"/>
                    </a:cubicBezTo>
                    <a:cubicBezTo>
                      <a:pt x="4359" y="2348"/>
                      <a:pt x="4876" y="3205"/>
                      <a:pt x="5249" y="4025"/>
                    </a:cubicBezTo>
                    <a:cubicBezTo>
                      <a:pt x="4876" y="3205"/>
                      <a:pt x="4359" y="2348"/>
                      <a:pt x="3711" y="1475"/>
                    </a:cubicBezTo>
                    <a:cubicBezTo>
                      <a:pt x="3349" y="987"/>
                      <a:pt x="2947" y="495"/>
                      <a:pt x="2507" y="1"/>
                    </a:cubicBezTo>
                    <a:cubicBezTo>
                      <a:pt x="1769" y="816"/>
                      <a:pt x="928" y="1634"/>
                      <a:pt x="0" y="2436"/>
                    </a:cubicBezTo>
                    <a:cubicBezTo>
                      <a:pt x="928" y="1634"/>
                      <a:pt x="1769" y="816"/>
                      <a:pt x="2507"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7762718" y="4655616"/>
                <a:ext cx="455206" cy="346676"/>
              </a:xfrm>
              <a:custGeom>
                <a:avLst/>
                <a:gdLst/>
                <a:ahLst/>
                <a:cxnLst/>
                <a:rect l="l" t="t" r="r" b="b"/>
                <a:pathLst>
                  <a:path w="5721" h="4357" extrusionOk="0">
                    <a:moveTo>
                      <a:pt x="5720" y="2953"/>
                    </a:moveTo>
                    <a:cubicBezTo>
                      <a:pt x="5053" y="3193"/>
                      <a:pt x="4396" y="3404"/>
                      <a:pt x="3754" y="3588"/>
                    </a:cubicBezTo>
                    <a:lnTo>
                      <a:pt x="3754" y="3588"/>
                    </a:lnTo>
                    <a:cubicBezTo>
                      <a:pt x="4396" y="3404"/>
                      <a:pt x="5053" y="3193"/>
                      <a:pt x="5720" y="2953"/>
                    </a:cubicBezTo>
                    <a:close/>
                    <a:moveTo>
                      <a:pt x="3754" y="3588"/>
                    </a:moveTo>
                    <a:cubicBezTo>
                      <a:pt x="3392" y="3691"/>
                      <a:pt x="3035" y="3785"/>
                      <a:pt x="2683" y="3870"/>
                    </a:cubicBezTo>
                    <a:lnTo>
                      <a:pt x="2683" y="3870"/>
                    </a:lnTo>
                    <a:cubicBezTo>
                      <a:pt x="3035" y="3785"/>
                      <a:pt x="3392" y="3691"/>
                      <a:pt x="3754" y="3588"/>
                    </a:cubicBezTo>
                    <a:close/>
                    <a:moveTo>
                      <a:pt x="903" y="1"/>
                    </a:moveTo>
                    <a:lnTo>
                      <a:pt x="903" y="1"/>
                    </a:lnTo>
                    <a:cubicBezTo>
                      <a:pt x="1151" y="1454"/>
                      <a:pt x="1479" y="2814"/>
                      <a:pt x="1877" y="4051"/>
                    </a:cubicBezTo>
                    <a:cubicBezTo>
                      <a:pt x="1349" y="4160"/>
                      <a:pt x="833" y="4249"/>
                      <a:pt x="334" y="4315"/>
                    </a:cubicBezTo>
                    <a:lnTo>
                      <a:pt x="334" y="4315"/>
                    </a:lnTo>
                    <a:cubicBezTo>
                      <a:pt x="890" y="4241"/>
                      <a:pt x="1465" y="4141"/>
                      <a:pt x="2056" y="4014"/>
                    </a:cubicBezTo>
                    <a:lnTo>
                      <a:pt x="2056" y="4014"/>
                    </a:lnTo>
                    <a:cubicBezTo>
                      <a:pt x="2056" y="4014"/>
                      <a:pt x="2056" y="4014"/>
                      <a:pt x="2056" y="4014"/>
                    </a:cubicBezTo>
                    <a:cubicBezTo>
                      <a:pt x="2263" y="3969"/>
                      <a:pt x="2472" y="3921"/>
                      <a:pt x="2683" y="3870"/>
                    </a:cubicBezTo>
                    <a:lnTo>
                      <a:pt x="2683" y="3870"/>
                    </a:lnTo>
                    <a:cubicBezTo>
                      <a:pt x="2472" y="3921"/>
                      <a:pt x="2263" y="3969"/>
                      <a:pt x="2056" y="4014"/>
                    </a:cubicBezTo>
                    <a:lnTo>
                      <a:pt x="2056" y="4014"/>
                    </a:lnTo>
                    <a:cubicBezTo>
                      <a:pt x="1691" y="2878"/>
                      <a:pt x="1383" y="1637"/>
                      <a:pt x="1143" y="313"/>
                    </a:cubicBezTo>
                    <a:cubicBezTo>
                      <a:pt x="1052" y="214"/>
                      <a:pt x="972" y="110"/>
                      <a:pt x="903" y="1"/>
                    </a:cubicBezTo>
                    <a:close/>
                    <a:moveTo>
                      <a:pt x="334" y="4315"/>
                    </a:moveTo>
                    <a:cubicBezTo>
                      <a:pt x="222" y="4330"/>
                      <a:pt x="111" y="4344"/>
                      <a:pt x="0" y="4357"/>
                    </a:cubicBezTo>
                    <a:cubicBezTo>
                      <a:pt x="111" y="4344"/>
                      <a:pt x="222" y="4330"/>
                      <a:pt x="334" y="43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8401641" y="4812920"/>
                <a:ext cx="9707" cy="4297"/>
              </a:xfrm>
              <a:custGeom>
                <a:avLst/>
                <a:gdLst/>
                <a:ahLst/>
                <a:cxnLst/>
                <a:rect l="l" t="t" r="r" b="b"/>
                <a:pathLst>
                  <a:path w="122" h="54" extrusionOk="0">
                    <a:moveTo>
                      <a:pt x="121" y="0"/>
                    </a:moveTo>
                    <a:lnTo>
                      <a:pt x="121" y="0"/>
                    </a:lnTo>
                    <a:cubicBezTo>
                      <a:pt x="109" y="5"/>
                      <a:pt x="97" y="10"/>
                      <a:pt x="85" y="16"/>
                    </a:cubicBezTo>
                    <a:lnTo>
                      <a:pt x="85" y="16"/>
                    </a:lnTo>
                    <a:cubicBezTo>
                      <a:pt x="97" y="11"/>
                      <a:pt x="109" y="5"/>
                      <a:pt x="121" y="0"/>
                    </a:cubicBezTo>
                    <a:close/>
                    <a:moveTo>
                      <a:pt x="36" y="0"/>
                    </a:moveTo>
                    <a:cubicBezTo>
                      <a:pt x="24" y="18"/>
                      <a:pt x="12" y="35"/>
                      <a:pt x="1" y="53"/>
                    </a:cubicBezTo>
                    <a:cubicBezTo>
                      <a:pt x="26" y="42"/>
                      <a:pt x="52" y="30"/>
                      <a:pt x="78" y="19"/>
                    </a:cubicBezTo>
                    <a:lnTo>
                      <a:pt x="78" y="19"/>
                    </a:lnTo>
                    <a:cubicBezTo>
                      <a:pt x="78" y="19"/>
                      <a:pt x="79" y="19"/>
                      <a:pt x="79" y="19"/>
                    </a:cubicBezTo>
                    <a:cubicBezTo>
                      <a:pt x="81" y="18"/>
                      <a:pt x="83" y="17"/>
                      <a:pt x="85" y="16"/>
                    </a:cubicBezTo>
                    <a:lnTo>
                      <a:pt x="85" y="16"/>
                    </a:lnTo>
                    <a:cubicBezTo>
                      <a:pt x="83" y="17"/>
                      <a:pt x="81" y="18"/>
                      <a:pt x="78" y="19"/>
                    </a:cubicBezTo>
                    <a:lnTo>
                      <a:pt x="78" y="19"/>
                    </a:lnTo>
                    <a:cubicBezTo>
                      <a:pt x="65" y="12"/>
                      <a:pt x="51" y="6"/>
                      <a:pt x="36"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9540801" y="3588544"/>
                <a:ext cx="113145" cy="329569"/>
              </a:xfrm>
              <a:custGeom>
                <a:avLst/>
                <a:gdLst/>
                <a:ahLst/>
                <a:cxnLst/>
                <a:rect l="l" t="t" r="r" b="b"/>
                <a:pathLst>
                  <a:path w="1422" h="4142" extrusionOk="0">
                    <a:moveTo>
                      <a:pt x="0" y="4142"/>
                    </a:moveTo>
                    <a:cubicBezTo>
                      <a:pt x="595" y="3174"/>
                      <a:pt x="1015" y="2241"/>
                      <a:pt x="1237" y="1370"/>
                    </a:cubicBezTo>
                    <a:cubicBezTo>
                      <a:pt x="1358" y="892"/>
                      <a:pt x="1421" y="435"/>
                      <a:pt x="1421" y="1"/>
                    </a:cubicBezTo>
                    <a:cubicBezTo>
                      <a:pt x="1421" y="435"/>
                      <a:pt x="1358" y="892"/>
                      <a:pt x="1237" y="1370"/>
                    </a:cubicBezTo>
                    <a:cubicBezTo>
                      <a:pt x="1015" y="2241"/>
                      <a:pt x="595" y="3174"/>
                      <a:pt x="0" y="414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8380794" y="3439594"/>
                <a:ext cx="54185" cy="17187"/>
              </a:xfrm>
              <a:custGeom>
                <a:avLst/>
                <a:gdLst/>
                <a:ahLst/>
                <a:cxnLst/>
                <a:rect l="l" t="t" r="r" b="b"/>
                <a:pathLst>
                  <a:path w="681" h="216" extrusionOk="0">
                    <a:moveTo>
                      <a:pt x="681" y="1"/>
                    </a:moveTo>
                    <a:cubicBezTo>
                      <a:pt x="567" y="50"/>
                      <a:pt x="454" y="98"/>
                      <a:pt x="341" y="148"/>
                    </a:cubicBezTo>
                    <a:cubicBezTo>
                      <a:pt x="227" y="98"/>
                      <a:pt x="114" y="50"/>
                      <a:pt x="0" y="1"/>
                    </a:cubicBezTo>
                    <a:lnTo>
                      <a:pt x="0" y="1"/>
                    </a:lnTo>
                    <a:cubicBezTo>
                      <a:pt x="164" y="72"/>
                      <a:pt x="327" y="142"/>
                      <a:pt x="491" y="216"/>
                    </a:cubicBezTo>
                    <a:cubicBezTo>
                      <a:pt x="550" y="139"/>
                      <a:pt x="613" y="69"/>
                      <a:pt x="6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8401641" y="3464499"/>
                <a:ext cx="9707" cy="4376"/>
              </a:xfrm>
              <a:custGeom>
                <a:avLst/>
                <a:gdLst/>
                <a:ahLst/>
                <a:cxnLst/>
                <a:rect l="l" t="t" r="r" b="b"/>
                <a:pathLst>
                  <a:path w="122" h="55" extrusionOk="0">
                    <a:moveTo>
                      <a:pt x="1" y="0"/>
                    </a:moveTo>
                    <a:lnTo>
                      <a:pt x="1" y="0"/>
                    </a:lnTo>
                    <a:cubicBezTo>
                      <a:pt x="14" y="18"/>
                      <a:pt x="24" y="36"/>
                      <a:pt x="36" y="55"/>
                    </a:cubicBezTo>
                    <a:cubicBezTo>
                      <a:pt x="51" y="47"/>
                      <a:pt x="64" y="41"/>
                      <a:pt x="79" y="36"/>
                    </a:cubicBezTo>
                    <a:cubicBezTo>
                      <a:pt x="86" y="39"/>
                      <a:pt x="94" y="42"/>
                      <a:pt x="101" y="45"/>
                    </a:cubicBezTo>
                    <a:lnTo>
                      <a:pt x="101" y="45"/>
                    </a:lnTo>
                    <a:cubicBezTo>
                      <a:pt x="68" y="29"/>
                      <a:pt x="35" y="15"/>
                      <a:pt x="1" y="0"/>
                    </a:cubicBezTo>
                    <a:close/>
                    <a:moveTo>
                      <a:pt x="101" y="45"/>
                    </a:moveTo>
                    <a:cubicBezTo>
                      <a:pt x="108" y="48"/>
                      <a:pt x="115" y="51"/>
                      <a:pt x="121" y="55"/>
                    </a:cubicBezTo>
                    <a:cubicBezTo>
                      <a:pt x="114" y="51"/>
                      <a:pt x="108" y="48"/>
                      <a:pt x="101" y="45"/>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8844670" y="4021388"/>
                <a:ext cx="784933" cy="1114741"/>
              </a:xfrm>
              <a:custGeom>
                <a:avLst/>
                <a:gdLst/>
                <a:ahLst/>
                <a:cxnLst/>
                <a:rect l="l" t="t" r="r" b="b"/>
                <a:pathLst>
                  <a:path w="9865" h="14010" extrusionOk="0">
                    <a:moveTo>
                      <a:pt x="8088" y="1"/>
                    </a:moveTo>
                    <a:lnTo>
                      <a:pt x="8088" y="1"/>
                    </a:lnTo>
                    <a:cubicBezTo>
                      <a:pt x="7719" y="498"/>
                      <a:pt x="7309" y="999"/>
                      <a:pt x="6860" y="1501"/>
                    </a:cubicBezTo>
                    <a:cubicBezTo>
                      <a:pt x="7309" y="999"/>
                      <a:pt x="7720" y="498"/>
                      <a:pt x="8088" y="1"/>
                    </a:cubicBezTo>
                    <a:close/>
                    <a:moveTo>
                      <a:pt x="1721" y="7953"/>
                    </a:moveTo>
                    <a:lnTo>
                      <a:pt x="1721" y="7953"/>
                    </a:lnTo>
                    <a:cubicBezTo>
                      <a:pt x="1529" y="9079"/>
                      <a:pt x="1289" y="10150"/>
                      <a:pt x="1006" y="11151"/>
                    </a:cubicBezTo>
                    <a:lnTo>
                      <a:pt x="1006" y="11151"/>
                    </a:lnTo>
                    <a:cubicBezTo>
                      <a:pt x="1289" y="10150"/>
                      <a:pt x="1529" y="9080"/>
                      <a:pt x="1721" y="7953"/>
                    </a:cubicBezTo>
                    <a:close/>
                    <a:moveTo>
                      <a:pt x="9708" y="10275"/>
                    </a:moveTo>
                    <a:cubicBezTo>
                      <a:pt x="9194" y="11165"/>
                      <a:pt x="8288" y="11776"/>
                      <a:pt x="7074" y="12117"/>
                    </a:cubicBezTo>
                    <a:cubicBezTo>
                      <a:pt x="6308" y="12333"/>
                      <a:pt x="5422" y="12439"/>
                      <a:pt x="4441" y="12439"/>
                    </a:cubicBezTo>
                    <a:cubicBezTo>
                      <a:pt x="3865" y="12439"/>
                      <a:pt x="3256" y="12402"/>
                      <a:pt x="2620" y="12329"/>
                    </a:cubicBezTo>
                    <a:cubicBezTo>
                      <a:pt x="2017" y="12259"/>
                      <a:pt x="1389" y="12157"/>
                      <a:pt x="743" y="12023"/>
                    </a:cubicBezTo>
                    <a:cubicBezTo>
                      <a:pt x="834" y="11739"/>
                      <a:pt x="922" y="11448"/>
                      <a:pt x="1006" y="11151"/>
                    </a:cubicBezTo>
                    <a:lnTo>
                      <a:pt x="1006" y="11151"/>
                    </a:lnTo>
                    <a:cubicBezTo>
                      <a:pt x="905" y="11508"/>
                      <a:pt x="798" y="11857"/>
                      <a:pt x="686" y="12196"/>
                    </a:cubicBezTo>
                    <a:lnTo>
                      <a:pt x="686" y="12196"/>
                    </a:lnTo>
                    <a:cubicBezTo>
                      <a:pt x="686" y="12196"/>
                      <a:pt x="686" y="12195"/>
                      <a:pt x="685" y="12195"/>
                    </a:cubicBezTo>
                    <a:cubicBezTo>
                      <a:pt x="499" y="12761"/>
                      <a:pt x="300" y="13299"/>
                      <a:pt x="86" y="13809"/>
                    </a:cubicBezTo>
                    <a:lnTo>
                      <a:pt x="86" y="13809"/>
                    </a:lnTo>
                    <a:cubicBezTo>
                      <a:pt x="300" y="13299"/>
                      <a:pt x="500" y="12760"/>
                      <a:pt x="686" y="12196"/>
                    </a:cubicBezTo>
                    <a:lnTo>
                      <a:pt x="686" y="12196"/>
                    </a:lnTo>
                    <a:cubicBezTo>
                      <a:pt x="1346" y="12334"/>
                      <a:pt x="1985" y="12438"/>
                      <a:pt x="2598" y="12509"/>
                    </a:cubicBezTo>
                    <a:cubicBezTo>
                      <a:pt x="3241" y="12583"/>
                      <a:pt x="3857" y="12621"/>
                      <a:pt x="4441" y="12621"/>
                    </a:cubicBezTo>
                    <a:cubicBezTo>
                      <a:pt x="5435" y="12621"/>
                      <a:pt x="6337" y="12512"/>
                      <a:pt x="7122" y="12291"/>
                    </a:cubicBezTo>
                    <a:cubicBezTo>
                      <a:pt x="8369" y="11941"/>
                      <a:pt x="9322" y="11304"/>
                      <a:pt x="9864" y="10366"/>
                    </a:cubicBezTo>
                    <a:lnTo>
                      <a:pt x="9708" y="10275"/>
                    </a:lnTo>
                    <a:close/>
                    <a:moveTo>
                      <a:pt x="86" y="13809"/>
                    </a:moveTo>
                    <a:cubicBezTo>
                      <a:pt x="58" y="13876"/>
                      <a:pt x="29" y="13943"/>
                      <a:pt x="1" y="14010"/>
                    </a:cubicBezTo>
                    <a:cubicBezTo>
                      <a:pt x="29" y="13943"/>
                      <a:pt x="58" y="13876"/>
                      <a:pt x="86" y="1380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7787066" y="3770513"/>
                <a:ext cx="39784" cy="43205"/>
              </a:xfrm>
              <a:custGeom>
                <a:avLst/>
                <a:gdLst/>
                <a:ahLst/>
                <a:cxnLst/>
                <a:rect l="l" t="t" r="r" b="b"/>
                <a:pathLst>
                  <a:path w="500" h="543" extrusionOk="0">
                    <a:moveTo>
                      <a:pt x="336" y="1"/>
                    </a:moveTo>
                    <a:cubicBezTo>
                      <a:pt x="323" y="107"/>
                      <a:pt x="311" y="214"/>
                      <a:pt x="300" y="322"/>
                    </a:cubicBezTo>
                    <a:cubicBezTo>
                      <a:pt x="200" y="395"/>
                      <a:pt x="99" y="469"/>
                      <a:pt x="1" y="543"/>
                    </a:cubicBezTo>
                    <a:cubicBezTo>
                      <a:pt x="152" y="503"/>
                      <a:pt x="308" y="476"/>
                      <a:pt x="466" y="467"/>
                    </a:cubicBezTo>
                    <a:cubicBezTo>
                      <a:pt x="468" y="453"/>
                      <a:pt x="470" y="437"/>
                      <a:pt x="472" y="422"/>
                    </a:cubicBezTo>
                    <a:cubicBezTo>
                      <a:pt x="481" y="414"/>
                      <a:pt x="491" y="407"/>
                      <a:pt x="500" y="400"/>
                    </a:cubicBezTo>
                    <a:cubicBezTo>
                      <a:pt x="432" y="272"/>
                      <a:pt x="378" y="138"/>
                      <a:pt x="3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9139227" y="3900685"/>
                <a:ext cx="241567" cy="229393"/>
              </a:xfrm>
              <a:custGeom>
                <a:avLst/>
                <a:gdLst/>
                <a:ahLst/>
                <a:cxnLst/>
                <a:rect l="l" t="t" r="r" b="b"/>
                <a:pathLst>
                  <a:path w="3036" h="2883" extrusionOk="0">
                    <a:moveTo>
                      <a:pt x="1" y="1"/>
                    </a:moveTo>
                    <a:cubicBezTo>
                      <a:pt x="1" y="1"/>
                      <a:pt x="1" y="1"/>
                      <a:pt x="1" y="1"/>
                    </a:cubicBezTo>
                    <a:cubicBezTo>
                      <a:pt x="1142" y="946"/>
                      <a:pt x="2160" y="1915"/>
                      <a:pt x="3036" y="2883"/>
                    </a:cubicBezTo>
                    <a:lnTo>
                      <a:pt x="3036" y="2883"/>
                    </a:lnTo>
                    <a:cubicBezTo>
                      <a:pt x="2160" y="1915"/>
                      <a:pt x="1142" y="946"/>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7764389" y="2730175"/>
                <a:ext cx="643542" cy="657307"/>
              </a:xfrm>
              <a:custGeom>
                <a:avLst/>
                <a:gdLst/>
                <a:ahLst/>
                <a:cxnLst/>
                <a:rect l="l" t="t" r="r" b="b"/>
                <a:pathLst>
                  <a:path w="8088" h="8261" extrusionOk="0">
                    <a:moveTo>
                      <a:pt x="0" y="6721"/>
                    </a:moveTo>
                    <a:cubicBezTo>
                      <a:pt x="77" y="6730"/>
                      <a:pt x="154" y="6739"/>
                      <a:pt x="231" y="6749"/>
                    </a:cubicBezTo>
                    <a:lnTo>
                      <a:pt x="231" y="6749"/>
                    </a:lnTo>
                    <a:cubicBezTo>
                      <a:pt x="154" y="6739"/>
                      <a:pt x="77" y="6730"/>
                      <a:pt x="0" y="6721"/>
                    </a:cubicBezTo>
                    <a:close/>
                    <a:moveTo>
                      <a:pt x="231" y="6749"/>
                    </a:moveTo>
                    <a:cubicBezTo>
                      <a:pt x="689" y="6808"/>
                      <a:pt x="1161" y="6885"/>
                      <a:pt x="1644" y="6979"/>
                    </a:cubicBezTo>
                    <a:lnTo>
                      <a:pt x="1644" y="6979"/>
                    </a:lnTo>
                    <a:cubicBezTo>
                      <a:pt x="1161" y="6884"/>
                      <a:pt x="689" y="6808"/>
                      <a:pt x="231" y="6749"/>
                    </a:cubicBezTo>
                    <a:close/>
                    <a:moveTo>
                      <a:pt x="8088" y="0"/>
                    </a:moveTo>
                    <a:cubicBezTo>
                      <a:pt x="7004" y="0"/>
                      <a:pt x="5974" y="508"/>
                      <a:pt x="5048" y="1412"/>
                    </a:cubicBezTo>
                    <a:cubicBezTo>
                      <a:pt x="4122" y="2317"/>
                      <a:pt x="3294" y="3617"/>
                      <a:pt x="2599" y="5221"/>
                    </a:cubicBezTo>
                    <a:cubicBezTo>
                      <a:pt x="2353" y="5789"/>
                      <a:pt x="2124" y="6394"/>
                      <a:pt x="1913" y="7033"/>
                    </a:cubicBezTo>
                    <a:cubicBezTo>
                      <a:pt x="1823" y="7015"/>
                      <a:pt x="1733" y="6997"/>
                      <a:pt x="1644" y="6979"/>
                    </a:cubicBezTo>
                    <a:lnTo>
                      <a:pt x="1644" y="6979"/>
                    </a:lnTo>
                    <a:cubicBezTo>
                      <a:pt x="1792" y="7008"/>
                      <a:pt x="1942" y="7039"/>
                      <a:pt x="2093" y="7072"/>
                    </a:cubicBezTo>
                    <a:lnTo>
                      <a:pt x="2093" y="7072"/>
                    </a:lnTo>
                    <a:cubicBezTo>
                      <a:pt x="2300" y="6444"/>
                      <a:pt x="2524" y="5849"/>
                      <a:pt x="2766" y="5293"/>
                    </a:cubicBezTo>
                    <a:cubicBezTo>
                      <a:pt x="3455" y="3705"/>
                      <a:pt x="4274" y="2423"/>
                      <a:pt x="5176" y="1542"/>
                    </a:cubicBezTo>
                    <a:cubicBezTo>
                      <a:pt x="6079" y="661"/>
                      <a:pt x="7061" y="181"/>
                      <a:pt x="8088" y="181"/>
                    </a:cubicBezTo>
                    <a:lnTo>
                      <a:pt x="8088" y="0"/>
                    </a:lnTo>
                    <a:close/>
                    <a:moveTo>
                      <a:pt x="2093" y="7072"/>
                    </a:moveTo>
                    <a:cubicBezTo>
                      <a:pt x="2093" y="7072"/>
                      <a:pt x="2093" y="7072"/>
                      <a:pt x="2093" y="7072"/>
                    </a:cubicBezTo>
                    <a:cubicBezTo>
                      <a:pt x="2213" y="7098"/>
                      <a:pt x="2334" y="7125"/>
                      <a:pt x="2455" y="7153"/>
                    </a:cubicBezTo>
                    <a:lnTo>
                      <a:pt x="2455" y="7153"/>
                    </a:lnTo>
                    <a:cubicBezTo>
                      <a:pt x="2334" y="7125"/>
                      <a:pt x="2213" y="7098"/>
                      <a:pt x="2093" y="7072"/>
                    </a:cubicBezTo>
                    <a:close/>
                    <a:moveTo>
                      <a:pt x="2455" y="7153"/>
                    </a:moveTo>
                    <a:cubicBezTo>
                      <a:pt x="3623" y="7423"/>
                      <a:pt x="4848" y="7794"/>
                      <a:pt x="6106" y="8260"/>
                    </a:cubicBezTo>
                    <a:cubicBezTo>
                      <a:pt x="4848" y="7793"/>
                      <a:pt x="3622" y="7423"/>
                      <a:pt x="2455" y="715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7710840" y="3259773"/>
                <a:ext cx="6843" cy="637"/>
              </a:xfrm>
              <a:custGeom>
                <a:avLst/>
                <a:gdLst/>
                <a:ahLst/>
                <a:cxnLst/>
                <a:rect l="l" t="t" r="r" b="b"/>
                <a:pathLst>
                  <a:path w="86" h="8" extrusionOk="0">
                    <a:moveTo>
                      <a:pt x="0" y="1"/>
                    </a:moveTo>
                    <a:cubicBezTo>
                      <a:pt x="28" y="3"/>
                      <a:pt x="57" y="5"/>
                      <a:pt x="85" y="8"/>
                    </a:cubicBezTo>
                    <a:cubicBezTo>
                      <a:pt x="57" y="5"/>
                      <a:pt x="28" y="3"/>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7762718" y="3279346"/>
                <a:ext cx="455206" cy="342220"/>
              </a:xfrm>
              <a:custGeom>
                <a:avLst/>
                <a:gdLst/>
                <a:ahLst/>
                <a:cxnLst/>
                <a:rect l="l" t="t" r="r" b="b"/>
                <a:pathLst>
                  <a:path w="5721" h="4301" extrusionOk="0">
                    <a:moveTo>
                      <a:pt x="0" y="0"/>
                    </a:moveTo>
                    <a:lnTo>
                      <a:pt x="0" y="0"/>
                    </a:lnTo>
                    <a:cubicBezTo>
                      <a:pt x="111" y="13"/>
                      <a:pt x="222" y="27"/>
                      <a:pt x="334" y="42"/>
                    </a:cubicBezTo>
                    <a:lnTo>
                      <a:pt x="334" y="42"/>
                    </a:lnTo>
                    <a:cubicBezTo>
                      <a:pt x="222" y="27"/>
                      <a:pt x="111" y="13"/>
                      <a:pt x="0" y="0"/>
                    </a:cubicBezTo>
                    <a:close/>
                    <a:moveTo>
                      <a:pt x="2056" y="344"/>
                    </a:moveTo>
                    <a:cubicBezTo>
                      <a:pt x="2056" y="344"/>
                      <a:pt x="2056" y="344"/>
                      <a:pt x="2056" y="344"/>
                    </a:cubicBezTo>
                    <a:lnTo>
                      <a:pt x="2056" y="344"/>
                    </a:lnTo>
                    <a:cubicBezTo>
                      <a:pt x="2194" y="373"/>
                      <a:pt x="2332" y="404"/>
                      <a:pt x="2471" y="437"/>
                    </a:cubicBezTo>
                    <a:lnTo>
                      <a:pt x="2471" y="437"/>
                    </a:lnTo>
                    <a:cubicBezTo>
                      <a:pt x="2332" y="404"/>
                      <a:pt x="2194" y="373"/>
                      <a:pt x="2056" y="344"/>
                    </a:cubicBezTo>
                    <a:close/>
                    <a:moveTo>
                      <a:pt x="2471" y="437"/>
                    </a:moveTo>
                    <a:cubicBezTo>
                      <a:pt x="3513" y="680"/>
                      <a:pt x="4601" y="1004"/>
                      <a:pt x="5720" y="1404"/>
                    </a:cubicBezTo>
                    <a:cubicBezTo>
                      <a:pt x="4602" y="1003"/>
                      <a:pt x="3513" y="680"/>
                      <a:pt x="2471" y="437"/>
                    </a:cubicBezTo>
                    <a:close/>
                    <a:moveTo>
                      <a:pt x="334" y="42"/>
                    </a:moveTo>
                    <a:cubicBezTo>
                      <a:pt x="834" y="109"/>
                      <a:pt x="1349" y="197"/>
                      <a:pt x="1877" y="307"/>
                    </a:cubicBezTo>
                    <a:cubicBezTo>
                      <a:pt x="1485" y="1528"/>
                      <a:pt x="1159" y="2868"/>
                      <a:pt x="912" y="4300"/>
                    </a:cubicBezTo>
                    <a:cubicBezTo>
                      <a:pt x="981" y="4196"/>
                      <a:pt x="1061" y="4096"/>
                      <a:pt x="1151" y="4000"/>
                    </a:cubicBezTo>
                    <a:cubicBezTo>
                      <a:pt x="1389" y="2692"/>
                      <a:pt x="1694" y="1467"/>
                      <a:pt x="2056" y="344"/>
                    </a:cubicBezTo>
                    <a:lnTo>
                      <a:pt x="2056" y="344"/>
                    </a:lnTo>
                    <a:cubicBezTo>
                      <a:pt x="1465" y="217"/>
                      <a:pt x="890" y="116"/>
                      <a:pt x="334"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9001337" y="3764864"/>
                <a:ext cx="3740" cy="31270"/>
              </a:xfrm>
              <a:custGeom>
                <a:avLst/>
                <a:gdLst/>
                <a:ahLst/>
                <a:cxnLst/>
                <a:rect l="l" t="t" r="r" b="b"/>
                <a:pathLst>
                  <a:path w="47" h="393" extrusionOk="0">
                    <a:moveTo>
                      <a:pt x="0" y="1"/>
                    </a:moveTo>
                    <a:cubicBezTo>
                      <a:pt x="17" y="132"/>
                      <a:pt x="31" y="262"/>
                      <a:pt x="46" y="393"/>
                    </a:cubicBezTo>
                    <a:cubicBezTo>
                      <a:pt x="31" y="262"/>
                      <a:pt x="17" y="131"/>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7734392" y="3261921"/>
                <a:ext cx="6922" cy="637"/>
              </a:xfrm>
              <a:custGeom>
                <a:avLst/>
                <a:gdLst/>
                <a:ahLst/>
                <a:cxnLst/>
                <a:rect l="l" t="t" r="r" b="b"/>
                <a:pathLst>
                  <a:path w="87" h="8" extrusionOk="0">
                    <a:moveTo>
                      <a:pt x="0" y="0"/>
                    </a:moveTo>
                    <a:cubicBezTo>
                      <a:pt x="28" y="1"/>
                      <a:pt x="57" y="4"/>
                      <a:pt x="87" y="7"/>
                    </a:cubicBezTo>
                    <a:cubicBezTo>
                      <a:pt x="57" y="4"/>
                      <a:pt x="28" y="1"/>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7637321" y="3256272"/>
                <a:ext cx="6286" cy="159"/>
              </a:xfrm>
              <a:custGeom>
                <a:avLst/>
                <a:gdLst/>
                <a:ahLst/>
                <a:cxnLst/>
                <a:rect l="l" t="t" r="r" b="b"/>
                <a:pathLst>
                  <a:path w="79" h="2" extrusionOk="0">
                    <a:moveTo>
                      <a:pt x="1" y="0"/>
                    </a:moveTo>
                    <a:cubicBezTo>
                      <a:pt x="27" y="0"/>
                      <a:pt x="52" y="2"/>
                      <a:pt x="79" y="2"/>
                    </a:cubicBezTo>
                    <a:cubicBezTo>
                      <a:pt x="52" y="2"/>
                      <a:pt x="27" y="0"/>
                      <a:pt x="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9152674" y="3930761"/>
                <a:ext cx="218413" cy="210138"/>
              </a:xfrm>
              <a:custGeom>
                <a:avLst/>
                <a:gdLst/>
                <a:ahLst/>
                <a:cxnLst/>
                <a:rect l="l" t="t" r="r" b="b"/>
                <a:pathLst>
                  <a:path w="2745" h="2641" extrusionOk="0">
                    <a:moveTo>
                      <a:pt x="0" y="1"/>
                    </a:moveTo>
                    <a:cubicBezTo>
                      <a:pt x="1025" y="870"/>
                      <a:pt x="1945" y="1757"/>
                      <a:pt x="2745" y="2640"/>
                    </a:cubicBezTo>
                    <a:cubicBezTo>
                      <a:pt x="1946" y="1757"/>
                      <a:pt x="1025" y="870"/>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7688323" y="3258261"/>
                <a:ext cx="159" cy="80"/>
              </a:xfrm>
              <a:custGeom>
                <a:avLst/>
                <a:gdLst/>
                <a:ahLst/>
                <a:cxnLst/>
                <a:rect l="l" t="t" r="r" b="b"/>
                <a:pathLst>
                  <a:path w="2" h="1" extrusionOk="0">
                    <a:moveTo>
                      <a:pt x="0" y="0"/>
                    </a:moveTo>
                    <a:cubicBezTo>
                      <a:pt x="0" y="0"/>
                      <a:pt x="2" y="0"/>
                      <a:pt x="2" y="0"/>
                    </a:cubicBezTo>
                    <a:cubicBezTo>
                      <a:pt x="2" y="0"/>
                      <a:pt x="0" y="0"/>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7659838" y="3256829"/>
                <a:ext cx="6365" cy="318"/>
              </a:xfrm>
              <a:custGeom>
                <a:avLst/>
                <a:gdLst/>
                <a:ahLst/>
                <a:cxnLst/>
                <a:rect l="l" t="t" r="r" b="b"/>
                <a:pathLst>
                  <a:path w="80" h="4" extrusionOk="0">
                    <a:moveTo>
                      <a:pt x="0" y="1"/>
                    </a:moveTo>
                    <a:cubicBezTo>
                      <a:pt x="27" y="2"/>
                      <a:pt x="53" y="4"/>
                      <a:pt x="80" y="4"/>
                    </a:cubicBezTo>
                    <a:cubicBezTo>
                      <a:pt x="53" y="4"/>
                      <a:pt x="27" y="2"/>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8407847" y="4824935"/>
                <a:ext cx="27133" cy="17107"/>
              </a:xfrm>
              <a:custGeom>
                <a:avLst/>
                <a:gdLst/>
                <a:ahLst/>
                <a:cxnLst/>
                <a:rect l="l" t="t" r="r" b="b"/>
                <a:pathLst>
                  <a:path w="341" h="215" extrusionOk="0">
                    <a:moveTo>
                      <a:pt x="151" y="1"/>
                    </a:moveTo>
                    <a:cubicBezTo>
                      <a:pt x="101" y="23"/>
                      <a:pt x="51" y="45"/>
                      <a:pt x="1" y="67"/>
                    </a:cubicBezTo>
                    <a:cubicBezTo>
                      <a:pt x="114" y="117"/>
                      <a:pt x="227" y="166"/>
                      <a:pt x="341" y="214"/>
                    </a:cubicBezTo>
                    <a:cubicBezTo>
                      <a:pt x="273" y="148"/>
                      <a:pt x="210" y="76"/>
                      <a:pt x="1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8987891" y="3801544"/>
                <a:ext cx="3819" cy="6206"/>
              </a:xfrm>
              <a:custGeom>
                <a:avLst/>
                <a:gdLst/>
                <a:ahLst/>
                <a:cxnLst/>
                <a:rect l="l" t="t" r="r" b="b"/>
                <a:pathLst>
                  <a:path w="48" h="78" extrusionOk="0">
                    <a:moveTo>
                      <a:pt x="41" y="32"/>
                    </a:moveTo>
                    <a:cubicBezTo>
                      <a:pt x="44" y="47"/>
                      <a:pt x="46" y="63"/>
                      <a:pt x="47" y="77"/>
                    </a:cubicBezTo>
                    <a:lnTo>
                      <a:pt x="47" y="77"/>
                    </a:lnTo>
                    <a:cubicBezTo>
                      <a:pt x="46" y="63"/>
                      <a:pt x="44" y="47"/>
                      <a:pt x="41" y="32"/>
                    </a:cubicBezTo>
                    <a:cubicBezTo>
                      <a:pt x="28" y="22"/>
                      <a:pt x="13" y="11"/>
                      <a:pt x="0" y="1"/>
                    </a:cubicBezTo>
                    <a:lnTo>
                      <a:pt x="0" y="1"/>
                    </a:lnTo>
                    <a:cubicBezTo>
                      <a:pt x="13" y="11"/>
                      <a:pt x="28" y="22"/>
                      <a:pt x="41" y="3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7787066" y="4467918"/>
                <a:ext cx="38511" cy="40500"/>
              </a:xfrm>
              <a:custGeom>
                <a:avLst/>
                <a:gdLst/>
                <a:ahLst/>
                <a:cxnLst/>
                <a:rect l="l" t="t" r="r" b="b"/>
                <a:pathLst>
                  <a:path w="484" h="509" extrusionOk="0">
                    <a:moveTo>
                      <a:pt x="1" y="1"/>
                    </a:moveTo>
                    <a:lnTo>
                      <a:pt x="1" y="1"/>
                    </a:lnTo>
                    <a:cubicBezTo>
                      <a:pt x="99" y="74"/>
                      <a:pt x="200" y="148"/>
                      <a:pt x="300" y="222"/>
                    </a:cubicBezTo>
                    <a:cubicBezTo>
                      <a:pt x="310" y="317"/>
                      <a:pt x="320" y="413"/>
                      <a:pt x="332" y="509"/>
                    </a:cubicBezTo>
                    <a:cubicBezTo>
                      <a:pt x="370" y="379"/>
                      <a:pt x="420" y="253"/>
                      <a:pt x="484" y="130"/>
                    </a:cubicBezTo>
                    <a:cubicBezTo>
                      <a:pt x="479" y="127"/>
                      <a:pt x="476" y="126"/>
                      <a:pt x="472" y="123"/>
                    </a:cubicBezTo>
                    <a:cubicBezTo>
                      <a:pt x="470" y="107"/>
                      <a:pt x="468" y="91"/>
                      <a:pt x="466" y="76"/>
                    </a:cubicBezTo>
                    <a:cubicBezTo>
                      <a:pt x="307" y="67"/>
                      <a:pt x="152" y="4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8916996" y="3751576"/>
                <a:ext cx="70815" cy="66121"/>
              </a:xfrm>
              <a:custGeom>
                <a:avLst/>
                <a:gdLst/>
                <a:ahLst/>
                <a:cxnLst/>
                <a:rect l="l" t="t" r="r" b="b"/>
                <a:pathLst>
                  <a:path w="890" h="831" extrusionOk="0">
                    <a:moveTo>
                      <a:pt x="0" y="0"/>
                    </a:moveTo>
                    <a:lnTo>
                      <a:pt x="0" y="0"/>
                    </a:lnTo>
                    <a:cubicBezTo>
                      <a:pt x="72" y="270"/>
                      <a:pt x="94" y="551"/>
                      <a:pt x="68" y="831"/>
                    </a:cubicBezTo>
                    <a:cubicBezTo>
                      <a:pt x="121" y="812"/>
                      <a:pt x="175" y="794"/>
                      <a:pt x="230" y="779"/>
                    </a:cubicBezTo>
                    <a:cubicBezTo>
                      <a:pt x="427" y="728"/>
                      <a:pt x="625" y="702"/>
                      <a:pt x="819" y="702"/>
                    </a:cubicBezTo>
                    <a:cubicBezTo>
                      <a:pt x="830" y="702"/>
                      <a:pt x="841" y="702"/>
                      <a:pt x="851" y="703"/>
                    </a:cubicBezTo>
                    <a:cubicBezTo>
                      <a:pt x="865" y="679"/>
                      <a:pt x="878" y="654"/>
                      <a:pt x="890" y="629"/>
                    </a:cubicBezTo>
                    <a:cubicBezTo>
                      <a:pt x="600" y="417"/>
                      <a:pt x="302" y="208"/>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8733754" y="3541122"/>
                <a:ext cx="255332" cy="243556"/>
              </a:xfrm>
              <a:custGeom>
                <a:avLst/>
                <a:gdLst/>
                <a:ahLst/>
                <a:cxnLst/>
                <a:rect l="l" t="t" r="r" b="b"/>
                <a:pathLst>
                  <a:path w="3209" h="3061" extrusionOk="0">
                    <a:moveTo>
                      <a:pt x="1186" y="1"/>
                    </a:moveTo>
                    <a:cubicBezTo>
                      <a:pt x="809" y="1"/>
                      <a:pt x="433" y="94"/>
                      <a:pt x="94" y="282"/>
                    </a:cubicBezTo>
                    <a:cubicBezTo>
                      <a:pt x="99" y="488"/>
                      <a:pt x="74" y="700"/>
                      <a:pt x="18" y="909"/>
                    </a:cubicBezTo>
                    <a:cubicBezTo>
                      <a:pt x="12" y="930"/>
                      <a:pt x="6" y="950"/>
                      <a:pt x="0" y="971"/>
                    </a:cubicBezTo>
                    <a:cubicBezTo>
                      <a:pt x="29" y="988"/>
                      <a:pt x="57" y="1005"/>
                      <a:pt x="87" y="1022"/>
                    </a:cubicBezTo>
                    <a:cubicBezTo>
                      <a:pt x="113" y="1021"/>
                      <a:pt x="139" y="1021"/>
                      <a:pt x="165" y="1021"/>
                    </a:cubicBezTo>
                    <a:cubicBezTo>
                      <a:pt x="743" y="1021"/>
                      <a:pt x="1320" y="1241"/>
                      <a:pt x="1761" y="1681"/>
                    </a:cubicBezTo>
                    <a:cubicBezTo>
                      <a:pt x="1956" y="1882"/>
                      <a:pt x="2103" y="2112"/>
                      <a:pt x="2205" y="2358"/>
                    </a:cubicBezTo>
                    <a:cubicBezTo>
                      <a:pt x="2548" y="2589"/>
                      <a:pt x="2882" y="2823"/>
                      <a:pt x="3209" y="3060"/>
                    </a:cubicBezTo>
                    <a:cubicBezTo>
                      <a:pt x="3119" y="2270"/>
                      <a:pt x="3007" y="1501"/>
                      <a:pt x="2872" y="759"/>
                    </a:cubicBezTo>
                    <a:cubicBezTo>
                      <a:pt x="2842" y="726"/>
                      <a:pt x="2813" y="692"/>
                      <a:pt x="2780" y="661"/>
                    </a:cubicBezTo>
                    <a:cubicBezTo>
                      <a:pt x="2340" y="221"/>
                      <a:pt x="1763" y="1"/>
                      <a:pt x="118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8981684" y="3628009"/>
                <a:ext cx="31350" cy="136936"/>
              </a:xfrm>
              <a:custGeom>
                <a:avLst/>
                <a:gdLst/>
                <a:ahLst/>
                <a:cxnLst/>
                <a:rect l="l" t="t" r="r" b="b"/>
                <a:pathLst>
                  <a:path w="394" h="1721" extrusionOk="0">
                    <a:moveTo>
                      <a:pt x="0" y="1"/>
                    </a:moveTo>
                    <a:lnTo>
                      <a:pt x="0" y="1"/>
                    </a:lnTo>
                    <a:cubicBezTo>
                      <a:pt x="94" y="561"/>
                      <a:pt x="177" y="1135"/>
                      <a:pt x="247" y="1721"/>
                    </a:cubicBezTo>
                    <a:cubicBezTo>
                      <a:pt x="393" y="1145"/>
                      <a:pt x="311" y="522"/>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7798762" y="4458290"/>
                <a:ext cx="284852" cy="282226"/>
              </a:xfrm>
              <a:custGeom>
                <a:avLst/>
                <a:gdLst/>
                <a:ahLst/>
                <a:cxnLst/>
                <a:rect l="l" t="t" r="r" b="b"/>
                <a:pathLst>
                  <a:path w="3580" h="3547" extrusionOk="0">
                    <a:moveTo>
                      <a:pt x="1371" y="1"/>
                    </a:moveTo>
                    <a:lnTo>
                      <a:pt x="1371" y="1"/>
                    </a:lnTo>
                    <a:cubicBezTo>
                      <a:pt x="1262" y="50"/>
                      <a:pt x="1147" y="91"/>
                      <a:pt x="1027" y="123"/>
                    </a:cubicBezTo>
                    <a:cubicBezTo>
                      <a:pt x="832" y="175"/>
                      <a:pt x="633" y="201"/>
                      <a:pt x="439" y="201"/>
                    </a:cubicBezTo>
                    <a:cubicBezTo>
                      <a:pt x="414" y="201"/>
                      <a:pt x="389" y="201"/>
                      <a:pt x="365" y="200"/>
                    </a:cubicBezTo>
                    <a:cubicBezTo>
                      <a:pt x="356" y="216"/>
                      <a:pt x="346" y="234"/>
                      <a:pt x="337" y="251"/>
                    </a:cubicBezTo>
                    <a:cubicBezTo>
                      <a:pt x="273" y="374"/>
                      <a:pt x="223" y="500"/>
                      <a:pt x="185" y="630"/>
                    </a:cubicBezTo>
                    <a:cubicBezTo>
                      <a:pt x="1" y="1245"/>
                      <a:pt x="92" y="1923"/>
                      <a:pt x="450" y="2481"/>
                    </a:cubicBezTo>
                    <a:cubicBezTo>
                      <a:pt x="519" y="2590"/>
                      <a:pt x="599" y="2694"/>
                      <a:pt x="690" y="2793"/>
                    </a:cubicBezTo>
                    <a:cubicBezTo>
                      <a:pt x="718" y="2825"/>
                      <a:pt x="749" y="2856"/>
                      <a:pt x="780" y="2886"/>
                    </a:cubicBezTo>
                    <a:cubicBezTo>
                      <a:pt x="1220" y="3327"/>
                      <a:pt x="1797" y="3547"/>
                      <a:pt x="2374" y="3547"/>
                    </a:cubicBezTo>
                    <a:cubicBezTo>
                      <a:pt x="2751" y="3547"/>
                      <a:pt x="3128" y="3453"/>
                      <a:pt x="3468" y="3266"/>
                    </a:cubicBezTo>
                    <a:cubicBezTo>
                      <a:pt x="3463" y="3060"/>
                      <a:pt x="3487" y="2849"/>
                      <a:pt x="3543" y="2638"/>
                    </a:cubicBezTo>
                    <a:cubicBezTo>
                      <a:pt x="3554" y="2599"/>
                      <a:pt x="3566" y="2559"/>
                      <a:pt x="3579" y="2519"/>
                    </a:cubicBezTo>
                    <a:lnTo>
                      <a:pt x="3579" y="2519"/>
                    </a:lnTo>
                    <a:cubicBezTo>
                      <a:pt x="3518" y="2524"/>
                      <a:pt x="3457" y="2527"/>
                      <a:pt x="3395" y="2527"/>
                    </a:cubicBezTo>
                    <a:cubicBezTo>
                      <a:pt x="2817" y="2527"/>
                      <a:pt x="2240" y="2307"/>
                      <a:pt x="1801" y="1867"/>
                    </a:cubicBezTo>
                    <a:cubicBezTo>
                      <a:pt x="1384" y="1368"/>
                      <a:pt x="1278" y="683"/>
                      <a:pt x="13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9006687" y="4140506"/>
                <a:ext cx="169479" cy="325352"/>
              </a:xfrm>
              <a:custGeom>
                <a:avLst/>
                <a:gdLst/>
                <a:ahLst/>
                <a:cxnLst/>
                <a:rect l="l" t="t" r="r" b="b"/>
                <a:pathLst>
                  <a:path w="2130" h="4089" extrusionOk="0">
                    <a:moveTo>
                      <a:pt x="850" y="0"/>
                    </a:moveTo>
                    <a:cubicBezTo>
                      <a:pt x="817" y="19"/>
                      <a:pt x="785" y="38"/>
                      <a:pt x="751" y="56"/>
                    </a:cubicBezTo>
                    <a:cubicBezTo>
                      <a:pt x="738" y="611"/>
                      <a:pt x="524" y="1118"/>
                      <a:pt x="178" y="1504"/>
                    </a:cubicBezTo>
                    <a:cubicBezTo>
                      <a:pt x="146" y="2384"/>
                      <a:pt x="87" y="3247"/>
                      <a:pt x="0" y="4088"/>
                    </a:cubicBezTo>
                    <a:cubicBezTo>
                      <a:pt x="641" y="3614"/>
                      <a:pt x="1249" y="3132"/>
                      <a:pt x="1826" y="2644"/>
                    </a:cubicBezTo>
                    <a:cubicBezTo>
                      <a:pt x="1839" y="2602"/>
                      <a:pt x="1853" y="2561"/>
                      <a:pt x="1864" y="2517"/>
                    </a:cubicBezTo>
                    <a:cubicBezTo>
                      <a:pt x="2130" y="1523"/>
                      <a:pt x="1689" y="507"/>
                      <a:pt x="8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9028788" y="4381031"/>
                <a:ext cx="110519" cy="86967"/>
              </a:xfrm>
              <a:custGeom>
                <a:avLst/>
                <a:gdLst/>
                <a:ahLst/>
                <a:cxnLst/>
                <a:rect l="l" t="t" r="r" b="b"/>
                <a:pathLst>
                  <a:path w="1389" h="1093" extrusionOk="0">
                    <a:moveTo>
                      <a:pt x="1389" y="0"/>
                    </a:moveTo>
                    <a:lnTo>
                      <a:pt x="1389" y="0"/>
                    </a:lnTo>
                    <a:cubicBezTo>
                      <a:pt x="944" y="368"/>
                      <a:pt x="480" y="733"/>
                      <a:pt x="0" y="1093"/>
                    </a:cubicBezTo>
                    <a:cubicBezTo>
                      <a:pt x="583" y="934"/>
                      <a:pt x="1090" y="545"/>
                      <a:pt x="13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8843715" y="4275445"/>
                <a:ext cx="162477" cy="198760"/>
              </a:xfrm>
              <a:custGeom>
                <a:avLst/>
                <a:gdLst/>
                <a:ahLst/>
                <a:cxnLst/>
                <a:rect l="l" t="t" r="r" b="b"/>
                <a:pathLst>
                  <a:path w="2042" h="2498" extrusionOk="0">
                    <a:moveTo>
                      <a:pt x="2042" y="0"/>
                    </a:moveTo>
                    <a:lnTo>
                      <a:pt x="2042" y="0"/>
                    </a:lnTo>
                    <a:cubicBezTo>
                      <a:pt x="1643" y="352"/>
                      <a:pt x="1120" y="566"/>
                      <a:pt x="547" y="566"/>
                    </a:cubicBezTo>
                    <a:cubicBezTo>
                      <a:pt x="395" y="566"/>
                      <a:pt x="248" y="551"/>
                      <a:pt x="105" y="522"/>
                    </a:cubicBezTo>
                    <a:cubicBezTo>
                      <a:pt x="71" y="573"/>
                      <a:pt x="38" y="622"/>
                      <a:pt x="1" y="669"/>
                    </a:cubicBezTo>
                    <a:cubicBezTo>
                      <a:pt x="135" y="754"/>
                      <a:pt x="261" y="856"/>
                      <a:pt x="379" y="972"/>
                    </a:cubicBezTo>
                    <a:cubicBezTo>
                      <a:pt x="557" y="1150"/>
                      <a:pt x="699" y="1352"/>
                      <a:pt x="805" y="1566"/>
                    </a:cubicBezTo>
                    <a:cubicBezTo>
                      <a:pt x="1020" y="1673"/>
                      <a:pt x="1220" y="1814"/>
                      <a:pt x="1398" y="1993"/>
                    </a:cubicBezTo>
                    <a:cubicBezTo>
                      <a:pt x="1553" y="2146"/>
                      <a:pt x="1678" y="2317"/>
                      <a:pt x="1778" y="2498"/>
                    </a:cubicBezTo>
                    <a:cubicBezTo>
                      <a:pt x="1805" y="2498"/>
                      <a:pt x="1833" y="2496"/>
                      <a:pt x="1859" y="2495"/>
                    </a:cubicBezTo>
                    <a:cubicBezTo>
                      <a:pt x="1945" y="1683"/>
                      <a:pt x="2007" y="851"/>
                      <a:pt x="20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7639310" y="3807432"/>
                <a:ext cx="332751" cy="333467"/>
              </a:xfrm>
              <a:custGeom>
                <a:avLst/>
                <a:gdLst/>
                <a:ahLst/>
                <a:cxnLst/>
                <a:rect l="l" t="t" r="r" b="b"/>
                <a:pathLst>
                  <a:path w="4182" h="4191" extrusionOk="0">
                    <a:moveTo>
                      <a:pt x="2394" y="1"/>
                    </a:moveTo>
                    <a:cubicBezTo>
                      <a:pt x="2370" y="2"/>
                      <a:pt x="2347" y="2"/>
                      <a:pt x="2323" y="3"/>
                    </a:cubicBezTo>
                    <a:cubicBezTo>
                      <a:pt x="2165" y="12"/>
                      <a:pt x="2009" y="39"/>
                      <a:pt x="1858" y="79"/>
                    </a:cubicBezTo>
                    <a:cubicBezTo>
                      <a:pt x="1275" y="238"/>
                      <a:pt x="766" y="628"/>
                      <a:pt x="468" y="1173"/>
                    </a:cubicBezTo>
                    <a:cubicBezTo>
                      <a:pt x="403" y="1291"/>
                      <a:pt x="348" y="1416"/>
                      <a:pt x="306" y="1547"/>
                    </a:cubicBezTo>
                    <a:cubicBezTo>
                      <a:pt x="291" y="1588"/>
                      <a:pt x="278" y="1631"/>
                      <a:pt x="267" y="1673"/>
                    </a:cubicBezTo>
                    <a:cubicBezTo>
                      <a:pt x="1" y="2667"/>
                      <a:pt x="441" y="3685"/>
                      <a:pt x="1282" y="4190"/>
                    </a:cubicBezTo>
                    <a:cubicBezTo>
                      <a:pt x="1313" y="4171"/>
                      <a:pt x="1347" y="4152"/>
                      <a:pt x="1379" y="4134"/>
                    </a:cubicBezTo>
                    <a:cubicBezTo>
                      <a:pt x="1410" y="2913"/>
                      <a:pt x="2407" y="1933"/>
                      <a:pt x="3635" y="1933"/>
                    </a:cubicBezTo>
                    <a:cubicBezTo>
                      <a:pt x="3787" y="1933"/>
                      <a:pt x="3934" y="1949"/>
                      <a:pt x="4078" y="1977"/>
                    </a:cubicBezTo>
                    <a:cubicBezTo>
                      <a:pt x="4111" y="1927"/>
                      <a:pt x="4145" y="1877"/>
                      <a:pt x="4181" y="1830"/>
                    </a:cubicBezTo>
                    <a:cubicBezTo>
                      <a:pt x="4047" y="1744"/>
                      <a:pt x="3921" y="1644"/>
                      <a:pt x="3803" y="1526"/>
                    </a:cubicBezTo>
                    <a:cubicBezTo>
                      <a:pt x="3628" y="1348"/>
                      <a:pt x="3488" y="1148"/>
                      <a:pt x="3383" y="936"/>
                    </a:cubicBezTo>
                    <a:cubicBezTo>
                      <a:pt x="3167" y="828"/>
                      <a:pt x="2964" y="687"/>
                      <a:pt x="2784" y="506"/>
                    </a:cubicBezTo>
                    <a:cubicBezTo>
                      <a:pt x="2626" y="353"/>
                      <a:pt x="2497" y="182"/>
                      <a:pt x="239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8419782" y="4684261"/>
                <a:ext cx="321532" cy="210058"/>
              </a:xfrm>
              <a:custGeom>
                <a:avLst/>
                <a:gdLst/>
                <a:ahLst/>
                <a:cxnLst/>
                <a:rect l="l" t="t" r="r" b="b"/>
                <a:pathLst>
                  <a:path w="4041" h="2640" extrusionOk="0">
                    <a:moveTo>
                      <a:pt x="3489" y="0"/>
                    </a:moveTo>
                    <a:cubicBezTo>
                      <a:pt x="2322" y="664"/>
                      <a:pt x="1154" y="1255"/>
                      <a:pt x="1" y="1769"/>
                    </a:cubicBezTo>
                    <a:cubicBezTo>
                      <a:pt x="60" y="1844"/>
                      <a:pt x="123" y="1915"/>
                      <a:pt x="191" y="1982"/>
                    </a:cubicBezTo>
                    <a:cubicBezTo>
                      <a:pt x="609" y="2397"/>
                      <a:pt x="1179" y="2640"/>
                      <a:pt x="1780" y="2640"/>
                    </a:cubicBezTo>
                    <a:cubicBezTo>
                      <a:pt x="1797" y="2640"/>
                      <a:pt x="1815" y="2640"/>
                      <a:pt x="1833" y="2639"/>
                    </a:cubicBezTo>
                    <a:cubicBezTo>
                      <a:pt x="1968" y="2636"/>
                      <a:pt x="2102" y="2621"/>
                      <a:pt x="2239" y="2593"/>
                    </a:cubicBezTo>
                    <a:cubicBezTo>
                      <a:pt x="2282" y="2585"/>
                      <a:pt x="2325" y="2574"/>
                      <a:pt x="2367" y="2563"/>
                    </a:cubicBezTo>
                    <a:cubicBezTo>
                      <a:pt x="3361" y="2297"/>
                      <a:pt x="4021" y="1407"/>
                      <a:pt x="4040" y="426"/>
                    </a:cubicBezTo>
                    <a:cubicBezTo>
                      <a:pt x="3859" y="326"/>
                      <a:pt x="3688" y="200"/>
                      <a:pt x="3535" y="46"/>
                    </a:cubicBezTo>
                    <a:cubicBezTo>
                      <a:pt x="3519" y="31"/>
                      <a:pt x="3504" y="15"/>
                      <a:pt x="34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8407847" y="4794143"/>
                <a:ext cx="44717" cy="18857"/>
              </a:xfrm>
              <a:custGeom>
                <a:avLst/>
                <a:gdLst/>
                <a:ahLst/>
                <a:cxnLst/>
                <a:rect l="l" t="t" r="r" b="b"/>
                <a:pathLst>
                  <a:path w="562" h="237" extrusionOk="0">
                    <a:moveTo>
                      <a:pt x="562" y="1"/>
                    </a:moveTo>
                    <a:lnTo>
                      <a:pt x="562" y="1"/>
                    </a:lnTo>
                    <a:cubicBezTo>
                      <a:pt x="400" y="42"/>
                      <a:pt x="230" y="65"/>
                      <a:pt x="57" y="70"/>
                    </a:cubicBezTo>
                    <a:cubicBezTo>
                      <a:pt x="39" y="104"/>
                      <a:pt x="20" y="136"/>
                      <a:pt x="1" y="168"/>
                    </a:cubicBezTo>
                    <a:cubicBezTo>
                      <a:pt x="14" y="190"/>
                      <a:pt x="29" y="214"/>
                      <a:pt x="43" y="236"/>
                    </a:cubicBezTo>
                    <a:cubicBezTo>
                      <a:pt x="216" y="160"/>
                      <a:pt x="388" y="82"/>
                      <a:pt x="5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8514626" y="4578675"/>
                <a:ext cx="172980" cy="186029"/>
              </a:xfrm>
              <a:custGeom>
                <a:avLst/>
                <a:gdLst/>
                <a:ahLst/>
                <a:cxnLst/>
                <a:rect l="l" t="t" r="r" b="b"/>
                <a:pathLst>
                  <a:path w="2174" h="2338" extrusionOk="0">
                    <a:moveTo>
                      <a:pt x="1080" y="0"/>
                    </a:moveTo>
                    <a:cubicBezTo>
                      <a:pt x="1065" y="5"/>
                      <a:pt x="1052" y="8"/>
                      <a:pt x="1038" y="11"/>
                    </a:cubicBezTo>
                    <a:cubicBezTo>
                      <a:pt x="1025" y="14"/>
                      <a:pt x="1012" y="15"/>
                      <a:pt x="999" y="18"/>
                    </a:cubicBezTo>
                    <a:cubicBezTo>
                      <a:pt x="974" y="22"/>
                      <a:pt x="949" y="27"/>
                      <a:pt x="924" y="31"/>
                    </a:cubicBezTo>
                    <a:lnTo>
                      <a:pt x="894" y="36"/>
                    </a:lnTo>
                    <a:cubicBezTo>
                      <a:pt x="884" y="37"/>
                      <a:pt x="873" y="39"/>
                      <a:pt x="865" y="40"/>
                    </a:cubicBezTo>
                    <a:cubicBezTo>
                      <a:pt x="897" y="196"/>
                      <a:pt x="916" y="357"/>
                      <a:pt x="916" y="522"/>
                    </a:cubicBezTo>
                    <a:cubicBezTo>
                      <a:pt x="916" y="1267"/>
                      <a:pt x="555" y="1927"/>
                      <a:pt x="0" y="2337"/>
                    </a:cubicBezTo>
                    <a:cubicBezTo>
                      <a:pt x="722" y="1984"/>
                      <a:pt x="1448" y="1601"/>
                      <a:pt x="2174" y="1189"/>
                    </a:cubicBezTo>
                    <a:cubicBezTo>
                      <a:pt x="2066" y="1058"/>
                      <a:pt x="1975" y="918"/>
                      <a:pt x="1900" y="772"/>
                    </a:cubicBezTo>
                    <a:cubicBezTo>
                      <a:pt x="1692" y="666"/>
                      <a:pt x="1496" y="528"/>
                      <a:pt x="1323" y="354"/>
                    </a:cubicBezTo>
                    <a:cubicBezTo>
                      <a:pt x="1227" y="245"/>
                      <a:pt x="1146" y="126"/>
                      <a:pt x="108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8250145" y="3387319"/>
                <a:ext cx="130729" cy="52355"/>
              </a:xfrm>
              <a:custGeom>
                <a:avLst/>
                <a:gdLst/>
                <a:ahLst/>
                <a:cxnLst/>
                <a:rect l="l" t="t" r="r" b="b"/>
                <a:pathLst>
                  <a:path w="1643" h="658" extrusionOk="0">
                    <a:moveTo>
                      <a:pt x="53" y="1"/>
                    </a:moveTo>
                    <a:cubicBezTo>
                      <a:pt x="36" y="1"/>
                      <a:pt x="18" y="1"/>
                      <a:pt x="1" y="1"/>
                    </a:cubicBezTo>
                    <a:cubicBezTo>
                      <a:pt x="542" y="201"/>
                      <a:pt x="1090" y="421"/>
                      <a:pt x="1642" y="658"/>
                    </a:cubicBezTo>
                    <a:cubicBezTo>
                      <a:pt x="1225" y="244"/>
                      <a:pt x="655" y="1"/>
                      <a:pt x="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8074541" y="3390979"/>
                <a:ext cx="333388" cy="311666"/>
              </a:xfrm>
              <a:custGeom>
                <a:avLst/>
                <a:gdLst/>
                <a:ahLst/>
                <a:cxnLst/>
                <a:rect l="l" t="t" r="r" b="b"/>
                <a:pathLst>
                  <a:path w="4190" h="3917" extrusionOk="0">
                    <a:moveTo>
                      <a:pt x="1801" y="1"/>
                    </a:moveTo>
                    <a:cubicBezTo>
                      <a:pt x="1758" y="10"/>
                      <a:pt x="1716" y="20"/>
                      <a:pt x="1673" y="32"/>
                    </a:cubicBezTo>
                    <a:cubicBezTo>
                      <a:pt x="679" y="298"/>
                      <a:pt x="19" y="1188"/>
                      <a:pt x="0" y="2169"/>
                    </a:cubicBezTo>
                    <a:cubicBezTo>
                      <a:pt x="181" y="2269"/>
                      <a:pt x="352" y="2395"/>
                      <a:pt x="505" y="2548"/>
                    </a:cubicBezTo>
                    <a:cubicBezTo>
                      <a:pt x="675" y="2724"/>
                      <a:pt x="807" y="2920"/>
                      <a:pt x="907" y="3130"/>
                    </a:cubicBezTo>
                    <a:cubicBezTo>
                      <a:pt x="1131" y="3238"/>
                      <a:pt x="1340" y="3383"/>
                      <a:pt x="1526" y="3569"/>
                    </a:cubicBezTo>
                    <a:cubicBezTo>
                      <a:pt x="1627" y="3677"/>
                      <a:pt x="1716" y="3793"/>
                      <a:pt x="1791" y="3917"/>
                    </a:cubicBezTo>
                    <a:cubicBezTo>
                      <a:pt x="1854" y="3902"/>
                      <a:pt x="1919" y="3890"/>
                      <a:pt x="1985" y="3881"/>
                    </a:cubicBezTo>
                    <a:cubicBezTo>
                      <a:pt x="1951" y="3727"/>
                      <a:pt x="1932" y="3566"/>
                      <a:pt x="1932" y="3400"/>
                    </a:cubicBezTo>
                    <a:cubicBezTo>
                      <a:pt x="1932" y="2173"/>
                      <a:pt x="2913" y="1175"/>
                      <a:pt x="4134" y="1145"/>
                    </a:cubicBezTo>
                    <a:cubicBezTo>
                      <a:pt x="4151" y="1111"/>
                      <a:pt x="4171" y="1079"/>
                      <a:pt x="4190" y="1046"/>
                    </a:cubicBezTo>
                    <a:cubicBezTo>
                      <a:pt x="4176" y="1023"/>
                      <a:pt x="4162" y="1001"/>
                      <a:pt x="4147" y="979"/>
                    </a:cubicBezTo>
                    <a:cubicBezTo>
                      <a:pt x="4135" y="961"/>
                      <a:pt x="4123" y="942"/>
                      <a:pt x="4112" y="926"/>
                    </a:cubicBezTo>
                    <a:cubicBezTo>
                      <a:pt x="3333" y="581"/>
                      <a:pt x="2559" y="273"/>
                      <a:pt x="18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8403391" y="3468795"/>
                <a:ext cx="49173" cy="18698"/>
              </a:xfrm>
              <a:custGeom>
                <a:avLst/>
                <a:gdLst/>
                <a:ahLst/>
                <a:cxnLst/>
                <a:rect l="l" t="t" r="r" b="b"/>
                <a:pathLst>
                  <a:path w="618" h="235" extrusionOk="0">
                    <a:moveTo>
                      <a:pt x="99" y="1"/>
                    </a:moveTo>
                    <a:cubicBezTo>
                      <a:pt x="85" y="23"/>
                      <a:pt x="71" y="45"/>
                      <a:pt x="57" y="68"/>
                    </a:cubicBezTo>
                    <a:cubicBezTo>
                      <a:pt x="38" y="99"/>
                      <a:pt x="18" y="133"/>
                      <a:pt x="1" y="166"/>
                    </a:cubicBezTo>
                    <a:cubicBezTo>
                      <a:pt x="20" y="166"/>
                      <a:pt x="38" y="164"/>
                      <a:pt x="57" y="164"/>
                    </a:cubicBezTo>
                    <a:cubicBezTo>
                      <a:pt x="251" y="164"/>
                      <a:pt x="438" y="189"/>
                      <a:pt x="618" y="235"/>
                    </a:cubicBezTo>
                    <a:cubicBezTo>
                      <a:pt x="444" y="155"/>
                      <a:pt x="272" y="77"/>
                      <a:pt x="99" y="1"/>
                    </a:cubicBezTo>
                    <a:close/>
                  </a:path>
                </a:pathLst>
              </a:custGeom>
              <a:solidFill>
                <a:srgbClr val="5E68E3"/>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8514626" y="3517092"/>
                <a:ext cx="201704" cy="188098"/>
              </a:xfrm>
              <a:custGeom>
                <a:avLst/>
                <a:gdLst/>
                <a:ahLst/>
                <a:cxnLst/>
                <a:rect l="l" t="t" r="r" b="b"/>
                <a:pathLst>
                  <a:path w="2535" h="2364" extrusionOk="0">
                    <a:moveTo>
                      <a:pt x="0" y="0"/>
                    </a:moveTo>
                    <a:lnTo>
                      <a:pt x="0" y="0"/>
                    </a:lnTo>
                    <a:cubicBezTo>
                      <a:pt x="555" y="411"/>
                      <a:pt x="916" y="1071"/>
                      <a:pt x="916" y="1815"/>
                    </a:cubicBezTo>
                    <a:cubicBezTo>
                      <a:pt x="916" y="1966"/>
                      <a:pt x="901" y="2115"/>
                      <a:pt x="872" y="2258"/>
                    </a:cubicBezTo>
                    <a:cubicBezTo>
                      <a:pt x="924" y="2292"/>
                      <a:pt x="975" y="2327"/>
                      <a:pt x="1022" y="2364"/>
                    </a:cubicBezTo>
                    <a:cubicBezTo>
                      <a:pt x="1108" y="2228"/>
                      <a:pt x="1208" y="2102"/>
                      <a:pt x="1323" y="1984"/>
                    </a:cubicBezTo>
                    <a:cubicBezTo>
                      <a:pt x="1666" y="1641"/>
                      <a:pt x="2091" y="1432"/>
                      <a:pt x="2535" y="1355"/>
                    </a:cubicBezTo>
                    <a:cubicBezTo>
                      <a:pt x="2502" y="1336"/>
                      <a:pt x="2470" y="1317"/>
                      <a:pt x="2436" y="1298"/>
                    </a:cubicBezTo>
                    <a:cubicBezTo>
                      <a:pt x="1623" y="828"/>
                      <a:pt x="810" y="397"/>
                      <a:pt x="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8419782" y="3387319"/>
                <a:ext cx="321851" cy="231064"/>
              </a:xfrm>
              <a:custGeom>
                <a:avLst/>
                <a:gdLst/>
                <a:ahLst/>
                <a:cxnLst/>
                <a:rect l="l" t="t" r="r" b="b"/>
                <a:pathLst>
                  <a:path w="4045" h="2904" extrusionOk="0">
                    <a:moveTo>
                      <a:pt x="1780" y="1"/>
                    </a:moveTo>
                    <a:cubicBezTo>
                      <a:pt x="1178" y="1"/>
                      <a:pt x="609" y="244"/>
                      <a:pt x="191" y="658"/>
                    </a:cubicBezTo>
                    <a:cubicBezTo>
                      <a:pt x="123" y="726"/>
                      <a:pt x="60" y="796"/>
                      <a:pt x="1" y="873"/>
                    </a:cubicBezTo>
                    <a:cubicBezTo>
                      <a:pt x="1229" y="1419"/>
                      <a:pt x="2475" y="2053"/>
                      <a:pt x="3718" y="2771"/>
                    </a:cubicBezTo>
                    <a:cubicBezTo>
                      <a:pt x="3794" y="2815"/>
                      <a:pt x="3869" y="2860"/>
                      <a:pt x="3945" y="2904"/>
                    </a:cubicBezTo>
                    <a:cubicBezTo>
                      <a:pt x="3952" y="2883"/>
                      <a:pt x="3958" y="2863"/>
                      <a:pt x="3964" y="2842"/>
                    </a:cubicBezTo>
                    <a:cubicBezTo>
                      <a:pt x="4020" y="2631"/>
                      <a:pt x="4045" y="2421"/>
                      <a:pt x="4040" y="2215"/>
                    </a:cubicBezTo>
                    <a:cubicBezTo>
                      <a:pt x="4021" y="1234"/>
                      <a:pt x="3361" y="344"/>
                      <a:pt x="2367" y="78"/>
                    </a:cubicBezTo>
                    <a:cubicBezTo>
                      <a:pt x="2325" y="66"/>
                      <a:pt x="2282" y="56"/>
                      <a:pt x="2239" y="47"/>
                    </a:cubicBezTo>
                    <a:cubicBezTo>
                      <a:pt x="2104" y="19"/>
                      <a:pt x="1967" y="4"/>
                      <a:pt x="1833" y="1"/>
                    </a:cubicBezTo>
                    <a:cubicBezTo>
                      <a:pt x="1815" y="1"/>
                      <a:pt x="1798" y="1"/>
                      <a:pt x="17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8250145" y="4841962"/>
                <a:ext cx="130729" cy="52355"/>
              </a:xfrm>
              <a:custGeom>
                <a:avLst/>
                <a:gdLst/>
                <a:ahLst/>
                <a:cxnLst/>
                <a:rect l="l" t="t" r="r" b="b"/>
                <a:pathLst>
                  <a:path w="1643" h="658" extrusionOk="0">
                    <a:moveTo>
                      <a:pt x="1642" y="0"/>
                    </a:moveTo>
                    <a:lnTo>
                      <a:pt x="1642" y="0"/>
                    </a:lnTo>
                    <a:cubicBezTo>
                      <a:pt x="1090" y="237"/>
                      <a:pt x="542" y="457"/>
                      <a:pt x="1" y="657"/>
                    </a:cubicBezTo>
                    <a:cubicBezTo>
                      <a:pt x="18" y="658"/>
                      <a:pt x="36" y="658"/>
                      <a:pt x="54" y="658"/>
                    </a:cubicBezTo>
                    <a:cubicBezTo>
                      <a:pt x="656" y="658"/>
                      <a:pt x="1225" y="415"/>
                      <a:pt x="16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8074302" y="4573822"/>
                <a:ext cx="338082" cy="316838"/>
              </a:xfrm>
              <a:custGeom>
                <a:avLst/>
                <a:gdLst/>
                <a:ahLst/>
                <a:cxnLst/>
                <a:rect l="l" t="t" r="r" b="b"/>
                <a:pathLst>
                  <a:path w="4249" h="3982" extrusionOk="0">
                    <a:moveTo>
                      <a:pt x="1786" y="1"/>
                    </a:moveTo>
                    <a:cubicBezTo>
                      <a:pt x="1713" y="145"/>
                      <a:pt x="1627" y="285"/>
                      <a:pt x="1529" y="415"/>
                    </a:cubicBezTo>
                    <a:cubicBezTo>
                      <a:pt x="1134" y="809"/>
                      <a:pt x="630" y="1026"/>
                      <a:pt x="115" y="1067"/>
                    </a:cubicBezTo>
                    <a:cubicBezTo>
                      <a:pt x="103" y="1107"/>
                      <a:pt x="91" y="1147"/>
                      <a:pt x="80" y="1186"/>
                    </a:cubicBezTo>
                    <a:cubicBezTo>
                      <a:pt x="24" y="1397"/>
                      <a:pt x="0" y="1608"/>
                      <a:pt x="3" y="1815"/>
                    </a:cubicBezTo>
                    <a:cubicBezTo>
                      <a:pt x="22" y="2795"/>
                      <a:pt x="682" y="3685"/>
                      <a:pt x="1676" y="3952"/>
                    </a:cubicBezTo>
                    <a:cubicBezTo>
                      <a:pt x="1719" y="3962"/>
                      <a:pt x="1761" y="3973"/>
                      <a:pt x="1804" y="3981"/>
                    </a:cubicBezTo>
                    <a:cubicBezTo>
                      <a:pt x="2562" y="3709"/>
                      <a:pt x="3336" y="3401"/>
                      <a:pt x="4115" y="3058"/>
                    </a:cubicBezTo>
                    <a:cubicBezTo>
                      <a:pt x="4126" y="3040"/>
                      <a:pt x="4138" y="3023"/>
                      <a:pt x="4150" y="3005"/>
                    </a:cubicBezTo>
                    <a:cubicBezTo>
                      <a:pt x="4165" y="2983"/>
                      <a:pt x="4179" y="2959"/>
                      <a:pt x="4193" y="2937"/>
                    </a:cubicBezTo>
                    <a:cubicBezTo>
                      <a:pt x="4212" y="2905"/>
                      <a:pt x="4231" y="2873"/>
                      <a:pt x="4249" y="2839"/>
                    </a:cubicBezTo>
                    <a:cubicBezTo>
                      <a:pt x="4231" y="2839"/>
                      <a:pt x="4212" y="2840"/>
                      <a:pt x="4193" y="2840"/>
                    </a:cubicBezTo>
                    <a:cubicBezTo>
                      <a:pt x="2947" y="2840"/>
                      <a:pt x="1935" y="1830"/>
                      <a:pt x="1935" y="583"/>
                    </a:cubicBezTo>
                    <a:cubicBezTo>
                      <a:pt x="1935" y="431"/>
                      <a:pt x="1951" y="284"/>
                      <a:pt x="1979" y="141"/>
                    </a:cubicBezTo>
                    <a:cubicBezTo>
                      <a:pt x="1913" y="97"/>
                      <a:pt x="1848" y="51"/>
                      <a:pt x="17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9028629" y="3813639"/>
                <a:ext cx="110678" cy="87126"/>
              </a:xfrm>
              <a:custGeom>
                <a:avLst/>
                <a:gdLst/>
                <a:ahLst/>
                <a:cxnLst/>
                <a:rect l="l" t="t" r="r" b="b"/>
                <a:pathLst>
                  <a:path w="1391" h="1095" extrusionOk="0">
                    <a:moveTo>
                      <a:pt x="1" y="1"/>
                    </a:moveTo>
                    <a:cubicBezTo>
                      <a:pt x="482" y="361"/>
                      <a:pt x="946" y="725"/>
                      <a:pt x="1391" y="1095"/>
                    </a:cubicBezTo>
                    <a:cubicBezTo>
                      <a:pt x="1092" y="550"/>
                      <a:pt x="585" y="160"/>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8846420" y="3807432"/>
                <a:ext cx="159772" cy="198919"/>
              </a:xfrm>
              <a:custGeom>
                <a:avLst/>
                <a:gdLst/>
                <a:ahLst/>
                <a:cxnLst/>
                <a:rect l="l" t="t" r="r" b="b"/>
                <a:pathLst>
                  <a:path w="2008" h="2500" extrusionOk="0">
                    <a:moveTo>
                      <a:pt x="1704" y="0"/>
                    </a:moveTo>
                    <a:cubicBezTo>
                      <a:pt x="1511" y="0"/>
                      <a:pt x="1313" y="24"/>
                      <a:pt x="1117" y="77"/>
                    </a:cubicBezTo>
                    <a:cubicBezTo>
                      <a:pt x="1062" y="92"/>
                      <a:pt x="1008" y="110"/>
                      <a:pt x="955" y="129"/>
                    </a:cubicBezTo>
                    <a:cubicBezTo>
                      <a:pt x="908" y="634"/>
                      <a:pt x="702" y="1130"/>
                      <a:pt x="345" y="1526"/>
                    </a:cubicBezTo>
                    <a:cubicBezTo>
                      <a:pt x="238" y="1634"/>
                      <a:pt x="123" y="1728"/>
                      <a:pt x="1" y="1809"/>
                    </a:cubicBezTo>
                    <a:cubicBezTo>
                      <a:pt x="14" y="1868"/>
                      <a:pt x="24" y="1927"/>
                      <a:pt x="32" y="1986"/>
                    </a:cubicBezTo>
                    <a:cubicBezTo>
                      <a:pt x="188" y="1952"/>
                      <a:pt x="348" y="1933"/>
                      <a:pt x="513" y="1933"/>
                    </a:cubicBezTo>
                    <a:cubicBezTo>
                      <a:pt x="1086" y="1933"/>
                      <a:pt x="1609" y="2148"/>
                      <a:pt x="2008" y="2500"/>
                    </a:cubicBezTo>
                    <a:cubicBezTo>
                      <a:pt x="1973" y="1648"/>
                      <a:pt x="1911" y="815"/>
                      <a:pt x="1825" y="3"/>
                    </a:cubicBezTo>
                    <a:cubicBezTo>
                      <a:pt x="1796" y="2"/>
                      <a:pt x="1768" y="2"/>
                      <a:pt x="1738" y="1"/>
                    </a:cubicBezTo>
                    <a:cubicBezTo>
                      <a:pt x="1727" y="0"/>
                      <a:pt x="1716" y="0"/>
                      <a:pt x="17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9006987" y="3815628"/>
                <a:ext cx="169479" cy="329728"/>
              </a:xfrm>
              <a:custGeom>
                <a:avLst/>
                <a:gdLst/>
                <a:ahLst/>
                <a:cxnLst/>
                <a:rect l="l" t="t" r="r" b="b"/>
                <a:pathLst>
                  <a:path w="2130" h="4144" extrusionOk="0">
                    <a:moveTo>
                      <a:pt x="0" y="1"/>
                    </a:moveTo>
                    <a:lnTo>
                      <a:pt x="0" y="1"/>
                    </a:lnTo>
                    <a:cubicBezTo>
                      <a:pt x="87" y="840"/>
                      <a:pt x="146" y="1703"/>
                      <a:pt x="178" y="2584"/>
                    </a:cubicBezTo>
                    <a:cubicBezTo>
                      <a:pt x="536" y="2984"/>
                      <a:pt x="753" y="3510"/>
                      <a:pt x="753" y="4087"/>
                    </a:cubicBezTo>
                    <a:cubicBezTo>
                      <a:pt x="753" y="4106"/>
                      <a:pt x="751" y="4124"/>
                      <a:pt x="751" y="4143"/>
                    </a:cubicBezTo>
                    <a:cubicBezTo>
                      <a:pt x="785" y="4125"/>
                      <a:pt x="817" y="4106"/>
                      <a:pt x="850" y="4087"/>
                    </a:cubicBezTo>
                    <a:cubicBezTo>
                      <a:pt x="1689" y="3582"/>
                      <a:pt x="2130" y="2564"/>
                      <a:pt x="1863" y="1570"/>
                    </a:cubicBezTo>
                    <a:cubicBezTo>
                      <a:pt x="1853" y="1528"/>
                      <a:pt x="1839" y="1485"/>
                      <a:pt x="1825" y="1444"/>
                    </a:cubicBezTo>
                    <a:cubicBezTo>
                      <a:pt x="1249" y="956"/>
                      <a:pt x="641" y="473"/>
                      <a:pt x="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7639310" y="4136362"/>
                <a:ext cx="330046" cy="338003"/>
              </a:xfrm>
              <a:custGeom>
                <a:avLst/>
                <a:gdLst/>
                <a:ahLst/>
                <a:cxnLst/>
                <a:rect l="l" t="t" r="r" b="b"/>
                <a:pathLst>
                  <a:path w="4148" h="4248" extrusionOk="0">
                    <a:moveTo>
                      <a:pt x="1379" y="0"/>
                    </a:moveTo>
                    <a:cubicBezTo>
                      <a:pt x="1347" y="19"/>
                      <a:pt x="1313" y="37"/>
                      <a:pt x="1282" y="56"/>
                    </a:cubicBezTo>
                    <a:cubicBezTo>
                      <a:pt x="443" y="563"/>
                      <a:pt x="1" y="1579"/>
                      <a:pt x="267" y="2573"/>
                    </a:cubicBezTo>
                    <a:cubicBezTo>
                      <a:pt x="279" y="2617"/>
                      <a:pt x="291" y="2658"/>
                      <a:pt x="306" y="2701"/>
                    </a:cubicBezTo>
                    <a:cubicBezTo>
                      <a:pt x="348" y="2832"/>
                      <a:pt x="404" y="2957"/>
                      <a:pt x="468" y="3075"/>
                    </a:cubicBezTo>
                    <a:cubicBezTo>
                      <a:pt x="766" y="3618"/>
                      <a:pt x="1275" y="4009"/>
                      <a:pt x="1858" y="4168"/>
                    </a:cubicBezTo>
                    <a:cubicBezTo>
                      <a:pt x="2009" y="4209"/>
                      <a:pt x="2165" y="4234"/>
                      <a:pt x="2323" y="4243"/>
                    </a:cubicBezTo>
                    <a:cubicBezTo>
                      <a:pt x="2339" y="4244"/>
                      <a:pt x="2354" y="4244"/>
                      <a:pt x="2369" y="4246"/>
                    </a:cubicBezTo>
                    <a:cubicBezTo>
                      <a:pt x="2393" y="4247"/>
                      <a:pt x="2418" y="4247"/>
                      <a:pt x="2443" y="4247"/>
                    </a:cubicBezTo>
                    <a:cubicBezTo>
                      <a:pt x="2637" y="4247"/>
                      <a:pt x="2834" y="4221"/>
                      <a:pt x="3031" y="4169"/>
                    </a:cubicBezTo>
                    <a:cubicBezTo>
                      <a:pt x="3151" y="4137"/>
                      <a:pt x="3266" y="4096"/>
                      <a:pt x="3375" y="4047"/>
                    </a:cubicBezTo>
                    <a:cubicBezTo>
                      <a:pt x="3438" y="3583"/>
                      <a:pt x="3592" y="3121"/>
                      <a:pt x="3803" y="2720"/>
                    </a:cubicBezTo>
                    <a:cubicBezTo>
                      <a:pt x="3911" y="2614"/>
                      <a:pt x="4027" y="2520"/>
                      <a:pt x="4148" y="2439"/>
                    </a:cubicBezTo>
                    <a:cubicBezTo>
                      <a:pt x="4148" y="2437"/>
                      <a:pt x="4148" y="2437"/>
                      <a:pt x="4148" y="2436"/>
                    </a:cubicBezTo>
                    <a:cubicBezTo>
                      <a:pt x="4145" y="2423"/>
                      <a:pt x="4142" y="2409"/>
                      <a:pt x="4139" y="2396"/>
                    </a:cubicBezTo>
                    <a:cubicBezTo>
                      <a:pt x="4134" y="2371"/>
                      <a:pt x="4130" y="2346"/>
                      <a:pt x="4126" y="2321"/>
                    </a:cubicBezTo>
                    <a:cubicBezTo>
                      <a:pt x="4124" y="2312"/>
                      <a:pt x="4123" y="2302"/>
                      <a:pt x="4121" y="2292"/>
                    </a:cubicBezTo>
                    <a:cubicBezTo>
                      <a:pt x="4120" y="2281"/>
                      <a:pt x="4118" y="2272"/>
                      <a:pt x="4117" y="2262"/>
                    </a:cubicBezTo>
                    <a:cubicBezTo>
                      <a:pt x="3962" y="2296"/>
                      <a:pt x="3802" y="2314"/>
                      <a:pt x="3635" y="2314"/>
                    </a:cubicBezTo>
                    <a:cubicBezTo>
                      <a:pt x="2389" y="2314"/>
                      <a:pt x="1378" y="1303"/>
                      <a:pt x="1378" y="56"/>
                    </a:cubicBezTo>
                    <a:cubicBezTo>
                      <a:pt x="1378" y="38"/>
                      <a:pt x="1379" y="19"/>
                      <a:pt x="13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8981525" y="4514942"/>
                <a:ext cx="32464" cy="139243"/>
              </a:xfrm>
              <a:custGeom>
                <a:avLst/>
                <a:gdLst/>
                <a:ahLst/>
                <a:cxnLst/>
                <a:rect l="l" t="t" r="r" b="b"/>
                <a:pathLst>
                  <a:path w="408" h="1750" extrusionOk="0">
                    <a:moveTo>
                      <a:pt x="252" y="0"/>
                    </a:moveTo>
                    <a:lnTo>
                      <a:pt x="252" y="0"/>
                    </a:lnTo>
                    <a:cubicBezTo>
                      <a:pt x="182" y="597"/>
                      <a:pt x="98" y="1180"/>
                      <a:pt x="1" y="1750"/>
                    </a:cubicBezTo>
                    <a:cubicBezTo>
                      <a:pt x="323" y="1220"/>
                      <a:pt x="407" y="585"/>
                      <a:pt x="2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8907687" y="4399968"/>
                <a:ext cx="80602" cy="128263"/>
              </a:xfrm>
              <a:custGeom>
                <a:avLst/>
                <a:gdLst/>
                <a:ahLst/>
                <a:cxnLst/>
                <a:rect l="l" t="t" r="r" b="b"/>
                <a:pathLst>
                  <a:path w="1013" h="1612" extrusionOk="0">
                    <a:moveTo>
                      <a:pt x="1" y="1"/>
                    </a:moveTo>
                    <a:lnTo>
                      <a:pt x="1" y="1"/>
                    </a:lnTo>
                    <a:cubicBezTo>
                      <a:pt x="250" y="503"/>
                      <a:pt x="300" y="1079"/>
                      <a:pt x="153" y="1612"/>
                    </a:cubicBezTo>
                    <a:cubicBezTo>
                      <a:pt x="444" y="1411"/>
                      <a:pt x="731" y="1208"/>
                      <a:pt x="1013" y="1003"/>
                    </a:cubicBezTo>
                    <a:cubicBezTo>
                      <a:pt x="1001" y="980"/>
                      <a:pt x="988" y="956"/>
                      <a:pt x="974" y="933"/>
                    </a:cubicBezTo>
                    <a:cubicBezTo>
                      <a:pt x="876" y="752"/>
                      <a:pt x="749" y="581"/>
                      <a:pt x="594" y="428"/>
                    </a:cubicBezTo>
                    <a:cubicBezTo>
                      <a:pt x="416" y="249"/>
                      <a:pt x="216" y="107"/>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8665724" y="4640101"/>
                <a:ext cx="50764" cy="33180"/>
              </a:xfrm>
              <a:custGeom>
                <a:avLst/>
                <a:gdLst/>
                <a:ahLst/>
                <a:cxnLst/>
                <a:rect l="l" t="t" r="r" b="b"/>
                <a:pathLst>
                  <a:path w="638" h="417" extrusionOk="0">
                    <a:moveTo>
                      <a:pt x="1" y="0"/>
                    </a:moveTo>
                    <a:lnTo>
                      <a:pt x="1" y="0"/>
                    </a:lnTo>
                    <a:cubicBezTo>
                      <a:pt x="76" y="146"/>
                      <a:pt x="167" y="286"/>
                      <a:pt x="275" y="417"/>
                    </a:cubicBezTo>
                    <a:cubicBezTo>
                      <a:pt x="362" y="367"/>
                      <a:pt x="450" y="318"/>
                      <a:pt x="537" y="268"/>
                    </a:cubicBezTo>
                    <a:cubicBezTo>
                      <a:pt x="571" y="249"/>
                      <a:pt x="603" y="228"/>
                      <a:pt x="637" y="209"/>
                    </a:cubicBezTo>
                    <a:cubicBezTo>
                      <a:pt x="418" y="172"/>
                      <a:pt x="204" y="102"/>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8697391" y="4497119"/>
                <a:ext cx="291694" cy="243477"/>
              </a:xfrm>
              <a:custGeom>
                <a:avLst/>
                <a:gdLst/>
                <a:ahLst/>
                <a:cxnLst/>
                <a:rect l="l" t="t" r="r" b="b"/>
                <a:pathLst>
                  <a:path w="3666" h="3060" extrusionOk="0">
                    <a:moveTo>
                      <a:pt x="3666" y="0"/>
                    </a:moveTo>
                    <a:lnTo>
                      <a:pt x="3666" y="0"/>
                    </a:lnTo>
                    <a:cubicBezTo>
                      <a:pt x="3348" y="230"/>
                      <a:pt x="3024" y="457"/>
                      <a:pt x="2692" y="681"/>
                    </a:cubicBezTo>
                    <a:cubicBezTo>
                      <a:pt x="2582" y="934"/>
                      <a:pt x="2424" y="1171"/>
                      <a:pt x="2218" y="1379"/>
                    </a:cubicBezTo>
                    <a:cubicBezTo>
                      <a:pt x="1777" y="1819"/>
                      <a:pt x="1200" y="2038"/>
                      <a:pt x="623" y="2038"/>
                    </a:cubicBezTo>
                    <a:cubicBezTo>
                      <a:pt x="597" y="2038"/>
                      <a:pt x="571" y="2038"/>
                      <a:pt x="545" y="2037"/>
                    </a:cubicBezTo>
                    <a:cubicBezTo>
                      <a:pt x="441" y="2099"/>
                      <a:pt x="335" y="2161"/>
                      <a:pt x="230" y="2221"/>
                    </a:cubicBezTo>
                    <a:cubicBezTo>
                      <a:pt x="154" y="2265"/>
                      <a:pt x="77" y="2309"/>
                      <a:pt x="0" y="2352"/>
                    </a:cubicBezTo>
                    <a:cubicBezTo>
                      <a:pt x="15" y="2367"/>
                      <a:pt x="30" y="2383"/>
                      <a:pt x="46" y="2398"/>
                    </a:cubicBezTo>
                    <a:cubicBezTo>
                      <a:pt x="199" y="2552"/>
                      <a:pt x="370" y="2679"/>
                      <a:pt x="551" y="2779"/>
                    </a:cubicBezTo>
                    <a:cubicBezTo>
                      <a:pt x="890" y="2966"/>
                      <a:pt x="1266" y="3060"/>
                      <a:pt x="1642" y="3060"/>
                    </a:cubicBezTo>
                    <a:cubicBezTo>
                      <a:pt x="2220" y="3060"/>
                      <a:pt x="2797" y="2839"/>
                      <a:pt x="3237" y="2398"/>
                    </a:cubicBezTo>
                    <a:cubicBezTo>
                      <a:pt x="3270" y="2367"/>
                      <a:pt x="3299" y="2335"/>
                      <a:pt x="3329" y="2302"/>
                    </a:cubicBezTo>
                    <a:cubicBezTo>
                      <a:pt x="3463" y="1560"/>
                      <a:pt x="3576" y="791"/>
                      <a:pt x="36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7798682" y="3541122"/>
                <a:ext cx="348108" cy="340788"/>
              </a:xfrm>
              <a:custGeom>
                <a:avLst/>
                <a:gdLst/>
                <a:ahLst/>
                <a:cxnLst/>
                <a:rect l="l" t="t" r="r" b="b"/>
                <a:pathLst>
                  <a:path w="4375" h="4283" extrusionOk="0">
                    <a:moveTo>
                      <a:pt x="2375" y="0"/>
                    </a:moveTo>
                    <a:cubicBezTo>
                      <a:pt x="1798" y="0"/>
                      <a:pt x="1221" y="220"/>
                      <a:pt x="781" y="661"/>
                    </a:cubicBezTo>
                    <a:cubicBezTo>
                      <a:pt x="776" y="660"/>
                      <a:pt x="771" y="660"/>
                      <a:pt x="766" y="660"/>
                    </a:cubicBezTo>
                    <a:cubicBezTo>
                      <a:pt x="747" y="660"/>
                      <a:pt x="736" y="670"/>
                      <a:pt x="726" y="679"/>
                    </a:cubicBezTo>
                    <a:cubicBezTo>
                      <a:pt x="718" y="689"/>
                      <a:pt x="709" y="700"/>
                      <a:pt x="699" y="710"/>
                    </a:cubicBezTo>
                    <a:cubicBezTo>
                      <a:pt x="609" y="804"/>
                      <a:pt x="529" y="904"/>
                      <a:pt x="460" y="1010"/>
                    </a:cubicBezTo>
                    <a:cubicBezTo>
                      <a:pt x="87" y="1572"/>
                      <a:pt x="0" y="2259"/>
                      <a:pt x="190" y="2884"/>
                    </a:cubicBezTo>
                    <a:cubicBezTo>
                      <a:pt x="232" y="3021"/>
                      <a:pt x="286" y="3155"/>
                      <a:pt x="354" y="3283"/>
                    </a:cubicBezTo>
                    <a:cubicBezTo>
                      <a:pt x="366" y="3305"/>
                      <a:pt x="377" y="3327"/>
                      <a:pt x="391" y="3349"/>
                    </a:cubicBezTo>
                    <a:cubicBezTo>
                      <a:pt x="494" y="3529"/>
                      <a:pt x="623" y="3700"/>
                      <a:pt x="781" y="3854"/>
                    </a:cubicBezTo>
                    <a:cubicBezTo>
                      <a:pt x="961" y="4034"/>
                      <a:pt x="1164" y="4177"/>
                      <a:pt x="1380" y="4283"/>
                    </a:cubicBezTo>
                    <a:cubicBezTo>
                      <a:pt x="965" y="3439"/>
                      <a:pt x="1109" y="2389"/>
                      <a:pt x="1802" y="1682"/>
                    </a:cubicBezTo>
                    <a:cubicBezTo>
                      <a:pt x="2241" y="1241"/>
                      <a:pt x="2819" y="1021"/>
                      <a:pt x="3396" y="1021"/>
                    </a:cubicBezTo>
                    <a:cubicBezTo>
                      <a:pt x="3731" y="1021"/>
                      <a:pt x="4066" y="1095"/>
                      <a:pt x="4374" y="1243"/>
                    </a:cubicBezTo>
                    <a:cubicBezTo>
                      <a:pt x="4274" y="1033"/>
                      <a:pt x="4142" y="837"/>
                      <a:pt x="3972" y="661"/>
                    </a:cubicBezTo>
                    <a:cubicBezTo>
                      <a:pt x="3819" y="507"/>
                      <a:pt x="3648" y="382"/>
                      <a:pt x="3467" y="282"/>
                    </a:cubicBezTo>
                    <a:cubicBezTo>
                      <a:pt x="3128" y="94"/>
                      <a:pt x="2752"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7900369" y="4330347"/>
                <a:ext cx="316122" cy="329171"/>
              </a:xfrm>
              <a:custGeom>
                <a:avLst/>
                <a:gdLst/>
                <a:ahLst/>
                <a:cxnLst/>
                <a:rect l="l" t="t" r="r" b="b"/>
                <a:pathLst>
                  <a:path w="3973" h="4137" extrusionOk="0">
                    <a:moveTo>
                      <a:pt x="867" y="1"/>
                    </a:moveTo>
                    <a:cubicBezTo>
                      <a:pt x="744" y="82"/>
                      <a:pt x="630" y="176"/>
                      <a:pt x="522" y="284"/>
                    </a:cubicBezTo>
                    <a:cubicBezTo>
                      <a:pt x="310" y="683"/>
                      <a:pt x="155" y="1145"/>
                      <a:pt x="94" y="1609"/>
                    </a:cubicBezTo>
                    <a:cubicBezTo>
                      <a:pt x="1" y="2291"/>
                      <a:pt x="105" y="2977"/>
                      <a:pt x="522" y="3475"/>
                    </a:cubicBezTo>
                    <a:cubicBezTo>
                      <a:pt x="963" y="3916"/>
                      <a:pt x="1540" y="4136"/>
                      <a:pt x="2118" y="4136"/>
                    </a:cubicBezTo>
                    <a:cubicBezTo>
                      <a:pt x="2179" y="4136"/>
                      <a:pt x="2240" y="4134"/>
                      <a:pt x="2301" y="4129"/>
                    </a:cubicBezTo>
                    <a:cubicBezTo>
                      <a:pt x="2816" y="4087"/>
                      <a:pt x="3320" y="3869"/>
                      <a:pt x="3715" y="3475"/>
                    </a:cubicBezTo>
                    <a:cubicBezTo>
                      <a:pt x="3813" y="3345"/>
                      <a:pt x="3899" y="3207"/>
                      <a:pt x="3972" y="3061"/>
                    </a:cubicBezTo>
                    <a:cubicBezTo>
                      <a:pt x="3684" y="2827"/>
                      <a:pt x="3458" y="2526"/>
                      <a:pt x="3314" y="2189"/>
                    </a:cubicBezTo>
                    <a:cubicBezTo>
                      <a:pt x="3308" y="2177"/>
                      <a:pt x="3305" y="2166"/>
                      <a:pt x="3301" y="2155"/>
                    </a:cubicBezTo>
                    <a:lnTo>
                      <a:pt x="3289" y="2126"/>
                    </a:lnTo>
                    <a:cubicBezTo>
                      <a:pt x="3280" y="2102"/>
                      <a:pt x="3271" y="2080"/>
                      <a:pt x="3263" y="2058"/>
                    </a:cubicBezTo>
                    <a:cubicBezTo>
                      <a:pt x="3258" y="2045"/>
                      <a:pt x="3255" y="2033"/>
                      <a:pt x="3251" y="2020"/>
                    </a:cubicBezTo>
                    <a:cubicBezTo>
                      <a:pt x="3243" y="2001"/>
                      <a:pt x="3238" y="1980"/>
                      <a:pt x="3230" y="1959"/>
                    </a:cubicBezTo>
                    <a:cubicBezTo>
                      <a:pt x="3226" y="1945"/>
                      <a:pt x="3221" y="1929"/>
                      <a:pt x="3217" y="1914"/>
                    </a:cubicBezTo>
                    <a:cubicBezTo>
                      <a:pt x="3213" y="1896"/>
                      <a:pt x="3208" y="1878"/>
                      <a:pt x="3204" y="1861"/>
                    </a:cubicBezTo>
                    <a:cubicBezTo>
                      <a:pt x="3199" y="1842"/>
                      <a:pt x="3195" y="1824"/>
                      <a:pt x="3190" y="1806"/>
                    </a:cubicBezTo>
                    <a:cubicBezTo>
                      <a:pt x="3187" y="1797"/>
                      <a:pt x="3186" y="1789"/>
                      <a:pt x="3185" y="1781"/>
                    </a:cubicBezTo>
                    <a:lnTo>
                      <a:pt x="3180" y="1781"/>
                    </a:lnTo>
                    <a:cubicBezTo>
                      <a:pt x="3149" y="1783"/>
                      <a:pt x="3117" y="1783"/>
                      <a:pt x="3084" y="1784"/>
                    </a:cubicBezTo>
                    <a:lnTo>
                      <a:pt x="3064" y="1784"/>
                    </a:lnTo>
                    <a:cubicBezTo>
                      <a:pt x="3034" y="1784"/>
                      <a:pt x="3005" y="1783"/>
                      <a:pt x="2975" y="1781"/>
                    </a:cubicBezTo>
                    <a:cubicBezTo>
                      <a:pt x="2965" y="1781"/>
                      <a:pt x="2955" y="1781"/>
                      <a:pt x="2944" y="1780"/>
                    </a:cubicBezTo>
                    <a:cubicBezTo>
                      <a:pt x="2921" y="1778"/>
                      <a:pt x="2897" y="1777"/>
                      <a:pt x="2874" y="1775"/>
                    </a:cubicBezTo>
                    <a:cubicBezTo>
                      <a:pt x="2858" y="1774"/>
                      <a:pt x="2841" y="1772"/>
                      <a:pt x="2825" y="1769"/>
                    </a:cubicBezTo>
                    <a:cubicBezTo>
                      <a:pt x="2809" y="1768"/>
                      <a:pt x="2791" y="1767"/>
                      <a:pt x="2775" y="1764"/>
                    </a:cubicBezTo>
                    <a:cubicBezTo>
                      <a:pt x="2753" y="1761"/>
                      <a:pt x="2731" y="1758"/>
                      <a:pt x="2709" y="1755"/>
                    </a:cubicBezTo>
                    <a:cubicBezTo>
                      <a:pt x="2700" y="1753"/>
                      <a:pt x="2691" y="1752"/>
                      <a:pt x="2682" y="1749"/>
                    </a:cubicBezTo>
                    <a:cubicBezTo>
                      <a:pt x="2653" y="1744"/>
                      <a:pt x="2623" y="1739"/>
                      <a:pt x="2595" y="1733"/>
                    </a:cubicBezTo>
                    <a:lnTo>
                      <a:pt x="2593" y="1733"/>
                    </a:lnTo>
                    <a:cubicBezTo>
                      <a:pt x="2379" y="1686"/>
                      <a:pt x="2176" y="1609"/>
                      <a:pt x="1990" y="1507"/>
                    </a:cubicBezTo>
                    <a:cubicBezTo>
                      <a:pt x="1976" y="1500"/>
                      <a:pt x="1961" y="1491"/>
                      <a:pt x="1946" y="1482"/>
                    </a:cubicBezTo>
                    <a:cubicBezTo>
                      <a:pt x="1931" y="1473"/>
                      <a:pt x="1915" y="1465"/>
                      <a:pt x="1900" y="1456"/>
                    </a:cubicBezTo>
                    <a:cubicBezTo>
                      <a:pt x="1718" y="1345"/>
                      <a:pt x="1551" y="1208"/>
                      <a:pt x="1404" y="1046"/>
                    </a:cubicBezTo>
                    <a:cubicBezTo>
                      <a:pt x="1404" y="1046"/>
                      <a:pt x="1403" y="1045"/>
                      <a:pt x="1403" y="1043"/>
                    </a:cubicBezTo>
                    <a:cubicBezTo>
                      <a:pt x="1382" y="1023"/>
                      <a:pt x="1363" y="1001"/>
                      <a:pt x="1345" y="977"/>
                    </a:cubicBezTo>
                    <a:cubicBezTo>
                      <a:pt x="1339" y="971"/>
                      <a:pt x="1333" y="964"/>
                      <a:pt x="1328" y="957"/>
                    </a:cubicBezTo>
                    <a:cubicBezTo>
                      <a:pt x="1313" y="939"/>
                      <a:pt x="1300" y="921"/>
                      <a:pt x="1285" y="904"/>
                    </a:cubicBezTo>
                    <a:cubicBezTo>
                      <a:pt x="1275" y="890"/>
                      <a:pt x="1264" y="877"/>
                      <a:pt x="1255" y="864"/>
                    </a:cubicBezTo>
                    <a:cubicBezTo>
                      <a:pt x="1245" y="851"/>
                      <a:pt x="1236" y="837"/>
                      <a:pt x="1227" y="826"/>
                    </a:cubicBezTo>
                    <a:cubicBezTo>
                      <a:pt x="1213" y="805"/>
                      <a:pt x="1199" y="786"/>
                      <a:pt x="1186" y="767"/>
                    </a:cubicBezTo>
                    <a:cubicBezTo>
                      <a:pt x="1180" y="758"/>
                      <a:pt x="1176" y="747"/>
                      <a:pt x="1170" y="739"/>
                    </a:cubicBezTo>
                    <a:cubicBezTo>
                      <a:pt x="1154" y="715"/>
                      <a:pt x="1138" y="690"/>
                      <a:pt x="1124" y="664"/>
                    </a:cubicBezTo>
                    <a:cubicBezTo>
                      <a:pt x="1121" y="662"/>
                      <a:pt x="1120" y="659"/>
                      <a:pt x="1118" y="656"/>
                    </a:cubicBezTo>
                    <a:cubicBezTo>
                      <a:pt x="1117" y="653"/>
                      <a:pt x="1116" y="649"/>
                      <a:pt x="1113" y="646"/>
                    </a:cubicBezTo>
                    <a:cubicBezTo>
                      <a:pt x="1098" y="618"/>
                      <a:pt x="1082" y="590"/>
                      <a:pt x="1067" y="562"/>
                    </a:cubicBezTo>
                    <a:lnTo>
                      <a:pt x="1060" y="546"/>
                    </a:lnTo>
                    <a:cubicBezTo>
                      <a:pt x="1045" y="518"/>
                      <a:pt x="1032" y="490"/>
                      <a:pt x="1018" y="460"/>
                    </a:cubicBezTo>
                    <a:lnTo>
                      <a:pt x="1009" y="441"/>
                    </a:lnTo>
                    <a:cubicBezTo>
                      <a:pt x="998" y="415"/>
                      <a:pt x="986" y="388"/>
                      <a:pt x="976" y="360"/>
                    </a:cubicBezTo>
                    <a:lnTo>
                      <a:pt x="965" y="334"/>
                    </a:lnTo>
                    <a:cubicBezTo>
                      <a:pt x="955" y="310"/>
                      <a:pt x="946" y="285"/>
                      <a:pt x="939" y="260"/>
                    </a:cubicBezTo>
                    <a:cubicBezTo>
                      <a:pt x="934" y="248"/>
                      <a:pt x="930" y="236"/>
                      <a:pt x="926" y="223"/>
                    </a:cubicBezTo>
                    <a:cubicBezTo>
                      <a:pt x="920" y="203"/>
                      <a:pt x="912" y="182"/>
                      <a:pt x="906" y="161"/>
                    </a:cubicBezTo>
                    <a:cubicBezTo>
                      <a:pt x="902" y="145"/>
                      <a:pt x="898" y="129"/>
                      <a:pt x="893" y="111"/>
                    </a:cubicBezTo>
                    <a:cubicBezTo>
                      <a:pt x="889" y="95"/>
                      <a:pt x="884" y="77"/>
                      <a:pt x="880" y="61"/>
                    </a:cubicBezTo>
                    <a:cubicBezTo>
                      <a:pt x="875" y="41"/>
                      <a:pt x="870" y="21"/>
                      <a:pt x="86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08" name="Google Shape;108;p2"/>
              <p:cNvSpPr/>
              <p:nvPr/>
            </p:nvSpPr>
            <p:spPr>
              <a:xfrm>
                <a:off x="8740596" y="3622280"/>
                <a:ext cx="168604" cy="106620"/>
              </a:xfrm>
              <a:custGeom>
                <a:avLst/>
                <a:gdLst/>
                <a:ahLst/>
                <a:cxnLst/>
                <a:rect l="l" t="t" r="r" b="b"/>
                <a:pathLst>
                  <a:path w="2119" h="1340" extrusionOk="0">
                    <a:moveTo>
                      <a:pt x="79" y="1"/>
                    </a:moveTo>
                    <a:cubicBezTo>
                      <a:pt x="53" y="1"/>
                      <a:pt x="27" y="1"/>
                      <a:pt x="1" y="2"/>
                    </a:cubicBezTo>
                    <a:cubicBezTo>
                      <a:pt x="734" y="434"/>
                      <a:pt x="1441" y="880"/>
                      <a:pt x="2119" y="1339"/>
                    </a:cubicBezTo>
                    <a:cubicBezTo>
                      <a:pt x="2017" y="1093"/>
                      <a:pt x="1870" y="862"/>
                      <a:pt x="1675" y="662"/>
                    </a:cubicBezTo>
                    <a:cubicBezTo>
                      <a:pt x="1234" y="221"/>
                      <a:pt x="657" y="1"/>
                      <a:pt x="79"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9" name="Google Shape;109;p2"/>
              <p:cNvSpPr/>
              <p:nvPr/>
            </p:nvSpPr>
            <p:spPr>
              <a:xfrm>
                <a:off x="8595944" y="3624906"/>
                <a:ext cx="328614" cy="326465"/>
              </a:xfrm>
              <a:custGeom>
                <a:avLst/>
                <a:gdLst/>
                <a:ahLst/>
                <a:cxnLst/>
                <a:rect l="l" t="t" r="r" b="b"/>
                <a:pathLst>
                  <a:path w="4130" h="4103" extrusionOk="0">
                    <a:moveTo>
                      <a:pt x="1513" y="0"/>
                    </a:moveTo>
                    <a:cubicBezTo>
                      <a:pt x="1069" y="77"/>
                      <a:pt x="644" y="286"/>
                      <a:pt x="301" y="629"/>
                    </a:cubicBezTo>
                    <a:cubicBezTo>
                      <a:pt x="186" y="747"/>
                      <a:pt x="86" y="873"/>
                      <a:pt x="0" y="1009"/>
                    </a:cubicBezTo>
                    <a:cubicBezTo>
                      <a:pt x="311" y="1248"/>
                      <a:pt x="551" y="1561"/>
                      <a:pt x="701" y="1916"/>
                    </a:cubicBezTo>
                    <a:lnTo>
                      <a:pt x="703" y="1916"/>
                    </a:lnTo>
                    <a:cubicBezTo>
                      <a:pt x="703" y="1919"/>
                      <a:pt x="704" y="1922"/>
                      <a:pt x="706" y="1925"/>
                    </a:cubicBezTo>
                    <a:cubicBezTo>
                      <a:pt x="716" y="1951"/>
                      <a:pt x="728" y="1979"/>
                      <a:pt x="738" y="2006"/>
                    </a:cubicBezTo>
                    <a:cubicBezTo>
                      <a:pt x="739" y="2012"/>
                      <a:pt x="741" y="2016"/>
                      <a:pt x="744" y="2022"/>
                    </a:cubicBezTo>
                    <a:cubicBezTo>
                      <a:pt x="754" y="2050"/>
                      <a:pt x="764" y="2080"/>
                      <a:pt x="773" y="2109"/>
                    </a:cubicBezTo>
                    <a:cubicBezTo>
                      <a:pt x="775" y="2112"/>
                      <a:pt x="776" y="2115"/>
                      <a:pt x="776" y="2119"/>
                    </a:cubicBezTo>
                    <a:cubicBezTo>
                      <a:pt x="787" y="2150"/>
                      <a:pt x="795" y="2181"/>
                      <a:pt x="804" y="2212"/>
                    </a:cubicBezTo>
                    <a:cubicBezTo>
                      <a:pt x="804" y="2214"/>
                      <a:pt x="804" y="2215"/>
                      <a:pt x="806" y="2217"/>
                    </a:cubicBezTo>
                    <a:cubicBezTo>
                      <a:pt x="815" y="2252"/>
                      <a:pt x="823" y="2287"/>
                      <a:pt x="831" y="2323"/>
                    </a:cubicBezTo>
                    <a:cubicBezTo>
                      <a:pt x="867" y="2321"/>
                      <a:pt x="904" y="2320"/>
                      <a:pt x="940" y="2320"/>
                    </a:cubicBezTo>
                    <a:cubicBezTo>
                      <a:pt x="1720" y="2320"/>
                      <a:pt x="2479" y="2723"/>
                      <a:pt x="2897" y="3448"/>
                    </a:cubicBezTo>
                    <a:cubicBezTo>
                      <a:pt x="2985" y="3602"/>
                      <a:pt x="3054" y="3764"/>
                      <a:pt x="3103" y="3928"/>
                    </a:cubicBezTo>
                    <a:cubicBezTo>
                      <a:pt x="3104" y="3931"/>
                      <a:pt x="3106" y="3935"/>
                      <a:pt x="3107" y="3938"/>
                    </a:cubicBezTo>
                    <a:cubicBezTo>
                      <a:pt x="3115" y="3966"/>
                      <a:pt x="3122" y="3992"/>
                      <a:pt x="3130" y="4020"/>
                    </a:cubicBezTo>
                    <a:cubicBezTo>
                      <a:pt x="3130" y="4023"/>
                      <a:pt x="3131" y="4026"/>
                      <a:pt x="3131" y="4029"/>
                    </a:cubicBezTo>
                    <a:cubicBezTo>
                      <a:pt x="3137" y="4054"/>
                      <a:pt x="3144" y="4078"/>
                      <a:pt x="3149" y="4103"/>
                    </a:cubicBezTo>
                    <a:cubicBezTo>
                      <a:pt x="3269" y="4022"/>
                      <a:pt x="3386" y="3928"/>
                      <a:pt x="3493" y="3820"/>
                    </a:cubicBezTo>
                    <a:cubicBezTo>
                      <a:pt x="3850" y="3423"/>
                      <a:pt x="4056" y="2928"/>
                      <a:pt x="4103" y="2423"/>
                    </a:cubicBezTo>
                    <a:cubicBezTo>
                      <a:pt x="4129" y="2143"/>
                      <a:pt x="4106" y="1862"/>
                      <a:pt x="4034" y="1592"/>
                    </a:cubicBezTo>
                    <a:cubicBezTo>
                      <a:pt x="3233" y="1043"/>
                      <a:pt x="2392" y="511"/>
                      <a:pt x="1513" y="0"/>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7875544" y="3622280"/>
                <a:ext cx="341504" cy="330762"/>
              </a:xfrm>
              <a:custGeom>
                <a:avLst/>
                <a:gdLst/>
                <a:ahLst/>
                <a:cxnLst/>
                <a:rect l="l" t="t" r="r" b="b"/>
                <a:pathLst>
                  <a:path w="4292" h="4157" extrusionOk="0">
                    <a:moveTo>
                      <a:pt x="2430" y="1"/>
                    </a:moveTo>
                    <a:cubicBezTo>
                      <a:pt x="1853" y="1"/>
                      <a:pt x="1275" y="221"/>
                      <a:pt x="836" y="662"/>
                    </a:cubicBezTo>
                    <a:cubicBezTo>
                      <a:pt x="143" y="1369"/>
                      <a:pt x="1" y="2419"/>
                      <a:pt x="414" y="3263"/>
                    </a:cubicBezTo>
                    <a:cubicBezTo>
                      <a:pt x="519" y="3476"/>
                      <a:pt x="659" y="3676"/>
                      <a:pt x="836" y="3853"/>
                    </a:cubicBezTo>
                    <a:cubicBezTo>
                      <a:pt x="952" y="3970"/>
                      <a:pt x="1078" y="4071"/>
                      <a:pt x="1212" y="4157"/>
                    </a:cubicBezTo>
                    <a:cubicBezTo>
                      <a:pt x="1451" y="3846"/>
                      <a:pt x="1766" y="3604"/>
                      <a:pt x="2121" y="3453"/>
                    </a:cubicBezTo>
                    <a:cubicBezTo>
                      <a:pt x="2127" y="3450"/>
                      <a:pt x="2134" y="3448"/>
                      <a:pt x="2140" y="3445"/>
                    </a:cubicBezTo>
                    <a:cubicBezTo>
                      <a:pt x="2158" y="3438"/>
                      <a:pt x="2177" y="3431"/>
                      <a:pt x="2195" y="3423"/>
                    </a:cubicBezTo>
                    <a:cubicBezTo>
                      <a:pt x="2207" y="3419"/>
                      <a:pt x="2218" y="3414"/>
                      <a:pt x="2230" y="3410"/>
                    </a:cubicBezTo>
                    <a:cubicBezTo>
                      <a:pt x="2251" y="3403"/>
                      <a:pt x="2271" y="3395"/>
                      <a:pt x="2293" y="3388"/>
                    </a:cubicBezTo>
                    <a:cubicBezTo>
                      <a:pt x="2301" y="3385"/>
                      <a:pt x="2308" y="3383"/>
                      <a:pt x="2314" y="3380"/>
                    </a:cubicBezTo>
                    <a:cubicBezTo>
                      <a:pt x="2385" y="3358"/>
                      <a:pt x="2457" y="3339"/>
                      <a:pt x="2529" y="3323"/>
                    </a:cubicBezTo>
                    <a:cubicBezTo>
                      <a:pt x="2529" y="3322"/>
                      <a:pt x="2529" y="3320"/>
                      <a:pt x="2529" y="3319"/>
                    </a:cubicBezTo>
                    <a:cubicBezTo>
                      <a:pt x="2528" y="3288"/>
                      <a:pt x="2526" y="3255"/>
                      <a:pt x="2526" y="3224"/>
                    </a:cubicBezTo>
                    <a:cubicBezTo>
                      <a:pt x="2526" y="3221"/>
                      <a:pt x="2526" y="3217"/>
                      <a:pt x="2526" y="3213"/>
                    </a:cubicBezTo>
                    <a:cubicBezTo>
                      <a:pt x="2526" y="3208"/>
                      <a:pt x="2526" y="3204"/>
                      <a:pt x="2526" y="3199"/>
                    </a:cubicBezTo>
                    <a:cubicBezTo>
                      <a:pt x="2526" y="3177"/>
                      <a:pt x="2526" y="3155"/>
                      <a:pt x="2528" y="3135"/>
                    </a:cubicBezTo>
                    <a:cubicBezTo>
                      <a:pt x="2528" y="3121"/>
                      <a:pt x="2529" y="3108"/>
                      <a:pt x="2529" y="3095"/>
                    </a:cubicBezTo>
                    <a:cubicBezTo>
                      <a:pt x="2530" y="3076"/>
                      <a:pt x="2530" y="3057"/>
                      <a:pt x="2532" y="3037"/>
                    </a:cubicBezTo>
                    <a:cubicBezTo>
                      <a:pt x="2533" y="3020"/>
                      <a:pt x="2536" y="3002"/>
                      <a:pt x="2538" y="2984"/>
                    </a:cubicBezTo>
                    <a:cubicBezTo>
                      <a:pt x="2539" y="2970"/>
                      <a:pt x="2541" y="2955"/>
                      <a:pt x="2542" y="2939"/>
                    </a:cubicBezTo>
                    <a:cubicBezTo>
                      <a:pt x="2547" y="2906"/>
                      <a:pt x="2551" y="2874"/>
                      <a:pt x="2557" y="2841"/>
                    </a:cubicBezTo>
                    <a:cubicBezTo>
                      <a:pt x="2557" y="2837"/>
                      <a:pt x="2558" y="2833"/>
                      <a:pt x="2558" y="2828"/>
                    </a:cubicBezTo>
                    <a:cubicBezTo>
                      <a:pt x="2564" y="2799"/>
                      <a:pt x="2569" y="2769"/>
                      <a:pt x="2576" y="2740"/>
                    </a:cubicBezTo>
                    <a:cubicBezTo>
                      <a:pt x="2578" y="2731"/>
                      <a:pt x="2581" y="2722"/>
                      <a:pt x="2582" y="2712"/>
                    </a:cubicBezTo>
                    <a:cubicBezTo>
                      <a:pt x="2588" y="2688"/>
                      <a:pt x="2594" y="2665"/>
                      <a:pt x="2600" y="2640"/>
                    </a:cubicBezTo>
                    <a:cubicBezTo>
                      <a:pt x="2603" y="2629"/>
                      <a:pt x="2606" y="2619"/>
                      <a:pt x="2609" y="2609"/>
                    </a:cubicBezTo>
                    <a:cubicBezTo>
                      <a:pt x="2614" y="2587"/>
                      <a:pt x="2620" y="2563"/>
                      <a:pt x="2628" y="2541"/>
                    </a:cubicBezTo>
                    <a:lnTo>
                      <a:pt x="2638" y="2509"/>
                    </a:lnTo>
                    <a:cubicBezTo>
                      <a:pt x="2641" y="2500"/>
                      <a:pt x="2644" y="2491"/>
                      <a:pt x="2647" y="2482"/>
                    </a:cubicBezTo>
                    <a:cubicBezTo>
                      <a:pt x="2647" y="2482"/>
                      <a:pt x="2647" y="2484"/>
                      <a:pt x="2647" y="2484"/>
                    </a:cubicBezTo>
                    <a:cubicBezTo>
                      <a:pt x="2818" y="1984"/>
                      <a:pt x="3162" y="1541"/>
                      <a:pt x="3654" y="1257"/>
                    </a:cubicBezTo>
                    <a:cubicBezTo>
                      <a:pt x="3859" y="1139"/>
                      <a:pt x="4072" y="1058"/>
                      <a:pt x="4292" y="1008"/>
                    </a:cubicBezTo>
                    <a:cubicBezTo>
                      <a:pt x="4217" y="886"/>
                      <a:pt x="4128" y="770"/>
                      <a:pt x="4027" y="661"/>
                    </a:cubicBezTo>
                    <a:cubicBezTo>
                      <a:pt x="3841" y="476"/>
                      <a:pt x="3632" y="331"/>
                      <a:pt x="3408" y="223"/>
                    </a:cubicBezTo>
                    <a:cubicBezTo>
                      <a:pt x="3100" y="75"/>
                      <a:pt x="2765" y="1"/>
                      <a:pt x="2430"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8740755" y="4551225"/>
                <a:ext cx="170911" cy="108212"/>
              </a:xfrm>
              <a:custGeom>
                <a:avLst/>
                <a:gdLst/>
                <a:ahLst/>
                <a:cxnLst/>
                <a:rect l="l" t="t" r="r" b="b"/>
                <a:pathLst>
                  <a:path w="2148" h="1360" extrusionOk="0">
                    <a:moveTo>
                      <a:pt x="2147" y="1"/>
                    </a:moveTo>
                    <a:cubicBezTo>
                      <a:pt x="1460" y="466"/>
                      <a:pt x="744" y="920"/>
                      <a:pt x="0" y="1359"/>
                    </a:cubicBezTo>
                    <a:cubicBezTo>
                      <a:pt x="25" y="1359"/>
                      <a:pt x="49" y="1360"/>
                      <a:pt x="73" y="1360"/>
                    </a:cubicBezTo>
                    <a:cubicBezTo>
                      <a:pt x="651" y="1360"/>
                      <a:pt x="1231" y="1140"/>
                      <a:pt x="1673" y="699"/>
                    </a:cubicBezTo>
                    <a:cubicBezTo>
                      <a:pt x="1879" y="491"/>
                      <a:pt x="2038" y="254"/>
                      <a:pt x="214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8600479" y="4328596"/>
                <a:ext cx="331240" cy="328216"/>
              </a:xfrm>
              <a:custGeom>
                <a:avLst/>
                <a:gdLst/>
                <a:ahLst/>
                <a:cxnLst/>
                <a:rect l="l" t="t" r="r" b="b"/>
                <a:pathLst>
                  <a:path w="4163" h="4125" extrusionOk="0">
                    <a:moveTo>
                      <a:pt x="3059" y="1"/>
                    </a:moveTo>
                    <a:cubicBezTo>
                      <a:pt x="2821" y="312"/>
                      <a:pt x="2506" y="553"/>
                      <a:pt x="2149" y="705"/>
                    </a:cubicBezTo>
                    <a:cubicBezTo>
                      <a:pt x="2149" y="705"/>
                      <a:pt x="2149" y="706"/>
                      <a:pt x="2149" y="706"/>
                    </a:cubicBezTo>
                    <a:cubicBezTo>
                      <a:pt x="2018" y="762"/>
                      <a:pt x="1881" y="806"/>
                      <a:pt x="1743" y="836"/>
                    </a:cubicBezTo>
                    <a:cubicBezTo>
                      <a:pt x="1743" y="839"/>
                      <a:pt x="1743" y="840"/>
                      <a:pt x="1743" y="843"/>
                    </a:cubicBezTo>
                    <a:cubicBezTo>
                      <a:pt x="1743" y="848"/>
                      <a:pt x="1743" y="852"/>
                      <a:pt x="1744" y="856"/>
                    </a:cubicBezTo>
                    <a:cubicBezTo>
                      <a:pt x="1744" y="881"/>
                      <a:pt x="1744" y="905"/>
                      <a:pt x="1746" y="930"/>
                    </a:cubicBezTo>
                    <a:cubicBezTo>
                      <a:pt x="1746" y="934"/>
                      <a:pt x="1746" y="940"/>
                      <a:pt x="1746" y="946"/>
                    </a:cubicBezTo>
                    <a:cubicBezTo>
                      <a:pt x="1746" y="949"/>
                      <a:pt x="1746" y="954"/>
                      <a:pt x="1746" y="957"/>
                    </a:cubicBezTo>
                    <a:cubicBezTo>
                      <a:pt x="1744" y="984"/>
                      <a:pt x="1744" y="1014"/>
                      <a:pt x="1743" y="1042"/>
                    </a:cubicBezTo>
                    <a:cubicBezTo>
                      <a:pt x="1743" y="1054"/>
                      <a:pt x="1741" y="1064"/>
                      <a:pt x="1741" y="1076"/>
                    </a:cubicBezTo>
                    <a:cubicBezTo>
                      <a:pt x="1740" y="1099"/>
                      <a:pt x="1738" y="1121"/>
                      <a:pt x="1735" y="1144"/>
                    </a:cubicBezTo>
                    <a:cubicBezTo>
                      <a:pt x="1734" y="1161"/>
                      <a:pt x="1732" y="1177"/>
                      <a:pt x="1731" y="1195"/>
                    </a:cubicBezTo>
                    <a:cubicBezTo>
                      <a:pt x="1729" y="1210"/>
                      <a:pt x="1727" y="1226"/>
                      <a:pt x="1725" y="1241"/>
                    </a:cubicBezTo>
                    <a:cubicBezTo>
                      <a:pt x="1722" y="1264"/>
                      <a:pt x="1719" y="1288"/>
                      <a:pt x="1715" y="1311"/>
                    </a:cubicBezTo>
                    <a:cubicBezTo>
                      <a:pt x="1713" y="1319"/>
                      <a:pt x="1712" y="1326"/>
                      <a:pt x="1710" y="1335"/>
                    </a:cubicBezTo>
                    <a:cubicBezTo>
                      <a:pt x="1668" y="1582"/>
                      <a:pt x="1585" y="1817"/>
                      <a:pt x="1469" y="2029"/>
                    </a:cubicBezTo>
                    <a:cubicBezTo>
                      <a:pt x="1461" y="2043"/>
                      <a:pt x="1453" y="2055"/>
                      <a:pt x="1445" y="2070"/>
                    </a:cubicBezTo>
                    <a:cubicBezTo>
                      <a:pt x="1435" y="2086"/>
                      <a:pt x="1426" y="2104"/>
                      <a:pt x="1416" y="2120"/>
                    </a:cubicBezTo>
                    <a:cubicBezTo>
                      <a:pt x="1398" y="2149"/>
                      <a:pt x="1380" y="2177"/>
                      <a:pt x="1361" y="2205"/>
                    </a:cubicBezTo>
                    <a:cubicBezTo>
                      <a:pt x="1360" y="2207"/>
                      <a:pt x="1360" y="2207"/>
                      <a:pt x="1360" y="2208"/>
                    </a:cubicBezTo>
                    <a:cubicBezTo>
                      <a:pt x="1260" y="2356"/>
                      <a:pt x="1143" y="2491"/>
                      <a:pt x="1008" y="2615"/>
                    </a:cubicBezTo>
                    <a:cubicBezTo>
                      <a:pt x="1006" y="2615"/>
                      <a:pt x="1006" y="2616"/>
                      <a:pt x="1005" y="2618"/>
                    </a:cubicBezTo>
                    <a:cubicBezTo>
                      <a:pt x="983" y="2637"/>
                      <a:pt x="961" y="2656"/>
                      <a:pt x="939" y="2675"/>
                    </a:cubicBezTo>
                    <a:cubicBezTo>
                      <a:pt x="931" y="2679"/>
                      <a:pt x="924" y="2687"/>
                      <a:pt x="918" y="2693"/>
                    </a:cubicBezTo>
                    <a:cubicBezTo>
                      <a:pt x="900" y="2706"/>
                      <a:pt x="883" y="2719"/>
                      <a:pt x="865" y="2734"/>
                    </a:cubicBezTo>
                    <a:cubicBezTo>
                      <a:pt x="852" y="2744"/>
                      <a:pt x="839" y="2755"/>
                      <a:pt x="825" y="2763"/>
                    </a:cubicBezTo>
                    <a:cubicBezTo>
                      <a:pt x="812" y="2774"/>
                      <a:pt x="799" y="2783"/>
                      <a:pt x="786" y="2791"/>
                    </a:cubicBezTo>
                    <a:cubicBezTo>
                      <a:pt x="766" y="2806"/>
                      <a:pt x="747" y="2819"/>
                      <a:pt x="727" y="2833"/>
                    </a:cubicBezTo>
                    <a:cubicBezTo>
                      <a:pt x="718" y="2839"/>
                      <a:pt x="709" y="2844"/>
                      <a:pt x="700" y="2849"/>
                    </a:cubicBezTo>
                    <a:cubicBezTo>
                      <a:pt x="675" y="2865"/>
                      <a:pt x="650" y="2880"/>
                      <a:pt x="625" y="2894"/>
                    </a:cubicBezTo>
                    <a:cubicBezTo>
                      <a:pt x="622" y="2897"/>
                      <a:pt x="619" y="2899"/>
                      <a:pt x="616" y="2900"/>
                    </a:cubicBezTo>
                    <a:cubicBezTo>
                      <a:pt x="613" y="2902"/>
                      <a:pt x="610" y="2903"/>
                      <a:pt x="607" y="2906"/>
                    </a:cubicBezTo>
                    <a:cubicBezTo>
                      <a:pt x="579" y="2921"/>
                      <a:pt x="551" y="2937"/>
                      <a:pt x="523" y="2952"/>
                    </a:cubicBezTo>
                    <a:cubicBezTo>
                      <a:pt x="518" y="2955"/>
                      <a:pt x="512" y="2956"/>
                      <a:pt x="507" y="2959"/>
                    </a:cubicBezTo>
                    <a:cubicBezTo>
                      <a:pt x="479" y="2974"/>
                      <a:pt x="450" y="2987"/>
                      <a:pt x="422" y="3001"/>
                    </a:cubicBezTo>
                    <a:cubicBezTo>
                      <a:pt x="414" y="3003"/>
                      <a:pt x="409" y="3006"/>
                      <a:pt x="403" y="3009"/>
                    </a:cubicBezTo>
                    <a:cubicBezTo>
                      <a:pt x="375" y="3021"/>
                      <a:pt x="348" y="3033"/>
                      <a:pt x="322" y="3043"/>
                    </a:cubicBezTo>
                    <a:cubicBezTo>
                      <a:pt x="313" y="3046"/>
                      <a:pt x="304" y="3051"/>
                      <a:pt x="294" y="3054"/>
                    </a:cubicBezTo>
                    <a:cubicBezTo>
                      <a:pt x="270" y="3064"/>
                      <a:pt x="247" y="3071"/>
                      <a:pt x="222" y="3080"/>
                    </a:cubicBezTo>
                    <a:cubicBezTo>
                      <a:pt x="210" y="3084"/>
                      <a:pt x="196" y="3089"/>
                      <a:pt x="185" y="3093"/>
                    </a:cubicBezTo>
                    <a:cubicBezTo>
                      <a:pt x="164" y="3099"/>
                      <a:pt x="143" y="3107"/>
                      <a:pt x="121" y="3112"/>
                    </a:cubicBezTo>
                    <a:cubicBezTo>
                      <a:pt x="105" y="3117"/>
                      <a:pt x="89" y="3121"/>
                      <a:pt x="73" y="3126"/>
                    </a:cubicBezTo>
                    <a:cubicBezTo>
                      <a:pt x="55" y="3130"/>
                      <a:pt x="39" y="3135"/>
                      <a:pt x="21" y="3139"/>
                    </a:cubicBezTo>
                    <a:cubicBezTo>
                      <a:pt x="15" y="3140"/>
                      <a:pt x="8" y="3142"/>
                      <a:pt x="1" y="3145"/>
                    </a:cubicBezTo>
                    <a:cubicBezTo>
                      <a:pt x="68" y="3269"/>
                      <a:pt x="148" y="3388"/>
                      <a:pt x="244" y="3497"/>
                    </a:cubicBezTo>
                    <a:cubicBezTo>
                      <a:pt x="417" y="3671"/>
                      <a:pt x="613" y="3809"/>
                      <a:pt x="821" y="3915"/>
                    </a:cubicBezTo>
                    <a:cubicBezTo>
                      <a:pt x="1024" y="4017"/>
                      <a:pt x="1238" y="4087"/>
                      <a:pt x="1457" y="4124"/>
                    </a:cubicBezTo>
                    <a:cubicBezTo>
                      <a:pt x="2348" y="3606"/>
                      <a:pt x="3202" y="3065"/>
                      <a:pt x="4014" y="2509"/>
                    </a:cubicBezTo>
                    <a:cubicBezTo>
                      <a:pt x="4162" y="1977"/>
                      <a:pt x="4111" y="1401"/>
                      <a:pt x="3862" y="898"/>
                    </a:cubicBezTo>
                    <a:cubicBezTo>
                      <a:pt x="3756" y="684"/>
                      <a:pt x="3614" y="482"/>
                      <a:pt x="3436" y="304"/>
                    </a:cubicBezTo>
                    <a:cubicBezTo>
                      <a:pt x="3318" y="188"/>
                      <a:pt x="3192" y="86"/>
                      <a:pt x="3059"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8227900" y="4552225"/>
                <a:ext cx="359327" cy="252326"/>
              </a:xfrm>
              <a:custGeom>
                <a:avLst/>
                <a:gdLst/>
                <a:ahLst/>
                <a:cxnLst/>
                <a:rect l="l" t="t" r="r" b="b"/>
                <a:pathLst>
                  <a:path w="4516" h="3081" extrusionOk="0">
                    <a:moveTo>
                      <a:pt x="2944" y="1"/>
                    </a:moveTo>
                    <a:cubicBezTo>
                      <a:pt x="2848" y="107"/>
                      <a:pt x="2742" y="203"/>
                      <a:pt x="2627" y="290"/>
                    </a:cubicBezTo>
                    <a:cubicBezTo>
                      <a:pt x="2627" y="290"/>
                      <a:pt x="2626" y="288"/>
                      <a:pt x="2626" y="288"/>
                    </a:cubicBezTo>
                    <a:cubicBezTo>
                      <a:pt x="2240" y="577"/>
                      <a:pt x="1766" y="743"/>
                      <a:pt x="1270" y="743"/>
                    </a:cubicBezTo>
                    <a:cubicBezTo>
                      <a:pt x="1078" y="743"/>
                      <a:pt x="882" y="718"/>
                      <a:pt x="686" y="665"/>
                    </a:cubicBezTo>
                    <a:cubicBezTo>
                      <a:pt x="452" y="602"/>
                      <a:pt x="237" y="505"/>
                      <a:pt x="44" y="381"/>
                    </a:cubicBezTo>
                    <a:cubicBezTo>
                      <a:pt x="16" y="524"/>
                      <a:pt x="0" y="671"/>
                      <a:pt x="0" y="823"/>
                    </a:cubicBezTo>
                    <a:cubicBezTo>
                      <a:pt x="0" y="2070"/>
                      <a:pt x="1012" y="3080"/>
                      <a:pt x="2258" y="3080"/>
                    </a:cubicBezTo>
                    <a:cubicBezTo>
                      <a:pt x="2277" y="3080"/>
                      <a:pt x="2294" y="3079"/>
                      <a:pt x="2314" y="3079"/>
                    </a:cubicBezTo>
                    <a:cubicBezTo>
                      <a:pt x="2487" y="3074"/>
                      <a:pt x="2657" y="3051"/>
                      <a:pt x="2819" y="3010"/>
                    </a:cubicBezTo>
                    <a:cubicBezTo>
                      <a:pt x="3078" y="2890"/>
                      <a:pt x="3339" y="2767"/>
                      <a:pt x="3599" y="2638"/>
                    </a:cubicBezTo>
                    <a:cubicBezTo>
                      <a:pt x="4154" y="2228"/>
                      <a:pt x="4515" y="1568"/>
                      <a:pt x="4515" y="823"/>
                    </a:cubicBezTo>
                    <a:cubicBezTo>
                      <a:pt x="4515" y="658"/>
                      <a:pt x="4498" y="496"/>
                      <a:pt x="4464" y="341"/>
                    </a:cubicBezTo>
                    <a:cubicBezTo>
                      <a:pt x="4444" y="344"/>
                      <a:pt x="4425" y="346"/>
                      <a:pt x="4406" y="347"/>
                    </a:cubicBezTo>
                    <a:cubicBezTo>
                      <a:pt x="4399" y="348"/>
                      <a:pt x="4391" y="348"/>
                      <a:pt x="4384" y="350"/>
                    </a:cubicBezTo>
                    <a:cubicBezTo>
                      <a:pt x="4353" y="353"/>
                      <a:pt x="4322" y="354"/>
                      <a:pt x="4291" y="357"/>
                    </a:cubicBezTo>
                    <a:lnTo>
                      <a:pt x="4272" y="357"/>
                    </a:lnTo>
                    <a:cubicBezTo>
                      <a:pt x="4241" y="359"/>
                      <a:pt x="4209" y="360"/>
                      <a:pt x="4178" y="360"/>
                    </a:cubicBezTo>
                    <a:lnTo>
                      <a:pt x="4156" y="360"/>
                    </a:lnTo>
                    <a:cubicBezTo>
                      <a:pt x="4126" y="360"/>
                      <a:pt x="4098" y="360"/>
                      <a:pt x="4069" y="359"/>
                    </a:cubicBezTo>
                    <a:cubicBezTo>
                      <a:pt x="4057" y="357"/>
                      <a:pt x="4047" y="357"/>
                      <a:pt x="4037" y="357"/>
                    </a:cubicBezTo>
                    <a:cubicBezTo>
                      <a:pt x="4013" y="356"/>
                      <a:pt x="3989" y="353"/>
                      <a:pt x="3966" y="351"/>
                    </a:cubicBezTo>
                    <a:cubicBezTo>
                      <a:pt x="3950" y="350"/>
                      <a:pt x="3933" y="348"/>
                      <a:pt x="3917" y="347"/>
                    </a:cubicBezTo>
                    <a:cubicBezTo>
                      <a:pt x="3901" y="346"/>
                      <a:pt x="3885" y="343"/>
                      <a:pt x="3869" y="341"/>
                    </a:cubicBezTo>
                    <a:cubicBezTo>
                      <a:pt x="3845" y="338"/>
                      <a:pt x="3823" y="335"/>
                      <a:pt x="3801" y="331"/>
                    </a:cubicBezTo>
                    <a:cubicBezTo>
                      <a:pt x="3792" y="329"/>
                      <a:pt x="3783" y="328"/>
                      <a:pt x="3774" y="326"/>
                    </a:cubicBezTo>
                    <a:cubicBezTo>
                      <a:pt x="3745" y="321"/>
                      <a:pt x="3717" y="316"/>
                      <a:pt x="3688" y="310"/>
                    </a:cubicBezTo>
                    <a:cubicBezTo>
                      <a:pt x="3686" y="309"/>
                      <a:pt x="3686" y="309"/>
                      <a:pt x="3685" y="309"/>
                    </a:cubicBezTo>
                    <a:cubicBezTo>
                      <a:pt x="3471" y="263"/>
                      <a:pt x="3269" y="187"/>
                      <a:pt x="3082" y="83"/>
                    </a:cubicBezTo>
                    <a:cubicBezTo>
                      <a:pt x="3068" y="76"/>
                      <a:pt x="3053" y="67"/>
                      <a:pt x="3038" y="58"/>
                    </a:cubicBezTo>
                    <a:cubicBezTo>
                      <a:pt x="3023" y="50"/>
                      <a:pt x="3007" y="41"/>
                      <a:pt x="2992" y="32"/>
                    </a:cubicBezTo>
                    <a:cubicBezTo>
                      <a:pt x="2976" y="22"/>
                      <a:pt x="2960" y="11"/>
                      <a:pt x="294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8228265" y="3481844"/>
                <a:ext cx="359327" cy="245147"/>
              </a:xfrm>
              <a:custGeom>
                <a:avLst/>
                <a:gdLst/>
                <a:ahLst/>
                <a:cxnLst/>
                <a:rect l="l" t="t" r="r" b="b"/>
                <a:pathLst>
                  <a:path w="4516" h="3081" extrusionOk="0">
                    <a:moveTo>
                      <a:pt x="2258" y="0"/>
                    </a:moveTo>
                    <a:cubicBezTo>
                      <a:pt x="2239" y="0"/>
                      <a:pt x="2221" y="2"/>
                      <a:pt x="2202" y="2"/>
                    </a:cubicBezTo>
                    <a:cubicBezTo>
                      <a:pt x="981" y="33"/>
                      <a:pt x="0" y="1029"/>
                      <a:pt x="0" y="2258"/>
                    </a:cubicBezTo>
                    <a:cubicBezTo>
                      <a:pt x="0" y="2423"/>
                      <a:pt x="19" y="2585"/>
                      <a:pt x="53" y="2739"/>
                    </a:cubicBezTo>
                    <a:cubicBezTo>
                      <a:pt x="150" y="2727"/>
                      <a:pt x="248" y="2720"/>
                      <a:pt x="345" y="2720"/>
                    </a:cubicBezTo>
                    <a:cubicBezTo>
                      <a:pt x="779" y="2720"/>
                      <a:pt x="1207" y="2845"/>
                      <a:pt x="1573" y="3081"/>
                    </a:cubicBezTo>
                    <a:cubicBezTo>
                      <a:pt x="1574" y="3078"/>
                      <a:pt x="1577" y="3076"/>
                      <a:pt x="1579" y="3073"/>
                    </a:cubicBezTo>
                    <a:cubicBezTo>
                      <a:pt x="1599" y="3051"/>
                      <a:pt x="1620" y="3029"/>
                      <a:pt x="1642" y="3009"/>
                    </a:cubicBezTo>
                    <a:lnTo>
                      <a:pt x="1655" y="2994"/>
                    </a:lnTo>
                    <a:cubicBezTo>
                      <a:pt x="1674" y="2975"/>
                      <a:pt x="1695" y="2956"/>
                      <a:pt x="1714" y="2938"/>
                    </a:cubicBezTo>
                    <a:cubicBezTo>
                      <a:pt x="1722" y="2931"/>
                      <a:pt x="1729" y="2925"/>
                      <a:pt x="1736" y="2919"/>
                    </a:cubicBezTo>
                    <a:cubicBezTo>
                      <a:pt x="1754" y="2903"/>
                      <a:pt x="1773" y="2886"/>
                      <a:pt x="1792" y="2870"/>
                    </a:cubicBezTo>
                    <a:cubicBezTo>
                      <a:pt x="1801" y="2861"/>
                      <a:pt x="1811" y="2854"/>
                      <a:pt x="1820" y="2847"/>
                    </a:cubicBezTo>
                    <a:cubicBezTo>
                      <a:pt x="1838" y="2832"/>
                      <a:pt x="1856" y="2819"/>
                      <a:pt x="1872" y="2805"/>
                    </a:cubicBezTo>
                    <a:cubicBezTo>
                      <a:pt x="1878" y="2801"/>
                      <a:pt x="1882" y="2797"/>
                      <a:pt x="1888" y="2794"/>
                    </a:cubicBezTo>
                    <a:cubicBezTo>
                      <a:pt x="2273" y="2504"/>
                      <a:pt x="2748" y="2339"/>
                      <a:pt x="3243" y="2339"/>
                    </a:cubicBezTo>
                    <a:cubicBezTo>
                      <a:pt x="3437" y="2339"/>
                      <a:pt x="3633" y="2364"/>
                      <a:pt x="3829" y="2417"/>
                    </a:cubicBezTo>
                    <a:cubicBezTo>
                      <a:pt x="4063" y="2479"/>
                      <a:pt x="4278" y="2576"/>
                      <a:pt x="4471" y="2701"/>
                    </a:cubicBezTo>
                    <a:cubicBezTo>
                      <a:pt x="4499" y="2558"/>
                      <a:pt x="4515" y="2409"/>
                      <a:pt x="4515" y="2258"/>
                    </a:cubicBezTo>
                    <a:cubicBezTo>
                      <a:pt x="4515" y="1514"/>
                      <a:pt x="4154" y="854"/>
                      <a:pt x="3599" y="443"/>
                    </a:cubicBezTo>
                    <a:cubicBezTo>
                      <a:pt x="3339" y="315"/>
                      <a:pt x="3078" y="192"/>
                      <a:pt x="2819" y="71"/>
                    </a:cubicBezTo>
                    <a:cubicBezTo>
                      <a:pt x="2639" y="25"/>
                      <a:pt x="2452"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7748873" y="3961315"/>
                <a:ext cx="245227" cy="359168"/>
              </a:xfrm>
              <a:custGeom>
                <a:avLst/>
                <a:gdLst/>
                <a:ahLst/>
                <a:cxnLst/>
                <a:rect l="l" t="t" r="r" b="b"/>
                <a:pathLst>
                  <a:path w="3082" h="4514" extrusionOk="0">
                    <a:moveTo>
                      <a:pt x="2258" y="0"/>
                    </a:moveTo>
                    <a:cubicBezTo>
                      <a:pt x="1030" y="0"/>
                      <a:pt x="32" y="979"/>
                      <a:pt x="2" y="2200"/>
                    </a:cubicBezTo>
                    <a:cubicBezTo>
                      <a:pt x="2" y="2219"/>
                      <a:pt x="1" y="2238"/>
                      <a:pt x="1" y="2256"/>
                    </a:cubicBezTo>
                    <a:cubicBezTo>
                      <a:pt x="1" y="3503"/>
                      <a:pt x="1011" y="4514"/>
                      <a:pt x="2258" y="4514"/>
                    </a:cubicBezTo>
                    <a:cubicBezTo>
                      <a:pt x="2423" y="4514"/>
                      <a:pt x="2584" y="4496"/>
                      <a:pt x="2740" y="4462"/>
                    </a:cubicBezTo>
                    <a:cubicBezTo>
                      <a:pt x="2737" y="4443"/>
                      <a:pt x="2735" y="4425"/>
                      <a:pt x="2734" y="4406"/>
                    </a:cubicBezTo>
                    <a:cubicBezTo>
                      <a:pt x="2732" y="4399"/>
                      <a:pt x="2732" y="4390"/>
                      <a:pt x="2731" y="4383"/>
                    </a:cubicBezTo>
                    <a:cubicBezTo>
                      <a:pt x="2728" y="4352"/>
                      <a:pt x="2726" y="4321"/>
                      <a:pt x="2725" y="4290"/>
                    </a:cubicBezTo>
                    <a:cubicBezTo>
                      <a:pt x="2724" y="4284"/>
                      <a:pt x="2724" y="4277"/>
                      <a:pt x="2724" y="4271"/>
                    </a:cubicBezTo>
                    <a:cubicBezTo>
                      <a:pt x="2722" y="4240"/>
                      <a:pt x="2721" y="4207"/>
                      <a:pt x="2721" y="4176"/>
                    </a:cubicBezTo>
                    <a:cubicBezTo>
                      <a:pt x="2721" y="4172"/>
                      <a:pt x="2721" y="4169"/>
                      <a:pt x="2721" y="4165"/>
                    </a:cubicBezTo>
                    <a:cubicBezTo>
                      <a:pt x="2721" y="4160"/>
                      <a:pt x="2721" y="4156"/>
                      <a:pt x="2721" y="4151"/>
                    </a:cubicBezTo>
                    <a:cubicBezTo>
                      <a:pt x="2721" y="4129"/>
                      <a:pt x="2721" y="4107"/>
                      <a:pt x="2722" y="4085"/>
                    </a:cubicBezTo>
                    <a:cubicBezTo>
                      <a:pt x="2722" y="4073"/>
                      <a:pt x="2724" y="4060"/>
                      <a:pt x="2724" y="4047"/>
                    </a:cubicBezTo>
                    <a:cubicBezTo>
                      <a:pt x="2725" y="4028"/>
                      <a:pt x="2726" y="4009"/>
                      <a:pt x="2728" y="3989"/>
                    </a:cubicBezTo>
                    <a:cubicBezTo>
                      <a:pt x="2729" y="3972"/>
                      <a:pt x="2731" y="3956"/>
                      <a:pt x="2732" y="3939"/>
                    </a:cubicBezTo>
                    <a:cubicBezTo>
                      <a:pt x="2734" y="3923"/>
                      <a:pt x="2735" y="3907"/>
                      <a:pt x="2737" y="3891"/>
                    </a:cubicBezTo>
                    <a:cubicBezTo>
                      <a:pt x="2741" y="3858"/>
                      <a:pt x="2746" y="3826"/>
                      <a:pt x="2751" y="3794"/>
                    </a:cubicBezTo>
                    <a:cubicBezTo>
                      <a:pt x="2751" y="3789"/>
                      <a:pt x="2753" y="3783"/>
                      <a:pt x="2754" y="3779"/>
                    </a:cubicBezTo>
                    <a:cubicBezTo>
                      <a:pt x="2759" y="3749"/>
                      <a:pt x="2765" y="3721"/>
                      <a:pt x="2771" y="3693"/>
                    </a:cubicBezTo>
                    <a:cubicBezTo>
                      <a:pt x="2772" y="3683"/>
                      <a:pt x="2775" y="3673"/>
                      <a:pt x="2777" y="3664"/>
                    </a:cubicBezTo>
                    <a:cubicBezTo>
                      <a:pt x="2782" y="3640"/>
                      <a:pt x="2788" y="3617"/>
                      <a:pt x="2794" y="3593"/>
                    </a:cubicBezTo>
                    <a:cubicBezTo>
                      <a:pt x="2797" y="3582"/>
                      <a:pt x="2800" y="3571"/>
                      <a:pt x="2803" y="3561"/>
                    </a:cubicBezTo>
                    <a:cubicBezTo>
                      <a:pt x="2809" y="3539"/>
                      <a:pt x="2816" y="3517"/>
                      <a:pt x="2822" y="3495"/>
                    </a:cubicBezTo>
                    <a:cubicBezTo>
                      <a:pt x="2827" y="3483"/>
                      <a:pt x="2830" y="3473"/>
                      <a:pt x="2834" y="3461"/>
                    </a:cubicBezTo>
                    <a:cubicBezTo>
                      <a:pt x="2835" y="3452"/>
                      <a:pt x="2838" y="3443"/>
                      <a:pt x="2841" y="3436"/>
                    </a:cubicBezTo>
                    <a:cubicBezTo>
                      <a:pt x="2900" y="3263"/>
                      <a:pt x="2981" y="3097"/>
                      <a:pt x="3081" y="2941"/>
                    </a:cubicBezTo>
                    <a:cubicBezTo>
                      <a:pt x="3077" y="2938"/>
                      <a:pt x="3074" y="2935"/>
                      <a:pt x="3071" y="2932"/>
                    </a:cubicBezTo>
                    <a:cubicBezTo>
                      <a:pt x="3052" y="2914"/>
                      <a:pt x="3033" y="2897"/>
                      <a:pt x="3014" y="2878"/>
                    </a:cubicBezTo>
                    <a:cubicBezTo>
                      <a:pt x="3006" y="2870"/>
                      <a:pt x="2999" y="2864"/>
                      <a:pt x="2993" y="2857"/>
                    </a:cubicBezTo>
                    <a:cubicBezTo>
                      <a:pt x="2975" y="2839"/>
                      <a:pt x="2958" y="2822"/>
                      <a:pt x="2941" y="2803"/>
                    </a:cubicBezTo>
                    <a:lnTo>
                      <a:pt x="2918" y="2777"/>
                    </a:lnTo>
                    <a:cubicBezTo>
                      <a:pt x="2903" y="2760"/>
                      <a:pt x="2887" y="2744"/>
                      <a:pt x="2872" y="2726"/>
                    </a:cubicBezTo>
                    <a:cubicBezTo>
                      <a:pt x="2863" y="2716"/>
                      <a:pt x="2856" y="2705"/>
                      <a:pt x="2847" y="2695"/>
                    </a:cubicBezTo>
                    <a:cubicBezTo>
                      <a:pt x="2834" y="2679"/>
                      <a:pt x="2821" y="2661"/>
                      <a:pt x="2807" y="2643"/>
                    </a:cubicBezTo>
                    <a:cubicBezTo>
                      <a:pt x="2803" y="2639"/>
                      <a:pt x="2799" y="2635"/>
                      <a:pt x="2796" y="2630"/>
                    </a:cubicBezTo>
                    <a:cubicBezTo>
                      <a:pt x="2796" y="2630"/>
                      <a:pt x="2796" y="2629"/>
                      <a:pt x="2796" y="2629"/>
                    </a:cubicBezTo>
                    <a:cubicBezTo>
                      <a:pt x="2391" y="2093"/>
                      <a:pt x="2229" y="1383"/>
                      <a:pt x="2416" y="685"/>
                    </a:cubicBezTo>
                    <a:cubicBezTo>
                      <a:pt x="2479" y="451"/>
                      <a:pt x="2576" y="236"/>
                      <a:pt x="2700" y="43"/>
                    </a:cubicBezTo>
                    <a:cubicBezTo>
                      <a:pt x="2557" y="15"/>
                      <a:pt x="2410"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9021150" y="4021308"/>
                <a:ext cx="45751" cy="239180"/>
              </a:xfrm>
              <a:custGeom>
                <a:avLst/>
                <a:gdLst/>
                <a:ahLst/>
                <a:cxnLst/>
                <a:rect l="l" t="t" r="r" b="b"/>
                <a:pathLst>
                  <a:path w="575" h="3006" extrusionOk="0">
                    <a:moveTo>
                      <a:pt x="0" y="0"/>
                    </a:moveTo>
                    <a:lnTo>
                      <a:pt x="0" y="0"/>
                    </a:lnTo>
                    <a:cubicBezTo>
                      <a:pt x="19" y="495"/>
                      <a:pt x="28" y="996"/>
                      <a:pt x="28" y="1502"/>
                    </a:cubicBezTo>
                    <a:cubicBezTo>
                      <a:pt x="28" y="2009"/>
                      <a:pt x="19" y="2509"/>
                      <a:pt x="0" y="3006"/>
                    </a:cubicBezTo>
                    <a:cubicBezTo>
                      <a:pt x="346" y="2620"/>
                      <a:pt x="560" y="2113"/>
                      <a:pt x="573" y="1558"/>
                    </a:cubicBezTo>
                    <a:cubicBezTo>
                      <a:pt x="573" y="1540"/>
                      <a:pt x="575" y="1521"/>
                      <a:pt x="575" y="1502"/>
                    </a:cubicBezTo>
                    <a:cubicBezTo>
                      <a:pt x="575" y="925"/>
                      <a:pt x="358" y="399"/>
                      <a:pt x="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8821675" y="3961156"/>
                <a:ext cx="187222" cy="359327"/>
              </a:xfrm>
              <a:custGeom>
                <a:avLst/>
                <a:gdLst/>
                <a:ahLst/>
                <a:cxnLst/>
                <a:rect l="l" t="t" r="r" b="b"/>
                <a:pathLst>
                  <a:path w="2353" h="4516" extrusionOk="0">
                    <a:moveTo>
                      <a:pt x="824" y="1"/>
                    </a:moveTo>
                    <a:cubicBezTo>
                      <a:pt x="659" y="1"/>
                      <a:pt x="497" y="20"/>
                      <a:pt x="343" y="54"/>
                    </a:cubicBezTo>
                    <a:cubicBezTo>
                      <a:pt x="351" y="118"/>
                      <a:pt x="357" y="183"/>
                      <a:pt x="360" y="247"/>
                    </a:cubicBezTo>
                    <a:cubicBezTo>
                      <a:pt x="360" y="252"/>
                      <a:pt x="360" y="257"/>
                      <a:pt x="360" y="261"/>
                    </a:cubicBezTo>
                    <a:cubicBezTo>
                      <a:pt x="362" y="285"/>
                      <a:pt x="362" y="310"/>
                      <a:pt x="362" y="335"/>
                    </a:cubicBezTo>
                    <a:cubicBezTo>
                      <a:pt x="362" y="339"/>
                      <a:pt x="362" y="345"/>
                      <a:pt x="362" y="350"/>
                    </a:cubicBezTo>
                    <a:cubicBezTo>
                      <a:pt x="362" y="354"/>
                      <a:pt x="362" y="357"/>
                      <a:pt x="362" y="361"/>
                    </a:cubicBezTo>
                    <a:cubicBezTo>
                      <a:pt x="362" y="389"/>
                      <a:pt x="360" y="417"/>
                      <a:pt x="360" y="445"/>
                    </a:cubicBezTo>
                    <a:cubicBezTo>
                      <a:pt x="359" y="457"/>
                      <a:pt x="359" y="469"/>
                      <a:pt x="357" y="481"/>
                    </a:cubicBezTo>
                    <a:cubicBezTo>
                      <a:pt x="356" y="503"/>
                      <a:pt x="354" y="526"/>
                      <a:pt x="353" y="548"/>
                    </a:cubicBezTo>
                    <a:cubicBezTo>
                      <a:pt x="351" y="566"/>
                      <a:pt x="350" y="582"/>
                      <a:pt x="348" y="600"/>
                    </a:cubicBezTo>
                    <a:cubicBezTo>
                      <a:pt x="346" y="615"/>
                      <a:pt x="344" y="631"/>
                      <a:pt x="343" y="646"/>
                    </a:cubicBezTo>
                    <a:cubicBezTo>
                      <a:pt x="338" y="669"/>
                      <a:pt x="335" y="693"/>
                      <a:pt x="332" y="716"/>
                    </a:cubicBezTo>
                    <a:cubicBezTo>
                      <a:pt x="331" y="724"/>
                      <a:pt x="329" y="731"/>
                      <a:pt x="328" y="738"/>
                    </a:cubicBezTo>
                    <a:cubicBezTo>
                      <a:pt x="285" y="987"/>
                      <a:pt x="201" y="1220"/>
                      <a:pt x="85" y="1433"/>
                    </a:cubicBezTo>
                    <a:cubicBezTo>
                      <a:pt x="78" y="1447"/>
                      <a:pt x="70" y="1460"/>
                      <a:pt x="61" y="1473"/>
                    </a:cubicBezTo>
                    <a:cubicBezTo>
                      <a:pt x="52" y="1491"/>
                      <a:pt x="42" y="1507"/>
                      <a:pt x="33" y="1523"/>
                    </a:cubicBezTo>
                    <a:cubicBezTo>
                      <a:pt x="23" y="1541"/>
                      <a:pt x="11" y="1557"/>
                      <a:pt x="1" y="1573"/>
                    </a:cubicBezTo>
                    <a:cubicBezTo>
                      <a:pt x="608" y="2124"/>
                      <a:pt x="892" y="2986"/>
                      <a:pt x="667" y="3829"/>
                    </a:cubicBezTo>
                    <a:cubicBezTo>
                      <a:pt x="603" y="4064"/>
                      <a:pt x="506" y="4279"/>
                      <a:pt x="381" y="4472"/>
                    </a:cubicBezTo>
                    <a:cubicBezTo>
                      <a:pt x="525" y="4500"/>
                      <a:pt x="672" y="4516"/>
                      <a:pt x="824" y="4516"/>
                    </a:cubicBezTo>
                    <a:cubicBezTo>
                      <a:pt x="1397" y="4516"/>
                      <a:pt x="1920" y="4301"/>
                      <a:pt x="2317" y="3949"/>
                    </a:cubicBezTo>
                    <a:cubicBezTo>
                      <a:pt x="2341" y="3392"/>
                      <a:pt x="2353" y="2828"/>
                      <a:pt x="2353" y="2258"/>
                    </a:cubicBezTo>
                    <a:cubicBezTo>
                      <a:pt x="2353" y="1687"/>
                      <a:pt x="2341" y="1123"/>
                      <a:pt x="2319" y="566"/>
                    </a:cubicBezTo>
                    <a:cubicBezTo>
                      <a:pt x="1920" y="216"/>
                      <a:pt x="1397" y="1"/>
                      <a:pt x="8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8652038" y="3777993"/>
                <a:ext cx="2626" cy="6525"/>
              </a:xfrm>
              <a:custGeom>
                <a:avLst/>
                <a:gdLst/>
                <a:ahLst/>
                <a:cxnLst/>
                <a:rect l="l" t="t" r="r" b="b"/>
                <a:pathLst>
                  <a:path w="33" h="82" extrusionOk="0">
                    <a:moveTo>
                      <a:pt x="1" y="1"/>
                    </a:moveTo>
                    <a:cubicBezTo>
                      <a:pt x="11" y="27"/>
                      <a:pt x="23" y="55"/>
                      <a:pt x="33" y="82"/>
                    </a:cubicBezTo>
                    <a:cubicBezTo>
                      <a:pt x="23" y="55"/>
                      <a:pt x="12" y="27"/>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8659995" y="3801226"/>
                <a:ext cx="2069" cy="8514"/>
              </a:xfrm>
              <a:custGeom>
                <a:avLst/>
                <a:gdLst/>
                <a:ahLst/>
                <a:cxnLst/>
                <a:rect l="l" t="t" r="r" b="b"/>
                <a:pathLst>
                  <a:path w="26" h="107" extrusionOk="0">
                    <a:moveTo>
                      <a:pt x="26" y="107"/>
                    </a:moveTo>
                    <a:cubicBezTo>
                      <a:pt x="18" y="71"/>
                      <a:pt x="10" y="36"/>
                      <a:pt x="1" y="1"/>
                    </a:cubicBezTo>
                    <a:cubicBezTo>
                      <a:pt x="10" y="36"/>
                      <a:pt x="18" y="71"/>
                      <a:pt x="26" y="107"/>
                    </a:cubicBezTo>
                    <a:cubicBezTo>
                      <a:pt x="26" y="107"/>
                      <a:pt x="26" y="107"/>
                      <a:pt x="26" y="107"/>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8657688" y="3793508"/>
                <a:ext cx="2307" cy="7479"/>
              </a:xfrm>
              <a:custGeom>
                <a:avLst/>
                <a:gdLst/>
                <a:ahLst/>
                <a:cxnLst/>
                <a:rect l="l" t="t" r="r" b="b"/>
                <a:pathLst>
                  <a:path w="29" h="94" extrusionOk="0">
                    <a:moveTo>
                      <a:pt x="0" y="0"/>
                    </a:moveTo>
                    <a:cubicBezTo>
                      <a:pt x="11" y="31"/>
                      <a:pt x="19" y="62"/>
                      <a:pt x="28" y="93"/>
                    </a:cubicBezTo>
                    <a:cubicBezTo>
                      <a:pt x="19" y="62"/>
                      <a:pt x="11" y="31"/>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8655062" y="3785790"/>
                <a:ext cx="2467" cy="6922"/>
              </a:xfrm>
              <a:custGeom>
                <a:avLst/>
                <a:gdLst/>
                <a:ahLst/>
                <a:cxnLst/>
                <a:rect l="l" t="t" r="r" b="b"/>
                <a:pathLst>
                  <a:path w="31" h="87" extrusionOk="0">
                    <a:moveTo>
                      <a:pt x="1" y="0"/>
                    </a:moveTo>
                    <a:cubicBezTo>
                      <a:pt x="11" y="28"/>
                      <a:pt x="21" y="58"/>
                      <a:pt x="30" y="87"/>
                    </a:cubicBezTo>
                    <a:cubicBezTo>
                      <a:pt x="21" y="58"/>
                      <a:pt x="11" y="28"/>
                      <a:pt x="1"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8378567" y="3667792"/>
                <a:ext cx="273314" cy="243158"/>
              </a:xfrm>
              <a:custGeom>
                <a:avLst/>
                <a:gdLst/>
                <a:ahLst/>
                <a:cxnLst/>
                <a:rect l="l" t="t" r="r" b="b"/>
                <a:pathLst>
                  <a:path w="3435" h="3056" extrusionOk="0">
                    <a:moveTo>
                      <a:pt x="1357" y="1"/>
                    </a:moveTo>
                    <a:cubicBezTo>
                      <a:pt x="861" y="1"/>
                      <a:pt x="386" y="166"/>
                      <a:pt x="0" y="455"/>
                    </a:cubicBezTo>
                    <a:cubicBezTo>
                      <a:pt x="311" y="676"/>
                      <a:pt x="578" y="963"/>
                      <a:pt x="775" y="1303"/>
                    </a:cubicBezTo>
                    <a:cubicBezTo>
                      <a:pt x="863" y="1457"/>
                      <a:pt x="936" y="1617"/>
                      <a:pt x="993" y="1785"/>
                    </a:cubicBezTo>
                    <a:cubicBezTo>
                      <a:pt x="996" y="1792"/>
                      <a:pt x="997" y="1801"/>
                      <a:pt x="1000" y="1810"/>
                    </a:cubicBezTo>
                    <a:cubicBezTo>
                      <a:pt x="1015" y="1851"/>
                      <a:pt x="1027" y="1895"/>
                      <a:pt x="1039" y="1938"/>
                    </a:cubicBezTo>
                    <a:lnTo>
                      <a:pt x="1040" y="1940"/>
                    </a:lnTo>
                    <a:cubicBezTo>
                      <a:pt x="1040" y="1941"/>
                      <a:pt x="1040" y="1943"/>
                      <a:pt x="1042" y="1944"/>
                    </a:cubicBezTo>
                    <a:cubicBezTo>
                      <a:pt x="1042" y="1947"/>
                      <a:pt x="1043" y="1950"/>
                      <a:pt x="1043" y="1953"/>
                    </a:cubicBezTo>
                    <a:lnTo>
                      <a:pt x="1050" y="1978"/>
                    </a:lnTo>
                    <a:cubicBezTo>
                      <a:pt x="1050" y="1981"/>
                      <a:pt x="1052" y="1984"/>
                      <a:pt x="1052" y="1987"/>
                    </a:cubicBezTo>
                    <a:lnTo>
                      <a:pt x="1058" y="2012"/>
                    </a:lnTo>
                    <a:cubicBezTo>
                      <a:pt x="1058" y="2012"/>
                      <a:pt x="1058" y="2012"/>
                      <a:pt x="1059" y="2013"/>
                    </a:cubicBezTo>
                    <a:cubicBezTo>
                      <a:pt x="1064" y="2032"/>
                      <a:pt x="1068" y="2052"/>
                      <a:pt x="1073" y="2071"/>
                    </a:cubicBezTo>
                    <a:lnTo>
                      <a:pt x="1073" y="2075"/>
                    </a:lnTo>
                    <a:cubicBezTo>
                      <a:pt x="1073" y="2075"/>
                      <a:pt x="1074" y="2077"/>
                      <a:pt x="1074" y="2078"/>
                    </a:cubicBezTo>
                    <a:cubicBezTo>
                      <a:pt x="1074" y="2080"/>
                      <a:pt x="1074" y="2081"/>
                      <a:pt x="1074" y="2082"/>
                    </a:cubicBezTo>
                    <a:lnTo>
                      <a:pt x="1076" y="2091"/>
                    </a:lnTo>
                    <a:lnTo>
                      <a:pt x="1077" y="2091"/>
                    </a:lnTo>
                    <a:cubicBezTo>
                      <a:pt x="1078" y="2099"/>
                      <a:pt x="1080" y="2106"/>
                      <a:pt x="1081" y="2115"/>
                    </a:cubicBezTo>
                    <a:lnTo>
                      <a:pt x="1081" y="2116"/>
                    </a:lnTo>
                    <a:cubicBezTo>
                      <a:pt x="1083" y="2124"/>
                      <a:pt x="1084" y="2131"/>
                      <a:pt x="1086" y="2138"/>
                    </a:cubicBezTo>
                    <a:cubicBezTo>
                      <a:pt x="1086" y="2138"/>
                      <a:pt x="1086" y="2138"/>
                      <a:pt x="1086" y="2140"/>
                    </a:cubicBezTo>
                    <a:cubicBezTo>
                      <a:pt x="1087" y="2146"/>
                      <a:pt x="1089" y="2152"/>
                      <a:pt x="1090" y="2158"/>
                    </a:cubicBezTo>
                    <a:lnTo>
                      <a:pt x="1090" y="2159"/>
                    </a:lnTo>
                    <a:cubicBezTo>
                      <a:pt x="1092" y="2168"/>
                      <a:pt x="1093" y="2177"/>
                      <a:pt x="1095" y="2186"/>
                    </a:cubicBezTo>
                    <a:cubicBezTo>
                      <a:pt x="1098" y="2205"/>
                      <a:pt x="1101" y="2225"/>
                      <a:pt x="1103" y="2244"/>
                    </a:cubicBezTo>
                    <a:lnTo>
                      <a:pt x="1105" y="2246"/>
                    </a:lnTo>
                    <a:cubicBezTo>
                      <a:pt x="1105" y="2249"/>
                      <a:pt x="1105" y="2250"/>
                      <a:pt x="1105" y="2252"/>
                    </a:cubicBezTo>
                    <a:cubicBezTo>
                      <a:pt x="1105" y="2253"/>
                      <a:pt x="1105" y="2253"/>
                      <a:pt x="1105" y="2253"/>
                    </a:cubicBezTo>
                    <a:cubicBezTo>
                      <a:pt x="1105" y="2256"/>
                      <a:pt x="1106" y="2259"/>
                      <a:pt x="1106" y="2262"/>
                    </a:cubicBezTo>
                    <a:cubicBezTo>
                      <a:pt x="1106" y="2262"/>
                      <a:pt x="1106" y="2264"/>
                      <a:pt x="1106" y="2264"/>
                    </a:cubicBezTo>
                    <a:cubicBezTo>
                      <a:pt x="1108" y="2272"/>
                      <a:pt x="1109" y="2280"/>
                      <a:pt x="1111" y="2289"/>
                    </a:cubicBezTo>
                    <a:lnTo>
                      <a:pt x="1111" y="2290"/>
                    </a:lnTo>
                    <a:lnTo>
                      <a:pt x="1111" y="2297"/>
                    </a:lnTo>
                    <a:cubicBezTo>
                      <a:pt x="1111" y="2297"/>
                      <a:pt x="1111" y="2299"/>
                      <a:pt x="1112" y="2299"/>
                    </a:cubicBezTo>
                    <a:cubicBezTo>
                      <a:pt x="1112" y="2308"/>
                      <a:pt x="1114" y="2315"/>
                      <a:pt x="1115" y="2324"/>
                    </a:cubicBezTo>
                    <a:lnTo>
                      <a:pt x="1115" y="2325"/>
                    </a:lnTo>
                    <a:cubicBezTo>
                      <a:pt x="1115" y="2327"/>
                      <a:pt x="1115" y="2330"/>
                      <a:pt x="1115" y="2333"/>
                    </a:cubicBezTo>
                    <a:cubicBezTo>
                      <a:pt x="1117" y="2342"/>
                      <a:pt x="1118" y="2350"/>
                      <a:pt x="1118" y="2359"/>
                    </a:cubicBezTo>
                    <a:cubicBezTo>
                      <a:pt x="1118" y="2359"/>
                      <a:pt x="1118" y="2359"/>
                      <a:pt x="1118" y="2361"/>
                    </a:cubicBezTo>
                    <a:cubicBezTo>
                      <a:pt x="1120" y="2364"/>
                      <a:pt x="1120" y="2365"/>
                      <a:pt x="1120" y="2368"/>
                    </a:cubicBezTo>
                    <a:lnTo>
                      <a:pt x="1120" y="2370"/>
                    </a:lnTo>
                    <a:cubicBezTo>
                      <a:pt x="1121" y="2377"/>
                      <a:pt x="1121" y="2386"/>
                      <a:pt x="1123" y="2395"/>
                    </a:cubicBezTo>
                    <a:cubicBezTo>
                      <a:pt x="1123" y="2395"/>
                      <a:pt x="1123" y="2395"/>
                      <a:pt x="1123" y="2396"/>
                    </a:cubicBezTo>
                    <a:cubicBezTo>
                      <a:pt x="1123" y="2399"/>
                      <a:pt x="1123" y="2402"/>
                      <a:pt x="1123" y="2404"/>
                    </a:cubicBezTo>
                    <a:cubicBezTo>
                      <a:pt x="1124" y="2412"/>
                      <a:pt x="1124" y="2421"/>
                      <a:pt x="1126" y="2429"/>
                    </a:cubicBezTo>
                    <a:lnTo>
                      <a:pt x="1126" y="2430"/>
                    </a:lnTo>
                    <a:cubicBezTo>
                      <a:pt x="1127" y="2449"/>
                      <a:pt x="1129" y="2467"/>
                      <a:pt x="1129" y="2486"/>
                    </a:cubicBezTo>
                    <a:cubicBezTo>
                      <a:pt x="1129" y="2486"/>
                      <a:pt x="1129" y="2486"/>
                      <a:pt x="1130" y="2487"/>
                    </a:cubicBezTo>
                    <a:cubicBezTo>
                      <a:pt x="1130" y="2495"/>
                      <a:pt x="1130" y="2501"/>
                      <a:pt x="1130" y="2508"/>
                    </a:cubicBezTo>
                    <a:cubicBezTo>
                      <a:pt x="1130" y="2510"/>
                      <a:pt x="1130" y="2510"/>
                      <a:pt x="1130" y="2510"/>
                    </a:cubicBezTo>
                    <a:cubicBezTo>
                      <a:pt x="1131" y="2512"/>
                      <a:pt x="1131" y="2515"/>
                      <a:pt x="1131" y="2517"/>
                    </a:cubicBezTo>
                    <a:lnTo>
                      <a:pt x="1131" y="2518"/>
                    </a:lnTo>
                    <a:cubicBezTo>
                      <a:pt x="1131" y="2524"/>
                      <a:pt x="1131" y="2529"/>
                      <a:pt x="1131" y="2535"/>
                    </a:cubicBezTo>
                    <a:cubicBezTo>
                      <a:pt x="1133" y="2549"/>
                      <a:pt x="1133" y="2564"/>
                      <a:pt x="1133" y="2579"/>
                    </a:cubicBezTo>
                    <a:lnTo>
                      <a:pt x="1134" y="2604"/>
                    </a:lnTo>
                    <a:lnTo>
                      <a:pt x="1134" y="2605"/>
                    </a:lnTo>
                    <a:cubicBezTo>
                      <a:pt x="1134" y="2607"/>
                      <a:pt x="1134" y="2610"/>
                      <a:pt x="1134" y="2613"/>
                    </a:cubicBezTo>
                    <a:lnTo>
                      <a:pt x="1134" y="2614"/>
                    </a:lnTo>
                    <a:cubicBezTo>
                      <a:pt x="1134" y="2623"/>
                      <a:pt x="1134" y="2632"/>
                      <a:pt x="1134" y="2641"/>
                    </a:cubicBezTo>
                    <a:cubicBezTo>
                      <a:pt x="1134" y="2691"/>
                      <a:pt x="1133" y="2741"/>
                      <a:pt x="1130" y="2789"/>
                    </a:cubicBezTo>
                    <a:lnTo>
                      <a:pt x="1130" y="2791"/>
                    </a:lnTo>
                    <a:cubicBezTo>
                      <a:pt x="1130" y="2801"/>
                      <a:pt x="1129" y="2811"/>
                      <a:pt x="1129" y="2822"/>
                    </a:cubicBezTo>
                    <a:cubicBezTo>
                      <a:pt x="1129" y="2823"/>
                      <a:pt x="1129" y="2823"/>
                      <a:pt x="1127" y="2825"/>
                    </a:cubicBezTo>
                    <a:cubicBezTo>
                      <a:pt x="1127" y="2836"/>
                      <a:pt x="1126" y="2848"/>
                      <a:pt x="1126" y="2860"/>
                    </a:cubicBezTo>
                    <a:cubicBezTo>
                      <a:pt x="1124" y="2867"/>
                      <a:pt x="1124" y="2875"/>
                      <a:pt x="1123" y="2882"/>
                    </a:cubicBezTo>
                    <a:cubicBezTo>
                      <a:pt x="1123" y="2887"/>
                      <a:pt x="1123" y="2891"/>
                      <a:pt x="1123" y="2894"/>
                    </a:cubicBezTo>
                    <a:cubicBezTo>
                      <a:pt x="1123" y="2895"/>
                      <a:pt x="1121" y="2895"/>
                      <a:pt x="1121" y="2895"/>
                    </a:cubicBezTo>
                    <a:cubicBezTo>
                      <a:pt x="1121" y="2903"/>
                      <a:pt x="1120" y="2912"/>
                      <a:pt x="1120" y="2919"/>
                    </a:cubicBezTo>
                    <a:cubicBezTo>
                      <a:pt x="1120" y="2922"/>
                      <a:pt x="1118" y="2926"/>
                      <a:pt x="1118" y="2931"/>
                    </a:cubicBezTo>
                    <a:cubicBezTo>
                      <a:pt x="1117" y="2940"/>
                      <a:pt x="1117" y="2948"/>
                      <a:pt x="1115" y="2956"/>
                    </a:cubicBezTo>
                    <a:cubicBezTo>
                      <a:pt x="1115" y="2959"/>
                      <a:pt x="1114" y="2962"/>
                      <a:pt x="1114" y="2965"/>
                    </a:cubicBezTo>
                    <a:cubicBezTo>
                      <a:pt x="1114" y="2973"/>
                      <a:pt x="1112" y="2981"/>
                      <a:pt x="1111" y="2988"/>
                    </a:cubicBezTo>
                    <a:cubicBezTo>
                      <a:pt x="1111" y="2991"/>
                      <a:pt x="1111" y="2996"/>
                      <a:pt x="1109" y="3000"/>
                    </a:cubicBezTo>
                    <a:cubicBezTo>
                      <a:pt x="1109" y="3006"/>
                      <a:pt x="1108" y="3012"/>
                      <a:pt x="1106" y="3018"/>
                    </a:cubicBezTo>
                    <a:cubicBezTo>
                      <a:pt x="1134" y="3031"/>
                      <a:pt x="1161" y="3044"/>
                      <a:pt x="1189" y="3056"/>
                    </a:cubicBezTo>
                    <a:cubicBezTo>
                      <a:pt x="1410" y="2496"/>
                      <a:pt x="1815" y="2025"/>
                      <a:pt x="2338" y="1723"/>
                    </a:cubicBezTo>
                    <a:cubicBezTo>
                      <a:pt x="2685" y="1523"/>
                      <a:pt x="3059" y="1409"/>
                      <a:pt x="3435" y="1377"/>
                    </a:cubicBezTo>
                    <a:cubicBezTo>
                      <a:pt x="3283" y="1022"/>
                      <a:pt x="3043" y="709"/>
                      <a:pt x="2734" y="470"/>
                    </a:cubicBezTo>
                    <a:cubicBezTo>
                      <a:pt x="2685" y="432"/>
                      <a:pt x="2635" y="396"/>
                      <a:pt x="2583" y="364"/>
                    </a:cubicBezTo>
                    <a:cubicBezTo>
                      <a:pt x="2391" y="239"/>
                      <a:pt x="2176" y="142"/>
                      <a:pt x="1941" y="78"/>
                    </a:cubicBezTo>
                    <a:cubicBezTo>
                      <a:pt x="1746" y="26"/>
                      <a:pt x="1550" y="1"/>
                      <a:pt x="135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8353980" y="3721182"/>
                <a:ext cx="5013" cy="5251"/>
              </a:xfrm>
              <a:custGeom>
                <a:avLst/>
                <a:gdLst/>
                <a:ahLst/>
                <a:cxnLst/>
                <a:rect l="l" t="t" r="r" b="b"/>
                <a:pathLst>
                  <a:path w="63" h="66" extrusionOk="0">
                    <a:moveTo>
                      <a:pt x="0" y="65"/>
                    </a:moveTo>
                    <a:cubicBezTo>
                      <a:pt x="19" y="43"/>
                      <a:pt x="40" y="21"/>
                      <a:pt x="62" y="1"/>
                    </a:cubicBezTo>
                    <a:cubicBezTo>
                      <a:pt x="40" y="21"/>
                      <a:pt x="19" y="43"/>
                      <a:pt x="0" y="6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8359948" y="3715612"/>
                <a:ext cx="4854" cy="4456"/>
              </a:xfrm>
              <a:custGeom>
                <a:avLst/>
                <a:gdLst/>
                <a:ahLst/>
                <a:cxnLst/>
                <a:rect l="l" t="t" r="r" b="b"/>
                <a:pathLst>
                  <a:path w="61" h="56" extrusionOk="0">
                    <a:moveTo>
                      <a:pt x="0" y="56"/>
                    </a:moveTo>
                    <a:cubicBezTo>
                      <a:pt x="19" y="37"/>
                      <a:pt x="40" y="18"/>
                      <a:pt x="61" y="0"/>
                    </a:cubicBezTo>
                    <a:cubicBezTo>
                      <a:pt x="40" y="18"/>
                      <a:pt x="19" y="37"/>
                      <a:pt x="0" y="56"/>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8373076" y="3705030"/>
                <a:ext cx="4138" cy="3342"/>
              </a:xfrm>
              <a:custGeom>
                <a:avLst/>
                <a:gdLst/>
                <a:ahLst/>
                <a:cxnLst/>
                <a:rect l="l" t="t" r="r" b="b"/>
                <a:pathLst>
                  <a:path w="52" h="42" extrusionOk="0">
                    <a:moveTo>
                      <a:pt x="0" y="42"/>
                    </a:moveTo>
                    <a:cubicBezTo>
                      <a:pt x="18" y="27"/>
                      <a:pt x="36" y="14"/>
                      <a:pt x="52" y="0"/>
                    </a:cubicBezTo>
                    <a:cubicBezTo>
                      <a:pt x="36" y="14"/>
                      <a:pt x="18" y="27"/>
                      <a:pt x="0" y="4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8366393" y="3710202"/>
                <a:ext cx="4535" cy="3899"/>
              </a:xfrm>
              <a:custGeom>
                <a:avLst/>
                <a:gdLst/>
                <a:ahLst/>
                <a:cxnLst/>
                <a:rect l="l" t="t" r="r" b="b"/>
                <a:pathLst>
                  <a:path w="57" h="49" extrusionOk="0">
                    <a:moveTo>
                      <a:pt x="56" y="0"/>
                    </a:moveTo>
                    <a:lnTo>
                      <a:pt x="56" y="0"/>
                    </a:lnTo>
                    <a:cubicBezTo>
                      <a:pt x="37" y="15"/>
                      <a:pt x="18" y="31"/>
                      <a:pt x="0" y="49"/>
                    </a:cubicBezTo>
                    <a:cubicBezTo>
                      <a:pt x="18" y="33"/>
                      <a:pt x="37" y="16"/>
                      <a:pt x="56"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8158962" y="4490992"/>
                <a:ext cx="1194" cy="3183"/>
              </a:xfrm>
              <a:custGeom>
                <a:avLst/>
                <a:gdLst/>
                <a:ahLst/>
                <a:cxnLst/>
                <a:rect l="l" t="t" r="r" b="b"/>
                <a:pathLst>
                  <a:path w="15" h="40" extrusionOk="0">
                    <a:moveTo>
                      <a:pt x="1" y="1"/>
                    </a:moveTo>
                    <a:cubicBezTo>
                      <a:pt x="5" y="14"/>
                      <a:pt x="10" y="26"/>
                      <a:pt x="14" y="39"/>
                    </a:cubicBezTo>
                    <a:cubicBezTo>
                      <a:pt x="10" y="26"/>
                      <a:pt x="5" y="14"/>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8156416" y="4482558"/>
                <a:ext cx="1114" cy="3740"/>
              </a:xfrm>
              <a:custGeom>
                <a:avLst/>
                <a:gdLst/>
                <a:ahLst/>
                <a:cxnLst/>
                <a:rect l="l" t="t" r="r" b="b"/>
                <a:pathLst>
                  <a:path w="14" h="47" extrusionOk="0">
                    <a:moveTo>
                      <a:pt x="0" y="1"/>
                    </a:moveTo>
                    <a:cubicBezTo>
                      <a:pt x="3" y="16"/>
                      <a:pt x="9" y="32"/>
                      <a:pt x="14" y="46"/>
                    </a:cubicBezTo>
                    <a:cubicBezTo>
                      <a:pt x="9" y="32"/>
                      <a:pt x="3" y="16"/>
                      <a:pt x="0"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8162065" y="4499426"/>
                <a:ext cx="955" cy="2467"/>
              </a:xfrm>
              <a:custGeom>
                <a:avLst/>
                <a:gdLst/>
                <a:ahLst/>
                <a:cxnLst/>
                <a:rect l="l" t="t" r="r" b="b"/>
                <a:pathLst>
                  <a:path w="12" h="31" extrusionOk="0">
                    <a:moveTo>
                      <a:pt x="0" y="1"/>
                    </a:moveTo>
                    <a:lnTo>
                      <a:pt x="12" y="3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8154188" y="4474045"/>
                <a:ext cx="1114" cy="4376"/>
              </a:xfrm>
              <a:custGeom>
                <a:avLst/>
                <a:gdLst/>
                <a:ahLst/>
                <a:cxnLst/>
                <a:rect l="l" t="t" r="r" b="b"/>
                <a:pathLst>
                  <a:path w="14" h="55" extrusionOk="0">
                    <a:moveTo>
                      <a:pt x="0" y="0"/>
                    </a:moveTo>
                    <a:cubicBezTo>
                      <a:pt x="5" y="18"/>
                      <a:pt x="9" y="36"/>
                      <a:pt x="14" y="55"/>
                    </a:cubicBezTo>
                    <a:cubicBezTo>
                      <a:pt x="9" y="36"/>
                      <a:pt x="5"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8164054" y="4371881"/>
                <a:ext cx="273076" cy="242044"/>
              </a:xfrm>
              <a:custGeom>
                <a:avLst/>
                <a:gdLst/>
                <a:ahLst/>
                <a:cxnLst/>
                <a:rect l="l" t="t" r="r" b="b"/>
                <a:pathLst>
                  <a:path w="3432" h="3042" extrusionOk="0">
                    <a:moveTo>
                      <a:pt x="2239" y="0"/>
                    </a:moveTo>
                    <a:cubicBezTo>
                      <a:pt x="2230" y="25"/>
                      <a:pt x="2219" y="49"/>
                      <a:pt x="2209" y="74"/>
                    </a:cubicBezTo>
                    <a:cubicBezTo>
                      <a:pt x="2205" y="84"/>
                      <a:pt x="2199" y="96"/>
                      <a:pt x="2194" y="106"/>
                    </a:cubicBezTo>
                    <a:cubicBezTo>
                      <a:pt x="2193" y="109"/>
                      <a:pt x="2191" y="112"/>
                      <a:pt x="2190" y="115"/>
                    </a:cubicBezTo>
                    <a:cubicBezTo>
                      <a:pt x="2187" y="122"/>
                      <a:pt x="2184" y="130"/>
                      <a:pt x="2180" y="137"/>
                    </a:cubicBezTo>
                    <a:lnTo>
                      <a:pt x="2180" y="139"/>
                    </a:lnTo>
                    <a:lnTo>
                      <a:pt x="2171" y="155"/>
                    </a:lnTo>
                    <a:lnTo>
                      <a:pt x="2171" y="156"/>
                    </a:lnTo>
                    <a:cubicBezTo>
                      <a:pt x="2169" y="161"/>
                      <a:pt x="2166" y="165"/>
                      <a:pt x="2165" y="170"/>
                    </a:cubicBezTo>
                    <a:lnTo>
                      <a:pt x="2163" y="171"/>
                    </a:lnTo>
                    <a:cubicBezTo>
                      <a:pt x="2149" y="202"/>
                      <a:pt x="2132" y="233"/>
                      <a:pt x="2116" y="264"/>
                    </a:cubicBezTo>
                    <a:lnTo>
                      <a:pt x="2116" y="265"/>
                    </a:lnTo>
                    <a:cubicBezTo>
                      <a:pt x="2112" y="273"/>
                      <a:pt x="2107" y="280"/>
                      <a:pt x="2103" y="289"/>
                    </a:cubicBezTo>
                    <a:lnTo>
                      <a:pt x="2100" y="295"/>
                    </a:lnTo>
                    <a:cubicBezTo>
                      <a:pt x="2094" y="305"/>
                      <a:pt x="2088" y="315"/>
                      <a:pt x="2082" y="324"/>
                    </a:cubicBezTo>
                    <a:cubicBezTo>
                      <a:pt x="2082" y="324"/>
                      <a:pt x="2082" y="326"/>
                      <a:pt x="2082" y="326"/>
                    </a:cubicBezTo>
                    <a:cubicBezTo>
                      <a:pt x="2081" y="327"/>
                      <a:pt x="2081" y="329"/>
                      <a:pt x="2079" y="330"/>
                    </a:cubicBezTo>
                    <a:cubicBezTo>
                      <a:pt x="2079" y="332"/>
                      <a:pt x="2078" y="333"/>
                      <a:pt x="2078" y="333"/>
                    </a:cubicBezTo>
                    <a:lnTo>
                      <a:pt x="2066" y="355"/>
                    </a:lnTo>
                    <a:cubicBezTo>
                      <a:pt x="2065" y="355"/>
                      <a:pt x="2065" y="357"/>
                      <a:pt x="2065" y="357"/>
                    </a:cubicBezTo>
                    <a:cubicBezTo>
                      <a:pt x="2060" y="364"/>
                      <a:pt x="2057" y="370"/>
                      <a:pt x="2053" y="376"/>
                    </a:cubicBezTo>
                    <a:lnTo>
                      <a:pt x="2051" y="377"/>
                    </a:lnTo>
                    <a:cubicBezTo>
                      <a:pt x="2050" y="380"/>
                      <a:pt x="2049" y="383"/>
                      <a:pt x="2047" y="386"/>
                    </a:cubicBezTo>
                    <a:lnTo>
                      <a:pt x="2028" y="417"/>
                    </a:lnTo>
                    <a:cubicBezTo>
                      <a:pt x="2022" y="426"/>
                      <a:pt x="2016" y="436"/>
                      <a:pt x="2010" y="446"/>
                    </a:cubicBezTo>
                    <a:lnTo>
                      <a:pt x="2009" y="446"/>
                    </a:lnTo>
                    <a:cubicBezTo>
                      <a:pt x="2007" y="448"/>
                      <a:pt x="2007" y="451"/>
                      <a:pt x="2006" y="452"/>
                    </a:cubicBezTo>
                    <a:cubicBezTo>
                      <a:pt x="2004" y="454"/>
                      <a:pt x="2003" y="455"/>
                      <a:pt x="2003" y="457"/>
                    </a:cubicBezTo>
                    <a:cubicBezTo>
                      <a:pt x="1998" y="463"/>
                      <a:pt x="1994" y="470"/>
                      <a:pt x="1991" y="476"/>
                    </a:cubicBezTo>
                    <a:lnTo>
                      <a:pt x="1988" y="479"/>
                    </a:lnTo>
                    <a:cubicBezTo>
                      <a:pt x="1987" y="480"/>
                      <a:pt x="1985" y="483"/>
                      <a:pt x="1984" y="486"/>
                    </a:cubicBezTo>
                    <a:cubicBezTo>
                      <a:pt x="1979" y="492"/>
                      <a:pt x="1975" y="498"/>
                      <a:pt x="1970" y="505"/>
                    </a:cubicBezTo>
                    <a:cubicBezTo>
                      <a:pt x="1959" y="523"/>
                      <a:pt x="1947" y="539"/>
                      <a:pt x="1935" y="557"/>
                    </a:cubicBezTo>
                    <a:lnTo>
                      <a:pt x="1934" y="558"/>
                    </a:lnTo>
                    <a:cubicBezTo>
                      <a:pt x="1934" y="558"/>
                      <a:pt x="1932" y="560"/>
                      <a:pt x="1931" y="561"/>
                    </a:cubicBezTo>
                    <a:lnTo>
                      <a:pt x="1931" y="563"/>
                    </a:lnTo>
                    <a:cubicBezTo>
                      <a:pt x="1928" y="566"/>
                      <a:pt x="1926" y="567"/>
                      <a:pt x="1925" y="570"/>
                    </a:cubicBezTo>
                    <a:cubicBezTo>
                      <a:pt x="1920" y="577"/>
                      <a:pt x="1915" y="585"/>
                      <a:pt x="1910" y="592"/>
                    </a:cubicBezTo>
                    <a:cubicBezTo>
                      <a:pt x="1909" y="592"/>
                      <a:pt x="1909" y="592"/>
                      <a:pt x="1909" y="594"/>
                    </a:cubicBezTo>
                    <a:lnTo>
                      <a:pt x="1904" y="598"/>
                    </a:lnTo>
                    <a:cubicBezTo>
                      <a:pt x="1904" y="600"/>
                      <a:pt x="1904" y="600"/>
                      <a:pt x="1903" y="600"/>
                    </a:cubicBezTo>
                    <a:lnTo>
                      <a:pt x="1903" y="601"/>
                    </a:lnTo>
                    <a:cubicBezTo>
                      <a:pt x="1898" y="607"/>
                      <a:pt x="1894" y="613"/>
                      <a:pt x="1888" y="620"/>
                    </a:cubicBezTo>
                    <a:cubicBezTo>
                      <a:pt x="1881" y="629"/>
                      <a:pt x="1875" y="638"/>
                      <a:pt x="1867" y="648"/>
                    </a:cubicBezTo>
                    <a:cubicBezTo>
                      <a:pt x="1866" y="650"/>
                      <a:pt x="1864" y="651"/>
                      <a:pt x="1862" y="654"/>
                    </a:cubicBezTo>
                    <a:cubicBezTo>
                      <a:pt x="1856" y="661"/>
                      <a:pt x="1851" y="669"/>
                      <a:pt x="1845" y="676"/>
                    </a:cubicBezTo>
                    <a:lnTo>
                      <a:pt x="1844" y="676"/>
                    </a:lnTo>
                    <a:cubicBezTo>
                      <a:pt x="1839" y="682"/>
                      <a:pt x="1835" y="688"/>
                      <a:pt x="1831" y="694"/>
                    </a:cubicBezTo>
                    <a:cubicBezTo>
                      <a:pt x="1829" y="694"/>
                      <a:pt x="1829" y="695"/>
                      <a:pt x="1828" y="697"/>
                    </a:cubicBezTo>
                    <a:cubicBezTo>
                      <a:pt x="1826" y="698"/>
                      <a:pt x="1825" y="701"/>
                      <a:pt x="1822" y="704"/>
                    </a:cubicBezTo>
                    <a:cubicBezTo>
                      <a:pt x="1817" y="709"/>
                      <a:pt x="1813" y="714"/>
                      <a:pt x="1809" y="720"/>
                    </a:cubicBezTo>
                    <a:cubicBezTo>
                      <a:pt x="1807" y="722"/>
                      <a:pt x="1807" y="722"/>
                      <a:pt x="1806" y="723"/>
                    </a:cubicBezTo>
                    <a:lnTo>
                      <a:pt x="1801" y="729"/>
                    </a:lnTo>
                    <a:cubicBezTo>
                      <a:pt x="1792" y="738"/>
                      <a:pt x="1785" y="748"/>
                      <a:pt x="1778" y="757"/>
                    </a:cubicBezTo>
                    <a:cubicBezTo>
                      <a:pt x="1776" y="757"/>
                      <a:pt x="1776" y="759"/>
                      <a:pt x="1775" y="759"/>
                    </a:cubicBezTo>
                    <a:lnTo>
                      <a:pt x="1775" y="760"/>
                    </a:lnTo>
                    <a:lnTo>
                      <a:pt x="1754" y="784"/>
                    </a:lnTo>
                    <a:cubicBezTo>
                      <a:pt x="1751" y="787"/>
                      <a:pt x="1750" y="788"/>
                      <a:pt x="1747" y="791"/>
                    </a:cubicBezTo>
                    <a:cubicBezTo>
                      <a:pt x="1741" y="797"/>
                      <a:pt x="1736" y="803"/>
                      <a:pt x="1730" y="809"/>
                    </a:cubicBezTo>
                    <a:cubicBezTo>
                      <a:pt x="1729" y="810"/>
                      <a:pt x="1728" y="812"/>
                      <a:pt x="1726" y="813"/>
                    </a:cubicBezTo>
                    <a:cubicBezTo>
                      <a:pt x="1720" y="820"/>
                      <a:pt x="1713" y="828"/>
                      <a:pt x="1707" y="835"/>
                    </a:cubicBezTo>
                    <a:cubicBezTo>
                      <a:pt x="1698" y="844"/>
                      <a:pt x="1691" y="851"/>
                      <a:pt x="1683" y="860"/>
                    </a:cubicBezTo>
                    <a:cubicBezTo>
                      <a:pt x="1680" y="862"/>
                      <a:pt x="1679" y="863"/>
                      <a:pt x="1677" y="866"/>
                    </a:cubicBezTo>
                    <a:lnTo>
                      <a:pt x="1676" y="866"/>
                    </a:lnTo>
                    <a:cubicBezTo>
                      <a:pt x="1673" y="869"/>
                      <a:pt x="1670" y="873"/>
                      <a:pt x="1667" y="876"/>
                    </a:cubicBezTo>
                    <a:lnTo>
                      <a:pt x="1666" y="876"/>
                    </a:lnTo>
                    <a:cubicBezTo>
                      <a:pt x="1663" y="879"/>
                      <a:pt x="1660" y="882"/>
                      <a:pt x="1657" y="887"/>
                    </a:cubicBezTo>
                    <a:cubicBezTo>
                      <a:pt x="1651" y="893"/>
                      <a:pt x="1644" y="900"/>
                      <a:pt x="1636" y="907"/>
                    </a:cubicBezTo>
                    <a:lnTo>
                      <a:pt x="1635" y="909"/>
                    </a:lnTo>
                    <a:lnTo>
                      <a:pt x="1632" y="910"/>
                    </a:lnTo>
                    <a:lnTo>
                      <a:pt x="1632" y="912"/>
                    </a:lnTo>
                    <a:cubicBezTo>
                      <a:pt x="1624" y="919"/>
                      <a:pt x="1616" y="928"/>
                      <a:pt x="1607" y="935"/>
                    </a:cubicBezTo>
                    <a:cubicBezTo>
                      <a:pt x="1599" y="944"/>
                      <a:pt x="1591" y="951"/>
                      <a:pt x="1582" y="959"/>
                    </a:cubicBezTo>
                    <a:cubicBezTo>
                      <a:pt x="1576" y="965"/>
                      <a:pt x="1570" y="969"/>
                      <a:pt x="1566" y="975"/>
                    </a:cubicBezTo>
                    <a:cubicBezTo>
                      <a:pt x="1564" y="975"/>
                      <a:pt x="1563" y="977"/>
                      <a:pt x="1561" y="978"/>
                    </a:cubicBezTo>
                    <a:cubicBezTo>
                      <a:pt x="1560" y="979"/>
                      <a:pt x="1558" y="981"/>
                      <a:pt x="1557" y="982"/>
                    </a:cubicBezTo>
                    <a:cubicBezTo>
                      <a:pt x="1549" y="990"/>
                      <a:pt x="1542" y="996"/>
                      <a:pt x="1533" y="1003"/>
                    </a:cubicBezTo>
                    <a:cubicBezTo>
                      <a:pt x="1533" y="1005"/>
                      <a:pt x="1532" y="1006"/>
                      <a:pt x="1530" y="1006"/>
                    </a:cubicBezTo>
                    <a:cubicBezTo>
                      <a:pt x="1521" y="1015"/>
                      <a:pt x="1513" y="1022"/>
                      <a:pt x="1504" y="1030"/>
                    </a:cubicBezTo>
                    <a:cubicBezTo>
                      <a:pt x="1498" y="1035"/>
                      <a:pt x="1492" y="1040"/>
                      <a:pt x="1486" y="1044"/>
                    </a:cubicBezTo>
                    <a:cubicBezTo>
                      <a:pt x="1483" y="1047"/>
                      <a:pt x="1480" y="1049"/>
                      <a:pt x="1477" y="1052"/>
                    </a:cubicBezTo>
                    <a:lnTo>
                      <a:pt x="1477" y="1053"/>
                    </a:lnTo>
                    <a:lnTo>
                      <a:pt x="1476" y="1053"/>
                    </a:lnTo>
                    <a:cubicBezTo>
                      <a:pt x="1467" y="1060"/>
                      <a:pt x="1458" y="1068"/>
                      <a:pt x="1449" y="1075"/>
                    </a:cubicBezTo>
                    <a:cubicBezTo>
                      <a:pt x="1449" y="1076"/>
                      <a:pt x="1448" y="1076"/>
                      <a:pt x="1448" y="1077"/>
                    </a:cubicBezTo>
                    <a:cubicBezTo>
                      <a:pt x="1446" y="1078"/>
                      <a:pt x="1445" y="1078"/>
                      <a:pt x="1443" y="1080"/>
                    </a:cubicBezTo>
                    <a:lnTo>
                      <a:pt x="1442" y="1081"/>
                    </a:lnTo>
                    <a:cubicBezTo>
                      <a:pt x="1429" y="1091"/>
                      <a:pt x="1417" y="1102"/>
                      <a:pt x="1404" y="1111"/>
                    </a:cubicBezTo>
                    <a:cubicBezTo>
                      <a:pt x="1404" y="1112"/>
                      <a:pt x="1402" y="1112"/>
                      <a:pt x="1402" y="1113"/>
                    </a:cubicBezTo>
                    <a:lnTo>
                      <a:pt x="1401" y="1115"/>
                    </a:lnTo>
                    <a:cubicBezTo>
                      <a:pt x="1399" y="1115"/>
                      <a:pt x="1398" y="1116"/>
                      <a:pt x="1398" y="1116"/>
                    </a:cubicBezTo>
                    <a:cubicBezTo>
                      <a:pt x="1396" y="1116"/>
                      <a:pt x="1396" y="1118"/>
                      <a:pt x="1396" y="1118"/>
                    </a:cubicBezTo>
                    <a:cubicBezTo>
                      <a:pt x="1395" y="1118"/>
                      <a:pt x="1395" y="1119"/>
                      <a:pt x="1393" y="1119"/>
                    </a:cubicBezTo>
                    <a:cubicBezTo>
                      <a:pt x="1387" y="1124"/>
                      <a:pt x="1381" y="1128"/>
                      <a:pt x="1377" y="1133"/>
                    </a:cubicBezTo>
                    <a:cubicBezTo>
                      <a:pt x="1373" y="1136"/>
                      <a:pt x="1370" y="1137"/>
                      <a:pt x="1367" y="1140"/>
                    </a:cubicBezTo>
                    <a:lnTo>
                      <a:pt x="1365" y="1140"/>
                    </a:lnTo>
                    <a:cubicBezTo>
                      <a:pt x="1356" y="1147"/>
                      <a:pt x="1348" y="1155"/>
                      <a:pt x="1339" y="1161"/>
                    </a:cubicBezTo>
                    <a:cubicBezTo>
                      <a:pt x="1337" y="1161"/>
                      <a:pt x="1337" y="1161"/>
                      <a:pt x="1337" y="1162"/>
                    </a:cubicBezTo>
                    <a:cubicBezTo>
                      <a:pt x="1328" y="1168"/>
                      <a:pt x="1320" y="1174"/>
                      <a:pt x="1311" y="1181"/>
                    </a:cubicBezTo>
                    <a:cubicBezTo>
                      <a:pt x="1311" y="1181"/>
                      <a:pt x="1309" y="1181"/>
                      <a:pt x="1309" y="1183"/>
                    </a:cubicBezTo>
                    <a:cubicBezTo>
                      <a:pt x="1303" y="1187"/>
                      <a:pt x="1296" y="1190"/>
                      <a:pt x="1290" y="1194"/>
                    </a:cubicBezTo>
                    <a:cubicBezTo>
                      <a:pt x="1289" y="1197"/>
                      <a:pt x="1286" y="1199"/>
                      <a:pt x="1284" y="1200"/>
                    </a:cubicBezTo>
                    <a:cubicBezTo>
                      <a:pt x="1283" y="1200"/>
                      <a:pt x="1281" y="1202"/>
                      <a:pt x="1280" y="1202"/>
                    </a:cubicBezTo>
                    <a:lnTo>
                      <a:pt x="1280" y="1203"/>
                    </a:lnTo>
                    <a:cubicBezTo>
                      <a:pt x="1274" y="1206"/>
                      <a:pt x="1268" y="1211"/>
                      <a:pt x="1261" y="1215"/>
                    </a:cubicBezTo>
                    <a:cubicBezTo>
                      <a:pt x="1261" y="1217"/>
                      <a:pt x="1259" y="1217"/>
                      <a:pt x="1258" y="1218"/>
                    </a:cubicBezTo>
                    <a:cubicBezTo>
                      <a:pt x="1255" y="1220"/>
                      <a:pt x="1253" y="1221"/>
                      <a:pt x="1250" y="1222"/>
                    </a:cubicBezTo>
                    <a:cubicBezTo>
                      <a:pt x="1244" y="1227"/>
                      <a:pt x="1239" y="1231"/>
                      <a:pt x="1231" y="1234"/>
                    </a:cubicBezTo>
                    <a:cubicBezTo>
                      <a:pt x="1231" y="1234"/>
                      <a:pt x="1231" y="1236"/>
                      <a:pt x="1231" y="1236"/>
                    </a:cubicBezTo>
                    <a:cubicBezTo>
                      <a:pt x="1228" y="1237"/>
                      <a:pt x="1225" y="1240"/>
                      <a:pt x="1221" y="1242"/>
                    </a:cubicBezTo>
                    <a:cubicBezTo>
                      <a:pt x="1212" y="1247"/>
                      <a:pt x="1203" y="1253"/>
                      <a:pt x="1194" y="1259"/>
                    </a:cubicBezTo>
                    <a:lnTo>
                      <a:pt x="1191" y="1261"/>
                    </a:lnTo>
                    <a:cubicBezTo>
                      <a:pt x="1183" y="1267"/>
                      <a:pt x="1174" y="1273"/>
                      <a:pt x="1163" y="1278"/>
                    </a:cubicBezTo>
                    <a:cubicBezTo>
                      <a:pt x="1163" y="1278"/>
                      <a:pt x="1162" y="1278"/>
                      <a:pt x="1162" y="1280"/>
                    </a:cubicBezTo>
                    <a:cubicBezTo>
                      <a:pt x="1152" y="1286"/>
                      <a:pt x="1143" y="1292"/>
                      <a:pt x="1133" y="1298"/>
                    </a:cubicBezTo>
                    <a:lnTo>
                      <a:pt x="1131" y="1298"/>
                    </a:lnTo>
                    <a:cubicBezTo>
                      <a:pt x="1128" y="1301"/>
                      <a:pt x="1124" y="1303"/>
                      <a:pt x="1119" y="1305"/>
                    </a:cubicBezTo>
                    <a:cubicBezTo>
                      <a:pt x="1115" y="1308"/>
                      <a:pt x="1110" y="1311"/>
                      <a:pt x="1106" y="1314"/>
                    </a:cubicBezTo>
                    <a:cubicBezTo>
                      <a:pt x="1105" y="1314"/>
                      <a:pt x="1105" y="1314"/>
                      <a:pt x="1103" y="1315"/>
                    </a:cubicBezTo>
                    <a:lnTo>
                      <a:pt x="1102" y="1315"/>
                    </a:lnTo>
                    <a:cubicBezTo>
                      <a:pt x="1100" y="1317"/>
                      <a:pt x="1099" y="1317"/>
                      <a:pt x="1097" y="1318"/>
                    </a:cubicBezTo>
                    <a:cubicBezTo>
                      <a:pt x="1097" y="1318"/>
                      <a:pt x="1096" y="1320"/>
                      <a:pt x="1094" y="1320"/>
                    </a:cubicBezTo>
                    <a:cubicBezTo>
                      <a:pt x="1080" y="1328"/>
                      <a:pt x="1065" y="1336"/>
                      <a:pt x="1052" y="1345"/>
                    </a:cubicBezTo>
                    <a:lnTo>
                      <a:pt x="1050" y="1345"/>
                    </a:lnTo>
                    <a:cubicBezTo>
                      <a:pt x="1037" y="1352"/>
                      <a:pt x="1024" y="1359"/>
                      <a:pt x="1009" y="1367"/>
                    </a:cubicBezTo>
                    <a:cubicBezTo>
                      <a:pt x="1002" y="1371"/>
                      <a:pt x="994" y="1374"/>
                      <a:pt x="987" y="1379"/>
                    </a:cubicBezTo>
                    <a:lnTo>
                      <a:pt x="985" y="1379"/>
                    </a:lnTo>
                    <a:cubicBezTo>
                      <a:pt x="982" y="1380"/>
                      <a:pt x="981" y="1382"/>
                      <a:pt x="978" y="1383"/>
                    </a:cubicBezTo>
                    <a:lnTo>
                      <a:pt x="976" y="1383"/>
                    </a:lnTo>
                    <a:cubicBezTo>
                      <a:pt x="975" y="1384"/>
                      <a:pt x="974" y="1386"/>
                      <a:pt x="971" y="1386"/>
                    </a:cubicBezTo>
                    <a:lnTo>
                      <a:pt x="969" y="1387"/>
                    </a:lnTo>
                    <a:cubicBezTo>
                      <a:pt x="962" y="1390"/>
                      <a:pt x="954" y="1395"/>
                      <a:pt x="947" y="1398"/>
                    </a:cubicBezTo>
                    <a:cubicBezTo>
                      <a:pt x="947" y="1399"/>
                      <a:pt x="947" y="1399"/>
                      <a:pt x="946" y="1399"/>
                    </a:cubicBezTo>
                    <a:lnTo>
                      <a:pt x="940" y="1402"/>
                    </a:lnTo>
                    <a:lnTo>
                      <a:pt x="938" y="1404"/>
                    </a:lnTo>
                    <a:cubicBezTo>
                      <a:pt x="921" y="1412"/>
                      <a:pt x="901" y="1421"/>
                      <a:pt x="884" y="1429"/>
                    </a:cubicBezTo>
                    <a:cubicBezTo>
                      <a:pt x="884" y="1429"/>
                      <a:pt x="884" y="1429"/>
                      <a:pt x="882" y="1430"/>
                    </a:cubicBezTo>
                    <a:cubicBezTo>
                      <a:pt x="879" y="1430"/>
                      <a:pt x="878" y="1432"/>
                      <a:pt x="875" y="1433"/>
                    </a:cubicBezTo>
                    <a:cubicBezTo>
                      <a:pt x="867" y="1436"/>
                      <a:pt x="860" y="1440"/>
                      <a:pt x="853" y="1443"/>
                    </a:cubicBezTo>
                    <a:lnTo>
                      <a:pt x="850" y="1445"/>
                    </a:lnTo>
                    <a:cubicBezTo>
                      <a:pt x="848" y="1445"/>
                      <a:pt x="847" y="1446"/>
                      <a:pt x="845" y="1446"/>
                    </a:cubicBezTo>
                    <a:cubicBezTo>
                      <a:pt x="844" y="1446"/>
                      <a:pt x="844" y="1446"/>
                      <a:pt x="844" y="1448"/>
                    </a:cubicBezTo>
                    <a:cubicBezTo>
                      <a:pt x="835" y="1451"/>
                      <a:pt x="828" y="1454"/>
                      <a:pt x="819" y="1458"/>
                    </a:cubicBezTo>
                    <a:cubicBezTo>
                      <a:pt x="816" y="1460"/>
                      <a:pt x="813" y="1460"/>
                      <a:pt x="810" y="1461"/>
                    </a:cubicBezTo>
                    <a:cubicBezTo>
                      <a:pt x="803" y="1465"/>
                      <a:pt x="794" y="1468"/>
                      <a:pt x="787" y="1471"/>
                    </a:cubicBezTo>
                    <a:lnTo>
                      <a:pt x="785" y="1471"/>
                    </a:lnTo>
                    <a:cubicBezTo>
                      <a:pt x="784" y="1473"/>
                      <a:pt x="781" y="1473"/>
                      <a:pt x="779" y="1474"/>
                    </a:cubicBezTo>
                    <a:lnTo>
                      <a:pt x="778" y="1474"/>
                    </a:lnTo>
                    <a:cubicBezTo>
                      <a:pt x="770" y="1479"/>
                      <a:pt x="763" y="1482"/>
                      <a:pt x="754" y="1485"/>
                    </a:cubicBezTo>
                    <a:cubicBezTo>
                      <a:pt x="741" y="1490"/>
                      <a:pt x="728" y="1495"/>
                      <a:pt x="713" y="1501"/>
                    </a:cubicBezTo>
                    <a:cubicBezTo>
                      <a:pt x="683" y="1513"/>
                      <a:pt x="652" y="1523"/>
                      <a:pt x="622" y="1533"/>
                    </a:cubicBezTo>
                    <a:cubicBezTo>
                      <a:pt x="622" y="1533"/>
                      <a:pt x="622" y="1533"/>
                      <a:pt x="622" y="1535"/>
                    </a:cubicBezTo>
                    <a:cubicBezTo>
                      <a:pt x="619" y="1535"/>
                      <a:pt x="616" y="1536"/>
                      <a:pt x="613" y="1538"/>
                    </a:cubicBezTo>
                    <a:cubicBezTo>
                      <a:pt x="605" y="1539"/>
                      <a:pt x="597" y="1542"/>
                      <a:pt x="588" y="1545"/>
                    </a:cubicBezTo>
                    <a:cubicBezTo>
                      <a:pt x="585" y="1546"/>
                      <a:pt x="583" y="1546"/>
                      <a:pt x="580" y="1548"/>
                    </a:cubicBezTo>
                    <a:lnTo>
                      <a:pt x="579" y="1548"/>
                    </a:lnTo>
                    <a:cubicBezTo>
                      <a:pt x="560" y="1554"/>
                      <a:pt x="541" y="1560"/>
                      <a:pt x="521" y="1566"/>
                    </a:cubicBezTo>
                    <a:cubicBezTo>
                      <a:pt x="521" y="1566"/>
                      <a:pt x="521" y="1566"/>
                      <a:pt x="521" y="1567"/>
                    </a:cubicBezTo>
                    <a:cubicBezTo>
                      <a:pt x="496" y="1574"/>
                      <a:pt x="471" y="1582"/>
                      <a:pt x="445" y="1588"/>
                    </a:cubicBezTo>
                    <a:cubicBezTo>
                      <a:pt x="437" y="1591"/>
                      <a:pt x="429" y="1592"/>
                      <a:pt x="421" y="1594"/>
                    </a:cubicBezTo>
                    <a:lnTo>
                      <a:pt x="420" y="1595"/>
                    </a:lnTo>
                    <a:cubicBezTo>
                      <a:pt x="417" y="1595"/>
                      <a:pt x="415" y="1597"/>
                      <a:pt x="412" y="1597"/>
                    </a:cubicBezTo>
                    <a:lnTo>
                      <a:pt x="411" y="1597"/>
                    </a:lnTo>
                    <a:cubicBezTo>
                      <a:pt x="392" y="1602"/>
                      <a:pt x="371" y="1607"/>
                      <a:pt x="351" y="1611"/>
                    </a:cubicBezTo>
                    <a:cubicBezTo>
                      <a:pt x="348" y="1611"/>
                      <a:pt x="345" y="1613"/>
                      <a:pt x="342" y="1613"/>
                    </a:cubicBezTo>
                    <a:lnTo>
                      <a:pt x="345" y="1613"/>
                    </a:lnTo>
                    <a:cubicBezTo>
                      <a:pt x="333" y="1616"/>
                      <a:pt x="323" y="1617"/>
                      <a:pt x="312" y="1620"/>
                    </a:cubicBezTo>
                    <a:cubicBezTo>
                      <a:pt x="311" y="1620"/>
                      <a:pt x="308" y="1620"/>
                      <a:pt x="306" y="1622"/>
                    </a:cubicBezTo>
                    <a:lnTo>
                      <a:pt x="305" y="1622"/>
                    </a:lnTo>
                    <a:cubicBezTo>
                      <a:pt x="298" y="1623"/>
                      <a:pt x="290" y="1624"/>
                      <a:pt x="283" y="1626"/>
                    </a:cubicBezTo>
                    <a:lnTo>
                      <a:pt x="281" y="1626"/>
                    </a:lnTo>
                    <a:cubicBezTo>
                      <a:pt x="274" y="1627"/>
                      <a:pt x="267" y="1629"/>
                      <a:pt x="261" y="1630"/>
                    </a:cubicBezTo>
                    <a:lnTo>
                      <a:pt x="258" y="1630"/>
                    </a:lnTo>
                    <a:cubicBezTo>
                      <a:pt x="256" y="1630"/>
                      <a:pt x="253" y="1632"/>
                      <a:pt x="252" y="1632"/>
                    </a:cubicBezTo>
                    <a:cubicBezTo>
                      <a:pt x="250" y="1632"/>
                      <a:pt x="249" y="1632"/>
                      <a:pt x="248" y="1633"/>
                    </a:cubicBezTo>
                    <a:cubicBezTo>
                      <a:pt x="245" y="1633"/>
                      <a:pt x="242" y="1633"/>
                      <a:pt x="239" y="1635"/>
                    </a:cubicBezTo>
                    <a:cubicBezTo>
                      <a:pt x="230" y="1636"/>
                      <a:pt x="222" y="1638"/>
                      <a:pt x="214" y="1639"/>
                    </a:cubicBezTo>
                    <a:cubicBezTo>
                      <a:pt x="205" y="1641"/>
                      <a:pt x="197" y="1642"/>
                      <a:pt x="189" y="1644"/>
                    </a:cubicBezTo>
                    <a:lnTo>
                      <a:pt x="187" y="1644"/>
                    </a:lnTo>
                    <a:lnTo>
                      <a:pt x="180" y="1645"/>
                    </a:lnTo>
                    <a:cubicBezTo>
                      <a:pt x="177" y="1645"/>
                      <a:pt x="174" y="1645"/>
                      <a:pt x="172" y="1647"/>
                    </a:cubicBezTo>
                    <a:lnTo>
                      <a:pt x="169" y="1647"/>
                    </a:lnTo>
                    <a:cubicBezTo>
                      <a:pt x="139" y="1651"/>
                      <a:pt x="106" y="1655"/>
                      <a:pt x="74" y="1660"/>
                    </a:cubicBezTo>
                    <a:lnTo>
                      <a:pt x="65" y="1660"/>
                    </a:lnTo>
                    <a:cubicBezTo>
                      <a:pt x="58" y="1661"/>
                      <a:pt x="49" y="1663"/>
                      <a:pt x="40" y="1663"/>
                    </a:cubicBezTo>
                    <a:cubicBezTo>
                      <a:pt x="40" y="1663"/>
                      <a:pt x="38" y="1663"/>
                      <a:pt x="38" y="1664"/>
                    </a:cubicBezTo>
                    <a:lnTo>
                      <a:pt x="30" y="1664"/>
                    </a:lnTo>
                    <a:cubicBezTo>
                      <a:pt x="21" y="1666"/>
                      <a:pt x="13" y="1666"/>
                      <a:pt x="5" y="1667"/>
                    </a:cubicBezTo>
                    <a:lnTo>
                      <a:pt x="0" y="1667"/>
                    </a:lnTo>
                    <a:cubicBezTo>
                      <a:pt x="143" y="2006"/>
                      <a:pt x="368" y="2306"/>
                      <a:pt x="658" y="2539"/>
                    </a:cubicBezTo>
                    <a:cubicBezTo>
                      <a:pt x="719" y="2589"/>
                      <a:pt x="784" y="2636"/>
                      <a:pt x="850" y="2679"/>
                    </a:cubicBezTo>
                    <a:cubicBezTo>
                      <a:pt x="1043" y="2804"/>
                      <a:pt x="1258" y="2901"/>
                      <a:pt x="1492" y="2965"/>
                    </a:cubicBezTo>
                    <a:cubicBezTo>
                      <a:pt x="1687" y="3017"/>
                      <a:pt x="1883" y="3041"/>
                      <a:pt x="2076" y="3041"/>
                    </a:cubicBezTo>
                    <a:cubicBezTo>
                      <a:pt x="2571" y="3041"/>
                      <a:pt x="3046" y="2877"/>
                      <a:pt x="3431" y="2588"/>
                    </a:cubicBezTo>
                    <a:cubicBezTo>
                      <a:pt x="3430" y="2586"/>
                      <a:pt x="3427" y="2583"/>
                      <a:pt x="3424" y="2582"/>
                    </a:cubicBezTo>
                    <a:cubicBezTo>
                      <a:pt x="3422" y="2579"/>
                      <a:pt x="3420" y="2576"/>
                      <a:pt x="3415" y="2574"/>
                    </a:cubicBezTo>
                    <a:cubicBezTo>
                      <a:pt x="3406" y="2567"/>
                      <a:pt x="3396" y="2560"/>
                      <a:pt x="3387" y="2554"/>
                    </a:cubicBezTo>
                    <a:cubicBezTo>
                      <a:pt x="3387" y="2552"/>
                      <a:pt x="3386" y="2552"/>
                      <a:pt x="3386" y="2552"/>
                    </a:cubicBezTo>
                    <a:cubicBezTo>
                      <a:pt x="3380" y="2548"/>
                      <a:pt x="3375" y="2545"/>
                      <a:pt x="3369" y="2540"/>
                    </a:cubicBezTo>
                    <a:lnTo>
                      <a:pt x="3361" y="2533"/>
                    </a:lnTo>
                    <a:cubicBezTo>
                      <a:pt x="3361" y="2533"/>
                      <a:pt x="3359" y="2532"/>
                      <a:pt x="3359" y="2532"/>
                    </a:cubicBezTo>
                    <a:lnTo>
                      <a:pt x="3339" y="2517"/>
                    </a:lnTo>
                    <a:cubicBezTo>
                      <a:pt x="3337" y="2514"/>
                      <a:pt x="3334" y="2512"/>
                      <a:pt x="3331" y="2511"/>
                    </a:cubicBezTo>
                    <a:cubicBezTo>
                      <a:pt x="3331" y="2510"/>
                      <a:pt x="3330" y="2510"/>
                      <a:pt x="3328" y="2508"/>
                    </a:cubicBezTo>
                    <a:cubicBezTo>
                      <a:pt x="3324" y="2504"/>
                      <a:pt x="3318" y="2499"/>
                      <a:pt x="3312" y="2495"/>
                    </a:cubicBezTo>
                    <a:cubicBezTo>
                      <a:pt x="3311" y="2493"/>
                      <a:pt x="3308" y="2492"/>
                      <a:pt x="3305" y="2490"/>
                    </a:cubicBezTo>
                    <a:cubicBezTo>
                      <a:pt x="3305" y="2489"/>
                      <a:pt x="3305" y="2489"/>
                      <a:pt x="3305" y="2489"/>
                    </a:cubicBezTo>
                    <a:cubicBezTo>
                      <a:pt x="3296" y="2482"/>
                      <a:pt x="3286" y="2474"/>
                      <a:pt x="3277" y="2467"/>
                    </a:cubicBezTo>
                    <a:cubicBezTo>
                      <a:pt x="3275" y="2465"/>
                      <a:pt x="3275" y="2465"/>
                      <a:pt x="3274" y="2464"/>
                    </a:cubicBezTo>
                    <a:lnTo>
                      <a:pt x="3272" y="2464"/>
                    </a:lnTo>
                    <a:cubicBezTo>
                      <a:pt x="3265" y="2457"/>
                      <a:pt x="3258" y="2451"/>
                      <a:pt x="3249" y="2443"/>
                    </a:cubicBezTo>
                    <a:cubicBezTo>
                      <a:pt x="3247" y="2442"/>
                      <a:pt x="3244" y="2440"/>
                      <a:pt x="3243" y="2437"/>
                    </a:cubicBezTo>
                    <a:cubicBezTo>
                      <a:pt x="3235" y="2431"/>
                      <a:pt x="3230" y="2427"/>
                      <a:pt x="3222" y="2421"/>
                    </a:cubicBezTo>
                    <a:lnTo>
                      <a:pt x="3219" y="2418"/>
                    </a:lnTo>
                    <a:cubicBezTo>
                      <a:pt x="3210" y="2411"/>
                      <a:pt x="3203" y="2405"/>
                      <a:pt x="3196" y="2398"/>
                    </a:cubicBezTo>
                    <a:cubicBezTo>
                      <a:pt x="3193" y="2395"/>
                      <a:pt x="3190" y="2392"/>
                      <a:pt x="3188" y="2390"/>
                    </a:cubicBezTo>
                    <a:cubicBezTo>
                      <a:pt x="3182" y="2384"/>
                      <a:pt x="3177" y="2380"/>
                      <a:pt x="3171" y="2374"/>
                    </a:cubicBezTo>
                    <a:lnTo>
                      <a:pt x="3169" y="2374"/>
                    </a:lnTo>
                    <a:cubicBezTo>
                      <a:pt x="3168" y="2373"/>
                      <a:pt x="3166" y="2371"/>
                      <a:pt x="3165" y="2370"/>
                    </a:cubicBezTo>
                    <a:cubicBezTo>
                      <a:pt x="3165" y="2370"/>
                      <a:pt x="3165" y="2370"/>
                      <a:pt x="3163" y="2368"/>
                    </a:cubicBezTo>
                    <a:cubicBezTo>
                      <a:pt x="3157" y="2362"/>
                      <a:pt x="3150" y="2356"/>
                      <a:pt x="3144" y="2350"/>
                    </a:cubicBezTo>
                    <a:cubicBezTo>
                      <a:pt x="3144" y="2350"/>
                      <a:pt x="3144" y="2349"/>
                      <a:pt x="3143" y="2349"/>
                    </a:cubicBezTo>
                    <a:cubicBezTo>
                      <a:pt x="3134" y="2342"/>
                      <a:pt x="3126" y="2333"/>
                      <a:pt x="3118" y="2325"/>
                    </a:cubicBezTo>
                    <a:lnTo>
                      <a:pt x="3113" y="2321"/>
                    </a:lnTo>
                    <a:cubicBezTo>
                      <a:pt x="3106" y="2314"/>
                      <a:pt x="3100" y="2308"/>
                      <a:pt x="3094" y="2302"/>
                    </a:cubicBezTo>
                    <a:lnTo>
                      <a:pt x="3093" y="2302"/>
                    </a:lnTo>
                    <a:lnTo>
                      <a:pt x="3093" y="2300"/>
                    </a:lnTo>
                    <a:cubicBezTo>
                      <a:pt x="3085" y="2293"/>
                      <a:pt x="3078" y="2286"/>
                      <a:pt x="3071" y="2278"/>
                    </a:cubicBezTo>
                    <a:lnTo>
                      <a:pt x="3068" y="2275"/>
                    </a:lnTo>
                    <a:cubicBezTo>
                      <a:pt x="3062" y="2269"/>
                      <a:pt x="3056" y="2264"/>
                      <a:pt x="3050" y="2256"/>
                    </a:cubicBezTo>
                    <a:cubicBezTo>
                      <a:pt x="3047" y="2255"/>
                      <a:pt x="3046" y="2253"/>
                      <a:pt x="3044" y="2250"/>
                    </a:cubicBezTo>
                    <a:cubicBezTo>
                      <a:pt x="3035" y="2243"/>
                      <a:pt x="3028" y="2234"/>
                      <a:pt x="3020" y="2225"/>
                    </a:cubicBezTo>
                    <a:lnTo>
                      <a:pt x="3019" y="2224"/>
                    </a:lnTo>
                    <a:lnTo>
                      <a:pt x="3016" y="2222"/>
                    </a:lnTo>
                    <a:cubicBezTo>
                      <a:pt x="3009" y="2214"/>
                      <a:pt x="3001" y="2206"/>
                      <a:pt x="2995" y="2199"/>
                    </a:cubicBezTo>
                    <a:cubicBezTo>
                      <a:pt x="2990" y="2193"/>
                      <a:pt x="2985" y="2187"/>
                      <a:pt x="2981" y="2183"/>
                    </a:cubicBezTo>
                    <a:cubicBezTo>
                      <a:pt x="2978" y="2180"/>
                      <a:pt x="2975" y="2175"/>
                      <a:pt x="2972" y="2172"/>
                    </a:cubicBezTo>
                    <a:lnTo>
                      <a:pt x="2954" y="2152"/>
                    </a:lnTo>
                    <a:lnTo>
                      <a:pt x="2950" y="2147"/>
                    </a:lnTo>
                    <a:lnTo>
                      <a:pt x="2948" y="2146"/>
                    </a:lnTo>
                    <a:cubicBezTo>
                      <a:pt x="2948" y="2144"/>
                      <a:pt x="2947" y="2144"/>
                      <a:pt x="2945" y="2143"/>
                    </a:cubicBezTo>
                    <a:cubicBezTo>
                      <a:pt x="2944" y="2141"/>
                      <a:pt x="2944" y="2140"/>
                      <a:pt x="2942" y="2138"/>
                    </a:cubicBezTo>
                    <a:cubicBezTo>
                      <a:pt x="2937" y="2133"/>
                      <a:pt x="2932" y="2127"/>
                      <a:pt x="2926" y="2121"/>
                    </a:cubicBezTo>
                    <a:cubicBezTo>
                      <a:pt x="2925" y="2118"/>
                      <a:pt x="2922" y="2113"/>
                      <a:pt x="2919" y="2110"/>
                    </a:cubicBezTo>
                    <a:cubicBezTo>
                      <a:pt x="2909" y="2099"/>
                      <a:pt x="2898" y="2085"/>
                      <a:pt x="2889" y="2074"/>
                    </a:cubicBezTo>
                    <a:cubicBezTo>
                      <a:pt x="2886" y="2071"/>
                      <a:pt x="2884" y="2068"/>
                      <a:pt x="2882" y="2065"/>
                    </a:cubicBezTo>
                    <a:cubicBezTo>
                      <a:pt x="2881" y="2065"/>
                      <a:pt x="2881" y="2063"/>
                      <a:pt x="2879" y="2062"/>
                    </a:cubicBezTo>
                    <a:cubicBezTo>
                      <a:pt x="2879" y="2060"/>
                      <a:pt x="2878" y="2059"/>
                      <a:pt x="2876" y="2057"/>
                    </a:cubicBezTo>
                    <a:cubicBezTo>
                      <a:pt x="2870" y="2052"/>
                      <a:pt x="2866" y="2044"/>
                      <a:pt x="2860" y="2038"/>
                    </a:cubicBezTo>
                    <a:cubicBezTo>
                      <a:pt x="2860" y="2037"/>
                      <a:pt x="2860" y="2037"/>
                      <a:pt x="2860" y="2037"/>
                    </a:cubicBezTo>
                    <a:lnTo>
                      <a:pt x="2838" y="2009"/>
                    </a:lnTo>
                    <a:cubicBezTo>
                      <a:pt x="2832" y="2000"/>
                      <a:pt x="2826" y="1993"/>
                      <a:pt x="2820" y="1984"/>
                    </a:cubicBezTo>
                    <a:cubicBezTo>
                      <a:pt x="2819" y="1984"/>
                      <a:pt x="2819" y="1982"/>
                      <a:pt x="2817" y="1981"/>
                    </a:cubicBezTo>
                    <a:cubicBezTo>
                      <a:pt x="2811" y="1972"/>
                      <a:pt x="2804" y="1963"/>
                      <a:pt x="2798" y="1954"/>
                    </a:cubicBezTo>
                    <a:cubicBezTo>
                      <a:pt x="2798" y="1953"/>
                      <a:pt x="2797" y="1953"/>
                      <a:pt x="2797" y="1951"/>
                    </a:cubicBezTo>
                    <a:cubicBezTo>
                      <a:pt x="2792" y="1946"/>
                      <a:pt x="2788" y="1940"/>
                      <a:pt x="2783" y="1934"/>
                    </a:cubicBezTo>
                    <a:cubicBezTo>
                      <a:pt x="2780" y="1931"/>
                      <a:pt x="2779" y="1926"/>
                      <a:pt x="2776" y="1923"/>
                    </a:cubicBezTo>
                    <a:cubicBezTo>
                      <a:pt x="2772" y="1918"/>
                      <a:pt x="2767" y="1910"/>
                      <a:pt x="2764" y="1904"/>
                    </a:cubicBezTo>
                    <a:cubicBezTo>
                      <a:pt x="2763" y="1903"/>
                      <a:pt x="2761" y="1901"/>
                      <a:pt x="2761" y="1900"/>
                    </a:cubicBezTo>
                    <a:cubicBezTo>
                      <a:pt x="2760" y="1898"/>
                      <a:pt x="2758" y="1895"/>
                      <a:pt x="2757" y="1894"/>
                    </a:cubicBezTo>
                    <a:cubicBezTo>
                      <a:pt x="2752" y="1888"/>
                      <a:pt x="2748" y="1881"/>
                      <a:pt x="2744" y="1875"/>
                    </a:cubicBezTo>
                    <a:cubicBezTo>
                      <a:pt x="2741" y="1872"/>
                      <a:pt x="2739" y="1867"/>
                      <a:pt x="2736" y="1865"/>
                    </a:cubicBezTo>
                    <a:cubicBezTo>
                      <a:pt x="2730" y="1854"/>
                      <a:pt x="2724" y="1845"/>
                      <a:pt x="2719" y="1835"/>
                    </a:cubicBezTo>
                    <a:lnTo>
                      <a:pt x="2717" y="1835"/>
                    </a:lnTo>
                    <a:cubicBezTo>
                      <a:pt x="2711" y="1826"/>
                      <a:pt x="2707" y="1817"/>
                      <a:pt x="2701" y="1807"/>
                    </a:cubicBezTo>
                    <a:cubicBezTo>
                      <a:pt x="2699" y="1807"/>
                      <a:pt x="2699" y="1806"/>
                      <a:pt x="2699" y="1806"/>
                    </a:cubicBezTo>
                    <a:cubicBezTo>
                      <a:pt x="2694" y="1795"/>
                      <a:pt x="2688" y="1785"/>
                      <a:pt x="2680" y="1776"/>
                    </a:cubicBezTo>
                    <a:cubicBezTo>
                      <a:pt x="2680" y="1775"/>
                      <a:pt x="2680" y="1775"/>
                      <a:pt x="2680" y="1775"/>
                    </a:cubicBezTo>
                    <a:cubicBezTo>
                      <a:pt x="2677" y="1769"/>
                      <a:pt x="2673" y="1763"/>
                      <a:pt x="2670" y="1757"/>
                    </a:cubicBezTo>
                    <a:cubicBezTo>
                      <a:pt x="2669" y="1754"/>
                      <a:pt x="2667" y="1751"/>
                      <a:pt x="2664" y="1748"/>
                    </a:cubicBezTo>
                    <a:cubicBezTo>
                      <a:pt x="2664" y="1747"/>
                      <a:pt x="2663" y="1745"/>
                      <a:pt x="2663" y="1744"/>
                    </a:cubicBezTo>
                    <a:cubicBezTo>
                      <a:pt x="2661" y="1742"/>
                      <a:pt x="2660" y="1739"/>
                      <a:pt x="2658" y="1738"/>
                    </a:cubicBezTo>
                    <a:cubicBezTo>
                      <a:pt x="2658" y="1736"/>
                      <a:pt x="2658" y="1736"/>
                      <a:pt x="2658" y="1736"/>
                    </a:cubicBezTo>
                    <a:cubicBezTo>
                      <a:pt x="2652" y="1728"/>
                      <a:pt x="2646" y="1717"/>
                      <a:pt x="2642" y="1707"/>
                    </a:cubicBezTo>
                    <a:cubicBezTo>
                      <a:pt x="2638" y="1700"/>
                      <a:pt x="2633" y="1692"/>
                      <a:pt x="2629" y="1685"/>
                    </a:cubicBezTo>
                    <a:cubicBezTo>
                      <a:pt x="2627" y="1683"/>
                      <a:pt x="2627" y="1682"/>
                      <a:pt x="2626" y="1680"/>
                    </a:cubicBezTo>
                    <a:cubicBezTo>
                      <a:pt x="2626" y="1680"/>
                      <a:pt x="2626" y="1680"/>
                      <a:pt x="2626" y="1679"/>
                    </a:cubicBezTo>
                    <a:lnTo>
                      <a:pt x="2626" y="1678"/>
                    </a:lnTo>
                    <a:lnTo>
                      <a:pt x="2615" y="1660"/>
                    </a:lnTo>
                    <a:cubicBezTo>
                      <a:pt x="2614" y="1657"/>
                      <a:pt x="2611" y="1652"/>
                      <a:pt x="2610" y="1648"/>
                    </a:cubicBezTo>
                    <a:cubicBezTo>
                      <a:pt x="2608" y="1648"/>
                      <a:pt x="2608" y="1647"/>
                      <a:pt x="2608" y="1647"/>
                    </a:cubicBezTo>
                    <a:cubicBezTo>
                      <a:pt x="2607" y="1644"/>
                      <a:pt x="2605" y="1641"/>
                      <a:pt x="2604" y="1638"/>
                    </a:cubicBezTo>
                    <a:cubicBezTo>
                      <a:pt x="2601" y="1630"/>
                      <a:pt x="2596" y="1624"/>
                      <a:pt x="2593" y="1617"/>
                    </a:cubicBezTo>
                    <a:cubicBezTo>
                      <a:pt x="2592" y="1614"/>
                      <a:pt x="2592" y="1613"/>
                      <a:pt x="2590" y="1611"/>
                    </a:cubicBezTo>
                    <a:cubicBezTo>
                      <a:pt x="2590" y="1610"/>
                      <a:pt x="2589" y="1608"/>
                      <a:pt x="2589" y="1608"/>
                    </a:cubicBezTo>
                    <a:cubicBezTo>
                      <a:pt x="2585" y="1599"/>
                      <a:pt x="2580" y="1591"/>
                      <a:pt x="2576" y="1583"/>
                    </a:cubicBezTo>
                    <a:cubicBezTo>
                      <a:pt x="2571" y="1571"/>
                      <a:pt x="2565" y="1561"/>
                      <a:pt x="2561" y="1551"/>
                    </a:cubicBezTo>
                    <a:lnTo>
                      <a:pt x="2560" y="1551"/>
                    </a:lnTo>
                    <a:cubicBezTo>
                      <a:pt x="2557" y="1542"/>
                      <a:pt x="2552" y="1535"/>
                      <a:pt x="2549" y="1527"/>
                    </a:cubicBezTo>
                    <a:cubicBezTo>
                      <a:pt x="2548" y="1524"/>
                      <a:pt x="2546" y="1520"/>
                      <a:pt x="2545" y="1517"/>
                    </a:cubicBezTo>
                    <a:lnTo>
                      <a:pt x="2539" y="1504"/>
                    </a:lnTo>
                    <a:cubicBezTo>
                      <a:pt x="2537" y="1502"/>
                      <a:pt x="2537" y="1499"/>
                      <a:pt x="2536" y="1498"/>
                    </a:cubicBezTo>
                    <a:lnTo>
                      <a:pt x="2535" y="1495"/>
                    </a:lnTo>
                    <a:cubicBezTo>
                      <a:pt x="2535" y="1495"/>
                      <a:pt x="2535" y="1493"/>
                      <a:pt x="2533" y="1492"/>
                    </a:cubicBezTo>
                    <a:cubicBezTo>
                      <a:pt x="2532" y="1486"/>
                      <a:pt x="2529" y="1482"/>
                      <a:pt x="2526" y="1476"/>
                    </a:cubicBezTo>
                    <a:cubicBezTo>
                      <a:pt x="2523" y="1470"/>
                      <a:pt x="2521" y="1462"/>
                      <a:pt x="2518" y="1457"/>
                    </a:cubicBezTo>
                    <a:cubicBezTo>
                      <a:pt x="2517" y="1455"/>
                      <a:pt x="2517" y="1454"/>
                      <a:pt x="2517" y="1454"/>
                    </a:cubicBezTo>
                    <a:lnTo>
                      <a:pt x="2515" y="1451"/>
                    </a:lnTo>
                    <a:cubicBezTo>
                      <a:pt x="2512" y="1442"/>
                      <a:pt x="2508" y="1433"/>
                      <a:pt x="2505" y="1426"/>
                    </a:cubicBezTo>
                    <a:cubicBezTo>
                      <a:pt x="2504" y="1421"/>
                      <a:pt x="2502" y="1418"/>
                      <a:pt x="2499" y="1414"/>
                    </a:cubicBezTo>
                    <a:cubicBezTo>
                      <a:pt x="2499" y="1412"/>
                      <a:pt x="2499" y="1412"/>
                      <a:pt x="2499" y="1411"/>
                    </a:cubicBezTo>
                    <a:cubicBezTo>
                      <a:pt x="2496" y="1404"/>
                      <a:pt x="2493" y="1398"/>
                      <a:pt x="2490" y="1390"/>
                    </a:cubicBezTo>
                    <a:cubicBezTo>
                      <a:pt x="2490" y="1389"/>
                      <a:pt x="2489" y="1387"/>
                      <a:pt x="2489" y="1387"/>
                    </a:cubicBezTo>
                    <a:cubicBezTo>
                      <a:pt x="2489" y="1386"/>
                      <a:pt x="2489" y="1386"/>
                      <a:pt x="2489" y="1384"/>
                    </a:cubicBezTo>
                    <a:cubicBezTo>
                      <a:pt x="2484" y="1376"/>
                      <a:pt x="2481" y="1368"/>
                      <a:pt x="2479" y="1359"/>
                    </a:cubicBezTo>
                    <a:cubicBezTo>
                      <a:pt x="2479" y="1359"/>
                      <a:pt x="2479" y="1358"/>
                      <a:pt x="2479" y="1358"/>
                    </a:cubicBezTo>
                    <a:cubicBezTo>
                      <a:pt x="2476" y="1352"/>
                      <a:pt x="2473" y="1346"/>
                      <a:pt x="2471" y="1340"/>
                    </a:cubicBezTo>
                    <a:cubicBezTo>
                      <a:pt x="2470" y="1339"/>
                      <a:pt x="2470" y="1336"/>
                      <a:pt x="2468" y="1334"/>
                    </a:cubicBezTo>
                    <a:lnTo>
                      <a:pt x="2467" y="1330"/>
                    </a:lnTo>
                    <a:cubicBezTo>
                      <a:pt x="2464" y="1323"/>
                      <a:pt x="2461" y="1315"/>
                      <a:pt x="2459" y="1308"/>
                    </a:cubicBezTo>
                    <a:cubicBezTo>
                      <a:pt x="2459" y="1306"/>
                      <a:pt x="2459" y="1306"/>
                      <a:pt x="2458" y="1306"/>
                    </a:cubicBezTo>
                    <a:cubicBezTo>
                      <a:pt x="2458" y="1305"/>
                      <a:pt x="2456" y="1302"/>
                      <a:pt x="2456" y="1299"/>
                    </a:cubicBezTo>
                    <a:cubicBezTo>
                      <a:pt x="2455" y="1298"/>
                      <a:pt x="2455" y="1296"/>
                      <a:pt x="2454" y="1295"/>
                    </a:cubicBezTo>
                    <a:cubicBezTo>
                      <a:pt x="2454" y="1290"/>
                      <a:pt x="2452" y="1287"/>
                      <a:pt x="2451" y="1283"/>
                    </a:cubicBezTo>
                    <a:cubicBezTo>
                      <a:pt x="2448" y="1275"/>
                      <a:pt x="2445" y="1267"/>
                      <a:pt x="2442" y="1258"/>
                    </a:cubicBezTo>
                    <a:cubicBezTo>
                      <a:pt x="2439" y="1250"/>
                      <a:pt x="2436" y="1242"/>
                      <a:pt x="2433" y="1233"/>
                    </a:cubicBezTo>
                    <a:lnTo>
                      <a:pt x="2430" y="1225"/>
                    </a:lnTo>
                    <a:cubicBezTo>
                      <a:pt x="2430" y="1224"/>
                      <a:pt x="2430" y="1222"/>
                      <a:pt x="2428" y="1220"/>
                    </a:cubicBezTo>
                    <a:cubicBezTo>
                      <a:pt x="2428" y="1220"/>
                      <a:pt x="2428" y="1220"/>
                      <a:pt x="2428" y="1218"/>
                    </a:cubicBezTo>
                    <a:lnTo>
                      <a:pt x="2420" y="1193"/>
                    </a:lnTo>
                    <a:cubicBezTo>
                      <a:pt x="2420" y="1192"/>
                      <a:pt x="2420" y="1192"/>
                      <a:pt x="2420" y="1192"/>
                    </a:cubicBezTo>
                    <a:cubicBezTo>
                      <a:pt x="2418" y="1189"/>
                      <a:pt x="2418" y="1186"/>
                      <a:pt x="2417" y="1183"/>
                    </a:cubicBezTo>
                    <a:cubicBezTo>
                      <a:pt x="2414" y="1174"/>
                      <a:pt x="2412" y="1167"/>
                      <a:pt x="2409" y="1158"/>
                    </a:cubicBezTo>
                    <a:cubicBezTo>
                      <a:pt x="2408" y="1155"/>
                      <a:pt x="2408" y="1150"/>
                      <a:pt x="2406" y="1147"/>
                    </a:cubicBezTo>
                    <a:cubicBezTo>
                      <a:pt x="2403" y="1139"/>
                      <a:pt x="2402" y="1131"/>
                      <a:pt x="2399" y="1122"/>
                    </a:cubicBezTo>
                    <a:cubicBezTo>
                      <a:pt x="2399" y="1121"/>
                      <a:pt x="2399" y="1121"/>
                      <a:pt x="2399" y="1119"/>
                    </a:cubicBezTo>
                    <a:cubicBezTo>
                      <a:pt x="2396" y="1109"/>
                      <a:pt x="2393" y="1099"/>
                      <a:pt x="2390" y="1088"/>
                    </a:cubicBezTo>
                    <a:cubicBezTo>
                      <a:pt x="2387" y="1077"/>
                      <a:pt x="2384" y="1066"/>
                      <a:pt x="2381" y="1055"/>
                    </a:cubicBezTo>
                    <a:cubicBezTo>
                      <a:pt x="2378" y="1046"/>
                      <a:pt x="2377" y="1038"/>
                      <a:pt x="2374" y="1030"/>
                    </a:cubicBezTo>
                    <a:cubicBezTo>
                      <a:pt x="2374" y="1028"/>
                      <a:pt x="2374" y="1027"/>
                      <a:pt x="2374" y="1024"/>
                    </a:cubicBezTo>
                    <a:lnTo>
                      <a:pt x="2373" y="1022"/>
                    </a:lnTo>
                    <a:cubicBezTo>
                      <a:pt x="2371" y="1015"/>
                      <a:pt x="2370" y="1009"/>
                      <a:pt x="2368" y="1003"/>
                    </a:cubicBezTo>
                    <a:cubicBezTo>
                      <a:pt x="2368" y="1000"/>
                      <a:pt x="2367" y="996"/>
                      <a:pt x="2365" y="991"/>
                    </a:cubicBezTo>
                    <a:cubicBezTo>
                      <a:pt x="2365" y="991"/>
                      <a:pt x="2365" y="990"/>
                      <a:pt x="2365" y="990"/>
                    </a:cubicBezTo>
                    <a:cubicBezTo>
                      <a:pt x="2364" y="984"/>
                      <a:pt x="2362" y="978"/>
                      <a:pt x="2361" y="972"/>
                    </a:cubicBezTo>
                    <a:cubicBezTo>
                      <a:pt x="2361" y="966"/>
                      <a:pt x="2359" y="960"/>
                      <a:pt x="2358" y="954"/>
                    </a:cubicBezTo>
                    <a:lnTo>
                      <a:pt x="2356" y="951"/>
                    </a:lnTo>
                    <a:cubicBezTo>
                      <a:pt x="2356" y="951"/>
                      <a:pt x="2356" y="950"/>
                      <a:pt x="2356" y="949"/>
                    </a:cubicBezTo>
                    <a:cubicBezTo>
                      <a:pt x="2355" y="940"/>
                      <a:pt x="2352" y="931"/>
                      <a:pt x="2350" y="921"/>
                    </a:cubicBezTo>
                    <a:lnTo>
                      <a:pt x="2350" y="918"/>
                    </a:lnTo>
                    <a:cubicBezTo>
                      <a:pt x="2349" y="916"/>
                      <a:pt x="2349" y="915"/>
                      <a:pt x="2349" y="913"/>
                    </a:cubicBezTo>
                    <a:cubicBezTo>
                      <a:pt x="2347" y="903"/>
                      <a:pt x="2345" y="893"/>
                      <a:pt x="2343" y="882"/>
                    </a:cubicBezTo>
                    <a:cubicBezTo>
                      <a:pt x="2342" y="871"/>
                      <a:pt x="2339" y="860"/>
                      <a:pt x="2337" y="848"/>
                    </a:cubicBezTo>
                    <a:cubicBezTo>
                      <a:pt x="2337" y="848"/>
                      <a:pt x="2337" y="847"/>
                      <a:pt x="2337" y="847"/>
                    </a:cubicBezTo>
                    <a:cubicBezTo>
                      <a:pt x="2336" y="835"/>
                      <a:pt x="2333" y="825"/>
                      <a:pt x="2331" y="813"/>
                    </a:cubicBezTo>
                    <a:cubicBezTo>
                      <a:pt x="2330" y="804"/>
                      <a:pt x="2328" y="795"/>
                      <a:pt x="2327" y="787"/>
                    </a:cubicBezTo>
                    <a:cubicBezTo>
                      <a:pt x="2327" y="786"/>
                      <a:pt x="2327" y="785"/>
                      <a:pt x="2327" y="784"/>
                    </a:cubicBezTo>
                    <a:cubicBezTo>
                      <a:pt x="2325" y="775"/>
                      <a:pt x="2324" y="766"/>
                      <a:pt x="2324" y="756"/>
                    </a:cubicBezTo>
                    <a:lnTo>
                      <a:pt x="2322" y="756"/>
                    </a:lnTo>
                    <a:cubicBezTo>
                      <a:pt x="2322" y="753"/>
                      <a:pt x="2322" y="751"/>
                      <a:pt x="2322" y="750"/>
                    </a:cubicBezTo>
                    <a:cubicBezTo>
                      <a:pt x="2321" y="741"/>
                      <a:pt x="2320" y="732"/>
                      <a:pt x="2320" y="723"/>
                    </a:cubicBezTo>
                    <a:cubicBezTo>
                      <a:pt x="2320" y="720"/>
                      <a:pt x="2318" y="717"/>
                      <a:pt x="2318" y="713"/>
                    </a:cubicBezTo>
                    <a:cubicBezTo>
                      <a:pt x="2317" y="709"/>
                      <a:pt x="2317" y="703"/>
                      <a:pt x="2317" y="698"/>
                    </a:cubicBezTo>
                    <a:lnTo>
                      <a:pt x="2317" y="700"/>
                    </a:lnTo>
                    <a:cubicBezTo>
                      <a:pt x="2315" y="692"/>
                      <a:pt x="2315" y="685"/>
                      <a:pt x="2314" y="678"/>
                    </a:cubicBezTo>
                    <a:cubicBezTo>
                      <a:pt x="2314" y="672"/>
                      <a:pt x="2314" y="667"/>
                      <a:pt x="2312" y="663"/>
                    </a:cubicBezTo>
                    <a:cubicBezTo>
                      <a:pt x="2312" y="663"/>
                      <a:pt x="2312" y="663"/>
                      <a:pt x="2312" y="661"/>
                    </a:cubicBezTo>
                    <a:cubicBezTo>
                      <a:pt x="2312" y="654"/>
                      <a:pt x="2311" y="645"/>
                      <a:pt x="2311" y="638"/>
                    </a:cubicBezTo>
                    <a:cubicBezTo>
                      <a:pt x="2309" y="626"/>
                      <a:pt x="2308" y="616"/>
                      <a:pt x="2308" y="604"/>
                    </a:cubicBezTo>
                    <a:lnTo>
                      <a:pt x="2306" y="602"/>
                    </a:lnTo>
                    <a:cubicBezTo>
                      <a:pt x="2306" y="591"/>
                      <a:pt x="2305" y="579"/>
                      <a:pt x="2305" y="569"/>
                    </a:cubicBezTo>
                    <a:cubicBezTo>
                      <a:pt x="2305" y="566"/>
                      <a:pt x="2305" y="563"/>
                      <a:pt x="2305" y="560"/>
                    </a:cubicBezTo>
                    <a:cubicBezTo>
                      <a:pt x="2303" y="551"/>
                      <a:pt x="2303" y="542"/>
                      <a:pt x="2303" y="533"/>
                    </a:cubicBezTo>
                    <a:lnTo>
                      <a:pt x="2302" y="507"/>
                    </a:lnTo>
                    <a:cubicBezTo>
                      <a:pt x="2302" y="501"/>
                      <a:pt x="2300" y="495"/>
                      <a:pt x="2300" y="489"/>
                    </a:cubicBezTo>
                    <a:cubicBezTo>
                      <a:pt x="2300" y="480"/>
                      <a:pt x="2300" y="471"/>
                      <a:pt x="2300" y="464"/>
                    </a:cubicBezTo>
                    <a:lnTo>
                      <a:pt x="2300" y="463"/>
                    </a:lnTo>
                    <a:cubicBezTo>
                      <a:pt x="2300" y="454"/>
                      <a:pt x="2300" y="446"/>
                      <a:pt x="2300" y="438"/>
                    </a:cubicBezTo>
                    <a:lnTo>
                      <a:pt x="2300" y="433"/>
                    </a:lnTo>
                    <a:lnTo>
                      <a:pt x="2300" y="430"/>
                    </a:lnTo>
                    <a:lnTo>
                      <a:pt x="2300" y="429"/>
                    </a:lnTo>
                    <a:cubicBezTo>
                      <a:pt x="2300" y="426"/>
                      <a:pt x="2300" y="423"/>
                      <a:pt x="2299" y="420"/>
                    </a:cubicBezTo>
                    <a:cubicBezTo>
                      <a:pt x="2299" y="414"/>
                      <a:pt x="2299" y="408"/>
                      <a:pt x="2299" y="402"/>
                    </a:cubicBezTo>
                    <a:lnTo>
                      <a:pt x="2299" y="396"/>
                    </a:lnTo>
                    <a:cubicBezTo>
                      <a:pt x="2299" y="393"/>
                      <a:pt x="2299" y="392"/>
                      <a:pt x="2299" y="390"/>
                    </a:cubicBezTo>
                    <a:cubicBezTo>
                      <a:pt x="2299" y="383"/>
                      <a:pt x="2299" y="376"/>
                      <a:pt x="2300" y="367"/>
                    </a:cubicBezTo>
                    <a:cubicBezTo>
                      <a:pt x="2300" y="365"/>
                      <a:pt x="2300" y="364"/>
                      <a:pt x="2300" y="362"/>
                    </a:cubicBezTo>
                    <a:lnTo>
                      <a:pt x="2300" y="361"/>
                    </a:lnTo>
                    <a:cubicBezTo>
                      <a:pt x="2300" y="358"/>
                      <a:pt x="2300" y="355"/>
                      <a:pt x="2300" y="352"/>
                    </a:cubicBezTo>
                    <a:cubicBezTo>
                      <a:pt x="2300" y="318"/>
                      <a:pt x="2302" y="286"/>
                      <a:pt x="2303" y="252"/>
                    </a:cubicBezTo>
                    <a:cubicBezTo>
                      <a:pt x="2303" y="252"/>
                      <a:pt x="2303" y="252"/>
                      <a:pt x="2303" y="251"/>
                    </a:cubicBezTo>
                    <a:lnTo>
                      <a:pt x="2305" y="249"/>
                    </a:lnTo>
                    <a:cubicBezTo>
                      <a:pt x="2305" y="239"/>
                      <a:pt x="2305" y="230"/>
                      <a:pt x="2306" y="220"/>
                    </a:cubicBezTo>
                    <a:cubicBezTo>
                      <a:pt x="2306" y="218"/>
                      <a:pt x="2306" y="218"/>
                      <a:pt x="2306" y="218"/>
                    </a:cubicBezTo>
                    <a:cubicBezTo>
                      <a:pt x="2306" y="215"/>
                      <a:pt x="2306" y="214"/>
                      <a:pt x="2306" y="211"/>
                    </a:cubicBezTo>
                    <a:lnTo>
                      <a:pt x="2309" y="183"/>
                    </a:lnTo>
                    <a:cubicBezTo>
                      <a:pt x="2309" y="174"/>
                      <a:pt x="2311" y="164"/>
                      <a:pt x="2311" y="155"/>
                    </a:cubicBezTo>
                    <a:cubicBezTo>
                      <a:pt x="2312" y="143"/>
                      <a:pt x="2314" y="131"/>
                      <a:pt x="2315" y="119"/>
                    </a:cubicBezTo>
                    <a:cubicBezTo>
                      <a:pt x="2315" y="114"/>
                      <a:pt x="2317" y="106"/>
                      <a:pt x="2317" y="99"/>
                    </a:cubicBezTo>
                    <a:cubicBezTo>
                      <a:pt x="2318" y="91"/>
                      <a:pt x="2318" y="84"/>
                      <a:pt x="2320" y="77"/>
                    </a:cubicBezTo>
                    <a:cubicBezTo>
                      <a:pt x="2320" y="77"/>
                      <a:pt x="2320" y="77"/>
                      <a:pt x="2320" y="75"/>
                    </a:cubicBezTo>
                    <a:cubicBezTo>
                      <a:pt x="2321" y="68"/>
                      <a:pt x="2322" y="61"/>
                      <a:pt x="2322" y="53"/>
                    </a:cubicBezTo>
                    <a:lnTo>
                      <a:pt x="2322" y="52"/>
                    </a:lnTo>
                    <a:cubicBezTo>
                      <a:pt x="2322" y="50"/>
                      <a:pt x="2322" y="49"/>
                      <a:pt x="2324" y="47"/>
                    </a:cubicBezTo>
                    <a:cubicBezTo>
                      <a:pt x="2324" y="43"/>
                      <a:pt x="2324" y="38"/>
                      <a:pt x="2325" y="34"/>
                    </a:cubicBezTo>
                    <a:cubicBezTo>
                      <a:pt x="2325" y="31"/>
                      <a:pt x="2327" y="27"/>
                      <a:pt x="2327" y="24"/>
                    </a:cubicBezTo>
                    <a:cubicBezTo>
                      <a:pt x="2312" y="19"/>
                      <a:pt x="2297" y="15"/>
                      <a:pt x="2283" y="12"/>
                    </a:cubicBezTo>
                    <a:cubicBezTo>
                      <a:pt x="2268" y="8"/>
                      <a:pt x="2253" y="3"/>
                      <a:pt x="223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8638114" y="4086315"/>
                <a:ext cx="254696" cy="298299"/>
              </a:xfrm>
              <a:custGeom>
                <a:avLst/>
                <a:gdLst/>
                <a:ahLst/>
                <a:cxnLst/>
                <a:rect l="l" t="t" r="r" b="b"/>
                <a:pathLst>
                  <a:path w="3201" h="3749" extrusionOk="0">
                    <a:moveTo>
                      <a:pt x="2308" y="0"/>
                    </a:moveTo>
                    <a:cubicBezTo>
                      <a:pt x="2414" y="98"/>
                      <a:pt x="2510" y="202"/>
                      <a:pt x="2595" y="317"/>
                    </a:cubicBezTo>
                    <a:cubicBezTo>
                      <a:pt x="2592" y="321"/>
                      <a:pt x="2589" y="326"/>
                      <a:pt x="2586" y="330"/>
                    </a:cubicBezTo>
                    <a:cubicBezTo>
                      <a:pt x="2585" y="332"/>
                      <a:pt x="2583" y="333"/>
                      <a:pt x="2582" y="336"/>
                    </a:cubicBezTo>
                    <a:cubicBezTo>
                      <a:pt x="2576" y="345"/>
                      <a:pt x="2569" y="354"/>
                      <a:pt x="2561" y="364"/>
                    </a:cubicBezTo>
                    <a:cubicBezTo>
                      <a:pt x="2561" y="364"/>
                      <a:pt x="2561" y="364"/>
                      <a:pt x="2561" y="366"/>
                    </a:cubicBezTo>
                    <a:cubicBezTo>
                      <a:pt x="2560" y="367"/>
                      <a:pt x="2557" y="370"/>
                      <a:pt x="2555" y="373"/>
                    </a:cubicBezTo>
                    <a:cubicBezTo>
                      <a:pt x="2549" y="380"/>
                      <a:pt x="2545" y="386"/>
                      <a:pt x="2541" y="394"/>
                    </a:cubicBezTo>
                    <a:lnTo>
                      <a:pt x="2539" y="394"/>
                    </a:lnTo>
                    <a:cubicBezTo>
                      <a:pt x="2538" y="395"/>
                      <a:pt x="2536" y="398"/>
                      <a:pt x="2535" y="399"/>
                    </a:cubicBezTo>
                    <a:cubicBezTo>
                      <a:pt x="2532" y="404"/>
                      <a:pt x="2529" y="407"/>
                      <a:pt x="2526" y="411"/>
                    </a:cubicBezTo>
                    <a:cubicBezTo>
                      <a:pt x="2524" y="413"/>
                      <a:pt x="2524" y="414"/>
                      <a:pt x="2523" y="414"/>
                    </a:cubicBezTo>
                    <a:cubicBezTo>
                      <a:pt x="2521" y="417"/>
                      <a:pt x="2520" y="419"/>
                      <a:pt x="2519" y="420"/>
                    </a:cubicBezTo>
                    <a:cubicBezTo>
                      <a:pt x="2519" y="420"/>
                      <a:pt x="2519" y="422"/>
                      <a:pt x="2519" y="422"/>
                    </a:cubicBezTo>
                    <a:cubicBezTo>
                      <a:pt x="2511" y="430"/>
                      <a:pt x="2504" y="439"/>
                      <a:pt x="2498" y="447"/>
                    </a:cubicBezTo>
                    <a:cubicBezTo>
                      <a:pt x="2496" y="448"/>
                      <a:pt x="2496" y="448"/>
                      <a:pt x="2496" y="448"/>
                    </a:cubicBezTo>
                    <a:cubicBezTo>
                      <a:pt x="2495" y="450"/>
                      <a:pt x="2495" y="451"/>
                      <a:pt x="2493" y="452"/>
                    </a:cubicBezTo>
                    <a:cubicBezTo>
                      <a:pt x="2493" y="452"/>
                      <a:pt x="2492" y="454"/>
                      <a:pt x="2492" y="454"/>
                    </a:cubicBezTo>
                    <a:lnTo>
                      <a:pt x="2476" y="475"/>
                    </a:lnTo>
                    <a:lnTo>
                      <a:pt x="2474" y="475"/>
                    </a:lnTo>
                    <a:cubicBezTo>
                      <a:pt x="2474" y="476"/>
                      <a:pt x="2474" y="476"/>
                      <a:pt x="2473" y="476"/>
                    </a:cubicBezTo>
                    <a:cubicBezTo>
                      <a:pt x="2473" y="478"/>
                      <a:pt x="2471" y="479"/>
                      <a:pt x="2471" y="479"/>
                    </a:cubicBezTo>
                    <a:cubicBezTo>
                      <a:pt x="2464" y="488"/>
                      <a:pt x="2458" y="495"/>
                      <a:pt x="2452" y="503"/>
                    </a:cubicBezTo>
                    <a:cubicBezTo>
                      <a:pt x="2451" y="504"/>
                      <a:pt x="2451" y="504"/>
                      <a:pt x="2449" y="506"/>
                    </a:cubicBezTo>
                    <a:cubicBezTo>
                      <a:pt x="2448" y="507"/>
                      <a:pt x="2448" y="508"/>
                      <a:pt x="2446" y="510"/>
                    </a:cubicBezTo>
                    <a:cubicBezTo>
                      <a:pt x="2440" y="516"/>
                      <a:pt x="2435" y="523"/>
                      <a:pt x="2429" y="529"/>
                    </a:cubicBezTo>
                    <a:lnTo>
                      <a:pt x="2426" y="533"/>
                    </a:lnTo>
                    <a:cubicBezTo>
                      <a:pt x="2420" y="541"/>
                      <a:pt x="2412" y="548"/>
                      <a:pt x="2407" y="556"/>
                    </a:cubicBezTo>
                    <a:lnTo>
                      <a:pt x="2405" y="556"/>
                    </a:lnTo>
                    <a:cubicBezTo>
                      <a:pt x="2404" y="559"/>
                      <a:pt x="2401" y="561"/>
                      <a:pt x="2398" y="564"/>
                    </a:cubicBezTo>
                    <a:cubicBezTo>
                      <a:pt x="2393" y="570"/>
                      <a:pt x="2387" y="576"/>
                      <a:pt x="2383" y="582"/>
                    </a:cubicBezTo>
                    <a:cubicBezTo>
                      <a:pt x="2382" y="584"/>
                      <a:pt x="2379" y="585"/>
                      <a:pt x="2377" y="587"/>
                    </a:cubicBezTo>
                    <a:lnTo>
                      <a:pt x="2377" y="588"/>
                    </a:lnTo>
                    <a:cubicBezTo>
                      <a:pt x="2371" y="594"/>
                      <a:pt x="2365" y="601"/>
                      <a:pt x="2358" y="607"/>
                    </a:cubicBezTo>
                    <a:cubicBezTo>
                      <a:pt x="2358" y="607"/>
                      <a:pt x="2358" y="607"/>
                      <a:pt x="2358" y="609"/>
                    </a:cubicBezTo>
                    <a:lnTo>
                      <a:pt x="2357" y="609"/>
                    </a:lnTo>
                    <a:cubicBezTo>
                      <a:pt x="2349" y="617"/>
                      <a:pt x="2342" y="625"/>
                      <a:pt x="2333" y="634"/>
                    </a:cubicBezTo>
                    <a:cubicBezTo>
                      <a:pt x="2326" y="642"/>
                      <a:pt x="2317" y="650"/>
                      <a:pt x="2309" y="659"/>
                    </a:cubicBezTo>
                    <a:lnTo>
                      <a:pt x="2308" y="660"/>
                    </a:lnTo>
                    <a:cubicBezTo>
                      <a:pt x="2301" y="667"/>
                      <a:pt x="2292" y="675"/>
                      <a:pt x="2284" y="682"/>
                    </a:cubicBezTo>
                    <a:lnTo>
                      <a:pt x="2284" y="684"/>
                    </a:lnTo>
                    <a:cubicBezTo>
                      <a:pt x="2276" y="691"/>
                      <a:pt x="2268" y="700"/>
                      <a:pt x="2259" y="707"/>
                    </a:cubicBezTo>
                    <a:cubicBezTo>
                      <a:pt x="2251" y="715"/>
                      <a:pt x="2243" y="723"/>
                      <a:pt x="2234" y="731"/>
                    </a:cubicBezTo>
                    <a:cubicBezTo>
                      <a:pt x="2234" y="732"/>
                      <a:pt x="2233" y="732"/>
                      <a:pt x="2233" y="732"/>
                    </a:cubicBezTo>
                    <a:cubicBezTo>
                      <a:pt x="2215" y="748"/>
                      <a:pt x="2199" y="763"/>
                      <a:pt x="2181" y="779"/>
                    </a:cubicBezTo>
                    <a:cubicBezTo>
                      <a:pt x="2172" y="787"/>
                      <a:pt x="2164" y="794"/>
                      <a:pt x="2155" y="802"/>
                    </a:cubicBezTo>
                    <a:lnTo>
                      <a:pt x="2155" y="803"/>
                    </a:lnTo>
                    <a:cubicBezTo>
                      <a:pt x="2146" y="809"/>
                      <a:pt x="2139" y="816"/>
                      <a:pt x="2131" y="822"/>
                    </a:cubicBezTo>
                    <a:cubicBezTo>
                      <a:pt x="2131" y="824"/>
                      <a:pt x="2130" y="824"/>
                      <a:pt x="2128" y="825"/>
                    </a:cubicBezTo>
                    <a:lnTo>
                      <a:pt x="2127" y="825"/>
                    </a:lnTo>
                    <a:cubicBezTo>
                      <a:pt x="2122" y="831"/>
                      <a:pt x="2117" y="835"/>
                      <a:pt x="2111" y="840"/>
                    </a:cubicBezTo>
                    <a:cubicBezTo>
                      <a:pt x="2109" y="841"/>
                      <a:pt x="2108" y="843"/>
                      <a:pt x="2106" y="843"/>
                    </a:cubicBezTo>
                    <a:cubicBezTo>
                      <a:pt x="2105" y="844"/>
                      <a:pt x="2103" y="846"/>
                      <a:pt x="2102" y="847"/>
                    </a:cubicBezTo>
                    <a:cubicBezTo>
                      <a:pt x="2102" y="847"/>
                      <a:pt x="2100" y="847"/>
                      <a:pt x="2100" y="849"/>
                    </a:cubicBezTo>
                    <a:cubicBezTo>
                      <a:pt x="2091" y="856"/>
                      <a:pt x="2083" y="862"/>
                      <a:pt x="2074" y="869"/>
                    </a:cubicBezTo>
                    <a:lnTo>
                      <a:pt x="2072" y="869"/>
                    </a:lnTo>
                    <a:cubicBezTo>
                      <a:pt x="2049" y="890"/>
                      <a:pt x="2022" y="909"/>
                      <a:pt x="1997" y="928"/>
                    </a:cubicBezTo>
                    <a:cubicBezTo>
                      <a:pt x="1996" y="930"/>
                      <a:pt x="1994" y="931"/>
                      <a:pt x="1993" y="931"/>
                    </a:cubicBezTo>
                    <a:cubicBezTo>
                      <a:pt x="1991" y="933"/>
                      <a:pt x="1991" y="933"/>
                      <a:pt x="1990" y="934"/>
                    </a:cubicBezTo>
                    <a:cubicBezTo>
                      <a:pt x="1984" y="938"/>
                      <a:pt x="1977" y="943"/>
                      <a:pt x="1971" y="947"/>
                    </a:cubicBezTo>
                    <a:cubicBezTo>
                      <a:pt x="1969" y="947"/>
                      <a:pt x="1969" y="949"/>
                      <a:pt x="1968" y="950"/>
                    </a:cubicBezTo>
                    <a:cubicBezTo>
                      <a:pt x="1965" y="952"/>
                      <a:pt x="1963" y="953"/>
                      <a:pt x="1962" y="955"/>
                    </a:cubicBezTo>
                    <a:lnTo>
                      <a:pt x="1960" y="955"/>
                    </a:lnTo>
                    <a:cubicBezTo>
                      <a:pt x="1955" y="959"/>
                      <a:pt x="1949" y="963"/>
                      <a:pt x="1943" y="968"/>
                    </a:cubicBezTo>
                    <a:cubicBezTo>
                      <a:pt x="1940" y="969"/>
                      <a:pt x="1938" y="971"/>
                      <a:pt x="1935" y="972"/>
                    </a:cubicBezTo>
                    <a:cubicBezTo>
                      <a:pt x="1934" y="972"/>
                      <a:pt x="1932" y="974"/>
                      <a:pt x="1932" y="975"/>
                    </a:cubicBezTo>
                    <a:lnTo>
                      <a:pt x="1931" y="975"/>
                    </a:lnTo>
                    <a:cubicBezTo>
                      <a:pt x="1925" y="980"/>
                      <a:pt x="1918" y="984"/>
                      <a:pt x="1912" y="989"/>
                    </a:cubicBezTo>
                    <a:lnTo>
                      <a:pt x="1910" y="989"/>
                    </a:lnTo>
                    <a:cubicBezTo>
                      <a:pt x="1907" y="991"/>
                      <a:pt x="1906" y="993"/>
                      <a:pt x="1903" y="994"/>
                    </a:cubicBezTo>
                    <a:cubicBezTo>
                      <a:pt x="1902" y="994"/>
                      <a:pt x="1902" y="996"/>
                      <a:pt x="1900" y="996"/>
                    </a:cubicBezTo>
                    <a:cubicBezTo>
                      <a:pt x="1897" y="999"/>
                      <a:pt x="1894" y="1000"/>
                      <a:pt x="1890" y="1003"/>
                    </a:cubicBezTo>
                    <a:lnTo>
                      <a:pt x="1893" y="1000"/>
                    </a:lnTo>
                    <a:lnTo>
                      <a:pt x="1893" y="1000"/>
                    </a:lnTo>
                    <a:cubicBezTo>
                      <a:pt x="1862" y="1022"/>
                      <a:pt x="1829" y="1043"/>
                      <a:pt x="1795" y="1062"/>
                    </a:cubicBezTo>
                    <a:cubicBezTo>
                      <a:pt x="1794" y="1064"/>
                      <a:pt x="1793" y="1065"/>
                      <a:pt x="1790" y="1067"/>
                    </a:cubicBezTo>
                    <a:cubicBezTo>
                      <a:pt x="1788" y="1067"/>
                      <a:pt x="1787" y="1068"/>
                      <a:pt x="1785" y="1070"/>
                    </a:cubicBezTo>
                    <a:lnTo>
                      <a:pt x="1784" y="1070"/>
                    </a:lnTo>
                    <a:cubicBezTo>
                      <a:pt x="1778" y="1074"/>
                      <a:pt x="1770" y="1078"/>
                      <a:pt x="1765" y="1081"/>
                    </a:cubicBezTo>
                    <a:lnTo>
                      <a:pt x="1760" y="1084"/>
                    </a:lnTo>
                    <a:cubicBezTo>
                      <a:pt x="1757" y="1086"/>
                      <a:pt x="1756" y="1087"/>
                      <a:pt x="1753" y="1089"/>
                    </a:cubicBezTo>
                    <a:cubicBezTo>
                      <a:pt x="1751" y="1090"/>
                      <a:pt x="1748" y="1090"/>
                      <a:pt x="1747" y="1092"/>
                    </a:cubicBezTo>
                    <a:lnTo>
                      <a:pt x="1745" y="1093"/>
                    </a:lnTo>
                    <a:cubicBezTo>
                      <a:pt x="1728" y="1102"/>
                      <a:pt x="1712" y="1112"/>
                      <a:pt x="1694" y="1121"/>
                    </a:cubicBezTo>
                    <a:lnTo>
                      <a:pt x="1692" y="1123"/>
                    </a:lnTo>
                    <a:cubicBezTo>
                      <a:pt x="1691" y="1123"/>
                      <a:pt x="1688" y="1124"/>
                      <a:pt x="1686" y="1125"/>
                    </a:cubicBezTo>
                    <a:cubicBezTo>
                      <a:pt x="1685" y="1125"/>
                      <a:pt x="1685" y="1127"/>
                      <a:pt x="1684" y="1127"/>
                    </a:cubicBezTo>
                    <a:cubicBezTo>
                      <a:pt x="1676" y="1131"/>
                      <a:pt x="1669" y="1136"/>
                      <a:pt x="1660" y="1139"/>
                    </a:cubicBezTo>
                    <a:cubicBezTo>
                      <a:pt x="1659" y="1140"/>
                      <a:pt x="1656" y="1142"/>
                      <a:pt x="1654" y="1143"/>
                    </a:cubicBezTo>
                    <a:lnTo>
                      <a:pt x="1653" y="1143"/>
                    </a:lnTo>
                    <a:cubicBezTo>
                      <a:pt x="1645" y="1148"/>
                      <a:pt x="1638" y="1151"/>
                      <a:pt x="1631" y="1155"/>
                    </a:cubicBezTo>
                    <a:cubicBezTo>
                      <a:pt x="1617" y="1162"/>
                      <a:pt x="1604" y="1168"/>
                      <a:pt x="1591" y="1176"/>
                    </a:cubicBezTo>
                    <a:cubicBezTo>
                      <a:pt x="1573" y="1184"/>
                      <a:pt x="1555" y="1193"/>
                      <a:pt x="1536" y="1201"/>
                    </a:cubicBezTo>
                    <a:lnTo>
                      <a:pt x="1535" y="1202"/>
                    </a:lnTo>
                    <a:cubicBezTo>
                      <a:pt x="1533" y="1204"/>
                      <a:pt x="1530" y="1204"/>
                      <a:pt x="1529" y="1205"/>
                    </a:cubicBezTo>
                    <a:lnTo>
                      <a:pt x="1526" y="1205"/>
                    </a:lnTo>
                    <a:cubicBezTo>
                      <a:pt x="1519" y="1209"/>
                      <a:pt x="1511" y="1212"/>
                      <a:pt x="1505" y="1215"/>
                    </a:cubicBezTo>
                    <a:lnTo>
                      <a:pt x="1502" y="1217"/>
                    </a:lnTo>
                    <a:cubicBezTo>
                      <a:pt x="1501" y="1218"/>
                      <a:pt x="1498" y="1218"/>
                      <a:pt x="1497" y="1220"/>
                    </a:cubicBezTo>
                    <a:lnTo>
                      <a:pt x="1495" y="1220"/>
                    </a:lnTo>
                    <a:cubicBezTo>
                      <a:pt x="1488" y="1223"/>
                      <a:pt x="1479" y="1227"/>
                      <a:pt x="1471" y="1230"/>
                    </a:cubicBezTo>
                    <a:lnTo>
                      <a:pt x="1470" y="1230"/>
                    </a:lnTo>
                    <a:cubicBezTo>
                      <a:pt x="1469" y="1232"/>
                      <a:pt x="1466" y="1233"/>
                      <a:pt x="1464" y="1233"/>
                    </a:cubicBezTo>
                    <a:lnTo>
                      <a:pt x="1463" y="1234"/>
                    </a:lnTo>
                    <a:cubicBezTo>
                      <a:pt x="1444" y="1242"/>
                      <a:pt x="1426" y="1249"/>
                      <a:pt x="1407" y="1258"/>
                    </a:cubicBezTo>
                    <a:lnTo>
                      <a:pt x="1405" y="1258"/>
                    </a:lnTo>
                    <a:cubicBezTo>
                      <a:pt x="1402" y="1259"/>
                      <a:pt x="1401" y="1259"/>
                      <a:pt x="1398" y="1261"/>
                    </a:cubicBezTo>
                    <a:cubicBezTo>
                      <a:pt x="1379" y="1268"/>
                      <a:pt x="1361" y="1276"/>
                      <a:pt x="1343" y="1282"/>
                    </a:cubicBezTo>
                    <a:lnTo>
                      <a:pt x="1340" y="1283"/>
                    </a:lnTo>
                    <a:cubicBezTo>
                      <a:pt x="1339" y="1283"/>
                      <a:pt x="1336" y="1285"/>
                      <a:pt x="1335" y="1285"/>
                    </a:cubicBezTo>
                    <a:cubicBezTo>
                      <a:pt x="1335" y="1286"/>
                      <a:pt x="1333" y="1286"/>
                      <a:pt x="1332" y="1286"/>
                    </a:cubicBezTo>
                    <a:lnTo>
                      <a:pt x="1308" y="1295"/>
                    </a:lnTo>
                    <a:lnTo>
                      <a:pt x="1310" y="1295"/>
                    </a:lnTo>
                    <a:cubicBezTo>
                      <a:pt x="1307" y="1295"/>
                      <a:pt x="1304" y="1296"/>
                      <a:pt x="1301" y="1298"/>
                    </a:cubicBezTo>
                    <a:cubicBezTo>
                      <a:pt x="1292" y="1301"/>
                      <a:pt x="1283" y="1304"/>
                      <a:pt x="1274" y="1307"/>
                    </a:cubicBezTo>
                    <a:cubicBezTo>
                      <a:pt x="1271" y="1308"/>
                      <a:pt x="1268" y="1308"/>
                      <a:pt x="1265" y="1310"/>
                    </a:cubicBezTo>
                    <a:cubicBezTo>
                      <a:pt x="1258" y="1313"/>
                      <a:pt x="1249" y="1315"/>
                      <a:pt x="1240" y="1318"/>
                    </a:cubicBezTo>
                    <a:cubicBezTo>
                      <a:pt x="1237" y="1318"/>
                      <a:pt x="1236" y="1320"/>
                      <a:pt x="1233" y="1320"/>
                    </a:cubicBezTo>
                    <a:lnTo>
                      <a:pt x="1231" y="1320"/>
                    </a:lnTo>
                    <a:cubicBezTo>
                      <a:pt x="1224" y="1323"/>
                      <a:pt x="1217" y="1326"/>
                      <a:pt x="1208" y="1329"/>
                    </a:cubicBezTo>
                    <a:lnTo>
                      <a:pt x="1206" y="1329"/>
                    </a:lnTo>
                    <a:cubicBezTo>
                      <a:pt x="1203" y="1329"/>
                      <a:pt x="1202" y="1330"/>
                      <a:pt x="1199" y="1330"/>
                    </a:cubicBezTo>
                    <a:lnTo>
                      <a:pt x="1198" y="1332"/>
                    </a:lnTo>
                    <a:cubicBezTo>
                      <a:pt x="1190" y="1333"/>
                      <a:pt x="1181" y="1336"/>
                      <a:pt x="1174" y="1339"/>
                    </a:cubicBezTo>
                    <a:lnTo>
                      <a:pt x="1173" y="1339"/>
                    </a:lnTo>
                    <a:cubicBezTo>
                      <a:pt x="1170" y="1339"/>
                      <a:pt x="1167" y="1340"/>
                      <a:pt x="1164" y="1342"/>
                    </a:cubicBezTo>
                    <a:lnTo>
                      <a:pt x="1165" y="1340"/>
                    </a:lnTo>
                    <a:lnTo>
                      <a:pt x="1165" y="1340"/>
                    </a:lnTo>
                    <a:cubicBezTo>
                      <a:pt x="1153" y="1345"/>
                      <a:pt x="1143" y="1348"/>
                      <a:pt x="1131" y="1351"/>
                    </a:cubicBezTo>
                    <a:cubicBezTo>
                      <a:pt x="1122" y="1354"/>
                      <a:pt x="1115" y="1355"/>
                      <a:pt x="1106" y="1358"/>
                    </a:cubicBezTo>
                    <a:cubicBezTo>
                      <a:pt x="1103" y="1358"/>
                      <a:pt x="1100" y="1360"/>
                      <a:pt x="1097" y="1360"/>
                    </a:cubicBezTo>
                    <a:cubicBezTo>
                      <a:pt x="1089" y="1363"/>
                      <a:pt x="1081" y="1364"/>
                      <a:pt x="1072" y="1367"/>
                    </a:cubicBezTo>
                    <a:cubicBezTo>
                      <a:pt x="1069" y="1367"/>
                      <a:pt x="1067" y="1368"/>
                      <a:pt x="1064" y="1368"/>
                    </a:cubicBezTo>
                    <a:lnTo>
                      <a:pt x="1062" y="1368"/>
                    </a:lnTo>
                    <a:cubicBezTo>
                      <a:pt x="1055" y="1371"/>
                      <a:pt x="1046" y="1373"/>
                      <a:pt x="1037" y="1376"/>
                    </a:cubicBezTo>
                    <a:lnTo>
                      <a:pt x="1030" y="1377"/>
                    </a:lnTo>
                    <a:cubicBezTo>
                      <a:pt x="1021" y="1379"/>
                      <a:pt x="1012" y="1382"/>
                      <a:pt x="1005" y="1383"/>
                    </a:cubicBezTo>
                    <a:cubicBezTo>
                      <a:pt x="1002" y="1383"/>
                      <a:pt x="999" y="1385"/>
                      <a:pt x="996" y="1385"/>
                    </a:cubicBezTo>
                    <a:lnTo>
                      <a:pt x="994" y="1385"/>
                    </a:lnTo>
                    <a:lnTo>
                      <a:pt x="969" y="1391"/>
                    </a:lnTo>
                    <a:lnTo>
                      <a:pt x="968" y="1391"/>
                    </a:lnTo>
                    <a:lnTo>
                      <a:pt x="960" y="1392"/>
                    </a:lnTo>
                    <a:lnTo>
                      <a:pt x="959" y="1392"/>
                    </a:lnTo>
                    <a:cubicBezTo>
                      <a:pt x="950" y="1395"/>
                      <a:pt x="940" y="1396"/>
                      <a:pt x="931" y="1398"/>
                    </a:cubicBezTo>
                    <a:lnTo>
                      <a:pt x="927" y="1399"/>
                    </a:lnTo>
                    <a:lnTo>
                      <a:pt x="925" y="1399"/>
                    </a:lnTo>
                    <a:cubicBezTo>
                      <a:pt x="882" y="1408"/>
                      <a:pt x="840" y="1416"/>
                      <a:pt x="797" y="1421"/>
                    </a:cubicBezTo>
                    <a:lnTo>
                      <a:pt x="796" y="1421"/>
                    </a:lnTo>
                    <a:cubicBezTo>
                      <a:pt x="793" y="1421"/>
                      <a:pt x="791" y="1423"/>
                      <a:pt x="788" y="1423"/>
                    </a:cubicBezTo>
                    <a:lnTo>
                      <a:pt x="787" y="1423"/>
                    </a:lnTo>
                    <a:cubicBezTo>
                      <a:pt x="778" y="1424"/>
                      <a:pt x="769" y="1426"/>
                      <a:pt x="760" y="1426"/>
                    </a:cubicBezTo>
                    <a:cubicBezTo>
                      <a:pt x="760" y="1426"/>
                      <a:pt x="760" y="1427"/>
                      <a:pt x="759" y="1427"/>
                    </a:cubicBezTo>
                    <a:cubicBezTo>
                      <a:pt x="750" y="1427"/>
                      <a:pt x="741" y="1429"/>
                      <a:pt x="734" y="1430"/>
                    </a:cubicBezTo>
                    <a:lnTo>
                      <a:pt x="726" y="1430"/>
                    </a:lnTo>
                    <a:cubicBezTo>
                      <a:pt x="723" y="1432"/>
                      <a:pt x="720" y="1432"/>
                      <a:pt x="718" y="1432"/>
                    </a:cubicBezTo>
                    <a:cubicBezTo>
                      <a:pt x="709" y="1433"/>
                      <a:pt x="700" y="1433"/>
                      <a:pt x="692" y="1435"/>
                    </a:cubicBezTo>
                    <a:lnTo>
                      <a:pt x="691" y="1435"/>
                    </a:lnTo>
                    <a:cubicBezTo>
                      <a:pt x="688" y="1435"/>
                      <a:pt x="685" y="1436"/>
                      <a:pt x="682" y="1436"/>
                    </a:cubicBezTo>
                    <a:cubicBezTo>
                      <a:pt x="673" y="1436"/>
                      <a:pt x="664" y="1438"/>
                      <a:pt x="656" y="1438"/>
                    </a:cubicBezTo>
                    <a:cubicBezTo>
                      <a:pt x="656" y="1438"/>
                      <a:pt x="656" y="1438"/>
                      <a:pt x="656" y="1439"/>
                    </a:cubicBezTo>
                    <a:lnTo>
                      <a:pt x="647" y="1439"/>
                    </a:lnTo>
                    <a:cubicBezTo>
                      <a:pt x="635" y="1441"/>
                      <a:pt x="625" y="1441"/>
                      <a:pt x="613" y="1442"/>
                    </a:cubicBezTo>
                    <a:lnTo>
                      <a:pt x="606" y="1442"/>
                    </a:lnTo>
                    <a:cubicBezTo>
                      <a:pt x="597" y="1444"/>
                      <a:pt x="586" y="1444"/>
                      <a:pt x="578" y="1445"/>
                    </a:cubicBezTo>
                    <a:lnTo>
                      <a:pt x="575" y="1445"/>
                    </a:lnTo>
                    <a:cubicBezTo>
                      <a:pt x="563" y="1445"/>
                      <a:pt x="553" y="1447"/>
                      <a:pt x="541" y="1447"/>
                    </a:cubicBezTo>
                    <a:lnTo>
                      <a:pt x="532" y="1447"/>
                    </a:lnTo>
                    <a:cubicBezTo>
                      <a:pt x="526" y="1448"/>
                      <a:pt x="522" y="1448"/>
                      <a:pt x="516" y="1448"/>
                    </a:cubicBezTo>
                    <a:lnTo>
                      <a:pt x="498" y="1448"/>
                    </a:lnTo>
                    <a:cubicBezTo>
                      <a:pt x="480" y="1449"/>
                      <a:pt x="463" y="1449"/>
                      <a:pt x="447" y="1449"/>
                    </a:cubicBezTo>
                    <a:lnTo>
                      <a:pt x="330" y="1449"/>
                    </a:lnTo>
                    <a:cubicBezTo>
                      <a:pt x="323" y="1448"/>
                      <a:pt x="315" y="1448"/>
                      <a:pt x="308" y="1448"/>
                    </a:cubicBezTo>
                    <a:lnTo>
                      <a:pt x="295" y="1448"/>
                    </a:lnTo>
                    <a:lnTo>
                      <a:pt x="261" y="1447"/>
                    </a:lnTo>
                    <a:lnTo>
                      <a:pt x="260" y="1447"/>
                    </a:lnTo>
                    <a:cubicBezTo>
                      <a:pt x="249" y="1445"/>
                      <a:pt x="239" y="1445"/>
                      <a:pt x="229" y="1444"/>
                    </a:cubicBezTo>
                    <a:lnTo>
                      <a:pt x="226" y="1444"/>
                    </a:lnTo>
                    <a:cubicBezTo>
                      <a:pt x="214" y="1444"/>
                      <a:pt x="202" y="1442"/>
                      <a:pt x="190" y="1441"/>
                    </a:cubicBezTo>
                    <a:cubicBezTo>
                      <a:pt x="183" y="1441"/>
                      <a:pt x="176" y="1441"/>
                      <a:pt x="168" y="1439"/>
                    </a:cubicBezTo>
                    <a:cubicBezTo>
                      <a:pt x="164" y="1439"/>
                      <a:pt x="159" y="1439"/>
                      <a:pt x="156" y="1438"/>
                    </a:cubicBezTo>
                    <a:lnTo>
                      <a:pt x="155" y="1438"/>
                    </a:lnTo>
                    <a:cubicBezTo>
                      <a:pt x="148" y="1438"/>
                      <a:pt x="140" y="1436"/>
                      <a:pt x="131" y="1436"/>
                    </a:cubicBezTo>
                    <a:cubicBezTo>
                      <a:pt x="128" y="1435"/>
                      <a:pt x="124" y="1435"/>
                      <a:pt x="121" y="1435"/>
                    </a:cubicBezTo>
                    <a:lnTo>
                      <a:pt x="120" y="1435"/>
                    </a:lnTo>
                    <a:cubicBezTo>
                      <a:pt x="111" y="1433"/>
                      <a:pt x="102" y="1432"/>
                      <a:pt x="95" y="1432"/>
                    </a:cubicBezTo>
                    <a:cubicBezTo>
                      <a:pt x="92" y="1430"/>
                      <a:pt x="89" y="1430"/>
                      <a:pt x="84" y="1430"/>
                    </a:cubicBezTo>
                    <a:cubicBezTo>
                      <a:pt x="77" y="1429"/>
                      <a:pt x="70" y="1429"/>
                      <a:pt x="62" y="1427"/>
                    </a:cubicBezTo>
                    <a:lnTo>
                      <a:pt x="50" y="1426"/>
                    </a:lnTo>
                    <a:cubicBezTo>
                      <a:pt x="47" y="1426"/>
                      <a:pt x="45" y="1424"/>
                      <a:pt x="43" y="1424"/>
                    </a:cubicBezTo>
                    <a:cubicBezTo>
                      <a:pt x="28" y="1454"/>
                      <a:pt x="14" y="1483"/>
                      <a:pt x="0" y="1513"/>
                    </a:cubicBezTo>
                    <a:cubicBezTo>
                      <a:pt x="551" y="1731"/>
                      <a:pt x="1024" y="2127"/>
                      <a:pt x="1329" y="2654"/>
                    </a:cubicBezTo>
                    <a:cubicBezTo>
                      <a:pt x="1414" y="2804"/>
                      <a:pt x="1486" y="2963"/>
                      <a:pt x="1542" y="3127"/>
                    </a:cubicBezTo>
                    <a:cubicBezTo>
                      <a:pt x="1545" y="3134"/>
                      <a:pt x="1548" y="3142"/>
                      <a:pt x="1550" y="3147"/>
                    </a:cubicBezTo>
                    <a:lnTo>
                      <a:pt x="1551" y="3152"/>
                    </a:lnTo>
                    <a:cubicBezTo>
                      <a:pt x="1551" y="3153"/>
                      <a:pt x="1552" y="3155"/>
                      <a:pt x="1552" y="3156"/>
                    </a:cubicBezTo>
                    <a:cubicBezTo>
                      <a:pt x="1552" y="3158"/>
                      <a:pt x="1554" y="3159"/>
                      <a:pt x="1554" y="3161"/>
                    </a:cubicBezTo>
                    <a:cubicBezTo>
                      <a:pt x="1555" y="3164"/>
                      <a:pt x="1555" y="3167"/>
                      <a:pt x="1557" y="3168"/>
                    </a:cubicBezTo>
                    <a:cubicBezTo>
                      <a:pt x="1557" y="3169"/>
                      <a:pt x="1557" y="3169"/>
                      <a:pt x="1557" y="3169"/>
                    </a:cubicBezTo>
                    <a:cubicBezTo>
                      <a:pt x="1557" y="3169"/>
                      <a:pt x="1558" y="3171"/>
                      <a:pt x="1558" y="3171"/>
                    </a:cubicBezTo>
                    <a:lnTo>
                      <a:pt x="1558" y="3172"/>
                    </a:lnTo>
                    <a:lnTo>
                      <a:pt x="1558" y="3174"/>
                    </a:lnTo>
                    <a:cubicBezTo>
                      <a:pt x="1561" y="3183"/>
                      <a:pt x="1564" y="3192"/>
                      <a:pt x="1567" y="3200"/>
                    </a:cubicBezTo>
                    <a:cubicBezTo>
                      <a:pt x="1567" y="3202"/>
                      <a:pt x="1567" y="3202"/>
                      <a:pt x="1567" y="3202"/>
                    </a:cubicBezTo>
                    <a:cubicBezTo>
                      <a:pt x="1570" y="3212"/>
                      <a:pt x="1575" y="3224"/>
                      <a:pt x="1578" y="3234"/>
                    </a:cubicBezTo>
                    <a:lnTo>
                      <a:pt x="1578" y="3236"/>
                    </a:lnTo>
                    <a:cubicBezTo>
                      <a:pt x="1580" y="3246"/>
                      <a:pt x="1583" y="3258"/>
                      <a:pt x="1586" y="3268"/>
                    </a:cubicBezTo>
                    <a:lnTo>
                      <a:pt x="1588" y="3268"/>
                    </a:lnTo>
                    <a:lnTo>
                      <a:pt x="1594" y="3293"/>
                    </a:lnTo>
                    <a:lnTo>
                      <a:pt x="1594" y="3295"/>
                    </a:lnTo>
                    <a:cubicBezTo>
                      <a:pt x="1595" y="3296"/>
                      <a:pt x="1595" y="3299"/>
                      <a:pt x="1597" y="3301"/>
                    </a:cubicBezTo>
                    <a:cubicBezTo>
                      <a:pt x="1597" y="3302"/>
                      <a:pt x="1597" y="3302"/>
                      <a:pt x="1597" y="3303"/>
                    </a:cubicBezTo>
                    <a:cubicBezTo>
                      <a:pt x="1600" y="3312"/>
                      <a:pt x="1601" y="3320"/>
                      <a:pt x="1604" y="3329"/>
                    </a:cubicBezTo>
                    <a:cubicBezTo>
                      <a:pt x="1604" y="3330"/>
                      <a:pt x="1604" y="3331"/>
                      <a:pt x="1604" y="3331"/>
                    </a:cubicBezTo>
                    <a:cubicBezTo>
                      <a:pt x="1604" y="3333"/>
                      <a:pt x="1606" y="3336"/>
                      <a:pt x="1606" y="3337"/>
                    </a:cubicBezTo>
                    <a:cubicBezTo>
                      <a:pt x="1607" y="3345"/>
                      <a:pt x="1610" y="3352"/>
                      <a:pt x="1611" y="3359"/>
                    </a:cubicBezTo>
                    <a:cubicBezTo>
                      <a:pt x="1611" y="3362"/>
                      <a:pt x="1613" y="3365"/>
                      <a:pt x="1613" y="3368"/>
                    </a:cubicBezTo>
                    <a:cubicBezTo>
                      <a:pt x="1613" y="3368"/>
                      <a:pt x="1613" y="3370"/>
                      <a:pt x="1613" y="3370"/>
                    </a:cubicBezTo>
                    <a:cubicBezTo>
                      <a:pt x="1613" y="3371"/>
                      <a:pt x="1614" y="3371"/>
                      <a:pt x="1614" y="3371"/>
                    </a:cubicBezTo>
                    <a:cubicBezTo>
                      <a:pt x="1616" y="3380"/>
                      <a:pt x="1617" y="3387"/>
                      <a:pt x="1620" y="3396"/>
                    </a:cubicBezTo>
                    <a:cubicBezTo>
                      <a:pt x="1620" y="3398"/>
                      <a:pt x="1620" y="3398"/>
                      <a:pt x="1620" y="3398"/>
                    </a:cubicBezTo>
                    <a:cubicBezTo>
                      <a:pt x="1620" y="3401"/>
                      <a:pt x="1622" y="3404"/>
                      <a:pt x="1622" y="3407"/>
                    </a:cubicBezTo>
                    <a:lnTo>
                      <a:pt x="1628" y="3432"/>
                    </a:lnTo>
                    <a:lnTo>
                      <a:pt x="1628" y="3433"/>
                    </a:lnTo>
                    <a:lnTo>
                      <a:pt x="1632" y="3454"/>
                    </a:lnTo>
                    <a:cubicBezTo>
                      <a:pt x="1632" y="3457"/>
                      <a:pt x="1633" y="3460"/>
                      <a:pt x="1633" y="3463"/>
                    </a:cubicBezTo>
                    <a:cubicBezTo>
                      <a:pt x="1633" y="3464"/>
                      <a:pt x="1635" y="3465"/>
                      <a:pt x="1635" y="3468"/>
                    </a:cubicBezTo>
                    <a:cubicBezTo>
                      <a:pt x="1635" y="3470"/>
                      <a:pt x="1636" y="3473"/>
                      <a:pt x="1636" y="3474"/>
                    </a:cubicBezTo>
                    <a:lnTo>
                      <a:pt x="1636" y="3477"/>
                    </a:lnTo>
                    <a:cubicBezTo>
                      <a:pt x="1638" y="3485"/>
                      <a:pt x="1639" y="3492"/>
                      <a:pt x="1641" y="3501"/>
                    </a:cubicBezTo>
                    <a:cubicBezTo>
                      <a:pt x="1642" y="3508"/>
                      <a:pt x="1644" y="3516"/>
                      <a:pt x="1645" y="3523"/>
                    </a:cubicBezTo>
                    <a:cubicBezTo>
                      <a:pt x="1647" y="3530"/>
                      <a:pt x="1648" y="3536"/>
                      <a:pt x="1648" y="3544"/>
                    </a:cubicBezTo>
                    <a:cubicBezTo>
                      <a:pt x="1650" y="3552"/>
                      <a:pt x="1651" y="3561"/>
                      <a:pt x="1653" y="3569"/>
                    </a:cubicBezTo>
                    <a:cubicBezTo>
                      <a:pt x="1653" y="3570"/>
                      <a:pt x="1653" y="3570"/>
                      <a:pt x="1653" y="3570"/>
                    </a:cubicBezTo>
                    <a:lnTo>
                      <a:pt x="1654" y="3573"/>
                    </a:lnTo>
                    <a:cubicBezTo>
                      <a:pt x="1656" y="3583"/>
                      <a:pt x="1657" y="3594"/>
                      <a:pt x="1659" y="3604"/>
                    </a:cubicBezTo>
                    <a:lnTo>
                      <a:pt x="1659" y="3605"/>
                    </a:lnTo>
                    <a:cubicBezTo>
                      <a:pt x="1659" y="3608"/>
                      <a:pt x="1660" y="3610"/>
                      <a:pt x="1660" y="3613"/>
                    </a:cubicBezTo>
                    <a:cubicBezTo>
                      <a:pt x="1660" y="3613"/>
                      <a:pt x="1660" y="3613"/>
                      <a:pt x="1660" y="3614"/>
                    </a:cubicBezTo>
                    <a:cubicBezTo>
                      <a:pt x="1661" y="3623"/>
                      <a:pt x="1663" y="3630"/>
                      <a:pt x="1663" y="3639"/>
                    </a:cubicBezTo>
                    <a:lnTo>
                      <a:pt x="1664" y="3641"/>
                    </a:lnTo>
                    <a:cubicBezTo>
                      <a:pt x="1664" y="3642"/>
                      <a:pt x="1664" y="3645"/>
                      <a:pt x="1664" y="3648"/>
                    </a:cubicBezTo>
                    <a:lnTo>
                      <a:pt x="1669" y="3673"/>
                    </a:lnTo>
                    <a:cubicBezTo>
                      <a:pt x="1669" y="3675"/>
                      <a:pt x="1669" y="3675"/>
                      <a:pt x="1669" y="3675"/>
                    </a:cubicBezTo>
                    <a:cubicBezTo>
                      <a:pt x="1669" y="3678"/>
                      <a:pt x="1669" y="3680"/>
                      <a:pt x="1669" y="3683"/>
                    </a:cubicBezTo>
                    <a:cubicBezTo>
                      <a:pt x="1669" y="3683"/>
                      <a:pt x="1670" y="3685"/>
                      <a:pt x="1670" y="3685"/>
                    </a:cubicBezTo>
                    <a:lnTo>
                      <a:pt x="1672" y="3710"/>
                    </a:lnTo>
                    <a:lnTo>
                      <a:pt x="1673" y="3711"/>
                    </a:lnTo>
                    <a:cubicBezTo>
                      <a:pt x="1673" y="3714"/>
                      <a:pt x="1673" y="3716"/>
                      <a:pt x="1673" y="3719"/>
                    </a:cubicBezTo>
                    <a:cubicBezTo>
                      <a:pt x="1675" y="3728"/>
                      <a:pt x="1675" y="3736"/>
                      <a:pt x="1676" y="3744"/>
                    </a:cubicBezTo>
                    <a:lnTo>
                      <a:pt x="1676" y="3745"/>
                    </a:lnTo>
                    <a:cubicBezTo>
                      <a:pt x="1676" y="3747"/>
                      <a:pt x="1676" y="3748"/>
                      <a:pt x="1676" y="3748"/>
                    </a:cubicBezTo>
                    <a:cubicBezTo>
                      <a:pt x="2033" y="3598"/>
                      <a:pt x="2346" y="3357"/>
                      <a:pt x="2585" y="3044"/>
                    </a:cubicBezTo>
                    <a:cubicBezTo>
                      <a:pt x="2622" y="2997"/>
                      <a:pt x="2655" y="2949"/>
                      <a:pt x="2688" y="2899"/>
                    </a:cubicBezTo>
                    <a:cubicBezTo>
                      <a:pt x="2813" y="2706"/>
                      <a:pt x="2910" y="2491"/>
                      <a:pt x="2974" y="2256"/>
                    </a:cubicBezTo>
                    <a:cubicBezTo>
                      <a:pt x="3200" y="1411"/>
                      <a:pt x="2915" y="550"/>
                      <a:pt x="230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8052978" y="3891773"/>
                <a:ext cx="4933" cy="1830"/>
              </a:xfrm>
              <a:custGeom>
                <a:avLst/>
                <a:gdLst/>
                <a:ahLst/>
                <a:cxnLst/>
                <a:rect l="l" t="t" r="r" b="b"/>
                <a:pathLst>
                  <a:path w="62" h="23" extrusionOk="0">
                    <a:moveTo>
                      <a:pt x="0" y="23"/>
                    </a:moveTo>
                    <a:cubicBezTo>
                      <a:pt x="21" y="16"/>
                      <a:pt x="41" y="8"/>
                      <a:pt x="62" y="1"/>
                    </a:cubicBezTo>
                    <a:cubicBezTo>
                      <a:pt x="41" y="8"/>
                      <a:pt x="21" y="16"/>
                      <a:pt x="0" y="23"/>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8045817" y="3894638"/>
                <a:ext cx="4376" cy="1830"/>
              </a:xfrm>
              <a:custGeom>
                <a:avLst/>
                <a:gdLst/>
                <a:ahLst/>
                <a:cxnLst/>
                <a:rect l="l" t="t" r="r" b="b"/>
                <a:pathLst>
                  <a:path w="55" h="23" extrusionOk="0">
                    <a:moveTo>
                      <a:pt x="0" y="22"/>
                    </a:moveTo>
                    <a:cubicBezTo>
                      <a:pt x="18" y="15"/>
                      <a:pt x="37" y="8"/>
                      <a:pt x="55" y="0"/>
                    </a:cubicBezTo>
                    <a:cubicBezTo>
                      <a:pt x="37" y="8"/>
                      <a:pt x="18" y="15"/>
                      <a:pt x="0" y="2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8059821" y="3886681"/>
                <a:ext cx="17027" cy="4535"/>
              </a:xfrm>
              <a:custGeom>
                <a:avLst/>
                <a:gdLst/>
                <a:ahLst/>
                <a:cxnLst/>
                <a:rect l="l" t="t" r="r" b="b"/>
                <a:pathLst>
                  <a:path w="214" h="57" extrusionOk="0">
                    <a:moveTo>
                      <a:pt x="213" y="0"/>
                    </a:moveTo>
                    <a:cubicBezTo>
                      <a:pt x="140" y="16"/>
                      <a:pt x="70" y="35"/>
                      <a:pt x="0" y="57"/>
                    </a:cubicBezTo>
                    <a:lnTo>
                      <a:pt x="0" y="57"/>
                    </a:lnTo>
                    <a:cubicBezTo>
                      <a:pt x="70" y="35"/>
                      <a:pt x="140" y="16"/>
                      <a:pt x="213" y="2"/>
                    </a:cubicBezTo>
                    <a:lnTo>
                      <a:pt x="213" y="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7977390" y="4178215"/>
                <a:ext cx="3660" cy="4138"/>
              </a:xfrm>
              <a:custGeom>
                <a:avLst/>
                <a:gdLst/>
                <a:ahLst/>
                <a:cxnLst/>
                <a:rect l="l" t="t" r="r" b="b"/>
                <a:pathLst>
                  <a:path w="46" h="52" extrusionOk="0">
                    <a:moveTo>
                      <a:pt x="0" y="0"/>
                    </a:moveTo>
                    <a:cubicBezTo>
                      <a:pt x="16" y="18"/>
                      <a:pt x="31" y="35"/>
                      <a:pt x="46" y="51"/>
                    </a:cubicBezTo>
                    <a:cubicBezTo>
                      <a:pt x="31" y="34"/>
                      <a:pt x="16"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7982880" y="4184262"/>
                <a:ext cx="4138" cy="4376"/>
              </a:xfrm>
              <a:custGeom>
                <a:avLst/>
                <a:gdLst/>
                <a:ahLst/>
                <a:cxnLst/>
                <a:rect l="l" t="t" r="r" b="b"/>
                <a:pathLst>
                  <a:path w="52" h="55" extrusionOk="0">
                    <a:moveTo>
                      <a:pt x="52" y="55"/>
                    </a:moveTo>
                    <a:cubicBezTo>
                      <a:pt x="34" y="37"/>
                      <a:pt x="18" y="20"/>
                      <a:pt x="0" y="1"/>
                    </a:cubicBezTo>
                    <a:cubicBezTo>
                      <a:pt x="18" y="20"/>
                      <a:pt x="34" y="37"/>
                      <a:pt x="52"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7972218" y="4171610"/>
                <a:ext cx="3262" cy="4217"/>
              </a:xfrm>
              <a:custGeom>
                <a:avLst/>
                <a:gdLst/>
                <a:ahLst/>
                <a:cxnLst/>
                <a:rect l="l" t="t" r="r" b="b"/>
                <a:pathLst>
                  <a:path w="41" h="53" extrusionOk="0">
                    <a:moveTo>
                      <a:pt x="40" y="52"/>
                    </a:moveTo>
                    <a:cubicBezTo>
                      <a:pt x="27" y="34"/>
                      <a:pt x="14" y="18"/>
                      <a:pt x="0" y="0"/>
                    </a:cubicBezTo>
                    <a:cubicBezTo>
                      <a:pt x="14" y="18"/>
                      <a:pt x="27" y="34"/>
                      <a:pt x="40" y="5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7988609" y="4190229"/>
                <a:ext cx="4694" cy="4456"/>
              </a:xfrm>
              <a:custGeom>
                <a:avLst/>
                <a:gdLst/>
                <a:ahLst/>
                <a:cxnLst/>
                <a:rect l="l" t="t" r="r" b="b"/>
                <a:pathLst>
                  <a:path w="59" h="56" extrusionOk="0">
                    <a:moveTo>
                      <a:pt x="58" y="55"/>
                    </a:moveTo>
                    <a:cubicBezTo>
                      <a:pt x="39" y="37"/>
                      <a:pt x="20" y="20"/>
                      <a:pt x="1" y="1"/>
                    </a:cubicBezTo>
                    <a:cubicBezTo>
                      <a:pt x="20" y="20"/>
                      <a:pt x="39" y="37"/>
                      <a:pt x="58"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7926149" y="3896945"/>
                <a:ext cx="250717" cy="273553"/>
              </a:xfrm>
              <a:custGeom>
                <a:avLst/>
                <a:gdLst/>
                <a:ahLst/>
                <a:cxnLst/>
                <a:rect l="l" t="t" r="r" b="b"/>
                <a:pathLst>
                  <a:path w="3151" h="3438" extrusionOk="0">
                    <a:moveTo>
                      <a:pt x="1485" y="1"/>
                    </a:moveTo>
                    <a:cubicBezTo>
                      <a:pt x="1129" y="152"/>
                      <a:pt x="815" y="394"/>
                      <a:pt x="576" y="705"/>
                    </a:cubicBezTo>
                    <a:cubicBezTo>
                      <a:pt x="540" y="752"/>
                      <a:pt x="506" y="802"/>
                      <a:pt x="473" y="852"/>
                    </a:cubicBezTo>
                    <a:cubicBezTo>
                      <a:pt x="348" y="1045"/>
                      <a:pt x="251" y="1260"/>
                      <a:pt x="188" y="1492"/>
                    </a:cubicBezTo>
                    <a:cubicBezTo>
                      <a:pt x="1" y="2192"/>
                      <a:pt x="164" y="2902"/>
                      <a:pt x="568" y="3438"/>
                    </a:cubicBezTo>
                    <a:cubicBezTo>
                      <a:pt x="789" y="3123"/>
                      <a:pt x="1076" y="2855"/>
                      <a:pt x="1414" y="2660"/>
                    </a:cubicBezTo>
                    <a:lnTo>
                      <a:pt x="1414" y="2659"/>
                    </a:lnTo>
                    <a:cubicBezTo>
                      <a:pt x="1824" y="2423"/>
                      <a:pt x="2282" y="2306"/>
                      <a:pt x="2741" y="2306"/>
                    </a:cubicBezTo>
                    <a:cubicBezTo>
                      <a:pt x="2869" y="2306"/>
                      <a:pt x="2998" y="2315"/>
                      <a:pt x="3126" y="2333"/>
                    </a:cubicBezTo>
                    <a:cubicBezTo>
                      <a:pt x="3130" y="2317"/>
                      <a:pt x="3136" y="2301"/>
                      <a:pt x="3140" y="2285"/>
                    </a:cubicBezTo>
                    <a:cubicBezTo>
                      <a:pt x="3143" y="2270"/>
                      <a:pt x="3148" y="2255"/>
                      <a:pt x="3151" y="2240"/>
                    </a:cubicBezTo>
                    <a:cubicBezTo>
                      <a:pt x="3149" y="2239"/>
                      <a:pt x="3146" y="2239"/>
                      <a:pt x="3145" y="2238"/>
                    </a:cubicBezTo>
                    <a:lnTo>
                      <a:pt x="3143" y="2238"/>
                    </a:lnTo>
                    <a:cubicBezTo>
                      <a:pt x="3131" y="2233"/>
                      <a:pt x="3121" y="2229"/>
                      <a:pt x="3111" y="2224"/>
                    </a:cubicBezTo>
                    <a:lnTo>
                      <a:pt x="3109" y="2224"/>
                    </a:lnTo>
                    <a:cubicBezTo>
                      <a:pt x="3109" y="2223"/>
                      <a:pt x="3109" y="2223"/>
                      <a:pt x="3108" y="2223"/>
                    </a:cubicBezTo>
                    <a:cubicBezTo>
                      <a:pt x="3106" y="2223"/>
                      <a:pt x="3105" y="2223"/>
                      <a:pt x="3104" y="2221"/>
                    </a:cubicBezTo>
                    <a:cubicBezTo>
                      <a:pt x="3098" y="2218"/>
                      <a:pt x="3092" y="2217"/>
                      <a:pt x="3086" y="2214"/>
                    </a:cubicBezTo>
                    <a:lnTo>
                      <a:pt x="3077" y="2210"/>
                    </a:lnTo>
                    <a:cubicBezTo>
                      <a:pt x="3076" y="2210"/>
                      <a:pt x="3076" y="2210"/>
                      <a:pt x="3074" y="2208"/>
                    </a:cubicBezTo>
                    <a:cubicBezTo>
                      <a:pt x="3071" y="2207"/>
                      <a:pt x="3068" y="2207"/>
                      <a:pt x="3065" y="2205"/>
                    </a:cubicBezTo>
                    <a:cubicBezTo>
                      <a:pt x="3059" y="2202"/>
                      <a:pt x="3053" y="2199"/>
                      <a:pt x="3048" y="2196"/>
                    </a:cubicBezTo>
                    <a:lnTo>
                      <a:pt x="3046" y="2196"/>
                    </a:lnTo>
                    <a:cubicBezTo>
                      <a:pt x="3036" y="2192"/>
                      <a:pt x="3025" y="2186"/>
                      <a:pt x="3014" y="2182"/>
                    </a:cubicBezTo>
                    <a:cubicBezTo>
                      <a:pt x="3012" y="2180"/>
                      <a:pt x="3009" y="2179"/>
                      <a:pt x="3006" y="2179"/>
                    </a:cubicBezTo>
                    <a:cubicBezTo>
                      <a:pt x="2999" y="2174"/>
                      <a:pt x="2990" y="2170"/>
                      <a:pt x="2983" y="2167"/>
                    </a:cubicBezTo>
                    <a:cubicBezTo>
                      <a:pt x="2981" y="2167"/>
                      <a:pt x="2981" y="2165"/>
                      <a:pt x="2981" y="2165"/>
                    </a:cubicBezTo>
                    <a:lnTo>
                      <a:pt x="2970" y="2160"/>
                    </a:lnTo>
                    <a:cubicBezTo>
                      <a:pt x="2942" y="2146"/>
                      <a:pt x="2915" y="2133"/>
                      <a:pt x="2887" y="2118"/>
                    </a:cubicBezTo>
                    <a:lnTo>
                      <a:pt x="2886" y="2118"/>
                    </a:lnTo>
                    <a:cubicBezTo>
                      <a:pt x="2878" y="2114"/>
                      <a:pt x="2871" y="2109"/>
                      <a:pt x="2862" y="2105"/>
                    </a:cubicBezTo>
                    <a:lnTo>
                      <a:pt x="2856" y="2102"/>
                    </a:lnTo>
                    <a:cubicBezTo>
                      <a:pt x="2849" y="2098"/>
                      <a:pt x="2843" y="2093"/>
                      <a:pt x="2835" y="2090"/>
                    </a:cubicBezTo>
                    <a:lnTo>
                      <a:pt x="2833" y="2087"/>
                    </a:lnTo>
                    <a:cubicBezTo>
                      <a:pt x="2830" y="2086"/>
                      <a:pt x="2827" y="2086"/>
                      <a:pt x="2825" y="2084"/>
                    </a:cubicBezTo>
                    <a:lnTo>
                      <a:pt x="2808" y="2074"/>
                    </a:lnTo>
                    <a:cubicBezTo>
                      <a:pt x="2803" y="2071"/>
                      <a:pt x="2799" y="2068"/>
                      <a:pt x="2794" y="2067"/>
                    </a:cubicBezTo>
                    <a:lnTo>
                      <a:pt x="2796" y="2067"/>
                    </a:lnTo>
                    <a:cubicBezTo>
                      <a:pt x="2778" y="2056"/>
                      <a:pt x="2762" y="2046"/>
                      <a:pt x="2744" y="2036"/>
                    </a:cubicBezTo>
                    <a:cubicBezTo>
                      <a:pt x="2741" y="2034"/>
                      <a:pt x="2738" y="2033"/>
                      <a:pt x="2735" y="2030"/>
                    </a:cubicBezTo>
                    <a:lnTo>
                      <a:pt x="2732" y="2028"/>
                    </a:lnTo>
                    <a:cubicBezTo>
                      <a:pt x="2729" y="2027"/>
                      <a:pt x="2727" y="2024"/>
                      <a:pt x="2724" y="2023"/>
                    </a:cubicBezTo>
                    <a:cubicBezTo>
                      <a:pt x="2718" y="2020"/>
                      <a:pt x="2712" y="2015"/>
                      <a:pt x="2706" y="2012"/>
                    </a:cubicBezTo>
                    <a:cubicBezTo>
                      <a:pt x="2706" y="2012"/>
                      <a:pt x="2706" y="2011"/>
                      <a:pt x="2704" y="2011"/>
                    </a:cubicBezTo>
                    <a:cubicBezTo>
                      <a:pt x="2697" y="2006"/>
                      <a:pt x="2688" y="2000"/>
                      <a:pt x="2681" y="1996"/>
                    </a:cubicBezTo>
                    <a:cubicBezTo>
                      <a:pt x="2679" y="1995"/>
                      <a:pt x="2678" y="1993"/>
                      <a:pt x="2675" y="1992"/>
                    </a:cubicBezTo>
                    <a:cubicBezTo>
                      <a:pt x="2666" y="1986"/>
                      <a:pt x="2657" y="1980"/>
                      <a:pt x="2648" y="1974"/>
                    </a:cubicBezTo>
                    <a:cubicBezTo>
                      <a:pt x="2648" y="1974"/>
                      <a:pt x="2647" y="1972"/>
                      <a:pt x="2647" y="1972"/>
                    </a:cubicBezTo>
                    <a:cubicBezTo>
                      <a:pt x="2640" y="1968"/>
                      <a:pt x="2634" y="1964"/>
                      <a:pt x="2626" y="1959"/>
                    </a:cubicBezTo>
                    <a:cubicBezTo>
                      <a:pt x="2623" y="1956"/>
                      <a:pt x="2620" y="1955"/>
                      <a:pt x="2618" y="1953"/>
                    </a:cubicBezTo>
                    <a:cubicBezTo>
                      <a:pt x="2618" y="1952"/>
                      <a:pt x="2616" y="1952"/>
                      <a:pt x="2616" y="1952"/>
                    </a:cubicBezTo>
                    <a:cubicBezTo>
                      <a:pt x="2612" y="1949"/>
                      <a:pt x="2606" y="1945"/>
                      <a:pt x="2601" y="1942"/>
                    </a:cubicBezTo>
                    <a:cubicBezTo>
                      <a:pt x="2601" y="1942"/>
                      <a:pt x="2601" y="1942"/>
                      <a:pt x="2600" y="1940"/>
                    </a:cubicBezTo>
                    <a:lnTo>
                      <a:pt x="2598" y="1940"/>
                    </a:lnTo>
                    <a:cubicBezTo>
                      <a:pt x="2595" y="1937"/>
                      <a:pt x="2593" y="1936"/>
                      <a:pt x="2590" y="1933"/>
                    </a:cubicBezTo>
                    <a:lnTo>
                      <a:pt x="2588" y="1933"/>
                    </a:lnTo>
                    <a:cubicBezTo>
                      <a:pt x="2579" y="1925"/>
                      <a:pt x="2569" y="1918"/>
                      <a:pt x="2560" y="1912"/>
                    </a:cubicBezTo>
                    <a:cubicBezTo>
                      <a:pt x="2560" y="1912"/>
                      <a:pt x="2560" y="1911"/>
                      <a:pt x="2560" y="1911"/>
                    </a:cubicBezTo>
                    <a:lnTo>
                      <a:pt x="2534" y="1891"/>
                    </a:lnTo>
                    <a:lnTo>
                      <a:pt x="2532" y="1891"/>
                    </a:lnTo>
                    <a:cubicBezTo>
                      <a:pt x="2532" y="1890"/>
                      <a:pt x="2531" y="1890"/>
                      <a:pt x="2531" y="1890"/>
                    </a:cubicBezTo>
                    <a:cubicBezTo>
                      <a:pt x="2525" y="1886"/>
                      <a:pt x="2519" y="1881"/>
                      <a:pt x="2513" y="1877"/>
                    </a:cubicBezTo>
                    <a:cubicBezTo>
                      <a:pt x="2512" y="1875"/>
                      <a:pt x="2509" y="1872"/>
                      <a:pt x="2507" y="1871"/>
                    </a:cubicBezTo>
                    <a:cubicBezTo>
                      <a:pt x="2506" y="1871"/>
                      <a:pt x="2506" y="1871"/>
                      <a:pt x="2504" y="1869"/>
                    </a:cubicBezTo>
                    <a:cubicBezTo>
                      <a:pt x="2495" y="1864"/>
                      <a:pt x="2486" y="1856"/>
                      <a:pt x="2478" y="1849"/>
                    </a:cubicBezTo>
                    <a:cubicBezTo>
                      <a:pt x="2476" y="1847"/>
                      <a:pt x="2476" y="1847"/>
                      <a:pt x="2476" y="1847"/>
                    </a:cubicBezTo>
                    <a:lnTo>
                      <a:pt x="2470" y="1843"/>
                    </a:lnTo>
                    <a:cubicBezTo>
                      <a:pt x="2470" y="1843"/>
                      <a:pt x="2469" y="1841"/>
                      <a:pt x="2469" y="1841"/>
                    </a:cubicBezTo>
                    <a:cubicBezTo>
                      <a:pt x="2466" y="1838"/>
                      <a:pt x="2461" y="1836"/>
                      <a:pt x="2459" y="1833"/>
                    </a:cubicBezTo>
                    <a:cubicBezTo>
                      <a:pt x="2456" y="1831"/>
                      <a:pt x="2453" y="1828"/>
                      <a:pt x="2448" y="1825"/>
                    </a:cubicBezTo>
                    <a:cubicBezTo>
                      <a:pt x="2442" y="1819"/>
                      <a:pt x="2435" y="1813"/>
                      <a:pt x="2429" y="1808"/>
                    </a:cubicBezTo>
                    <a:cubicBezTo>
                      <a:pt x="2428" y="1808"/>
                      <a:pt x="2426" y="1806"/>
                      <a:pt x="2425" y="1805"/>
                    </a:cubicBezTo>
                    <a:cubicBezTo>
                      <a:pt x="2423" y="1805"/>
                      <a:pt x="2423" y="1803"/>
                      <a:pt x="2422" y="1803"/>
                    </a:cubicBezTo>
                    <a:cubicBezTo>
                      <a:pt x="2413" y="1796"/>
                      <a:pt x="2404" y="1788"/>
                      <a:pt x="2395" y="1780"/>
                    </a:cubicBezTo>
                    <a:cubicBezTo>
                      <a:pt x="2394" y="1780"/>
                      <a:pt x="2394" y="1778"/>
                      <a:pt x="2392" y="1778"/>
                    </a:cubicBezTo>
                    <a:cubicBezTo>
                      <a:pt x="2392" y="1777"/>
                      <a:pt x="2391" y="1777"/>
                      <a:pt x="2391" y="1775"/>
                    </a:cubicBezTo>
                    <a:cubicBezTo>
                      <a:pt x="2386" y="1772"/>
                      <a:pt x="2382" y="1768"/>
                      <a:pt x="2378" y="1765"/>
                    </a:cubicBezTo>
                    <a:cubicBezTo>
                      <a:pt x="2378" y="1763"/>
                      <a:pt x="2376" y="1763"/>
                      <a:pt x="2375" y="1762"/>
                    </a:cubicBezTo>
                    <a:cubicBezTo>
                      <a:pt x="2373" y="1760"/>
                      <a:pt x="2370" y="1757"/>
                      <a:pt x="2369" y="1756"/>
                    </a:cubicBezTo>
                    <a:cubicBezTo>
                      <a:pt x="2361" y="1750"/>
                      <a:pt x="2354" y="1743"/>
                      <a:pt x="2347" y="1735"/>
                    </a:cubicBezTo>
                    <a:cubicBezTo>
                      <a:pt x="2345" y="1735"/>
                      <a:pt x="2344" y="1734"/>
                      <a:pt x="2342" y="1732"/>
                    </a:cubicBezTo>
                    <a:cubicBezTo>
                      <a:pt x="2335" y="1725"/>
                      <a:pt x="2327" y="1718"/>
                      <a:pt x="2319" y="1712"/>
                    </a:cubicBezTo>
                    <a:lnTo>
                      <a:pt x="2317" y="1709"/>
                    </a:lnTo>
                    <a:cubicBezTo>
                      <a:pt x="2310" y="1702"/>
                      <a:pt x="2301" y="1694"/>
                      <a:pt x="2292" y="1685"/>
                    </a:cubicBezTo>
                    <a:cubicBezTo>
                      <a:pt x="2291" y="1684"/>
                      <a:pt x="2289" y="1682"/>
                      <a:pt x="2288" y="1681"/>
                    </a:cubicBezTo>
                    <a:cubicBezTo>
                      <a:pt x="2280" y="1674"/>
                      <a:pt x="2273" y="1668"/>
                      <a:pt x="2267" y="1660"/>
                    </a:cubicBezTo>
                    <a:lnTo>
                      <a:pt x="2266" y="1660"/>
                    </a:lnTo>
                    <a:lnTo>
                      <a:pt x="2266" y="1659"/>
                    </a:lnTo>
                    <a:cubicBezTo>
                      <a:pt x="2258" y="1651"/>
                      <a:pt x="2251" y="1646"/>
                      <a:pt x="2245" y="1638"/>
                    </a:cubicBezTo>
                    <a:cubicBezTo>
                      <a:pt x="2244" y="1637"/>
                      <a:pt x="2242" y="1637"/>
                      <a:pt x="2241" y="1635"/>
                    </a:cubicBezTo>
                    <a:cubicBezTo>
                      <a:pt x="2233" y="1626"/>
                      <a:pt x="2224" y="1619"/>
                      <a:pt x="2217" y="1610"/>
                    </a:cubicBezTo>
                    <a:cubicBezTo>
                      <a:pt x="2208" y="1601"/>
                      <a:pt x="2201" y="1593"/>
                      <a:pt x="2193" y="1584"/>
                    </a:cubicBezTo>
                    <a:cubicBezTo>
                      <a:pt x="2188" y="1579"/>
                      <a:pt x="2183" y="1573"/>
                      <a:pt x="2177" y="1568"/>
                    </a:cubicBezTo>
                    <a:cubicBezTo>
                      <a:pt x="2176" y="1566"/>
                      <a:pt x="2174" y="1565"/>
                      <a:pt x="2174" y="1563"/>
                    </a:cubicBezTo>
                    <a:cubicBezTo>
                      <a:pt x="2173" y="1562"/>
                      <a:pt x="2170" y="1560"/>
                      <a:pt x="2168" y="1559"/>
                    </a:cubicBezTo>
                    <a:cubicBezTo>
                      <a:pt x="2163" y="1551"/>
                      <a:pt x="2155" y="1544"/>
                      <a:pt x="2149" y="1537"/>
                    </a:cubicBezTo>
                    <a:cubicBezTo>
                      <a:pt x="2148" y="1535"/>
                      <a:pt x="2146" y="1534"/>
                      <a:pt x="2145" y="1532"/>
                    </a:cubicBezTo>
                    <a:cubicBezTo>
                      <a:pt x="2137" y="1523"/>
                      <a:pt x="2130" y="1516"/>
                      <a:pt x="2123" y="1507"/>
                    </a:cubicBezTo>
                    <a:cubicBezTo>
                      <a:pt x="2123" y="1507"/>
                      <a:pt x="2123" y="1506"/>
                      <a:pt x="2123" y="1506"/>
                    </a:cubicBezTo>
                    <a:cubicBezTo>
                      <a:pt x="2115" y="1497"/>
                      <a:pt x="2107" y="1488"/>
                      <a:pt x="2099" y="1479"/>
                    </a:cubicBezTo>
                    <a:cubicBezTo>
                      <a:pt x="2099" y="1479"/>
                      <a:pt x="2099" y="1478"/>
                      <a:pt x="2099" y="1478"/>
                    </a:cubicBezTo>
                    <a:cubicBezTo>
                      <a:pt x="2095" y="1472"/>
                      <a:pt x="2089" y="1466"/>
                      <a:pt x="2084" y="1460"/>
                    </a:cubicBezTo>
                    <a:cubicBezTo>
                      <a:pt x="2083" y="1460"/>
                      <a:pt x="2083" y="1459"/>
                      <a:pt x="2082" y="1457"/>
                    </a:cubicBezTo>
                    <a:cubicBezTo>
                      <a:pt x="2080" y="1456"/>
                      <a:pt x="2079" y="1453"/>
                      <a:pt x="2076" y="1451"/>
                    </a:cubicBezTo>
                    <a:cubicBezTo>
                      <a:pt x="2070" y="1442"/>
                      <a:pt x="2062" y="1435"/>
                      <a:pt x="2056" y="1426"/>
                    </a:cubicBezTo>
                    <a:cubicBezTo>
                      <a:pt x="2056" y="1426"/>
                      <a:pt x="2055" y="1425"/>
                      <a:pt x="2055" y="1425"/>
                    </a:cubicBezTo>
                    <a:cubicBezTo>
                      <a:pt x="2055" y="1425"/>
                      <a:pt x="2055" y="1423"/>
                      <a:pt x="2055" y="1423"/>
                    </a:cubicBezTo>
                    <a:cubicBezTo>
                      <a:pt x="2049" y="1417"/>
                      <a:pt x="2045" y="1411"/>
                      <a:pt x="2040" y="1406"/>
                    </a:cubicBezTo>
                    <a:cubicBezTo>
                      <a:pt x="2039" y="1403"/>
                      <a:pt x="2036" y="1400"/>
                      <a:pt x="2033" y="1397"/>
                    </a:cubicBezTo>
                    <a:cubicBezTo>
                      <a:pt x="2033" y="1397"/>
                      <a:pt x="2033" y="1395"/>
                      <a:pt x="2031" y="1395"/>
                    </a:cubicBezTo>
                    <a:cubicBezTo>
                      <a:pt x="2030" y="1392"/>
                      <a:pt x="2029" y="1391"/>
                      <a:pt x="2027" y="1389"/>
                    </a:cubicBezTo>
                    <a:cubicBezTo>
                      <a:pt x="2023" y="1382"/>
                      <a:pt x="2017" y="1376"/>
                      <a:pt x="2012" y="1369"/>
                    </a:cubicBezTo>
                    <a:cubicBezTo>
                      <a:pt x="2005" y="1360"/>
                      <a:pt x="1998" y="1350"/>
                      <a:pt x="1992" y="1341"/>
                    </a:cubicBezTo>
                    <a:lnTo>
                      <a:pt x="1990" y="1341"/>
                    </a:lnTo>
                    <a:cubicBezTo>
                      <a:pt x="1984" y="1332"/>
                      <a:pt x="1977" y="1323"/>
                      <a:pt x="1971" y="1314"/>
                    </a:cubicBezTo>
                    <a:cubicBezTo>
                      <a:pt x="1971" y="1313"/>
                      <a:pt x="1971" y="1313"/>
                      <a:pt x="1970" y="1311"/>
                    </a:cubicBezTo>
                    <a:cubicBezTo>
                      <a:pt x="1965" y="1305"/>
                      <a:pt x="1961" y="1299"/>
                      <a:pt x="1956" y="1294"/>
                    </a:cubicBezTo>
                    <a:cubicBezTo>
                      <a:pt x="1955" y="1289"/>
                      <a:pt x="1952" y="1286"/>
                      <a:pt x="1949" y="1283"/>
                    </a:cubicBezTo>
                    <a:lnTo>
                      <a:pt x="1949" y="1282"/>
                    </a:lnTo>
                    <a:cubicBezTo>
                      <a:pt x="1945" y="1276"/>
                      <a:pt x="1942" y="1270"/>
                      <a:pt x="1937" y="1264"/>
                    </a:cubicBezTo>
                    <a:cubicBezTo>
                      <a:pt x="1936" y="1263"/>
                      <a:pt x="1934" y="1261"/>
                      <a:pt x="1934" y="1260"/>
                    </a:cubicBezTo>
                    <a:cubicBezTo>
                      <a:pt x="1933" y="1258"/>
                      <a:pt x="1931" y="1255"/>
                      <a:pt x="1930" y="1254"/>
                    </a:cubicBezTo>
                    <a:cubicBezTo>
                      <a:pt x="1925" y="1246"/>
                      <a:pt x="1921" y="1241"/>
                      <a:pt x="1917" y="1235"/>
                    </a:cubicBezTo>
                    <a:cubicBezTo>
                      <a:pt x="1914" y="1230"/>
                      <a:pt x="1912" y="1227"/>
                      <a:pt x="1909" y="1224"/>
                    </a:cubicBezTo>
                    <a:cubicBezTo>
                      <a:pt x="1903" y="1214"/>
                      <a:pt x="1897" y="1205"/>
                      <a:pt x="1892" y="1196"/>
                    </a:cubicBezTo>
                    <a:cubicBezTo>
                      <a:pt x="1892" y="1196"/>
                      <a:pt x="1892" y="1195"/>
                      <a:pt x="1890" y="1195"/>
                    </a:cubicBezTo>
                    <a:cubicBezTo>
                      <a:pt x="1886" y="1188"/>
                      <a:pt x="1883" y="1182"/>
                      <a:pt x="1878" y="1174"/>
                    </a:cubicBezTo>
                    <a:cubicBezTo>
                      <a:pt x="1875" y="1171"/>
                      <a:pt x="1874" y="1168"/>
                      <a:pt x="1872" y="1164"/>
                    </a:cubicBezTo>
                    <a:lnTo>
                      <a:pt x="1871" y="1164"/>
                    </a:lnTo>
                    <a:lnTo>
                      <a:pt x="1862" y="1148"/>
                    </a:lnTo>
                    <a:lnTo>
                      <a:pt x="1855" y="1138"/>
                    </a:lnTo>
                    <a:cubicBezTo>
                      <a:pt x="1855" y="1136"/>
                      <a:pt x="1855" y="1136"/>
                      <a:pt x="1855" y="1135"/>
                    </a:cubicBezTo>
                    <a:cubicBezTo>
                      <a:pt x="1847" y="1124"/>
                      <a:pt x="1841" y="1115"/>
                      <a:pt x="1836" y="1105"/>
                    </a:cubicBezTo>
                    <a:lnTo>
                      <a:pt x="1836" y="1104"/>
                    </a:lnTo>
                    <a:cubicBezTo>
                      <a:pt x="1834" y="1101"/>
                      <a:pt x="1833" y="1099"/>
                      <a:pt x="1831" y="1096"/>
                    </a:cubicBezTo>
                    <a:cubicBezTo>
                      <a:pt x="1831" y="1095"/>
                      <a:pt x="1830" y="1093"/>
                      <a:pt x="1830" y="1092"/>
                    </a:cubicBezTo>
                    <a:lnTo>
                      <a:pt x="1828" y="1090"/>
                    </a:lnTo>
                    <a:cubicBezTo>
                      <a:pt x="1824" y="1083"/>
                      <a:pt x="1821" y="1077"/>
                      <a:pt x="1816" y="1070"/>
                    </a:cubicBezTo>
                    <a:lnTo>
                      <a:pt x="1815" y="1068"/>
                    </a:lnTo>
                    <a:lnTo>
                      <a:pt x="1814" y="1065"/>
                    </a:lnTo>
                    <a:cubicBezTo>
                      <a:pt x="1809" y="1055"/>
                      <a:pt x="1803" y="1046"/>
                      <a:pt x="1797" y="1036"/>
                    </a:cubicBezTo>
                    <a:cubicBezTo>
                      <a:pt x="1793" y="1029"/>
                      <a:pt x="1790" y="1020"/>
                      <a:pt x="1786" y="1012"/>
                    </a:cubicBezTo>
                    <a:lnTo>
                      <a:pt x="1784" y="1011"/>
                    </a:lnTo>
                    <a:cubicBezTo>
                      <a:pt x="1783" y="1008"/>
                      <a:pt x="1781" y="1005"/>
                      <a:pt x="1781" y="1003"/>
                    </a:cubicBezTo>
                    <a:lnTo>
                      <a:pt x="1780" y="1003"/>
                    </a:lnTo>
                    <a:cubicBezTo>
                      <a:pt x="1777" y="996"/>
                      <a:pt x="1772" y="989"/>
                      <a:pt x="1769" y="981"/>
                    </a:cubicBezTo>
                    <a:cubicBezTo>
                      <a:pt x="1768" y="978"/>
                      <a:pt x="1766" y="977"/>
                      <a:pt x="1766" y="974"/>
                    </a:cubicBezTo>
                    <a:cubicBezTo>
                      <a:pt x="1765" y="974"/>
                      <a:pt x="1765" y="973"/>
                      <a:pt x="1765" y="973"/>
                    </a:cubicBezTo>
                    <a:cubicBezTo>
                      <a:pt x="1762" y="968"/>
                      <a:pt x="1760" y="964"/>
                      <a:pt x="1758" y="959"/>
                    </a:cubicBezTo>
                    <a:cubicBezTo>
                      <a:pt x="1756" y="955"/>
                      <a:pt x="1753" y="949"/>
                      <a:pt x="1750" y="945"/>
                    </a:cubicBezTo>
                    <a:cubicBezTo>
                      <a:pt x="1743" y="930"/>
                      <a:pt x="1735" y="914"/>
                      <a:pt x="1728" y="897"/>
                    </a:cubicBezTo>
                    <a:cubicBezTo>
                      <a:pt x="1725" y="890"/>
                      <a:pt x="1722" y="884"/>
                      <a:pt x="1719" y="878"/>
                    </a:cubicBezTo>
                    <a:cubicBezTo>
                      <a:pt x="1716" y="871"/>
                      <a:pt x="1713" y="865"/>
                      <a:pt x="1710" y="858"/>
                    </a:cubicBezTo>
                    <a:lnTo>
                      <a:pt x="1709" y="856"/>
                    </a:lnTo>
                    <a:cubicBezTo>
                      <a:pt x="1709" y="855"/>
                      <a:pt x="1707" y="852"/>
                      <a:pt x="1706" y="850"/>
                    </a:cubicBezTo>
                    <a:lnTo>
                      <a:pt x="1700" y="836"/>
                    </a:lnTo>
                    <a:cubicBezTo>
                      <a:pt x="1697" y="828"/>
                      <a:pt x="1694" y="822"/>
                      <a:pt x="1691" y="816"/>
                    </a:cubicBezTo>
                    <a:cubicBezTo>
                      <a:pt x="1691" y="815"/>
                      <a:pt x="1690" y="814"/>
                      <a:pt x="1690" y="812"/>
                    </a:cubicBezTo>
                    <a:cubicBezTo>
                      <a:pt x="1688" y="809"/>
                      <a:pt x="1687" y="805"/>
                      <a:pt x="1685" y="802"/>
                    </a:cubicBezTo>
                    <a:cubicBezTo>
                      <a:pt x="1682" y="796"/>
                      <a:pt x="1681" y="790"/>
                      <a:pt x="1678" y="784"/>
                    </a:cubicBezTo>
                    <a:cubicBezTo>
                      <a:pt x="1678" y="784"/>
                      <a:pt x="1678" y="784"/>
                      <a:pt x="1678" y="783"/>
                    </a:cubicBezTo>
                    <a:cubicBezTo>
                      <a:pt x="1675" y="777"/>
                      <a:pt x="1674" y="771"/>
                      <a:pt x="1671" y="766"/>
                    </a:cubicBezTo>
                    <a:cubicBezTo>
                      <a:pt x="1671" y="765"/>
                      <a:pt x="1671" y="765"/>
                      <a:pt x="1671" y="765"/>
                    </a:cubicBezTo>
                    <a:cubicBezTo>
                      <a:pt x="1669" y="762"/>
                      <a:pt x="1668" y="759"/>
                      <a:pt x="1666" y="756"/>
                    </a:cubicBezTo>
                    <a:cubicBezTo>
                      <a:pt x="1666" y="756"/>
                      <a:pt x="1666" y="755"/>
                      <a:pt x="1666" y="755"/>
                    </a:cubicBezTo>
                    <a:cubicBezTo>
                      <a:pt x="1663" y="749"/>
                      <a:pt x="1662" y="743"/>
                      <a:pt x="1659" y="737"/>
                    </a:cubicBezTo>
                    <a:cubicBezTo>
                      <a:pt x="1647" y="707"/>
                      <a:pt x="1637" y="680"/>
                      <a:pt x="1626" y="650"/>
                    </a:cubicBezTo>
                    <a:cubicBezTo>
                      <a:pt x="1624" y="641"/>
                      <a:pt x="1621" y="634"/>
                      <a:pt x="1618" y="625"/>
                    </a:cubicBezTo>
                    <a:cubicBezTo>
                      <a:pt x="1618" y="624"/>
                      <a:pt x="1618" y="622"/>
                      <a:pt x="1616" y="622"/>
                    </a:cubicBezTo>
                    <a:lnTo>
                      <a:pt x="1616" y="619"/>
                    </a:lnTo>
                    <a:cubicBezTo>
                      <a:pt x="1613" y="613"/>
                      <a:pt x="1612" y="606"/>
                      <a:pt x="1609" y="600"/>
                    </a:cubicBezTo>
                    <a:cubicBezTo>
                      <a:pt x="1609" y="597"/>
                      <a:pt x="1607" y="593"/>
                      <a:pt x="1606" y="590"/>
                    </a:cubicBezTo>
                    <a:cubicBezTo>
                      <a:pt x="1606" y="588"/>
                      <a:pt x="1606" y="588"/>
                      <a:pt x="1606" y="588"/>
                    </a:cubicBezTo>
                    <a:cubicBezTo>
                      <a:pt x="1604" y="584"/>
                      <a:pt x="1603" y="579"/>
                      <a:pt x="1601" y="575"/>
                    </a:cubicBezTo>
                    <a:cubicBezTo>
                      <a:pt x="1591" y="544"/>
                      <a:pt x="1582" y="513"/>
                      <a:pt x="1573" y="482"/>
                    </a:cubicBezTo>
                    <a:cubicBezTo>
                      <a:pt x="1571" y="473"/>
                      <a:pt x="1569" y="466"/>
                      <a:pt x="1566" y="457"/>
                    </a:cubicBezTo>
                    <a:cubicBezTo>
                      <a:pt x="1566" y="456"/>
                      <a:pt x="1566" y="456"/>
                      <a:pt x="1566" y="456"/>
                    </a:cubicBezTo>
                    <a:cubicBezTo>
                      <a:pt x="1563" y="445"/>
                      <a:pt x="1562" y="437"/>
                      <a:pt x="1559" y="428"/>
                    </a:cubicBezTo>
                    <a:cubicBezTo>
                      <a:pt x="1559" y="426"/>
                      <a:pt x="1557" y="425"/>
                      <a:pt x="1557" y="422"/>
                    </a:cubicBezTo>
                    <a:cubicBezTo>
                      <a:pt x="1557" y="420"/>
                      <a:pt x="1556" y="419"/>
                      <a:pt x="1556" y="417"/>
                    </a:cubicBezTo>
                    <a:cubicBezTo>
                      <a:pt x="1556" y="414"/>
                      <a:pt x="1554" y="410"/>
                      <a:pt x="1554" y="407"/>
                    </a:cubicBezTo>
                    <a:cubicBezTo>
                      <a:pt x="1551" y="398"/>
                      <a:pt x="1550" y="389"/>
                      <a:pt x="1547" y="381"/>
                    </a:cubicBezTo>
                    <a:cubicBezTo>
                      <a:pt x="1545" y="372"/>
                      <a:pt x="1543" y="363"/>
                      <a:pt x="1541" y="354"/>
                    </a:cubicBezTo>
                    <a:cubicBezTo>
                      <a:pt x="1541" y="353"/>
                      <a:pt x="1541" y="351"/>
                      <a:pt x="1540" y="350"/>
                    </a:cubicBezTo>
                    <a:cubicBezTo>
                      <a:pt x="1540" y="350"/>
                      <a:pt x="1540" y="350"/>
                      <a:pt x="1540" y="348"/>
                    </a:cubicBezTo>
                    <a:lnTo>
                      <a:pt x="1540" y="345"/>
                    </a:lnTo>
                    <a:cubicBezTo>
                      <a:pt x="1540" y="345"/>
                      <a:pt x="1538" y="345"/>
                      <a:pt x="1538" y="344"/>
                    </a:cubicBezTo>
                    <a:cubicBezTo>
                      <a:pt x="1537" y="335"/>
                      <a:pt x="1535" y="326"/>
                      <a:pt x="1532" y="316"/>
                    </a:cubicBezTo>
                    <a:cubicBezTo>
                      <a:pt x="1532" y="316"/>
                      <a:pt x="1532" y="314"/>
                      <a:pt x="1532" y="314"/>
                    </a:cubicBezTo>
                    <a:cubicBezTo>
                      <a:pt x="1531" y="308"/>
                      <a:pt x="1529" y="303"/>
                      <a:pt x="1528" y="295"/>
                    </a:cubicBezTo>
                    <a:cubicBezTo>
                      <a:pt x="1528" y="295"/>
                      <a:pt x="1528" y="294"/>
                      <a:pt x="1528" y="294"/>
                    </a:cubicBezTo>
                    <a:cubicBezTo>
                      <a:pt x="1526" y="288"/>
                      <a:pt x="1526" y="283"/>
                      <a:pt x="1525" y="279"/>
                    </a:cubicBezTo>
                    <a:cubicBezTo>
                      <a:pt x="1522" y="261"/>
                      <a:pt x="1519" y="245"/>
                      <a:pt x="1516" y="227"/>
                    </a:cubicBezTo>
                    <a:lnTo>
                      <a:pt x="1515" y="227"/>
                    </a:lnTo>
                    <a:cubicBezTo>
                      <a:pt x="1515" y="220"/>
                      <a:pt x="1513" y="214"/>
                      <a:pt x="1512" y="208"/>
                    </a:cubicBezTo>
                    <a:cubicBezTo>
                      <a:pt x="1510" y="199"/>
                      <a:pt x="1509" y="191"/>
                      <a:pt x="1507" y="182"/>
                    </a:cubicBezTo>
                    <a:cubicBezTo>
                      <a:pt x="1507" y="179"/>
                      <a:pt x="1507" y="176"/>
                      <a:pt x="1506" y="173"/>
                    </a:cubicBezTo>
                    <a:cubicBezTo>
                      <a:pt x="1506" y="171"/>
                      <a:pt x="1506" y="169"/>
                      <a:pt x="1506" y="166"/>
                    </a:cubicBezTo>
                    <a:cubicBezTo>
                      <a:pt x="1504" y="164"/>
                      <a:pt x="1504" y="164"/>
                      <a:pt x="1504" y="163"/>
                    </a:cubicBezTo>
                    <a:cubicBezTo>
                      <a:pt x="1501" y="143"/>
                      <a:pt x="1498" y="123"/>
                      <a:pt x="1497" y="104"/>
                    </a:cubicBezTo>
                    <a:cubicBezTo>
                      <a:pt x="1495" y="95"/>
                      <a:pt x="1494" y="86"/>
                      <a:pt x="1492" y="77"/>
                    </a:cubicBezTo>
                    <a:cubicBezTo>
                      <a:pt x="1492" y="77"/>
                      <a:pt x="1492" y="76"/>
                      <a:pt x="1492" y="76"/>
                    </a:cubicBezTo>
                    <a:cubicBezTo>
                      <a:pt x="1492" y="74"/>
                      <a:pt x="1492" y="71"/>
                      <a:pt x="1492" y="70"/>
                    </a:cubicBezTo>
                    <a:cubicBezTo>
                      <a:pt x="1492" y="70"/>
                      <a:pt x="1492" y="70"/>
                      <a:pt x="1492" y="68"/>
                    </a:cubicBezTo>
                    <a:cubicBezTo>
                      <a:pt x="1491" y="67"/>
                      <a:pt x="1491" y="65"/>
                      <a:pt x="1491" y="62"/>
                    </a:cubicBezTo>
                    <a:cubicBezTo>
                      <a:pt x="1490" y="42"/>
                      <a:pt x="1487" y="21"/>
                      <a:pt x="148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8378487" y="3703995"/>
                <a:ext cx="80" cy="80"/>
              </a:xfrm>
              <a:custGeom>
                <a:avLst/>
                <a:gdLst/>
                <a:ahLst/>
                <a:cxnLst/>
                <a:rect l="l" t="t" r="r" b="b"/>
                <a:pathLst>
                  <a:path w="1" h="1" extrusionOk="0">
                    <a:moveTo>
                      <a:pt x="0" y="0"/>
                    </a:moveTo>
                    <a:lnTo>
                      <a:pt x="0" y="0"/>
                    </a:lnTo>
                    <a:close/>
                  </a:path>
                </a:pathLst>
              </a:custGeom>
              <a:solidFill>
                <a:srgbClr val="E293E0"/>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8353344" y="3703995"/>
                <a:ext cx="308722" cy="277850"/>
              </a:xfrm>
              <a:custGeom>
                <a:avLst/>
                <a:gdLst/>
                <a:ahLst/>
                <a:cxnLst/>
                <a:rect l="l" t="t" r="r" b="b"/>
                <a:pathLst>
                  <a:path w="3880" h="3492" extrusionOk="0">
                    <a:moveTo>
                      <a:pt x="316" y="0"/>
                    </a:moveTo>
                    <a:cubicBezTo>
                      <a:pt x="310" y="5"/>
                      <a:pt x="306" y="9"/>
                      <a:pt x="300" y="13"/>
                    </a:cubicBezTo>
                    <a:cubicBezTo>
                      <a:pt x="284" y="27"/>
                      <a:pt x="266" y="40"/>
                      <a:pt x="248" y="55"/>
                    </a:cubicBezTo>
                    <a:cubicBezTo>
                      <a:pt x="239" y="62"/>
                      <a:pt x="229" y="69"/>
                      <a:pt x="220" y="78"/>
                    </a:cubicBezTo>
                    <a:cubicBezTo>
                      <a:pt x="201" y="93"/>
                      <a:pt x="182" y="109"/>
                      <a:pt x="164" y="125"/>
                    </a:cubicBezTo>
                    <a:cubicBezTo>
                      <a:pt x="157" y="133"/>
                      <a:pt x="150" y="139"/>
                      <a:pt x="144" y="145"/>
                    </a:cubicBezTo>
                    <a:cubicBezTo>
                      <a:pt x="123" y="164"/>
                      <a:pt x="102" y="183"/>
                      <a:pt x="83" y="202"/>
                    </a:cubicBezTo>
                    <a:lnTo>
                      <a:pt x="70" y="215"/>
                    </a:lnTo>
                    <a:cubicBezTo>
                      <a:pt x="48" y="237"/>
                      <a:pt x="27" y="259"/>
                      <a:pt x="7" y="281"/>
                    </a:cubicBezTo>
                    <a:cubicBezTo>
                      <a:pt x="5" y="283"/>
                      <a:pt x="4" y="286"/>
                      <a:pt x="1" y="289"/>
                    </a:cubicBezTo>
                    <a:cubicBezTo>
                      <a:pt x="294" y="477"/>
                      <a:pt x="547" y="735"/>
                      <a:pt x="733" y="1058"/>
                    </a:cubicBezTo>
                    <a:cubicBezTo>
                      <a:pt x="821" y="1212"/>
                      <a:pt x="890" y="1373"/>
                      <a:pt x="939" y="1536"/>
                    </a:cubicBezTo>
                    <a:lnTo>
                      <a:pt x="942" y="1548"/>
                    </a:lnTo>
                    <a:cubicBezTo>
                      <a:pt x="951" y="1574"/>
                      <a:pt x="958" y="1602"/>
                      <a:pt x="965" y="1629"/>
                    </a:cubicBezTo>
                    <a:cubicBezTo>
                      <a:pt x="965" y="1632"/>
                      <a:pt x="967" y="1636"/>
                      <a:pt x="967" y="1639"/>
                    </a:cubicBezTo>
                    <a:cubicBezTo>
                      <a:pt x="1004" y="1785"/>
                      <a:pt x="1026" y="1934"/>
                      <a:pt x="1032" y="2083"/>
                    </a:cubicBezTo>
                    <a:cubicBezTo>
                      <a:pt x="1032" y="2087"/>
                      <a:pt x="1033" y="2091"/>
                      <a:pt x="1033" y="2096"/>
                    </a:cubicBezTo>
                    <a:cubicBezTo>
                      <a:pt x="1033" y="2121"/>
                      <a:pt x="1035" y="2144"/>
                      <a:pt x="1035" y="2169"/>
                    </a:cubicBezTo>
                    <a:cubicBezTo>
                      <a:pt x="1035" y="2175"/>
                      <a:pt x="1035" y="2180"/>
                      <a:pt x="1035" y="2186"/>
                    </a:cubicBezTo>
                    <a:cubicBezTo>
                      <a:pt x="1035" y="2189"/>
                      <a:pt x="1035" y="2193"/>
                      <a:pt x="1035" y="2196"/>
                    </a:cubicBezTo>
                    <a:cubicBezTo>
                      <a:pt x="1035" y="2224"/>
                      <a:pt x="1033" y="2253"/>
                      <a:pt x="1032" y="2281"/>
                    </a:cubicBezTo>
                    <a:cubicBezTo>
                      <a:pt x="1032" y="2293"/>
                      <a:pt x="1032" y="2303"/>
                      <a:pt x="1030" y="2315"/>
                    </a:cubicBezTo>
                    <a:cubicBezTo>
                      <a:pt x="1029" y="2339"/>
                      <a:pt x="1027" y="2361"/>
                      <a:pt x="1026" y="2384"/>
                    </a:cubicBezTo>
                    <a:cubicBezTo>
                      <a:pt x="1024" y="2401"/>
                      <a:pt x="1023" y="2418"/>
                      <a:pt x="1020" y="2434"/>
                    </a:cubicBezTo>
                    <a:cubicBezTo>
                      <a:pt x="1018" y="2451"/>
                      <a:pt x="1017" y="2465"/>
                      <a:pt x="1014" y="2482"/>
                    </a:cubicBezTo>
                    <a:cubicBezTo>
                      <a:pt x="1011" y="2505"/>
                      <a:pt x="1008" y="2527"/>
                      <a:pt x="1005" y="2551"/>
                    </a:cubicBezTo>
                    <a:cubicBezTo>
                      <a:pt x="1004" y="2558"/>
                      <a:pt x="1002" y="2567"/>
                      <a:pt x="1001" y="2574"/>
                    </a:cubicBezTo>
                    <a:cubicBezTo>
                      <a:pt x="995" y="2604"/>
                      <a:pt x="989" y="2635"/>
                      <a:pt x="983" y="2664"/>
                    </a:cubicBezTo>
                    <a:cubicBezTo>
                      <a:pt x="939" y="2866"/>
                      <a:pt x="868" y="3057"/>
                      <a:pt x="775" y="3236"/>
                    </a:cubicBezTo>
                    <a:cubicBezTo>
                      <a:pt x="1122" y="3249"/>
                      <a:pt x="1447" y="3340"/>
                      <a:pt x="1736" y="3492"/>
                    </a:cubicBezTo>
                    <a:cubicBezTo>
                      <a:pt x="1736" y="3483"/>
                      <a:pt x="1736" y="3474"/>
                      <a:pt x="1737" y="3465"/>
                    </a:cubicBezTo>
                    <a:cubicBezTo>
                      <a:pt x="1737" y="3445"/>
                      <a:pt x="1739" y="3426"/>
                      <a:pt x="1740" y="3406"/>
                    </a:cubicBezTo>
                    <a:cubicBezTo>
                      <a:pt x="1742" y="3390"/>
                      <a:pt x="1743" y="3373"/>
                      <a:pt x="1744" y="3356"/>
                    </a:cubicBezTo>
                    <a:cubicBezTo>
                      <a:pt x="1747" y="3340"/>
                      <a:pt x="1747" y="3324"/>
                      <a:pt x="1750" y="3309"/>
                    </a:cubicBezTo>
                    <a:cubicBezTo>
                      <a:pt x="1755" y="3275"/>
                      <a:pt x="1759" y="3243"/>
                      <a:pt x="1764" y="3211"/>
                    </a:cubicBezTo>
                    <a:lnTo>
                      <a:pt x="1767" y="3196"/>
                    </a:lnTo>
                    <a:cubicBezTo>
                      <a:pt x="1772" y="3168"/>
                      <a:pt x="1777" y="3138"/>
                      <a:pt x="1783" y="3110"/>
                    </a:cubicBezTo>
                    <a:cubicBezTo>
                      <a:pt x="1786" y="3100"/>
                      <a:pt x="1787" y="3091"/>
                      <a:pt x="1790" y="3081"/>
                    </a:cubicBezTo>
                    <a:cubicBezTo>
                      <a:pt x="1796" y="3057"/>
                      <a:pt x="1800" y="3034"/>
                      <a:pt x="1808" y="3010"/>
                    </a:cubicBezTo>
                    <a:cubicBezTo>
                      <a:pt x="1811" y="3000"/>
                      <a:pt x="1814" y="2988"/>
                      <a:pt x="1817" y="2978"/>
                    </a:cubicBezTo>
                    <a:cubicBezTo>
                      <a:pt x="1823" y="2956"/>
                      <a:pt x="1828" y="2934"/>
                      <a:pt x="1836" y="2912"/>
                    </a:cubicBezTo>
                    <a:cubicBezTo>
                      <a:pt x="1839" y="2900"/>
                      <a:pt x="1843" y="2890"/>
                      <a:pt x="1846" y="2878"/>
                    </a:cubicBezTo>
                    <a:cubicBezTo>
                      <a:pt x="1849" y="2869"/>
                      <a:pt x="1852" y="2862"/>
                      <a:pt x="1855" y="2853"/>
                    </a:cubicBezTo>
                    <a:cubicBezTo>
                      <a:pt x="2026" y="2353"/>
                      <a:pt x="2370" y="1912"/>
                      <a:pt x="2862" y="1627"/>
                    </a:cubicBezTo>
                    <a:cubicBezTo>
                      <a:pt x="3185" y="1442"/>
                      <a:pt x="3532" y="1345"/>
                      <a:pt x="3880" y="1327"/>
                    </a:cubicBezTo>
                    <a:cubicBezTo>
                      <a:pt x="3872" y="1293"/>
                      <a:pt x="3864" y="1258"/>
                      <a:pt x="3855" y="1223"/>
                    </a:cubicBezTo>
                    <a:cubicBezTo>
                      <a:pt x="3855" y="1221"/>
                      <a:pt x="3853" y="1220"/>
                      <a:pt x="3853" y="1218"/>
                    </a:cubicBezTo>
                    <a:cubicBezTo>
                      <a:pt x="3844" y="1187"/>
                      <a:pt x="3836" y="1156"/>
                      <a:pt x="3825" y="1124"/>
                    </a:cubicBezTo>
                    <a:cubicBezTo>
                      <a:pt x="3825" y="1121"/>
                      <a:pt x="3824" y="1118"/>
                      <a:pt x="3822" y="1115"/>
                    </a:cubicBezTo>
                    <a:cubicBezTo>
                      <a:pt x="3813" y="1086"/>
                      <a:pt x="3803" y="1056"/>
                      <a:pt x="3793" y="1027"/>
                    </a:cubicBezTo>
                    <a:cubicBezTo>
                      <a:pt x="3791" y="1022"/>
                      <a:pt x="3788" y="1016"/>
                      <a:pt x="3787" y="1012"/>
                    </a:cubicBezTo>
                    <a:cubicBezTo>
                      <a:pt x="3777" y="984"/>
                      <a:pt x="3766" y="957"/>
                      <a:pt x="3755" y="931"/>
                    </a:cubicBezTo>
                    <a:cubicBezTo>
                      <a:pt x="3753" y="928"/>
                      <a:pt x="3753" y="925"/>
                      <a:pt x="3752" y="922"/>
                    </a:cubicBezTo>
                    <a:cubicBezTo>
                      <a:pt x="3376" y="954"/>
                      <a:pt x="3002" y="1068"/>
                      <a:pt x="2655" y="1268"/>
                    </a:cubicBezTo>
                    <a:cubicBezTo>
                      <a:pt x="2130" y="1570"/>
                      <a:pt x="1727" y="2041"/>
                      <a:pt x="1506" y="2601"/>
                    </a:cubicBezTo>
                    <a:cubicBezTo>
                      <a:pt x="1478" y="2589"/>
                      <a:pt x="1451" y="2576"/>
                      <a:pt x="1423" y="2563"/>
                    </a:cubicBezTo>
                    <a:cubicBezTo>
                      <a:pt x="1425" y="2557"/>
                      <a:pt x="1425" y="2551"/>
                      <a:pt x="1426" y="2545"/>
                    </a:cubicBezTo>
                    <a:cubicBezTo>
                      <a:pt x="1428" y="2541"/>
                      <a:pt x="1428" y="2536"/>
                      <a:pt x="1428" y="2533"/>
                    </a:cubicBezTo>
                    <a:cubicBezTo>
                      <a:pt x="1429" y="2526"/>
                      <a:pt x="1431" y="2518"/>
                      <a:pt x="1431" y="2510"/>
                    </a:cubicBezTo>
                    <a:cubicBezTo>
                      <a:pt x="1431" y="2507"/>
                      <a:pt x="1432" y="2504"/>
                      <a:pt x="1432" y="2501"/>
                    </a:cubicBezTo>
                    <a:cubicBezTo>
                      <a:pt x="1432" y="2493"/>
                      <a:pt x="1434" y="2485"/>
                      <a:pt x="1435" y="2476"/>
                    </a:cubicBezTo>
                    <a:cubicBezTo>
                      <a:pt x="1435" y="2471"/>
                      <a:pt x="1437" y="2467"/>
                      <a:pt x="1437" y="2464"/>
                    </a:cubicBezTo>
                    <a:cubicBezTo>
                      <a:pt x="1437" y="2457"/>
                      <a:pt x="1438" y="2448"/>
                      <a:pt x="1438" y="2440"/>
                    </a:cubicBezTo>
                    <a:cubicBezTo>
                      <a:pt x="1438" y="2440"/>
                      <a:pt x="1440" y="2440"/>
                      <a:pt x="1440" y="2439"/>
                    </a:cubicBezTo>
                    <a:cubicBezTo>
                      <a:pt x="1440" y="2436"/>
                      <a:pt x="1440" y="2432"/>
                      <a:pt x="1440" y="2427"/>
                    </a:cubicBezTo>
                    <a:cubicBezTo>
                      <a:pt x="1441" y="2420"/>
                      <a:pt x="1441" y="2412"/>
                      <a:pt x="1443" y="2405"/>
                    </a:cubicBezTo>
                    <a:cubicBezTo>
                      <a:pt x="1443" y="2393"/>
                      <a:pt x="1444" y="2381"/>
                      <a:pt x="1444" y="2370"/>
                    </a:cubicBezTo>
                    <a:cubicBezTo>
                      <a:pt x="1444" y="2368"/>
                      <a:pt x="1446" y="2368"/>
                      <a:pt x="1446" y="2367"/>
                    </a:cubicBezTo>
                    <a:cubicBezTo>
                      <a:pt x="1446" y="2356"/>
                      <a:pt x="1447" y="2346"/>
                      <a:pt x="1447" y="2336"/>
                    </a:cubicBezTo>
                    <a:lnTo>
                      <a:pt x="1447" y="2334"/>
                    </a:lnTo>
                    <a:cubicBezTo>
                      <a:pt x="1450" y="2286"/>
                      <a:pt x="1451" y="2236"/>
                      <a:pt x="1451" y="2186"/>
                    </a:cubicBezTo>
                    <a:cubicBezTo>
                      <a:pt x="1451" y="2177"/>
                      <a:pt x="1451" y="2168"/>
                      <a:pt x="1451" y="2159"/>
                    </a:cubicBezTo>
                    <a:lnTo>
                      <a:pt x="1451" y="2158"/>
                    </a:lnTo>
                    <a:cubicBezTo>
                      <a:pt x="1451" y="2155"/>
                      <a:pt x="1451" y="2152"/>
                      <a:pt x="1451" y="2150"/>
                    </a:cubicBezTo>
                    <a:lnTo>
                      <a:pt x="1451" y="2149"/>
                    </a:lnTo>
                    <a:lnTo>
                      <a:pt x="1450" y="2124"/>
                    </a:lnTo>
                    <a:cubicBezTo>
                      <a:pt x="1450" y="2109"/>
                      <a:pt x="1448" y="2094"/>
                      <a:pt x="1448" y="2080"/>
                    </a:cubicBezTo>
                    <a:cubicBezTo>
                      <a:pt x="1448" y="2074"/>
                      <a:pt x="1448" y="2069"/>
                      <a:pt x="1448" y="2063"/>
                    </a:cubicBezTo>
                    <a:lnTo>
                      <a:pt x="1448" y="2062"/>
                    </a:lnTo>
                    <a:cubicBezTo>
                      <a:pt x="1447" y="2060"/>
                      <a:pt x="1447" y="2057"/>
                      <a:pt x="1447" y="2055"/>
                    </a:cubicBezTo>
                    <a:cubicBezTo>
                      <a:pt x="1447" y="2055"/>
                      <a:pt x="1447" y="2055"/>
                      <a:pt x="1447" y="2053"/>
                    </a:cubicBezTo>
                    <a:cubicBezTo>
                      <a:pt x="1447" y="2046"/>
                      <a:pt x="1447" y="2040"/>
                      <a:pt x="1446" y="2032"/>
                    </a:cubicBezTo>
                    <a:cubicBezTo>
                      <a:pt x="1446" y="2031"/>
                      <a:pt x="1446" y="2031"/>
                      <a:pt x="1446" y="2031"/>
                    </a:cubicBezTo>
                    <a:cubicBezTo>
                      <a:pt x="1446" y="2012"/>
                      <a:pt x="1444" y="1994"/>
                      <a:pt x="1443" y="1975"/>
                    </a:cubicBezTo>
                    <a:lnTo>
                      <a:pt x="1443" y="1974"/>
                    </a:lnTo>
                    <a:cubicBezTo>
                      <a:pt x="1441" y="1966"/>
                      <a:pt x="1441" y="1957"/>
                      <a:pt x="1440" y="1949"/>
                    </a:cubicBezTo>
                    <a:cubicBezTo>
                      <a:pt x="1440" y="1946"/>
                      <a:pt x="1440" y="1943"/>
                      <a:pt x="1440" y="1941"/>
                    </a:cubicBezTo>
                    <a:cubicBezTo>
                      <a:pt x="1440" y="1940"/>
                      <a:pt x="1440" y="1940"/>
                      <a:pt x="1440" y="1940"/>
                    </a:cubicBezTo>
                    <a:cubicBezTo>
                      <a:pt x="1438" y="1931"/>
                      <a:pt x="1437" y="1922"/>
                      <a:pt x="1437" y="1915"/>
                    </a:cubicBezTo>
                    <a:lnTo>
                      <a:pt x="1437" y="1913"/>
                    </a:lnTo>
                    <a:cubicBezTo>
                      <a:pt x="1437" y="1910"/>
                      <a:pt x="1435" y="1909"/>
                      <a:pt x="1435" y="1906"/>
                    </a:cubicBezTo>
                    <a:cubicBezTo>
                      <a:pt x="1435" y="1904"/>
                      <a:pt x="1435" y="1904"/>
                      <a:pt x="1435" y="1904"/>
                    </a:cubicBezTo>
                    <a:cubicBezTo>
                      <a:pt x="1435" y="1895"/>
                      <a:pt x="1434" y="1887"/>
                      <a:pt x="1432" y="1878"/>
                    </a:cubicBezTo>
                    <a:cubicBezTo>
                      <a:pt x="1432" y="1875"/>
                      <a:pt x="1432" y="1872"/>
                      <a:pt x="1432" y="1870"/>
                    </a:cubicBezTo>
                    <a:lnTo>
                      <a:pt x="1432" y="1869"/>
                    </a:lnTo>
                    <a:cubicBezTo>
                      <a:pt x="1431" y="1860"/>
                      <a:pt x="1429" y="1853"/>
                      <a:pt x="1428" y="1844"/>
                    </a:cubicBezTo>
                    <a:cubicBezTo>
                      <a:pt x="1428" y="1844"/>
                      <a:pt x="1428" y="1842"/>
                      <a:pt x="1428" y="1842"/>
                    </a:cubicBezTo>
                    <a:lnTo>
                      <a:pt x="1428" y="1835"/>
                    </a:lnTo>
                    <a:lnTo>
                      <a:pt x="1426" y="1834"/>
                    </a:lnTo>
                    <a:cubicBezTo>
                      <a:pt x="1426" y="1825"/>
                      <a:pt x="1425" y="1817"/>
                      <a:pt x="1423" y="1809"/>
                    </a:cubicBezTo>
                    <a:cubicBezTo>
                      <a:pt x="1423" y="1809"/>
                      <a:pt x="1423" y="1807"/>
                      <a:pt x="1423" y="1807"/>
                    </a:cubicBezTo>
                    <a:cubicBezTo>
                      <a:pt x="1423" y="1804"/>
                      <a:pt x="1422" y="1801"/>
                      <a:pt x="1422" y="1798"/>
                    </a:cubicBezTo>
                    <a:cubicBezTo>
                      <a:pt x="1422" y="1798"/>
                      <a:pt x="1422" y="1798"/>
                      <a:pt x="1422" y="1797"/>
                    </a:cubicBezTo>
                    <a:cubicBezTo>
                      <a:pt x="1422" y="1795"/>
                      <a:pt x="1422" y="1794"/>
                      <a:pt x="1420" y="1791"/>
                    </a:cubicBezTo>
                    <a:lnTo>
                      <a:pt x="1420" y="1789"/>
                    </a:lnTo>
                    <a:cubicBezTo>
                      <a:pt x="1418" y="1770"/>
                      <a:pt x="1415" y="1750"/>
                      <a:pt x="1412" y="1731"/>
                    </a:cubicBezTo>
                    <a:cubicBezTo>
                      <a:pt x="1410" y="1722"/>
                      <a:pt x="1409" y="1713"/>
                      <a:pt x="1407" y="1704"/>
                    </a:cubicBezTo>
                    <a:lnTo>
                      <a:pt x="1406" y="1704"/>
                    </a:lnTo>
                    <a:lnTo>
                      <a:pt x="1406" y="1703"/>
                    </a:lnTo>
                    <a:cubicBezTo>
                      <a:pt x="1406" y="1697"/>
                      <a:pt x="1404" y="1691"/>
                      <a:pt x="1403" y="1685"/>
                    </a:cubicBezTo>
                    <a:cubicBezTo>
                      <a:pt x="1403" y="1683"/>
                      <a:pt x="1403" y="1683"/>
                      <a:pt x="1403" y="1683"/>
                    </a:cubicBezTo>
                    <a:cubicBezTo>
                      <a:pt x="1401" y="1676"/>
                      <a:pt x="1400" y="1669"/>
                      <a:pt x="1398" y="1661"/>
                    </a:cubicBezTo>
                    <a:lnTo>
                      <a:pt x="1398" y="1660"/>
                    </a:lnTo>
                    <a:cubicBezTo>
                      <a:pt x="1397" y="1651"/>
                      <a:pt x="1395" y="1644"/>
                      <a:pt x="1393" y="1636"/>
                    </a:cubicBezTo>
                    <a:lnTo>
                      <a:pt x="1391" y="1627"/>
                    </a:lnTo>
                    <a:cubicBezTo>
                      <a:pt x="1391" y="1626"/>
                      <a:pt x="1391" y="1625"/>
                      <a:pt x="1391" y="1623"/>
                    </a:cubicBezTo>
                    <a:cubicBezTo>
                      <a:pt x="1390" y="1622"/>
                      <a:pt x="1390" y="1620"/>
                      <a:pt x="1390" y="1620"/>
                    </a:cubicBezTo>
                    <a:lnTo>
                      <a:pt x="1390" y="1616"/>
                    </a:lnTo>
                    <a:cubicBezTo>
                      <a:pt x="1385" y="1597"/>
                      <a:pt x="1381" y="1577"/>
                      <a:pt x="1375" y="1558"/>
                    </a:cubicBezTo>
                    <a:cubicBezTo>
                      <a:pt x="1375" y="1557"/>
                      <a:pt x="1375" y="1557"/>
                      <a:pt x="1375" y="1557"/>
                    </a:cubicBezTo>
                    <a:lnTo>
                      <a:pt x="1369" y="1532"/>
                    </a:lnTo>
                    <a:cubicBezTo>
                      <a:pt x="1367" y="1529"/>
                      <a:pt x="1367" y="1526"/>
                      <a:pt x="1367" y="1523"/>
                    </a:cubicBezTo>
                    <a:lnTo>
                      <a:pt x="1366" y="1523"/>
                    </a:lnTo>
                    <a:lnTo>
                      <a:pt x="1360" y="1498"/>
                    </a:lnTo>
                    <a:cubicBezTo>
                      <a:pt x="1359" y="1495"/>
                      <a:pt x="1359" y="1492"/>
                      <a:pt x="1357" y="1489"/>
                    </a:cubicBezTo>
                    <a:cubicBezTo>
                      <a:pt x="1357" y="1488"/>
                      <a:pt x="1357" y="1486"/>
                      <a:pt x="1356" y="1485"/>
                    </a:cubicBezTo>
                    <a:lnTo>
                      <a:pt x="1356" y="1483"/>
                    </a:lnTo>
                    <a:cubicBezTo>
                      <a:pt x="1344" y="1440"/>
                      <a:pt x="1332" y="1396"/>
                      <a:pt x="1317" y="1355"/>
                    </a:cubicBezTo>
                    <a:cubicBezTo>
                      <a:pt x="1314" y="1346"/>
                      <a:pt x="1312" y="1337"/>
                      <a:pt x="1310" y="1330"/>
                    </a:cubicBezTo>
                    <a:lnTo>
                      <a:pt x="1309" y="1330"/>
                    </a:lnTo>
                    <a:cubicBezTo>
                      <a:pt x="1253" y="1162"/>
                      <a:pt x="1180" y="1002"/>
                      <a:pt x="1092" y="848"/>
                    </a:cubicBezTo>
                    <a:cubicBezTo>
                      <a:pt x="895" y="508"/>
                      <a:pt x="628" y="221"/>
                      <a:pt x="316" y="2"/>
                    </a:cubicBezTo>
                    <a:cubicBezTo>
                      <a:pt x="316" y="0"/>
                      <a:pt x="316" y="0"/>
                      <a:pt x="316"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8153710" y="4299793"/>
                <a:ext cx="308961" cy="278009"/>
              </a:xfrm>
              <a:custGeom>
                <a:avLst/>
                <a:gdLst/>
                <a:ahLst/>
                <a:cxnLst/>
                <a:rect l="l" t="t" r="r" b="b"/>
                <a:pathLst>
                  <a:path w="3883" h="3494" extrusionOk="0">
                    <a:moveTo>
                      <a:pt x="1584" y="1980"/>
                    </a:moveTo>
                    <a:lnTo>
                      <a:pt x="1584" y="1980"/>
                    </a:lnTo>
                    <a:cubicBezTo>
                      <a:pt x="1583" y="1980"/>
                      <a:pt x="1582" y="1980"/>
                      <a:pt x="1581" y="1981"/>
                    </a:cubicBezTo>
                    <a:lnTo>
                      <a:pt x="1581" y="1981"/>
                    </a:lnTo>
                    <a:lnTo>
                      <a:pt x="1584" y="1980"/>
                    </a:lnTo>
                    <a:close/>
                    <a:moveTo>
                      <a:pt x="2145" y="1"/>
                    </a:moveTo>
                    <a:cubicBezTo>
                      <a:pt x="2145" y="3"/>
                      <a:pt x="2145" y="5"/>
                      <a:pt x="2145" y="6"/>
                    </a:cubicBezTo>
                    <a:cubicBezTo>
                      <a:pt x="2145" y="18"/>
                      <a:pt x="2143" y="30"/>
                      <a:pt x="2143" y="42"/>
                    </a:cubicBezTo>
                    <a:cubicBezTo>
                      <a:pt x="2142" y="64"/>
                      <a:pt x="2140" y="87"/>
                      <a:pt x="2137" y="109"/>
                    </a:cubicBezTo>
                    <a:cubicBezTo>
                      <a:pt x="2136" y="127"/>
                      <a:pt x="2134" y="143"/>
                      <a:pt x="2133" y="161"/>
                    </a:cubicBezTo>
                    <a:cubicBezTo>
                      <a:pt x="2131" y="176"/>
                      <a:pt x="2130" y="192"/>
                      <a:pt x="2127" y="207"/>
                    </a:cubicBezTo>
                    <a:cubicBezTo>
                      <a:pt x="2124" y="230"/>
                      <a:pt x="2121" y="254"/>
                      <a:pt x="2117" y="277"/>
                    </a:cubicBezTo>
                    <a:cubicBezTo>
                      <a:pt x="2117" y="285"/>
                      <a:pt x="2114" y="292"/>
                      <a:pt x="2114" y="301"/>
                    </a:cubicBezTo>
                    <a:cubicBezTo>
                      <a:pt x="2108" y="330"/>
                      <a:pt x="2102" y="360"/>
                      <a:pt x="2096" y="389"/>
                    </a:cubicBezTo>
                    <a:cubicBezTo>
                      <a:pt x="2096" y="389"/>
                      <a:pt x="2096" y="391"/>
                      <a:pt x="2096" y="391"/>
                    </a:cubicBezTo>
                    <a:cubicBezTo>
                      <a:pt x="2049" y="604"/>
                      <a:pt x="1972" y="808"/>
                      <a:pt x="1871" y="995"/>
                    </a:cubicBezTo>
                    <a:cubicBezTo>
                      <a:pt x="1863" y="1008"/>
                      <a:pt x="1855" y="1023"/>
                      <a:pt x="1847" y="1036"/>
                    </a:cubicBezTo>
                    <a:cubicBezTo>
                      <a:pt x="1837" y="1052"/>
                      <a:pt x="1828" y="1068"/>
                      <a:pt x="1818" y="1084"/>
                    </a:cubicBezTo>
                    <a:cubicBezTo>
                      <a:pt x="1800" y="1114"/>
                      <a:pt x="1782" y="1143"/>
                      <a:pt x="1763" y="1171"/>
                    </a:cubicBezTo>
                    <a:cubicBezTo>
                      <a:pt x="1762" y="1173"/>
                      <a:pt x="1762" y="1173"/>
                      <a:pt x="1762" y="1173"/>
                    </a:cubicBezTo>
                    <a:cubicBezTo>
                      <a:pt x="1663" y="1320"/>
                      <a:pt x="1545" y="1457"/>
                      <a:pt x="1410" y="1579"/>
                    </a:cubicBezTo>
                    <a:cubicBezTo>
                      <a:pt x="1408" y="1581"/>
                      <a:pt x="1408" y="1582"/>
                      <a:pt x="1407" y="1582"/>
                    </a:cubicBezTo>
                    <a:cubicBezTo>
                      <a:pt x="1385" y="1603"/>
                      <a:pt x="1363" y="1622"/>
                      <a:pt x="1341" y="1640"/>
                    </a:cubicBezTo>
                    <a:cubicBezTo>
                      <a:pt x="1333" y="1645"/>
                      <a:pt x="1327" y="1651"/>
                      <a:pt x="1320" y="1657"/>
                    </a:cubicBezTo>
                    <a:cubicBezTo>
                      <a:pt x="1302" y="1672"/>
                      <a:pt x="1285" y="1685"/>
                      <a:pt x="1267" y="1700"/>
                    </a:cubicBezTo>
                    <a:cubicBezTo>
                      <a:pt x="1254" y="1709"/>
                      <a:pt x="1240" y="1719"/>
                      <a:pt x="1227" y="1729"/>
                    </a:cubicBezTo>
                    <a:cubicBezTo>
                      <a:pt x="1214" y="1740"/>
                      <a:pt x="1201" y="1749"/>
                      <a:pt x="1187" y="1757"/>
                    </a:cubicBezTo>
                    <a:cubicBezTo>
                      <a:pt x="1168" y="1771"/>
                      <a:pt x="1149" y="1784"/>
                      <a:pt x="1129" y="1797"/>
                    </a:cubicBezTo>
                    <a:cubicBezTo>
                      <a:pt x="1120" y="1803"/>
                      <a:pt x="1111" y="1809"/>
                      <a:pt x="1102" y="1815"/>
                    </a:cubicBezTo>
                    <a:cubicBezTo>
                      <a:pt x="1077" y="1831"/>
                      <a:pt x="1052" y="1846"/>
                      <a:pt x="1027" y="1860"/>
                    </a:cubicBezTo>
                    <a:cubicBezTo>
                      <a:pt x="1024" y="1862"/>
                      <a:pt x="1021" y="1863"/>
                      <a:pt x="1018" y="1866"/>
                    </a:cubicBezTo>
                    <a:cubicBezTo>
                      <a:pt x="1015" y="1868"/>
                      <a:pt x="1012" y="1869"/>
                      <a:pt x="1009" y="1871"/>
                    </a:cubicBezTo>
                    <a:cubicBezTo>
                      <a:pt x="981" y="1887"/>
                      <a:pt x="953" y="1902"/>
                      <a:pt x="925" y="1916"/>
                    </a:cubicBezTo>
                    <a:cubicBezTo>
                      <a:pt x="919" y="1919"/>
                      <a:pt x="914" y="1922"/>
                      <a:pt x="909" y="1925"/>
                    </a:cubicBezTo>
                    <a:cubicBezTo>
                      <a:pt x="881" y="1940"/>
                      <a:pt x="852" y="1953"/>
                      <a:pt x="824" y="1966"/>
                    </a:cubicBezTo>
                    <a:cubicBezTo>
                      <a:pt x="818" y="1969"/>
                      <a:pt x="810" y="1972"/>
                      <a:pt x="805" y="1975"/>
                    </a:cubicBezTo>
                    <a:cubicBezTo>
                      <a:pt x="778" y="1987"/>
                      <a:pt x="750" y="1999"/>
                      <a:pt x="724" y="2009"/>
                    </a:cubicBezTo>
                    <a:cubicBezTo>
                      <a:pt x="715" y="2012"/>
                      <a:pt x="706" y="2017"/>
                      <a:pt x="697" y="2019"/>
                    </a:cubicBezTo>
                    <a:cubicBezTo>
                      <a:pt x="672" y="2028"/>
                      <a:pt x="648" y="2037"/>
                      <a:pt x="623" y="2046"/>
                    </a:cubicBezTo>
                    <a:cubicBezTo>
                      <a:pt x="612" y="2050"/>
                      <a:pt x="598" y="2055"/>
                      <a:pt x="587" y="2058"/>
                    </a:cubicBezTo>
                    <a:cubicBezTo>
                      <a:pt x="566" y="2065"/>
                      <a:pt x="545" y="2071"/>
                      <a:pt x="525" y="2077"/>
                    </a:cubicBezTo>
                    <a:cubicBezTo>
                      <a:pt x="509" y="2083"/>
                      <a:pt x="491" y="2087"/>
                      <a:pt x="475" y="2092"/>
                    </a:cubicBezTo>
                    <a:cubicBezTo>
                      <a:pt x="457" y="2096"/>
                      <a:pt x="441" y="2100"/>
                      <a:pt x="425" y="2103"/>
                    </a:cubicBezTo>
                    <a:cubicBezTo>
                      <a:pt x="403" y="2109"/>
                      <a:pt x="382" y="2114"/>
                      <a:pt x="361" y="2118"/>
                    </a:cubicBezTo>
                    <a:cubicBezTo>
                      <a:pt x="348" y="2121"/>
                      <a:pt x="335" y="2124"/>
                      <a:pt x="323" y="2127"/>
                    </a:cubicBezTo>
                    <a:cubicBezTo>
                      <a:pt x="297" y="2131"/>
                      <a:pt x="271" y="2136"/>
                      <a:pt x="246" y="2140"/>
                    </a:cubicBezTo>
                    <a:cubicBezTo>
                      <a:pt x="236" y="2142"/>
                      <a:pt x="227" y="2143"/>
                      <a:pt x="217" y="2145"/>
                    </a:cubicBezTo>
                    <a:cubicBezTo>
                      <a:pt x="189" y="2149"/>
                      <a:pt x="160" y="2152"/>
                      <a:pt x="130" y="2155"/>
                    </a:cubicBezTo>
                    <a:cubicBezTo>
                      <a:pt x="124" y="2156"/>
                      <a:pt x="117" y="2156"/>
                      <a:pt x="110" y="2158"/>
                    </a:cubicBezTo>
                    <a:cubicBezTo>
                      <a:pt x="79" y="2161"/>
                      <a:pt x="46" y="2162"/>
                      <a:pt x="15" y="2165"/>
                    </a:cubicBezTo>
                    <a:lnTo>
                      <a:pt x="1" y="2165"/>
                    </a:lnTo>
                    <a:cubicBezTo>
                      <a:pt x="3" y="2174"/>
                      <a:pt x="5" y="2181"/>
                      <a:pt x="6" y="2190"/>
                    </a:cubicBezTo>
                    <a:cubicBezTo>
                      <a:pt x="11" y="2208"/>
                      <a:pt x="15" y="2227"/>
                      <a:pt x="20" y="2245"/>
                    </a:cubicBezTo>
                    <a:cubicBezTo>
                      <a:pt x="24" y="2262"/>
                      <a:pt x="29" y="2280"/>
                      <a:pt x="34" y="2298"/>
                    </a:cubicBezTo>
                    <a:cubicBezTo>
                      <a:pt x="39" y="2313"/>
                      <a:pt x="43" y="2329"/>
                      <a:pt x="48" y="2343"/>
                    </a:cubicBezTo>
                    <a:cubicBezTo>
                      <a:pt x="54" y="2364"/>
                      <a:pt x="61" y="2385"/>
                      <a:pt x="67" y="2405"/>
                    </a:cubicBezTo>
                    <a:cubicBezTo>
                      <a:pt x="71" y="2417"/>
                      <a:pt x="76" y="2429"/>
                      <a:pt x="80" y="2442"/>
                    </a:cubicBezTo>
                    <a:cubicBezTo>
                      <a:pt x="87" y="2464"/>
                      <a:pt x="96" y="2488"/>
                      <a:pt x="105" y="2510"/>
                    </a:cubicBezTo>
                    <a:lnTo>
                      <a:pt x="117" y="2539"/>
                    </a:lnTo>
                    <a:cubicBezTo>
                      <a:pt x="121" y="2551"/>
                      <a:pt x="126" y="2561"/>
                      <a:pt x="130" y="2573"/>
                    </a:cubicBezTo>
                    <a:lnTo>
                      <a:pt x="136" y="2573"/>
                    </a:lnTo>
                    <a:cubicBezTo>
                      <a:pt x="145" y="2572"/>
                      <a:pt x="154" y="2570"/>
                      <a:pt x="163" y="2570"/>
                    </a:cubicBezTo>
                    <a:cubicBezTo>
                      <a:pt x="165" y="2570"/>
                      <a:pt x="167" y="2569"/>
                      <a:pt x="170" y="2569"/>
                    </a:cubicBezTo>
                    <a:lnTo>
                      <a:pt x="171" y="2569"/>
                    </a:lnTo>
                    <a:cubicBezTo>
                      <a:pt x="180" y="2569"/>
                      <a:pt x="189" y="2567"/>
                      <a:pt x="198" y="2566"/>
                    </a:cubicBezTo>
                    <a:cubicBezTo>
                      <a:pt x="201" y="2566"/>
                      <a:pt x="204" y="2566"/>
                      <a:pt x="207" y="2564"/>
                    </a:cubicBezTo>
                    <a:cubicBezTo>
                      <a:pt x="238" y="2561"/>
                      <a:pt x="270" y="2557"/>
                      <a:pt x="302" y="2553"/>
                    </a:cubicBezTo>
                    <a:cubicBezTo>
                      <a:pt x="302" y="2553"/>
                      <a:pt x="302" y="2551"/>
                      <a:pt x="304" y="2551"/>
                    </a:cubicBezTo>
                    <a:cubicBezTo>
                      <a:pt x="307" y="2551"/>
                      <a:pt x="310" y="2551"/>
                      <a:pt x="313" y="2550"/>
                    </a:cubicBezTo>
                    <a:lnTo>
                      <a:pt x="320" y="2550"/>
                    </a:lnTo>
                    <a:lnTo>
                      <a:pt x="320" y="2548"/>
                    </a:lnTo>
                    <a:cubicBezTo>
                      <a:pt x="329" y="2547"/>
                      <a:pt x="336" y="2547"/>
                      <a:pt x="345" y="2545"/>
                    </a:cubicBezTo>
                    <a:cubicBezTo>
                      <a:pt x="354" y="2544"/>
                      <a:pt x="363" y="2542"/>
                      <a:pt x="372" y="2541"/>
                    </a:cubicBezTo>
                    <a:cubicBezTo>
                      <a:pt x="375" y="2539"/>
                      <a:pt x="378" y="2539"/>
                      <a:pt x="380" y="2538"/>
                    </a:cubicBezTo>
                    <a:lnTo>
                      <a:pt x="383" y="2538"/>
                    </a:lnTo>
                    <a:lnTo>
                      <a:pt x="389" y="2536"/>
                    </a:lnTo>
                    <a:lnTo>
                      <a:pt x="392" y="2536"/>
                    </a:lnTo>
                    <a:cubicBezTo>
                      <a:pt x="400" y="2535"/>
                      <a:pt x="407" y="2533"/>
                      <a:pt x="413" y="2532"/>
                    </a:cubicBezTo>
                    <a:lnTo>
                      <a:pt x="416" y="2532"/>
                    </a:lnTo>
                    <a:cubicBezTo>
                      <a:pt x="422" y="2530"/>
                      <a:pt x="429" y="2529"/>
                      <a:pt x="436" y="2528"/>
                    </a:cubicBezTo>
                    <a:lnTo>
                      <a:pt x="438" y="2526"/>
                    </a:lnTo>
                    <a:lnTo>
                      <a:pt x="444" y="2526"/>
                    </a:lnTo>
                    <a:cubicBezTo>
                      <a:pt x="454" y="2523"/>
                      <a:pt x="466" y="2522"/>
                      <a:pt x="476" y="2519"/>
                    </a:cubicBezTo>
                    <a:lnTo>
                      <a:pt x="475" y="2519"/>
                    </a:lnTo>
                    <a:cubicBezTo>
                      <a:pt x="478" y="2519"/>
                      <a:pt x="479" y="2517"/>
                      <a:pt x="482" y="2517"/>
                    </a:cubicBezTo>
                    <a:lnTo>
                      <a:pt x="484" y="2517"/>
                    </a:lnTo>
                    <a:cubicBezTo>
                      <a:pt x="503" y="2513"/>
                      <a:pt x="523" y="2507"/>
                      <a:pt x="542" y="2503"/>
                    </a:cubicBezTo>
                    <a:lnTo>
                      <a:pt x="545" y="2503"/>
                    </a:lnTo>
                    <a:cubicBezTo>
                      <a:pt x="547" y="2501"/>
                      <a:pt x="550" y="2501"/>
                      <a:pt x="551" y="2501"/>
                    </a:cubicBezTo>
                    <a:lnTo>
                      <a:pt x="553" y="2500"/>
                    </a:lnTo>
                    <a:cubicBezTo>
                      <a:pt x="562" y="2498"/>
                      <a:pt x="569" y="2497"/>
                      <a:pt x="578" y="2494"/>
                    </a:cubicBezTo>
                    <a:cubicBezTo>
                      <a:pt x="603" y="2486"/>
                      <a:pt x="628" y="2480"/>
                      <a:pt x="653" y="2472"/>
                    </a:cubicBezTo>
                    <a:lnTo>
                      <a:pt x="654" y="2472"/>
                    </a:lnTo>
                    <a:cubicBezTo>
                      <a:pt x="674" y="2466"/>
                      <a:pt x="693" y="2460"/>
                      <a:pt x="712" y="2454"/>
                    </a:cubicBezTo>
                    <a:cubicBezTo>
                      <a:pt x="715" y="2452"/>
                      <a:pt x="718" y="2452"/>
                      <a:pt x="719" y="2451"/>
                    </a:cubicBezTo>
                    <a:lnTo>
                      <a:pt x="721" y="2451"/>
                    </a:lnTo>
                    <a:lnTo>
                      <a:pt x="746" y="2442"/>
                    </a:lnTo>
                    <a:cubicBezTo>
                      <a:pt x="747" y="2442"/>
                      <a:pt x="750" y="2441"/>
                      <a:pt x="753" y="2439"/>
                    </a:cubicBezTo>
                    <a:lnTo>
                      <a:pt x="755" y="2439"/>
                    </a:lnTo>
                    <a:cubicBezTo>
                      <a:pt x="784" y="2429"/>
                      <a:pt x="815" y="2419"/>
                      <a:pt x="844" y="2407"/>
                    </a:cubicBezTo>
                    <a:lnTo>
                      <a:pt x="846" y="2407"/>
                    </a:lnTo>
                    <a:cubicBezTo>
                      <a:pt x="859" y="2401"/>
                      <a:pt x="872" y="2396"/>
                      <a:pt x="886" y="2391"/>
                    </a:cubicBezTo>
                    <a:lnTo>
                      <a:pt x="887" y="2391"/>
                    </a:lnTo>
                    <a:cubicBezTo>
                      <a:pt x="894" y="2388"/>
                      <a:pt x="902" y="2385"/>
                      <a:pt x="909" y="2380"/>
                    </a:cubicBezTo>
                    <a:lnTo>
                      <a:pt x="911" y="2380"/>
                    </a:lnTo>
                    <a:cubicBezTo>
                      <a:pt x="914" y="2379"/>
                      <a:pt x="915" y="2379"/>
                      <a:pt x="918" y="2377"/>
                    </a:cubicBezTo>
                    <a:cubicBezTo>
                      <a:pt x="927" y="2374"/>
                      <a:pt x="934" y="2370"/>
                      <a:pt x="942" y="2367"/>
                    </a:cubicBezTo>
                    <a:cubicBezTo>
                      <a:pt x="944" y="2366"/>
                      <a:pt x="947" y="2366"/>
                      <a:pt x="950" y="2364"/>
                    </a:cubicBezTo>
                    <a:lnTo>
                      <a:pt x="952" y="2364"/>
                    </a:lnTo>
                    <a:cubicBezTo>
                      <a:pt x="959" y="2360"/>
                      <a:pt x="967" y="2357"/>
                      <a:pt x="975" y="2352"/>
                    </a:cubicBezTo>
                    <a:lnTo>
                      <a:pt x="977" y="2352"/>
                    </a:lnTo>
                    <a:cubicBezTo>
                      <a:pt x="978" y="2352"/>
                      <a:pt x="981" y="2351"/>
                      <a:pt x="983" y="2349"/>
                    </a:cubicBezTo>
                    <a:lnTo>
                      <a:pt x="984" y="2349"/>
                    </a:lnTo>
                    <a:cubicBezTo>
                      <a:pt x="992" y="2345"/>
                      <a:pt x="999" y="2342"/>
                      <a:pt x="1006" y="2339"/>
                    </a:cubicBezTo>
                    <a:cubicBezTo>
                      <a:pt x="1009" y="2338"/>
                      <a:pt x="1012" y="2336"/>
                      <a:pt x="1015" y="2335"/>
                    </a:cubicBezTo>
                    <a:cubicBezTo>
                      <a:pt x="1034" y="2326"/>
                      <a:pt x="1052" y="2317"/>
                      <a:pt x="1070" y="2308"/>
                    </a:cubicBezTo>
                    <a:lnTo>
                      <a:pt x="1071" y="2308"/>
                    </a:lnTo>
                    <a:lnTo>
                      <a:pt x="1078" y="2305"/>
                    </a:lnTo>
                    <a:cubicBezTo>
                      <a:pt x="1078" y="2305"/>
                      <a:pt x="1078" y="2304"/>
                      <a:pt x="1080" y="2304"/>
                    </a:cubicBezTo>
                    <a:cubicBezTo>
                      <a:pt x="1087" y="2301"/>
                      <a:pt x="1095" y="2296"/>
                      <a:pt x="1102" y="2293"/>
                    </a:cubicBezTo>
                    <a:lnTo>
                      <a:pt x="1104" y="2292"/>
                    </a:lnTo>
                    <a:cubicBezTo>
                      <a:pt x="1105" y="2292"/>
                      <a:pt x="1106" y="2290"/>
                      <a:pt x="1109" y="2289"/>
                    </a:cubicBezTo>
                    <a:lnTo>
                      <a:pt x="1111" y="2289"/>
                    </a:lnTo>
                    <a:cubicBezTo>
                      <a:pt x="1112" y="2288"/>
                      <a:pt x="1115" y="2286"/>
                      <a:pt x="1117" y="2285"/>
                    </a:cubicBezTo>
                    <a:lnTo>
                      <a:pt x="1118" y="2285"/>
                    </a:lnTo>
                    <a:cubicBezTo>
                      <a:pt x="1126" y="2280"/>
                      <a:pt x="1133" y="2277"/>
                      <a:pt x="1140" y="2273"/>
                    </a:cubicBezTo>
                    <a:lnTo>
                      <a:pt x="1142" y="2273"/>
                    </a:lnTo>
                    <a:cubicBezTo>
                      <a:pt x="1155" y="2265"/>
                      <a:pt x="1168" y="2258"/>
                      <a:pt x="1183" y="2251"/>
                    </a:cubicBezTo>
                    <a:lnTo>
                      <a:pt x="1183" y="2249"/>
                    </a:lnTo>
                    <a:cubicBezTo>
                      <a:pt x="1198" y="2242"/>
                      <a:pt x="1211" y="2234"/>
                      <a:pt x="1226" y="2226"/>
                    </a:cubicBezTo>
                    <a:cubicBezTo>
                      <a:pt x="1227" y="2226"/>
                      <a:pt x="1229" y="2224"/>
                      <a:pt x="1230" y="2223"/>
                    </a:cubicBezTo>
                    <a:cubicBezTo>
                      <a:pt x="1232" y="2223"/>
                      <a:pt x="1232" y="2223"/>
                      <a:pt x="1233" y="2221"/>
                    </a:cubicBezTo>
                    <a:lnTo>
                      <a:pt x="1235" y="2221"/>
                    </a:lnTo>
                    <a:cubicBezTo>
                      <a:pt x="1236" y="2220"/>
                      <a:pt x="1236" y="2220"/>
                      <a:pt x="1238" y="2220"/>
                    </a:cubicBezTo>
                    <a:cubicBezTo>
                      <a:pt x="1242" y="2217"/>
                      <a:pt x="1246" y="2214"/>
                      <a:pt x="1251" y="2211"/>
                    </a:cubicBezTo>
                    <a:lnTo>
                      <a:pt x="1252" y="2211"/>
                    </a:lnTo>
                    <a:cubicBezTo>
                      <a:pt x="1255" y="2208"/>
                      <a:pt x="1260" y="2207"/>
                      <a:pt x="1264" y="2204"/>
                    </a:cubicBezTo>
                    <a:lnTo>
                      <a:pt x="1266" y="2204"/>
                    </a:lnTo>
                    <a:cubicBezTo>
                      <a:pt x="1274" y="2198"/>
                      <a:pt x="1285" y="2192"/>
                      <a:pt x="1293" y="2186"/>
                    </a:cubicBezTo>
                    <a:cubicBezTo>
                      <a:pt x="1295" y="2184"/>
                      <a:pt x="1295" y="2184"/>
                      <a:pt x="1296" y="2184"/>
                    </a:cubicBezTo>
                    <a:cubicBezTo>
                      <a:pt x="1305" y="2179"/>
                      <a:pt x="1314" y="2173"/>
                      <a:pt x="1324" y="2167"/>
                    </a:cubicBezTo>
                    <a:lnTo>
                      <a:pt x="1326" y="2165"/>
                    </a:lnTo>
                    <a:cubicBezTo>
                      <a:pt x="1335" y="2159"/>
                      <a:pt x="1344" y="2153"/>
                      <a:pt x="1354" y="2148"/>
                    </a:cubicBezTo>
                    <a:cubicBezTo>
                      <a:pt x="1357" y="2146"/>
                      <a:pt x="1360" y="2143"/>
                      <a:pt x="1364" y="2140"/>
                    </a:cubicBezTo>
                    <a:cubicBezTo>
                      <a:pt x="1370" y="2137"/>
                      <a:pt x="1376" y="2133"/>
                      <a:pt x="1383" y="2128"/>
                    </a:cubicBezTo>
                    <a:cubicBezTo>
                      <a:pt x="1385" y="2127"/>
                      <a:pt x="1388" y="2126"/>
                      <a:pt x="1389" y="2124"/>
                    </a:cubicBezTo>
                    <a:cubicBezTo>
                      <a:pt x="1391" y="2123"/>
                      <a:pt x="1392" y="2123"/>
                      <a:pt x="1394" y="2121"/>
                    </a:cubicBezTo>
                    <a:cubicBezTo>
                      <a:pt x="1400" y="2117"/>
                      <a:pt x="1405" y="2112"/>
                      <a:pt x="1411" y="2108"/>
                    </a:cubicBezTo>
                    <a:lnTo>
                      <a:pt x="1413" y="2108"/>
                    </a:lnTo>
                    <a:cubicBezTo>
                      <a:pt x="1413" y="2108"/>
                      <a:pt x="1414" y="2106"/>
                      <a:pt x="1416" y="2106"/>
                    </a:cubicBezTo>
                    <a:cubicBezTo>
                      <a:pt x="1417" y="2103"/>
                      <a:pt x="1420" y="2102"/>
                      <a:pt x="1423" y="2100"/>
                    </a:cubicBezTo>
                    <a:cubicBezTo>
                      <a:pt x="1429" y="2096"/>
                      <a:pt x="1435" y="2092"/>
                      <a:pt x="1441" y="2087"/>
                    </a:cubicBezTo>
                    <a:cubicBezTo>
                      <a:pt x="1442" y="2087"/>
                      <a:pt x="1442" y="2087"/>
                      <a:pt x="1444" y="2086"/>
                    </a:cubicBezTo>
                    <a:cubicBezTo>
                      <a:pt x="1453" y="2080"/>
                      <a:pt x="1461" y="2074"/>
                      <a:pt x="1470" y="2067"/>
                    </a:cubicBezTo>
                    <a:cubicBezTo>
                      <a:pt x="1479" y="2059"/>
                      <a:pt x="1489" y="2053"/>
                      <a:pt x="1498" y="2046"/>
                    </a:cubicBezTo>
                    <a:cubicBezTo>
                      <a:pt x="1501" y="2043"/>
                      <a:pt x="1506" y="2040"/>
                      <a:pt x="1508" y="2039"/>
                    </a:cubicBezTo>
                    <a:cubicBezTo>
                      <a:pt x="1514" y="2034"/>
                      <a:pt x="1520" y="2030"/>
                      <a:pt x="1526" y="2025"/>
                    </a:cubicBezTo>
                    <a:cubicBezTo>
                      <a:pt x="1526" y="2024"/>
                      <a:pt x="1528" y="2024"/>
                      <a:pt x="1528" y="2024"/>
                    </a:cubicBezTo>
                    <a:cubicBezTo>
                      <a:pt x="1528" y="2024"/>
                      <a:pt x="1529" y="2022"/>
                      <a:pt x="1529" y="2022"/>
                    </a:cubicBezTo>
                    <a:cubicBezTo>
                      <a:pt x="1531" y="2022"/>
                      <a:pt x="1531" y="2021"/>
                      <a:pt x="1532" y="2019"/>
                    </a:cubicBezTo>
                    <a:lnTo>
                      <a:pt x="1534" y="2019"/>
                    </a:lnTo>
                    <a:cubicBezTo>
                      <a:pt x="1534" y="2018"/>
                      <a:pt x="1535" y="2018"/>
                      <a:pt x="1535" y="2017"/>
                    </a:cubicBezTo>
                    <a:cubicBezTo>
                      <a:pt x="1548" y="2008"/>
                      <a:pt x="1562" y="1997"/>
                      <a:pt x="1573" y="1987"/>
                    </a:cubicBezTo>
                    <a:lnTo>
                      <a:pt x="1576" y="1986"/>
                    </a:lnTo>
                    <a:cubicBezTo>
                      <a:pt x="1578" y="1984"/>
                      <a:pt x="1578" y="1983"/>
                      <a:pt x="1579" y="1983"/>
                    </a:cubicBezTo>
                    <a:cubicBezTo>
                      <a:pt x="1580" y="1982"/>
                      <a:pt x="1580" y="1982"/>
                      <a:pt x="1581" y="1981"/>
                    </a:cubicBezTo>
                    <a:lnTo>
                      <a:pt x="1581" y="1981"/>
                    </a:lnTo>
                    <a:lnTo>
                      <a:pt x="1581" y="1981"/>
                    </a:lnTo>
                    <a:cubicBezTo>
                      <a:pt x="1589" y="1974"/>
                      <a:pt x="1598" y="1966"/>
                      <a:pt x="1607" y="1959"/>
                    </a:cubicBezTo>
                    <a:cubicBezTo>
                      <a:pt x="1609" y="1959"/>
                      <a:pt x="1609" y="1958"/>
                      <a:pt x="1609" y="1958"/>
                    </a:cubicBezTo>
                    <a:lnTo>
                      <a:pt x="1610" y="1958"/>
                    </a:lnTo>
                    <a:cubicBezTo>
                      <a:pt x="1613" y="1955"/>
                      <a:pt x="1615" y="1953"/>
                      <a:pt x="1617" y="1950"/>
                    </a:cubicBezTo>
                    <a:cubicBezTo>
                      <a:pt x="1623" y="1946"/>
                      <a:pt x="1629" y="1941"/>
                      <a:pt x="1635" y="1936"/>
                    </a:cubicBezTo>
                    <a:lnTo>
                      <a:pt x="1637" y="1934"/>
                    </a:lnTo>
                    <a:cubicBezTo>
                      <a:pt x="1645" y="1927"/>
                      <a:pt x="1653" y="1919"/>
                      <a:pt x="1662" y="1912"/>
                    </a:cubicBezTo>
                    <a:cubicBezTo>
                      <a:pt x="1663" y="1911"/>
                      <a:pt x="1665" y="1911"/>
                      <a:pt x="1666" y="1909"/>
                    </a:cubicBezTo>
                    <a:cubicBezTo>
                      <a:pt x="1673" y="1902"/>
                      <a:pt x="1681" y="1896"/>
                      <a:pt x="1688" y="1888"/>
                    </a:cubicBezTo>
                    <a:cubicBezTo>
                      <a:pt x="1690" y="1887"/>
                      <a:pt x="1691" y="1885"/>
                      <a:pt x="1693" y="1884"/>
                    </a:cubicBezTo>
                    <a:cubicBezTo>
                      <a:pt x="1694" y="1883"/>
                      <a:pt x="1696" y="1881"/>
                      <a:pt x="1697" y="1880"/>
                    </a:cubicBezTo>
                    <a:cubicBezTo>
                      <a:pt x="1703" y="1875"/>
                      <a:pt x="1709" y="1871"/>
                      <a:pt x="1713" y="1865"/>
                    </a:cubicBezTo>
                    <a:cubicBezTo>
                      <a:pt x="1722" y="1857"/>
                      <a:pt x="1731" y="1849"/>
                      <a:pt x="1740" y="1841"/>
                    </a:cubicBezTo>
                    <a:cubicBezTo>
                      <a:pt x="1749" y="1832"/>
                      <a:pt x="1756" y="1825"/>
                      <a:pt x="1765" y="1816"/>
                    </a:cubicBezTo>
                    <a:lnTo>
                      <a:pt x="1768" y="1815"/>
                    </a:lnTo>
                    <a:lnTo>
                      <a:pt x="1768" y="1813"/>
                    </a:lnTo>
                    <a:cubicBezTo>
                      <a:pt x="1775" y="1806"/>
                      <a:pt x="1782" y="1799"/>
                      <a:pt x="1790" y="1791"/>
                    </a:cubicBezTo>
                    <a:cubicBezTo>
                      <a:pt x="1793" y="1788"/>
                      <a:pt x="1796" y="1785"/>
                      <a:pt x="1799" y="1782"/>
                    </a:cubicBezTo>
                    <a:cubicBezTo>
                      <a:pt x="1802" y="1779"/>
                      <a:pt x="1806" y="1775"/>
                      <a:pt x="1809" y="1772"/>
                    </a:cubicBezTo>
                    <a:lnTo>
                      <a:pt x="1815" y="1766"/>
                    </a:lnTo>
                    <a:cubicBezTo>
                      <a:pt x="1822" y="1757"/>
                      <a:pt x="1831" y="1750"/>
                      <a:pt x="1838" y="1741"/>
                    </a:cubicBezTo>
                    <a:cubicBezTo>
                      <a:pt x="1846" y="1734"/>
                      <a:pt x="1852" y="1726"/>
                      <a:pt x="1859" y="1719"/>
                    </a:cubicBezTo>
                    <a:cubicBezTo>
                      <a:pt x="1860" y="1718"/>
                      <a:pt x="1862" y="1716"/>
                      <a:pt x="1863" y="1715"/>
                    </a:cubicBezTo>
                    <a:cubicBezTo>
                      <a:pt x="1868" y="1709"/>
                      <a:pt x="1874" y="1703"/>
                      <a:pt x="1878" y="1697"/>
                    </a:cubicBezTo>
                    <a:cubicBezTo>
                      <a:pt x="1881" y="1694"/>
                      <a:pt x="1884" y="1691"/>
                      <a:pt x="1887" y="1688"/>
                    </a:cubicBezTo>
                    <a:cubicBezTo>
                      <a:pt x="1893" y="1681"/>
                      <a:pt x="1900" y="1673"/>
                      <a:pt x="1906" y="1666"/>
                    </a:cubicBezTo>
                    <a:lnTo>
                      <a:pt x="1908" y="1665"/>
                    </a:lnTo>
                    <a:cubicBezTo>
                      <a:pt x="1908" y="1665"/>
                      <a:pt x="1909" y="1663"/>
                      <a:pt x="1909" y="1663"/>
                    </a:cubicBezTo>
                    <a:lnTo>
                      <a:pt x="1909" y="1662"/>
                    </a:lnTo>
                    <a:cubicBezTo>
                      <a:pt x="1918" y="1653"/>
                      <a:pt x="1925" y="1644"/>
                      <a:pt x="1933" y="1635"/>
                    </a:cubicBezTo>
                    <a:lnTo>
                      <a:pt x="1937" y="1629"/>
                    </a:lnTo>
                    <a:cubicBezTo>
                      <a:pt x="1939" y="1628"/>
                      <a:pt x="1940" y="1626"/>
                      <a:pt x="1940" y="1626"/>
                    </a:cubicBezTo>
                    <a:cubicBezTo>
                      <a:pt x="1946" y="1620"/>
                      <a:pt x="1950" y="1615"/>
                      <a:pt x="1955" y="1610"/>
                    </a:cubicBezTo>
                    <a:lnTo>
                      <a:pt x="1955" y="1609"/>
                    </a:lnTo>
                    <a:cubicBezTo>
                      <a:pt x="1956" y="1607"/>
                      <a:pt x="1958" y="1604"/>
                      <a:pt x="1961" y="1603"/>
                    </a:cubicBezTo>
                    <a:cubicBezTo>
                      <a:pt x="1961" y="1601"/>
                      <a:pt x="1962" y="1600"/>
                      <a:pt x="1962" y="1600"/>
                    </a:cubicBezTo>
                    <a:cubicBezTo>
                      <a:pt x="1966" y="1594"/>
                      <a:pt x="1972" y="1588"/>
                      <a:pt x="1977" y="1582"/>
                    </a:cubicBezTo>
                    <a:lnTo>
                      <a:pt x="1977" y="1581"/>
                    </a:lnTo>
                    <a:cubicBezTo>
                      <a:pt x="1983" y="1575"/>
                      <a:pt x="1989" y="1567"/>
                      <a:pt x="1994" y="1560"/>
                    </a:cubicBezTo>
                    <a:cubicBezTo>
                      <a:pt x="1994" y="1560"/>
                      <a:pt x="1994" y="1560"/>
                      <a:pt x="1994" y="1559"/>
                    </a:cubicBezTo>
                    <a:cubicBezTo>
                      <a:pt x="1996" y="1557"/>
                      <a:pt x="1997" y="1556"/>
                      <a:pt x="1999" y="1553"/>
                    </a:cubicBezTo>
                    <a:cubicBezTo>
                      <a:pt x="2006" y="1544"/>
                      <a:pt x="2014" y="1535"/>
                      <a:pt x="2021" y="1526"/>
                    </a:cubicBezTo>
                    <a:cubicBezTo>
                      <a:pt x="2021" y="1525"/>
                      <a:pt x="2021" y="1525"/>
                      <a:pt x="2021" y="1525"/>
                    </a:cubicBezTo>
                    <a:cubicBezTo>
                      <a:pt x="2025" y="1519"/>
                      <a:pt x="2030" y="1513"/>
                      <a:pt x="2034" y="1507"/>
                    </a:cubicBezTo>
                    <a:lnTo>
                      <a:pt x="2036" y="1506"/>
                    </a:lnTo>
                    <a:cubicBezTo>
                      <a:pt x="2036" y="1506"/>
                      <a:pt x="2036" y="1504"/>
                      <a:pt x="2036" y="1504"/>
                    </a:cubicBezTo>
                    <a:lnTo>
                      <a:pt x="2040" y="1500"/>
                    </a:lnTo>
                    <a:cubicBezTo>
                      <a:pt x="2040" y="1498"/>
                      <a:pt x="2042" y="1498"/>
                      <a:pt x="2042" y="1497"/>
                    </a:cubicBezTo>
                    <a:cubicBezTo>
                      <a:pt x="2047" y="1491"/>
                      <a:pt x="2052" y="1483"/>
                      <a:pt x="2058" y="1476"/>
                    </a:cubicBezTo>
                    <a:cubicBezTo>
                      <a:pt x="2059" y="1473"/>
                      <a:pt x="2061" y="1472"/>
                      <a:pt x="2062" y="1469"/>
                    </a:cubicBezTo>
                    <a:lnTo>
                      <a:pt x="2064" y="1467"/>
                    </a:lnTo>
                    <a:cubicBezTo>
                      <a:pt x="2064" y="1466"/>
                      <a:pt x="2065" y="1464"/>
                      <a:pt x="2067" y="1463"/>
                    </a:cubicBezTo>
                    <a:cubicBezTo>
                      <a:pt x="2078" y="1445"/>
                      <a:pt x="2092" y="1429"/>
                      <a:pt x="2103" y="1411"/>
                    </a:cubicBezTo>
                    <a:cubicBezTo>
                      <a:pt x="2108" y="1404"/>
                      <a:pt x="2112" y="1398"/>
                      <a:pt x="2115" y="1391"/>
                    </a:cubicBezTo>
                    <a:cubicBezTo>
                      <a:pt x="2118" y="1389"/>
                      <a:pt x="2120" y="1386"/>
                      <a:pt x="2121" y="1383"/>
                    </a:cubicBezTo>
                    <a:lnTo>
                      <a:pt x="2123" y="1382"/>
                    </a:lnTo>
                    <a:cubicBezTo>
                      <a:pt x="2127" y="1374"/>
                      <a:pt x="2130" y="1369"/>
                      <a:pt x="2134" y="1363"/>
                    </a:cubicBezTo>
                    <a:cubicBezTo>
                      <a:pt x="2136" y="1361"/>
                      <a:pt x="2136" y="1360"/>
                      <a:pt x="2137" y="1358"/>
                    </a:cubicBezTo>
                    <a:cubicBezTo>
                      <a:pt x="2139" y="1357"/>
                      <a:pt x="2140" y="1354"/>
                      <a:pt x="2142" y="1352"/>
                    </a:cubicBezTo>
                    <a:cubicBezTo>
                      <a:pt x="2148" y="1342"/>
                      <a:pt x="2154" y="1332"/>
                      <a:pt x="2159" y="1323"/>
                    </a:cubicBezTo>
                    <a:lnTo>
                      <a:pt x="2161" y="1323"/>
                    </a:lnTo>
                    <a:lnTo>
                      <a:pt x="2161" y="1321"/>
                    </a:lnTo>
                    <a:cubicBezTo>
                      <a:pt x="2167" y="1313"/>
                      <a:pt x="2173" y="1302"/>
                      <a:pt x="2179" y="1292"/>
                    </a:cubicBezTo>
                    <a:cubicBezTo>
                      <a:pt x="2180" y="1289"/>
                      <a:pt x="2181" y="1286"/>
                      <a:pt x="2184" y="1283"/>
                    </a:cubicBezTo>
                    <a:lnTo>
                      <a:pt x="2184" y="1282"/>
                    </a:lnTo>
                    <a:cubicBezTo>
                      <a:pt x="2189" y="1276"/>
                      <a:pt x="2192" y="1270"/>
                      <a:pt x="2196" y="1263"/>
                    </a:cubicBezTo>
                    <a:cubicBezTo>
                      <a:pt x="2196" y="1263"/>
                      <a:pt x="2198" y="1261"/>
                      <a:pt x="2198" y="1261"/>
                    </a:cubicBezTo>
                    <a:lnTo>
                      <a:pt x="2209" y="1239"/>
                    </a:lnTo>
                    <a:cubicBezTo>
                      <a:pt x="2211" y="1239"/>
                      <a:pt x="2211" y="1238"/>
                      <a:pt x="2211" y="1236"/>
                    </a:cubicBezTo>
                    <a:cubicBezTo>
                      <a:pt x="2212" y="1235"/>
                      <a:pt x="2214" y="1233"/>
                      <a:pt x="2214" y="1232"/>
                    </a:cubicBezTo>
                    <a:cubicBezTo>
                      <a:pt x="2214" y="1232"/>
                      <a:pt x="2215" y="1230"/>
                      <a:pt x="2215" y="1230"/>
                    </a:cubicBezTo>
                    <a:cubicBezTo>
                      <a:pt x="2220" y="1221"/>
                      <a:pt x="2226" y="1211"/>
                      <a:pt x="2232" y="1201"/>
                    </a:cubicBezTo>
                    <a:lnTo>
                      <a:pt x="2234" y="1195"/>
                    </a:lnTo>
                    <a:cubicBezTo>
                      <a:pt x="2239" y="1186"/>
                      <a:pt x="2243" y="1179"/>
                      <a:pt x="2248" y="1171"/>
                    </a:cubicBezTo>
                    <a:lnTo>
                      <a:pt x="2249" y="1170"/>
                    </a:lnTo>
                    <a:cubicBezTo>
                      <a:pt x="2265" y="1139"/>
                      <a:pt x="2280" y="1108"/>
                      <a:pt x="2296" y="1076"/>
                    </a:cubicBezTo>
                    <a:cubicBezTo>
                      <a:pt x="2299" y="1071"/>
                      <a:pt x="2301" y="1067"/>
                      <a:pt x="2302" y="1062"/>
                    </a:cubicBezTo>
                    <a:lnTo>
                      <a:pt x="2304" y="1061"/>
                    </a:lnTo>
                    <a:lnTo>
                      <a:pt x="2311" y="1045"/>
                    </a:lnTo>
                    <a:lnTo>
                      <a:pt x="2313" y="1043"/>
                    </a:lnTo>
                    <a:cubicBezTo>
                      <a:pt x="2315" y="1036"/>
                      <a:pt x="2318" y="1028"/>
                      <a:pt x="2323" y="1021"/>
                    </a:cubicBezTo>
                    <a:lnTo>
                      <a:pt x="2323" y="1020"/>
                    </a:lnTo>
                    <a:cubicBezTo>
                      <a:pt x="2324" y="1017"/>
                      <a:pt x="2326" y="1014"/>
                      <a:pt x="2326" y="1012"/>
                    </a:cubicBezTo>
                    <a:cubicBezTo>
                      <a:pt x="2332" y="1000"/>
                      <a:pt x="2336" y="990"/>
                      <a:pt x="2341" y="980"/>
                    </a:cubicBezTo>
                    <a:cubicBezTo>
                      <a:pt x="2351" y="955"/>
                      <a:pt x="2361" y="931"/>
                      <a:pt x="2371" y="906"/>
                    </a:cubicBezTo>
                    <a:cubicBezTo>
                      <a:pt x="2386" y="909"/>
                      <a:pt x="2401" y="914"/>
                      <a:pt x="2416" y="918"/>
                    </a:cubicBezTo>
                    <a:cubicBezTo>
                      <a:pt x="2430" y="921"/>
                      <a:pt x="2444" y="925"/>
                      <a:pt x="2458" y="930"/>
                    </a:cubicBezTo>
                    <a:cubicBezTo>
                      <a:pt x="2458" y="933"/>
                      <a:pt x="2458" y="937"/>
                      <a:pt x="2457" y="940"/>
                    </a:cubicBezTo>
                    <a:cubicBezTo>
                      <a:pt x="2457" y="944"/>
                      <a:pt x="2455" y="949"/>
                      <a:pt x="2455" y="953"/>
                    </a:cubicBezTo>
                    <a:cubicBezTo>
                      <a:pt x="2455" y="955"/>
                      <a:pt x="2455" y="956"/>
                      <a:pt x="2455" y="958"/>
                    </a:cubicBezTo>
                    <a:lnTo>
                      <a:pt x="2455" y="959"/>
                    </a:lnTo>
                    <a:cubicBezTo>
                      <a:pt x="2454" y="967"/>
                      <a:pt x="2452" y="974"/>
                      <a:pt x="2452" y="981"/>
                    </a:cubicBezTo>
                    <a:cubicBezTo>
                      <a:pt x="2452" y="981"/>
                      <a:pt x="2452" y="983"/>
                      <a:pt x="2451" y="983"/>
                    </a:cubicBezTo>
                    <a:cubicBezTo>
                      <a:pt x="2451" y="990"/>
                      <a:pt x="2450" y="997"/>
                      <a:pt x="2450" y="1005"/>
                    </a:cubicBezTo>
                    <a:cubicBezTo>
                      <a:pt x="2448" y="1012"/>
                      <a:pt x="2448" y="1020"/>
                      <a:pt x="2447" y="1025"/>
                    </a:cubicBezTo>
                    <a:cubicBezTo>
                      <a:pt x="2445" y="1037"/>
                      <a:pt x="2444" y="1049"/>
                      <a:pt x="2444" y="1061"/>
                    </a:cubicBezTo>
                    <a:cubicBezTo>
                      <a:pt x="2442" y="1070"/>
                      <a:pt x="2442" y="1080"/>
                      <a:pt x="2441" y="1089"/>
                    </a:cubicBezTo>
                    <a:lnTo>
                      <a:pt x="2439" y="1115"/>
                    </a:lnTo>
                    <a:lnTo>
                      <a:pt x="2439" y="1117"/>
                    </a:lnTo>
                    <a:cubicBezTo>
                      <a:pt x="2438" y="1118"/>
                      <a:pt x="2438" y="1121"/>
                      <a:pt x="2438" y="1124"/>
                    </a:cubicBezTo>
                    <a:cubicBezTo>
                      <a:pt x="2438" y="1124"/>
                      <a:pt x="2438" y="1124"/>
                      <a:pt x="2438" y="1126"/>
                    </a:cubicBezTo>
                    <a:cubicBezTo>
                      <a:pt x="2438" y="1134"/>
                      <a:pt x="2436" y="1145"/>
                      <a:pt x="2436" y="1155"/>
                    </a:cubicBezTo>
                    <a:lnTo>
                      <a:pt x="2436" y="1157"/>
                    </a:lnTo>
                    <a:cubicBezTo>
                      <a:pt x="2436" y="1158"/>
                      <a:pt x="2436" y="1158"/>
                      <a:pt x="2436" y="1158"/>
                    </a:cubicBezTo>
                    <a:cubicBezTo>
                      <a:pt x="2433" y="1192"/>
                      <a:pt x="2433" y="1224"/>
                      <a:pt x="2432" y="1258"/>
                    </a:cubicBezTo>
                    <a:cubicBezTo>
                      <a:pt x="2432" y="1261"/>
                      <a:pt x="2432" y="1264"/>
                      <a:pt x="2432" y="1267"/>
                    </a:cubicBezTo>
                    <a:lnTo>
                      <a:pt x="2432" y="1268"/>
                    </a:lnTo>
                    <a:cubicBezTo>
                      <a:pt x="2432" y="1270"/>
                      <a:pt x="2432" y="1271"/>
                      <a:pt x="2432" y="1273"/>
                    </a:cubicBezTo>
                    <a:cubicBezTo>
                      <a:pt x="2432" y="1280"/>
                      <a:pt x="2432" y="1289"/>
                      <a:pt x="2432" y="1296"/>
                    </a:cubicBezTo>
                    <a:cubicBezTo>
                      <a:pt x="2432" y="1298"/>
                      <a:pt x="2432" y="1299"/>
                      <a:pt x="2432" y="1301"/>
                    </a:cubicBezTo>
                    <a:lnTo>
                      <a:pt x="2432" y="1308"/>
                    </a:lnTo>
                    <a:cubicBezTo>
                      <a:pt x="2432" y="1314"/>
                      <a:pt x="2432" y="1320"/>
                      <a:pt x="2432" y="1326"/>
                    </a:cubicBezTo>
                    <a:cubicBezTo>
                      <a:pt x="2432" y="1329"/>
                      <a:pt x="2432" y="1332"/>
                      <a:pt x="2432" y="1335"/>
                    </a:cubicBezTo>
                    <a:lnTo>
                      <a:pt x="2432" y="1336"/>
                    </a:lnTo>
                    <a:lnTo>
                      <a:pt x="2432" y="1339"/>
                    </a:lnTo>
                    <a:lnTo>
                      <a:pt x="2432" y="1342"/>
                    </a:lnTo>
                    <a:cubicBezTo>
                      <a:pt x="2432" y="1351"/>
                      <a:pt x="2432" y="1360"/>
                      <a:pt x="2432" y="1369"/>
                    </a:cubicBezTo>
                    <a:cubicBezTo>
                      <a:pt x="2432" y="1377"/>
                      <a:pt x="2433" y="1386"/>
                      <a:pt x="2433" y="1395"/>
                    </a:cubicBezTo>
                    <a:cubicBezTo>
                      <a:pt x="2433" y="1401"/>
                      <a:pt x="2433" y="1407"/>
                      <a:pt x="2433" y="1413"/>
                    </a:cubicBezTo>
                    <a:lnTo>
                      <a:pt x="2435" y="1439"/>
                    </a:lnTo>
                    <a:cubicBezTo>
                      <a:pt x="2435" y="1448"/>
                      <a:pt x="2436" y="1457"/>
                      <a:pt x="2436" y="1466"/>
                    </a:cubicBezTo>
                    <a:cubicBezTo>
                      <a:pt x="2436" y="1469"/>
                      <a:pt x="2436" y="1472"/>
                      <a:pt x="2436" y="1475"/>
                    </a:cubicBezTo>
                    <a:cubicBezTo>
                      <a:pt x="2438" y="1485"/>
                      <a:pt x="2438" y="1497"/>
                      <a:pt x="2439" y="1507"/>
                    </a:cubicBezTo>
                    <a:lnTo>
                      <a:pt x="2439" y="1508"/>
                    </a:lnTo>
                    <a:lnTo>
                      <a:pt x="2439" y="1510"/>
                    </a:lnTo>
                    <a:cubicBezTo>
                      <a:pt x="2441" y="1522"/>
                      <a:pt x="2441" y="1532"/>
                      <a:pt x="2442" y="1544"/>
                    </a:cubicBezTo>
                    <a:cubicBezTo>
                      <a:pt x="2444" y="1551"/>
                      <a:pt x="2444" y="1560"/>
                      <a:pt x="2445" y="1567"/>
                    </a:cubicBezTo>
                    <a:cubicBezTo>
                      <a:pt x="2445" y="1567"/>
                      <a:pt x="2445" y="1569"/>
                      <a:pt x="2445" y="1569"/>
                    </a:cubicBezTo>
                    <a:cubicBezTo>
                      <a:pt x="2445" y="1573"/>
                      <a:pt x="2445" y="1578"/>
                      <a:pt x="2447" y="1582"/>
                    </a:cubicBezTo>
                    <a:cubicBezTo>
                      <a:pt x="2447" y="1584"/>
                      <a:pt x="2447" y="1584"/>
                      <a:pt x="2447" y="1584"/>
                    </a:cubicBezTo>
                    <a:cubicBezTo>
                      <a:pt x="2447" y="1591"/>
                      <a:pt x="2448" y="1598"/>
                      <a:pt x="2448" y="1606"/>
                    </a:cubicBezTo>
                    <a:lnTo>
                      <a:pt x="2448" y="1604"/>
                    </a:lnTo>
                    <a:cubicBezTo>
                      <a:pt x="2450" y="1609"/>
                      <a:pt x="2450" y="1615"/>
                      <a:pt x="2450" y="1619"/>
                    </a:cubicBezTo>
                    <a:cubicBezTo>
                      <a:pt x="2451" y="1623"/>
                      <a:pt x="2451" y="1626"/>
                      <a:pt x="2451" y="1629"/>
                    </a:cubicBezTo>
                    <a:cubicBezTo>
                      <a:pt x="2452" y="1638"/>
                      <a:pt x="2454" y="1647"/>
                      <a:pt x="2454" y="1656"/>
                    </a:cubicBezTo>
                    <a:cubicBezTo>
                      <a:pt x="2454" y="1657"/>
                      <a:pt x="2455" y="1659"/>
                      <a:pt x="2455" y="1662"/>
                    </a:cubicBezTo>
                    <a:cubicBezTo>
                      <a:pt x="2457" y="1672"/>
                      <a:pt x="2458" y="1681"/>
                      <a:pt x="2460" y="1690"/>
                    </a:cubicBezTo>
                    <a:lnTo>
                      <a:pt x="2458" y="1688"/>
                    </a:lnTo>
                    <a:lnTo>
                      <a:pt x="2458" y="1688"/>
                    </a:lnTo>
                    <a:cubicBezTo>
                      <a:pt x="2460" y="1690"/>
                      <a:pt x="2460" y="1691"/>
                      <a:pt x="2460" y="1693"/>
                    </a:cubicBezTo>
                    <a:cubicBezTo>
                      <a:pt x="2461" y="1701"/>
                      <a:pt x="2463" y="1710"/>
                      <a:pt x="2463" y="1719"/>
                    </a:cubicBezTo>
                    <a:cubicBezTo>
                      <a:pt x="2466" y="1729"/>
                      <a:pt x="2467" y="1741"/>
                      <a:pt x="2469" y="1753"/>
                    </a:cubicBezTo>
                    <a:cubicBezTo>
                      <a:pt x="2469" y="1753"/>
                      <a:pt x="2469" y="1753"/>
                      <a:pt x="2469" y="1754"/>
                    </a:cubicBezTo>
                    <a:cubicBezTo>
                      <a:pt x="2472" y="1765"/>
                      <a:pt x="2473" y="1777"/>
                      <a:pt x="2476" y="1788"/>
                    </a:cubicBezTo>
                    <a:cubicBezTo>
                      <a:pt x="2477" y="1799"/>
                      <a:pt x="2479" y="1809"/>
                      <a:pt x="2482" y="1819"/>
                    </a:cubicBezTo>
                    <a:cubicBezTo>
                      <a:pt x="2482" y="1821"/>
                      <a:pt x="2482" y="1822"/>
                      <a:pt x="2482" y="1824"/>
                    </a:cubicBezTo>
                    <a:lnTo>
                      <a:pt x="2483" y="1827"/>
                    </a:lnTo>
                    <a:cubicBezTo>
                      <a:pt x="2485" y="1837"/>
                      <a:pt x="2486" y="1846"/>
                      <a:pt x="2488" y="1855"/>
                    </a:cubicBezTo>
                    <a:cubicBezTo>
                      <a:pt x="2488" y="1856"/>
                      <a:pt x="2489" y="1857"/>
                      <a:pt x="2489" y="1857"/>
                    </a:cubicBezTo>
                    <a:lnTo>
                      <a:pt x="2489" y="1860"/>
                    </a:lnTo>
                    <a:cubicBezTo>
                      <a:pt x="2491" y="1866"/>
                      <a:pt x="2492" y="1872"/>
                      <a:pt x="2494" y="1878"/>
                    </a:cubicBezTo>
                    <a:cubicBezTo>
                      <a:pt x="2495" y="1884"/>
                      <a:pt x="2497" y="1890"/>
                      <a:pt x="2497" y="1896"/>
                    </a:cubicBezTo>
                    <a:cubicBezTo>
                      <a:pt x="2498" y="1896"/>
                      <a:pt x="2498" y="1896"/>
                      <a:pt x="2498" y="1897"/>
                    </a:cubicBezTo>
                    <a:cubicBezTo>
                      <a:pt x="2498" y="1902"/>
                      <a:pt x="2500" y="1905"/>
                      <a:pt x="2501" y="1909"/>
                    </a:cubicBezTo>
                    <a:cubicBezTo>
                      <a:pt x="2503" y="1915"/>
                      <a:pt x="2504" y="1921"/>
                      <a:pt x="2505" y="1927"/>
                    </a:cubicBezTo>
                    <a:lnTo>
                      <a:pt x="2505" y="1930"/>
                    </a:lnTo>
                    <a:cubicBezTo>
                      <a:pt x="2505" y="1931"/>
                      <a:pt x="2505" y="1934"/>
                      <a:pt x="2507" y="1936"/>
                    </a:cubicBezTo>
                    <a:cubicBezTo>
                      <a:pt x="2508" y="1943"/>
                      <a:pt x="2511" y="1952"/>
                      <a:pt x="2513" y="1961"/>
                    </a:cubicBezTo>
                    <a:cubicBezTo>
                      <a:pt x="2516" y="1972"/>
                      <a:pt x="2519" y="1983"/>
                      <a:pt x="2522" y="1994"/>
                    </a:cubicBezTo>
                    <a:cubicBezTo>
                      <a:pt x="2525" y="2005"/>
                      <a:pt x="2528" y="2015"/>
                      <a:pt x="2530" y="2025"/>
                    </a:cubicBezTo>
                    <a:cubicBezTo>
                      <a:pt x="2530" y="2025"/>
                      <a:pt x="2530" y="2027"/>
                      <a:pt x="2530" y="2027"/>
                    </a:cubicBezTo>
                    <a:cubicBezTo>
                      <a:pt x="2530" y="2028"/>
                      <a:pt x="2530" y="2028"/>
                      <a:pt x="2532" y="2028"/>
                    </a:cubicBezTo>
                    <a:cubicBezTo>
                      <a:pt x="2533" y="2036"/>
                      <a:pt x="2536" y="2045"/>
                      <a:pt x="2538" y="2053"/>
                    </a:cubicBezTo>
                    <a:cubicBezTo>
                      <a:pt x="2539" y="2056"/>
                      <a:pt x="2541" y="2059"/>
                      <a:pt x="2541" y="2064"/>
                    </a:cubicBezTo>
                    <a:cubicBezTo>
                      <a:pt x="2544" y="2073"/>
                      <a:pt x="2547" y="2080"/>
                      <a:pt x="2550" y="2089"/>
                    </a:cubicBezTo>
                    <a:cubicBezTo>
                      <a:pt x="2550" y="2092"/>
                      <a:pt x="2551" y="2095"/>
                      <a:pt x="2551" y="2098"/>
                    </a:cubicBezTo>
                    <a:lnTo>
                      <a:pt x="2553" y="2098"/>
                    </a:lnTo>
                    <a:lnTo>
                      <a:pt x="2560" y="2124"/>
                    </a:lnTo>
                    <a:cubicBezTo>
                      <a:pt x="2560" y="2124"/>
                      <a:pt x="2560" y="2126"/>
                      <a:pt x="2561" y="2126"/>
                    </a:cubicBezTo>
                    <a:cubicBezTo>
                      <a:pt x="2561" y="2128"/>
                      <a:pt x="2561" y="2130"/>
                      <a:pt x="2563" y="2131"/>
                    </a:cubicBezTo>
                    <a:lnTo>
                      <a:pt x="2564" y="2139"/>
                    </a:lnTo>
                    <a:lnTo>
                      <a:pt x="2566" y="2139"/>
                    </a:lnTo>
                    <a:cubicBezTo>
                      <a:pt x="2567" y="2148"/>
                      <a:pt x="2570" y="2156"/>
                      <a:pt x="2573" y="2164"/>
                    </a:cubicBezTo>
                    <a:cubicBezTo>
                      <a:pt x="2576" y="2173"/>
                      <a:pt x="2579" y="2181"/>
                      <a:pt x="2582" y="2189"/>
                    </a:cubicBezTo>
                    <a:cubicBezTo>
                      <a:pt x="2584" y="2193"/>
                      <a:pt x="2585" y="2196"/>
                      <a:pt x="2586" y="2201"/>
                    </a:cubicBezTo>
                    <a:cubicBezTo>
                      <a:pt x="2586" y="2202"/>
                      <a:pt x="2588" y="2204"/>
                      <a:pt x="2588" y="2205"/>
                    </a:cubicBezTo>
                    <a:cubicBezTo>
                      <a:pt x="2589" y="2208"/>
                      <a:pt x="2589" y="2211"/>
                      <a:pt x="2591" y="2212"/>
                    </a:cubicBezTo>
                    <a:cubicBezTo>
                      <a:pt x="2594" y="2221"/>
                      <a:pt x="2597" y="2229"/>
                      <a:pt x="2600" y="2236"/>
                    </a:cubicBezTo>
                    <a:lnTo>
                      <a:pt x="2601" y="2240"/>
                    </a:lnTo>
                    <a:cubicBezTo>
                      <a:pt x="2601" y="2242"/>
                      <a:pt x="2603" y="2245"/>
                      <a:pt x="2603" y="2246"/>
                    </a:cubicBezTo>
                    <a:cubicBezTo>
                      <a:pt x="2606" y="2252"/>
                      <a:pt x="2607" y="2258"/>
                      <a:pt x="2610" y="2264"/>
                    </a:cubicBezTo>
                    <a:cubicBezTo>
                      <a:pt x="2610" y="2264"/>
                      <a:pt x="2610" y="2265"/>
                      <a:pt x="2610" y="2265"/>
                    </a:cubicBezTo>
                    <a:cubicBezTo>
                      <a:pt x="2613" y="2273"/>
                      <a:pt x="2617" y="2282"/>
                      <a:pt x="2620" y="2290"/>
                    </a:cubicBezTo>
                    <a:cubicBezTo>
                      <a:pt x="2620" y="2292"/>
                      <a:pt x="2620" y="2292"/>
                      <a:pt x="2620" y="2293"/>
                    </a:cubicBezTo>
                    <a:cubicBezTo>
                      <a:pt x="2622" y="2293"/>
                      <a:pt x="2622" y="2295"/>
                      <a:pt x="2622" y="2296"/>
                    </a:cubicBezTo>
                    <a:cubicBezTo>
                      <a:pt x="2625" y="2304"/>
                      <a:pt x="2628" y="2310"/>
                      <a:pt x="2631" y="2317"/>
                    </a:cubicBezTo>
                    <a:cubicBezTo>
                      <a:pt x="2631" y="2318"/>
                      <a:pt x="2632" y="2318"/>
                      <a:pt x="2632" y="2320"/>
                    </a:cubicBezTo>
                    <a:cubicBezTo>
                      <a:pt x="2634" y="2324"/>
                      <a:pt x="2635" y="2327"/>
                      <a:pt x="2637" y="2330"/>
                    </a:cubicBezTo>
                    <a:cubicBezTo>
                      <a:pt x="2639" y="2339"/>
                      <a:pt x="2644" y="2348"/>
                      <a:pt x="2648" y="2357"/>
                    </a:cubicBezTo>
                    <a:lnTo>
                      <a:pt x="2648" y="2358"/>
                    </a:lnTo>
                    <a:cubicBezTo>
                      <a:pt x="2648" y="2360"/>
                      <a:pt x="2650" y="2361"/>
                      <a:pt x="2650" y="2363"/>
                    </a:cubicBezTo>
                    <a:cubicBezTo>
                      <a:pt x="2653" y="2368"/>
                      <a:pt x="2656" y="2374"/>
                      <a:pt x="2657" y="2380"/>
                    </a:cubicBezTo>
                    <a:cubicBezTo>
                      <a:pt x="2660" y="2386"/>
                      <a:pt x="2663" y="2392"/>
                      <a:pt x="2666" y="2398"/>
                    </a:cubicBezTo>
                    <a:cubicBezTo>
                      <a:pt x="2666" y="2399"/>
                      <a:pt x="2666" y="2401"/>
                      <a:pt x="2667" y="2401"/>
                    </a:cubicBezTo>
                    <a:lnTo>
                      <a:pt x="2667" y="2404"/>
                    </a:lnTo>
                    <a:cubicBezTo>
                      <a:pt x="2669" y="2405"/>
                      <a:pt x="2670" y="2408"/>
                      <a:pt x="2670" y="2410"/>
                    </a:cubicBezTo>
                    <a:lnTo>
                      <a:pt x="2676" y="2422"/>
                    </a:lnTo>
                    <a:cubicBezTo>
                      <a:pt x="2676" y="2423"/>
                      <a:pt x="2676" y="2423"/>
                      <a:pt x="2676" y="2423"/>
                    </a:cubicBezTo>
                    <a:cubicBezTo>
                      <a:pt x="2678" y="2426"/>
                      <a:pt x="2679" y="2429"/>
                      <a:pt x="2681" y="2432"/>
                    </a:cubicBezTo>
                    <a:cubicBezTo>
                      <a:pt x="2685" y="2441"/>
                      <a:pt x="2688" y="2448"/>
                      <a:pt x="2692" y="2457"/>
                    </a:cubicBezTo>
                    <a:cubicBezTo>
                      <a:pt x="2697" y="2467"/>
                      <a:pt x="2703" y="2477"/>
                      <a:pt x="2707" y="2488"/>
                    </a:cubicBezTo>
                    <a:cubicBezTo>
                      <a:pt x="2707" y="2488"/>
                      <a:pt x="2707" y="2489"/>
                      <a:pt x="2709" y="2489"/>
                    </a:cubicBezTo>
                    <a:cubicBezTo>
                      <a:pt x="2712" y="2497"/>
                      <a:pt x="2716" y="2505"/>
                      <a:pt x="2720" y="2513"/>
                    </a:cubicBezTo>
                    <a:cubicBezTo>
                      <a:pt x="2722" y="2514"/>
                      <a:pt x="2722" y="2516"/>
                      <a:pt x="2722" y="2517"/>
                    </a:cubicBezTo>
                    <a:cubicBezTo>
                      <a:pt x="2723" y="2519"/>
                      <a:pt x="2725" y="2520"/>
                      <a:pt x="2725" y="2522"/>
                    </a:cubicBezTo>
                    <a:cubicBezTo>
                      <a:pt x="2729" y="2529"/>
                      <a:pt x="2732" y="2536"/>
                      <a:pt x="2737" y="2544"/>
                    </a:cubicBezTo>
                    <a:cubicBezTo>
                      <a:pt x="2738" y="2547"/>
                      <a:pt x="2740" y="2550"/>
                      <a:pt x="2740" y="2551"/>
                    </a:cubicBezTo>
                    <a:cubicBezTo>
                      <a:pt x="2741" y="2553"/>
                      <a:pt x="2741" y="2553"/>
                      <a:pt x="2741" y="2554"/>
                    </a:cubicBezTo>
                    <a:cubicBezTo>
                      <a:pt x="2744" y="2558"/>
                      <a:pt x="2745" y="2561"/>
                      <a:pt x="2748" y="2566"/>
                    </a:cubicBezTo>
                    <a:lnTo>
                      <a:pt x="2757" y="2584"/>
                    </a:lnTo>
                    <a:lnTo>
                      <a:pt x="2757" y="2585"/>
                    </a:lnTo>
                    <a:cubicBezTo>
                      <a:pt x="2759" y="2586"/>
                      <a:pt x="2759" y="2586"/>
                      <a:pt x="2759" y="2586"/>
                    </a:cubicBezTo>
                    <a:cubicBezTo>
                      <a:pt x="2759" y="2588"/>
                      <a:pt x="2760" y="2589"/>
                      <a:pt x="2760" y="2589"/>
                    </a:cubicBezTo>
                    <a:cubicBezTo>
                      <a:pt x="2765" y="2598"/>
                      <a:pt x="2769" y="2606"/>
                      <a:pt x="2773" y="2613"/>
                    </a:cubicBezTo>
                    <a:cubicBezTo>
                      <a:pt x="2779" y="2623"/>
                      <a:pt x="2784" y="2632"/>
                      <a:pt x="2790" y="2642"/>
                    </a:cubicBezTo>
                    <a:cubicBezTo>
                      <a:pt x="2790" y="2642"/>
                      <a:pt x="2790" y="2642"/>
                      <a:pt x="2791" y="2644"/>
                    </a:cubicBezTo>
                    <a:cubicBezTo>
                      <a:pt x="2791" y="2645"/>
                      <a:pt x="2793" y="2648"/>
                      <a:pt x="2794" y="2650"/>
                    </a:cubicBezTo>
                    <a:cubicBezTo>
                      <a:pt x="2796" y="2651"/>
                      <a:pt x="2796" y="2653"/>
                      <a:pt x="2797" y="2654"/>
                    </a:cubicBezTo>
                    <a:cubicBezTo>
                      <a:pt x="2799" y="2657"/>
                      <a:pt x="2800" y="2660"/>
                      <a:pt x="2801" y="2663"/>
                    </a:cubicBezTo>
                    <a:cubicBezTo>
                      <a:pt x="2806" y="2669"/>
                      <a:pt x="2809" y="2675"/>
                      <a:pt x="2812" y="2681"/>
                    </a:cubicBezTo>
                    <a:lnTo>
                      <a:pt x="2813" y="2681"/>
                    </a:lnTo>
                    <a:cubicBezTo>
                      <a:pt x="2819" y="2691"/>
                      <a:pt x="2825" y="2701"/>
                      <a:pt x="2831" y="2712"/>
                    </a:cubicBezTo>
                    <a:cubicBezTo>
                      <a:pt x="2831" y="2712"/>
                      <a:pt x="2832" y="2713"/>
                      <a:pt x="2832" y="2713"/>
                    </a:cubicBezTo>
                    <a:cubicBezTo>
                      <a:pt x="2838" y="2722"/>
                      <a:pt x="2844" y="2732"/>
                      <a:pt x="2850" y="2741"/>
                    </a:cubicBezTo>
                    <a:cubicBezTo>
                      <a:pt x="2856" y="2751"/>
                      <a:pt x="2862" y="2760"/>
                      <a:pt x="2869" y="2771"/>
                    </a:cubicBezTo>
                    <a:cubicBezTo>
                      <a:pt x="2871" y="2773"/>
                      <a:pt x="2874" y="2776"/>
                      <a:pt x="2875" y="2781"/>
                    </a:cubicBezTo>
                    <a:lnTo>
                      <a:pt x="2877" y="2781"/>
                    </a:lnTo>
                    <a:cubicBezTo>
                      <a:pt x="2880" y="2787"/>
                      <a:pt x="2884" y="2793"/>
                      <a:pt x="2888" y="2800"/>
                    </a:cubicBezTo>
                    <a:cubicBezTo>
                      <a:pt x="2890" y="2801"/>
                      <a:pt x="2891" y="2804"/>
                      <a:pt x="2893" y="2806"/>
                    </a:cubicBezTo>
                    <a:cubicBezTo>
                      <a:pt x="2894" y="2807"/>
                      <a:pt x="2894" y="2809"/>
                      <a:pt x="2896" y="2810"/>
                    </a:cubicBezTo>
                    <a:cubicBezTo>
                      <a:pt x="2900" y="2816"/>
                      <a:pt x="2905" y="2822"/>
                      <a:pt x="2907" y="2829"/>
                    </a:cubicBezTo>
                    <a:lnTo>
                      <a:pt x="2909" y="2829"/>
                    </a:lnTo>
                    <a:cubicBezTo>
                      <a:pt x="2910" y="2832"/>
                      <a:pt x="2913" y="2835"/>
                      <a:pt x="2916" y="2840"/>
                    </a:cubicBezTo>
                    <a:cubicBezTo>
                      <a:pt x="2919" y="2846"/>
                      <a:pt x="2924" y="2852"/>
                      <a:pt x="2928" y="2857"/>
                    </a:cubicBezTo>
                    <a:cubicBezTo>
                      <a:pt x="2930" y="2859"/>
                      <a:pt x="2930" y="2859"/>
                      <a:pt x="2930" y="2859"/>
                    </a:cubicBezTo>
                    <a:cubicBezTo>
                      <a:pt x="2937" y="2869"/>
                      <a:pt x="2943" y="2878"/>
                      <a:pt x="2949" y="2887"/>
                    </a:cubicBezTo>
                    <a:lnTo>
                      <a:pt x="2950" y="2887"/>
                    </a:lnTo>
                    <a:cubicBezTo>
                      <a:pt x="2950" y="2888"/>
                      <a:pt x="2952" y="2890"/>
                      <a:pt x="2952" y="2890"/>
                    </a:cubicBezTo>
                    <a:cubicBezTo>
                      <a:pt x="2958" y="2899"/>
                      <a:pt x="2963" y="2906"/>
                      <a:pt x="2971" y="2915"/>
                    </a:cubicBezTo>
                    <a:cubicBezTo>
                      <a:pt x="2977" y="2924"/>
                      <a:pt x="2984" y="2934"/>
                      <a:pt x="2991" y="2943"/>
                    </a:cubicBezTo>
                    <a:cubicBezTo>
                      <a:pt x="2991" y="2943"/>
                      <a:pt x="2991" y="2943"/>
                      <a:pt x="2993" y="2944"/>
                    </a:cubicBezTo>
                    <a:cubicBezTo>
                      <a:pt x="2997" y="2950"/>
                      <a:pt x="3003" y="2958"/>
                      <a:pt x="3008" y="2963"/>
                    </a:cubicBezTo>
                    <a:cubicBezTo>
                      <a:pt x="3009" y="2965"/>
                      <a:pt x="3011" y="2966"/>
                      <a:pt x="3012" y="2968"/>
                    </a:cubicBezTo>
                    <a:cubicBezTo>
                      <a:pt x="3012" y="2969"/>
                      <a:pt x="3014" y="2969"/>
                      <a:pt x="3014" y="2971"/>
                    </a:cubicBezTo>
                    <a:cubicBezTo>
                      <a:pt x="3016" y="2974"/>
                      <a:pt x="3018" y="2977"/>
                      <a:pt x="3021" y="2980"/>
                    </a:cubicBezTo>
                    <a:cubicBezTo>
                      <a:pt x="3031" y="2991"/>
                      <a:pt x="3040" y="3003"/>
                      <a:pt x="3050" y="3016"/>
                    </a:cubicBezTo>
                    <a:cubicBezTo>
                      <a:pt x="3053" y="3019"/>
                      <a:pt x="3056" y="3022"/>
                      <a:pt x="3059" y="3027"/>
                    </a:cubicBezTo>
                    <a:cubicBezTo>
                      <a:pt x="3064" y="3033"/>
                      <a:pt x="3069" y="3039"/>
                      <a:pt x="3074" y="3044"/>
                    </a:cubicBezTo>
                    <a:cubicBezTo>
                      <a:pt x="3075" y="3046"/>
                      <a:pt x="3077" y="3047"/>
                      <a:pt x="3077" y="3047"/>
                    </a:cubicBezTo>
                    <a:cubicBezTo>
                      <a:pt x="3078" y="3049"/>
                      <a:pt x="3080" y="3050"/>
                      <a:pt x="3081" y="3052"/>
                    </a:cubicBezTo>
                    <a:lnTo>
                      <a:pt x="3081" y="3053"/>
                    </a:lnTo>
                    <a:lnTo>
                      <a:pt x="3086" y="3058"/>
                    </a:lnTo>
                    <a:cubicBezTo>
                      <a:pt x="3092" y="3065"/>
                      <a:pt x="3097" y="3072"/>
                      <a:pt x="3103" y="3078"/>
                    </a:cubicBezTo>
                    <a:cubicBezTo>
                      <a:pt x="3106" y="3081"/>
                      <a:pt x="3109" y="3084"/>
                      <a:pt x="3112" y="3089"/>
                    </a:cubicBezTo>
                    <a:cubicBezTo>
                      <a:pt x="3118" y="3093"/>
                      <a:pt x="3122" y="3099"/>
                      <a:pt x="3127" y="3105"/>
                    </a:cubicBezTo>
                    <a:cubicBezTo>
                      <a:pt x="3134" y="3112"/>
                      <a:pt x="3142" y="3120"/>
                      <a:pt x="3148" y="3127"/>
                    </a:cubicBezTo>
                    <a:lnTo>
                      <a:pt x="3150" y="3130"/>
                    </a:lnTo>
                    <a:lnTo>
                      <a:pt x="3152" y="3131"/>
                    </a:lnTo>
                    <a:cubicBezTo>
                      <a:pt x="3159" y="3140"/>
                      <a:pt x="3168" y="3149"/>
                      <a:pt x="3176" y="3156"/>
                    </a:cubicBezTo>
                    <a:cubicBezTo>
                      <a:pt x="3177" y="3159"/>
                      <a:pt x="3180" y="3161"/>
                      <a:pt x="3181" y="3162"/>
                    </a:cubicBezTo>
                    <a:cubicBezTo>
                      <a:pt x="3187" y="3168"/>
                      <a:pt x="3193" y="3175"/>
                      <a:pt x="3199" y="3181"/>
                    </a:cubicBezTo>
                    <a:lnTo>
                      <a:pt x="3202" y="3184"/>
                    </a:lnTo>
                    <a:cubicBezTo>
                      <a:pt x="3209" y="3192"/>
                      <a:pt x="3217" y="3199"/>
                      <a:pt x="3224" y="3206"/>
                    </a:cubicBezTo>
                    <a:lnTo>
                      <a:pt x="3226" y="3206"/>
                    </a:lnTo>
                    <a:lnTo>
                      <a:pt x="3226" y="3208"/>
                    </a:lnTo>
                    <a:cubicBezTo>
                      <a:pt x="3231" y="3214"/>
                      <a:pt x="3239" y="3220"/>
                      <a:pt x="3245" y="3226"/>
                    </a:cubicBezTo>
                    <a:lnTo>
                      <a:pt x="3251" y="3231"/>
                    </a:lnTo>
                    <a:cubicBezTo>
                      <a:pt x="3258" y="3239"/>
                      <a:pt x="3267" y="3248"/>
                      <a:pt x="3276" y="3255"/>
                    </a:cubicBezTo>
                    <a:cubicBezTo>
                      <a:pt x="3276" y="3255"/>
                      <a:pt x="3276" y="3256"/>
                      <a:pt x="3276" y="3256"/>
                    </a:cubicBezTo>
                    <a:cubicBezTo>
                      <a:pt x="3283" y="3262"/>
                      <a:pt x="3289" y="3268"/>
                      <a:pt x="3296" y="3274"/>
                    </a:cubicBezTo>
                    <a:lnTo>
                      <a:pt x="3296" y="3276"/>
                    </a:lnTo>
                    <a:cubicBezTo>
                      <a:pt x="3299" y="3277"/>
                      <a:pt x="3301" y="3279"/>
                      <a:pt x="3302" y="3280"/>
                    </a:cubicBezTo>
                    <a:cubicBezTo>
                      <a:pt x="3308" y="3286"/>
                      <a:pt x="3314" y="3290"/>
                      <a:pt x="3320" y="3296"/>
                    </a:cubicBezTo>
                    <a:cubicBezTo>
                      <a:pt x="3323" y="3298"/>
                      <a:pt x="3324" y="3301"/>
                      <a:pt x="3327" y="3302"/>
                    </a:cubicBezTo>
                    <a:lnTo>
                      <a:pt x="3329" y="3304"/>
                    </a:lnTo>
                    <a:cubicBezTo>
                      <a:pt x="3336" y="3311"/>
                      <a:pt x="3343" y="3317"/>
                      <a:pt x="3351" y="3323"/>
                    </a:cubicBezTo>
                    <a:lnTo>
                      <a:pt x="3355" y="3327"/>
                    </a:lnTo>
                    <a:cubicBezTo>
                      <a:pt x="3361" y="3333"/>
                      <a:pt x="3367" y="3337"/>
                      <a:pt x="3374" y="3343"/>
                    </a:cubicBezTo>
                    <a:cubicBezTo>
                      <a:pt x="3377" y="3345"/>
                      <a:pt x="3379" y="3348"/>
                      <a:pt x="3382" y="3349"/>
                    </a:cubicBezTo>
                    <a:cubicBezTo>
                      <a:pt x="3389" y="3357"/>
                      <a:pt x="3396" y="3363"/>
                      <a:pt x="3405" y="3370"/>
                    </a:cubicBezTo>
                    <a:cubicBezTo>
                      <a:pt x="3407" y="3371"/>
                      <a:pt x="3408" y="3371"/>
                      <a:pt x="3408" y="3373"/>
                    </a:cubicBezTo>
                    <a:lnTo>
                      <a:pt x="3410" y="3373"/>
                    </a:lnTo>
                    <a:cubicBezTo>
                      <a:pt x="3418" y="3380"/>
                      <a:pt x="3427" y="3388"/>
                      <a:pt x="3436" y="3395"/>
                    </a:cubicBezTo>
                    <a:lnTo>
                      <a:pt x="3438" y="3395"/>
                    </a:lnTo>
                    <a:cubicBezTo>
                      <a:pt x="3439" y="3398"/>
                      <a:pt x="3442" y="3399"/>
                      <a:pt x="3445" y="3401"/>
                    </a:cubicBezTo>
                    <a:cubicBezTo>
                      <a:pt x="3449" y="3405"/>
                      <a:pt x="3455" y="3410"/>
                      <a:pt x="3461" y="3414"/>
                    </a:cubicBezTo>
                    <a:cubicBezTo>
                      <a:pt x="3461" y="3416"/>
                      <a:pt x="3463" y="3416"/>
                      <a:pt x="3463" y="3416"/>
                    </a:cubicBezTo>
                    <a:cubicBezTo>
                      <a:pt x="3466" y="3418"/>
                      <a:pt x="3469" y="3420"/>
                      <a:pt x="3472" y="3421"/>
                    </a:cubicBezTo>
                    <a:lnTo>
                      <a:pt x="3491" y="3438"/>
                    </a:lnTo>
                    <a:cubicBezTo>
                      <a:pt x="3492" y="3438"/>
                      <a:pt x="3492" y="3439"/>
                      <a:pt x="3492" y="3439"/>
                    </a:cubicBezTo>
                    <a:lnTo>
                      <a:pt x="3502" y="3446"/>
                    </a:lnTo>
                    <a:cubicBezTo>
                      <a:pt x="3507" y="3449"/>
                      <a:pt x="3513" y="3454"/>
                      <a:pt x="3517" y="3457"/>
                    </a:cubicBezTo>
                    <a:cubicBezTo>
                      <a:pt x="3519" y="3458"/>
                      <a:pt x="3519" y="3458"/>
                      <a:pt x="3519" y="3458"/>
                    </a:cubicBezTo>
                    <a:cubicBezTo>
                      <a:pt x="3529" y="3466"/>
                      <a:pt x="3538" y="3473"/>
                      <a:pt x="3547" y="3479"/>
                    </a:cubicBezTo>
                    <a:lnTo>
                      <a:pt x="3548" y="3479"/>
                    </a:lnTo>
                    <a:cubicBezTo>
                      <a:pt x="3551" y="3482"/>
                      <a:pt x="3554" y="3485"/>
                      <a:pt x="3558" y="3486"/>
                    </a:cubicBezTo>
                    <a:cubicBezTo>
                      <a:pt x="3560" y="3489"/>
                      <a:pt x="3563" y="3491"/>
                      <a:pt x="3566" y="3492"/>
                    </a:cubicBezTo>
                    <a:cubicBezTo>
                      <a:pt x="3566" y="3492"/>
                      <a:pt x="3566" y="3494"/>
                      <a:pt x="3567" y="3494"/>
                    </a:cubicBezTo>
                    <a:cubicBezTo>
                      <a:pt x="3681" y="3407"/>
                      <a:pt x="3787" y="3311"/>
                      <a:pt x="3882" y="3205"/>
                    </a:cubicBezTo>
                    <a:cubicBezTo>
                      <a:pt x="3719" y="3100"/>
                      <a:pt x="3567" y="2974"/>
                      <a:pt x="3435" y="2828"/>
                    </a:cubicBezTo>
                    <a:cubicBezTo>
                      <a:pt x="3433" y="2826"/>
                      <a:pt x="3432" y="2825"/>
                      <a:pt x="3432" y="2825"/>
                    </a:cubicBezTo>
                    <a:cubicBezTo>
                      <a:pt x="3413" y="2803"/>
                      <a:pt x="3393" y="2781"/>
                      <a:pt x="3374" y="2757"/>
                    </a:cubicBezTo>
                    <a:cubicBezTo>
                      <a:pt x="3368" y="2751"/>
                      <a:pt x="3363" y="2744"/>
                      <a:pt x="3357" y="2737"/>
                    </a:cubicBezTo>
                    <a:cubicBezTo>
                      <a:pt x="3342" y="2719"/>
                      <a:pt x="3329" y="2701"/>
                      <a:pt x="3315" y="2684"/>
                    </a:cubicBezTo>
                    <a:cubicBezTo>
                      <a:pt x="3305" y="2670"/>
                      <a:pt x="3295" y="2657"/>
                      <a:pt x="3284" y="2644"/>
                    </a:cubicBezTo>
                    <a:cubicBezTo>
                      <a:pt x="3276" y="2631"/>
                      <a:pt x="3265" y="2617"/>
                      <a:pt x="3256" y="2606"/>
                    </a:cubicBezTo>
                    <a:cubicBezTo>
                      <a:pt x="3243" y="2585"/>
                      <a:pt x="3230" y="2566"/>
                      <a:pt x="3217" y="2545"/>
                    </a:cubicBezTo>
                    <a:cubicBezTo>
                      <a:pt x="3211" y="2536"/>
                      <a:pt x="3205" y="2528"/>
                      <a:pt x="3199" y="2519"/>
                    </a:cubicBezTo>
                    <a:cubicBezTo>
                      <a:pt x="3184" y="2495"/>
                      <a:pt x="3168" y="2470"/>
                      <a:pt x="3153" y="2444"/>
                    </a:cubicBezTo>
                    <a:cubicBezTo>
                      <a:pt x="3152" y="2441"/>
                      <a:pt x="3150" y="2439"/>
                      <a:pt x="3149" y="2436"/>
                    </a:cubicBezTo>
                    <a:cubicBezTo>
                      <a:pt x="3146" y="2433"/>
                      <a:pt x="3145" y="2429"/>
                      <a:pt x="3143" y="2426"/>
                    </a:cubicBezTo>
                    <a:cubicBezTo>
                      <a:pt x="3127" y="2398"/>
                      <a:pt x="3112" y="2370"/>
                      <a:pt x="3097" y="2342"/>
                    </a:cubicBezTo>
                    <a:cubicBezTo>
                      <a:pt x="3095" y="2336"/>
                      <a:pt x="3092" y="2332"/>
                      <a:pt x="3089" y="2326"/>
                    </a:cubicBezTo>
                    <a:cubicBezTo>
                      <a:pt x="3075" y="2298"/>
                      <a:pt x="3061" y="2270"/>
                      <a:pt x="3047" y="2240"/>
                    </a:cubicBezTo>
                    <a:cubicBezTo>
                      <a:pt x="3044" y="2234"/>
                      <a:pt x="3043" y="2227"/>
                      <a:pt x="3040" y="2221"/>
                    </a:cubicBezTo>
                    <a:cubicBezTo>
                      <a:pt x="3027" y="2195"/>
                      <a:pt x="3016" y="2168"/>
                      <a:pt x="3005" y="2140"/>
                    </a:cubicBezTo>
                    <a:cubicBezTo>
                      <a:pt x="3002" y="2131"/>
                      <a:pt x="2999" y="2123"/>
                      <a:pt x="2994" y="2114"/>
                    </a:cubicBezTo>
                    <a:cubicBezTo>
                      <a:pt x="2986" y="2090"/>
                      <a:pt x="2977" y="2065"/>
                      <a:pt x="2968" y="2040"/>
                    </a:cubicBezTo>
                    <a:cubicBezTo>
                      <a:pt x="2965" y="2028"/>
                      <a:pt x="2961" y="2017"/>
                      <a:pt x="2956" y="2003"/>
                    </a:cubicBezTo>
                    <a:cubicBezTo>
                      <a:pt x="2949" y="1983"/>
                      <a:pt x="2943" y="1962"/>
                      <a:pt x="2937" y="1941"/>
                    </a:cubicBezTo>
                    <a:cubicBezTo>
                      <a:pt x="2933" y="1924"/>
                      <a:pt x="2928" y="1909"/>
                      <a:pt x="2924" y="1891"/>
                    </a:cubicBezTo>
                    <a:cubicBezTo>
                      <a:pt x="2918" y="1875"/>
                      <a:pt x="2915" y="1857"/>
                      <a:pt x="2910" y="1840"/>
                    </a:cubicBezTo>
                    <a:cubicBezTo>
                      <a:pt x="2905" y="1819"/>
                      <a:pt x="2900" y="1799"/>
                      <a:pt x="2896" y="1778"/>
                    </a:cubicBezTo>
                    <a:cubicBezTo>
                      <a:pt x="2893" y="1765"/>
                      <a:pt x="2890" y="1751"/>
                      <a:pt x="2887" y="1738"/>
                    </a:cubicBezTo>
                    <a:cubicBezTo>
                      <a:pt x="2882" y="1713"/>
                      <a:pt x="2878" y="1688"/>
                      <a:pt x="2874" y="1665"/>
                    </a:cubicBezTo>
                    <a:cubicBezTo>
                      <a:pt x="2872" y="1654"/>
                      <a:pt x="2871" y="1644"/>
                      <a:pt x="2869" y="1634"/>
                    </a:cubicBezTo>
                    <a:cubicBezTo>
                      <a:pt x="2866" y="1606"/>
                      <a:pt x="2862" y="1578"/>
                      <a:pt x="2859" y="1548"/>
                    </a:cubicBezTo>
                    <a:lnTo>
                      <a:pt x="2856" y="1526"/>
                    </a:lnTo>
                    <a:cubicBezTo>
                      <a:pt x="2853" y="1495"/>
                      <a:pt x="2852" y="1464"/>
                      <a:pt x="2850" y="1433"/>
                    </a:cubicBezTo>
                    <a:cubicBezTo>
                      <a:pt x="2849" y="1426"/>
                      <a:pt x="2849" y="1420"/>
                      <a:pt x="2849" y="1413"/>
                    </a:cubicBezTo>
                    <a:cubicBezTo>
                      <a:pt x="2847" y="1382"/>
                      <a:pt x="2847" y="1351"/>
                      <a:pt x="2846" y="1320"/>
                    </a:cubicBezTo>
                    <a:cubicBezTo>
                      <a:pt x="2846" y="1316"/>
                      <a:pt x="2846" y="1311"/>
                      <a:pt x="2846" y="1307"/>
                    </a:cubicBezTo>
                    <a:cubicBezTo>
                      <a:pt x="2846" y="1304"/>
                      <a:pt x="2846" y="1299"/>
                      <a:pt x="2846" y="1295"/>
                    </a:cubicBezTo>
                    <a:cubicBezTo>
                      <a:pt x="2846" y="1273"/>
                      <a:pt x="2847" y="1251"/>
                      <a:pt x="2847" y="1229"/>
                    </a:cubicBezTo>
                    <a:cubicBezTo>
                      <a:pt x="2847" y="1215"/>
                      <a:pt x="2849" y="1204"/>
                      <a:pt x="2849" y="1190"/>
                    </a:cubicBezTo>
                    <a:cubicBezTo>
                      <a:pt x="2850" y="1171"/>
                      <a:pt x="2852" y="1151"/>
                      <a:pt x="2853" y="1131"/>
                    </a:cubicBezTo>
                    <a:cubicBezTo>
                      <a:pt x="2854" y="1115"/>
                      <a:pt x="2856" y="1098"/>
                      <a:pt x="2857" y="1081"/>
                    </a:cubicBezTo>
                    <a:cubicBezTo>
                      <a:pt x="2859" y="1065"/>
                      <a:pt x="2860" y="1051"/>
                      <a:pt x="2862" y="1034"/>
                    </a:cubicBezTo>
                    <a:cubicBezTo>
                      <a:pt x="2866" y="1002"/>
                      <a:pt x="2871" y="970"/>
                      <a:pt x="2877" y="937"/>
                    </a:cubicBezTo>
                    <a:cubicBezTo>
                      <a:pt x="2877" y="931"/>
                      <a:pt x="2878" y="927"/>
                      <a:pt x="2880" y="922"/>
                    </a:cubicBezTo>
                    <a:cubicBezTo>
                      <a:pt x="2884" y="893"/>
                      <a:pt x="2890" y="865"/>
                      <a:pt x="2896" y="835"/>
                    </a:cubicBezTo>
                    <a:cubicBezTo>
                      <a:pt x="2899" y="827"/>
                      <a:pt x="2900" y="816"/>
                      <a:pt x="2903" y="808"/>
                    </a:cubicBezTo>
                    <a:cubicBezTo>
                      <a:pt x="2907" y="784"/>
                      <a:pt x="2913" y="760"/>
                      <a:pt x="2919" y="735"/>
                    </a:cubicBezTo>
                    <a:cubicBezTo>
                      <a:pt x="2922" y="725"/>
                      <a:pt x="2925" y="715"/>
                      <a:pt x="2928" y="704"/>
                    </a:cubicBezTo>
                    <a:cubicBezTo>
                      <a:pt x="2935" y="682"/>
                      <a:pt x="2941" y="659"/>
                      <a:pt x="2949" y="637"/>
                    </a:cubicBezTo>
                    <a:cubicBezTo>
                      <a:pt x="2952" y="626"/>
                      <a:pt x="2955" y="615"/>
                      <a:pt x="2959" y="604"/>
                    </a:cubicBezTo>
                    <a:cubicBezTo>
                      <a:pt x="2962" y="595"/>
                      <a:pt x="2963" y="587"/>
                      <a:pt x="2966" y="578"/>
                    </a:cubicBezTo>
                    <a:cubicBezTo>
                      <a:pt x="2968" y="578"/>
                      <a:pt x="2968" y="579"/>
                      <a:pt x="2968" y="579"/>
                    </a:cubicBezTo>
                    <a:cubicBezTo>
                      <a:pt x="3005" y="469"/>
                      <a:pt x="3052" y="361"/>
                      <a:pt x="3105" y="258"/>
                    </a:cubicBezTo>
                    <a:cubicBezTo>
                      <a:pt x="3090" y="257"/>
                      <a:pt x="3077" y="257"/>
                      <a:pt x="3062" y="255"/>
                    </a:cubicBezTo>
                    <a:cubicBezTo>
                      <a:pt x="2999" y="252"/>
                      <a:pt x="2937" y="246"/>
                      <a:pt x="2877" y="238"/>
                    </a:cubicBezTo>
                    <a:cubicBezTo>
                      <a:pt x="2868" y="236"/>
                      <a:pt x="2859" y="235"/>
                      <a:pt x="2852" y="235"/>
                    </a:cubicBezTo>
                    <a:cubicBezTo>
                      <a:pt x="2600" y="195"/>
                      <a:pt x="2363" y="115"/>
                      <a:pt x="214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8566822" y="4086394"/>
                <a:ext cx="277929" cy="308722"/>
              </a:xfrm>
              <a:custGeom>
                <a:avLst/>
                <a:gdLst/>
                <a:ahLst/>
                <a:cxnLst/>
                <a:rect l="l" t="t" r="r" b="b"/>
                <a:pathLst>
                  <a:path w="3493" h="3880" extrusionOk="0">
                    <a:moveTo>
                      <a:pt x="3204" y="1"/>
                    </a:moveTo>
                    <a:cubicBezTo>
                      <a:pt x="3197" y="13"/>
                      <a:pt x="3189" y="24"/>
                      <a:pt x="3182" y="36"/>
                    </a:cubicBezTo>
                    <a:cubicBezTo>
                      <a:pt x="3180" y="38"/>
                      <a:pt x="3180" y="38"/>
                      <a:pt x="3180" y="39"/>
                    </a:cubicBezTo>
                    <a:cubicBezTo>
                      <a:pt x="3080" y="186"/>
                      <a:pt x="2962" y="323"/>
                      <a:pt x="2828" y="446"/>
                    </a:cubicBezTo>
                    <a:cubicBezTo>
                      <a:pt x="2827" y="447"/>
                      <a:pt x="2825" y="447"/>
                      <a:pt x="2825" y="449"/>
                    </a:cubicBezTo>
                    <a:cubicBezTo>
                      <a:pt x="2803" y="468"/>
                      <a:pt x="2781" y="487"/>
                      <a:pt x="2759" y="506"/>
                    </a:cubicBezTo>
                    <a:cubicBezTo>
                      <a:pt x="2752" y="512"/>
                      <a:pt x="2744" y="518"/>
                      <a:pt x="2737" y="524"/>
                    </a:cubicBezTo>
                    <a:cubicBezTo>
                      <a:pt x="2721" y="538"/>
                      <a:pt x="2703" y="552"/>
                      <a:pt x="2684" y="565"/>
                    </a:cubicBezTo>
                    <a:cubicBezTo>
                      <a:pt x="2671" y="575"/>
                      <a:pt x="2658" y="586"/>
                      <a:pt x="2644" y="596"/>
                    </a:cubicBezTo>
                    <a:cubicBezTo>
                      <a:pt x="2633" y="605"/>
                      <a:pt x="2619" y="615"/>
                      <a:pt x="2606" y="624"/>
                    </a:cubicBezTo>
                    <a:cubicBezTo>
                      <a:pt x="2585" y="637"/>
                      <a:pt x="2566" y="650"/>
                      <a:pt x="2547" y="664"/>
                    </a:cubicBezTo>
                    <a:cubicBezTo>
                      <a:pt x="2538" y="669"/>
                      <a:pt x="2529" y="675"/>
                      <a:pt x="2519" y="681"/>
                    </a:cubicBezTo>
                    <a:cubicBezTo>
                      <a:pt x="2496" y="696"/>
                      <a:pt x="2471" y="712"/>
                      <a:pt x="2446" y="727"/>
                    </a:cubicBezTo>
                    <a:cubicBezTo>
                      <a:pt x="2443" y="728"/>
                      <a:pt x="2440" y="730"/>
                      <a:pt x="2437" y="731"/>
                    </a:cubicBezTo>
                    <a:cubicBezTo>
                      <a:pt x="2434" y="734"/>
                      <a:pt x="2429" y="736"/>
                      <a:pt x="2426" y="737"/>
                    </a:cubicBezTo>
                    <a:cubicBezTo>
                      <a:pt x="2398" y="753"/>
                      <a:pt x="2370" y="768"/>
                      <a:pt x="2342" y="783"/>
                    </a:cubicBezTo>
                    <a:cubicBezTo>
                      <a:pt x="2337" y="786"/>
                      <a:pt x="2332" y="789"/>
                      <a:pt x="2326" y="792"/>
                    </a:cubicBezTo>
                    <a:cubicBezTo>
                      <a:pt x="2298" y="805"/>
                      <a:pt x="2270" y="818"/>
                      <a:pt x="2241" y="831"/>
                    </a:cubicBezTo>
                    <a:cubicBezTo>
                      <a:pt x="2235" y="834"/>
                      <a:pt x="2228" y="837"/>
                      <a:pt x="2222" y="840"/>
                    </a:cubicBezTo>
                    <a:cubicBezTo>
                      <a:pt x="2195" y="852"/>
                      <a:pt x="2169" y="864"/>
                      <a:pt x="2141" y="874"/>
                    </a:cubicBezTo>
                    <a:cubicBezTo>
                      <a:pt x="2132" y="879"/>
                      <a:pt x="2123" y="882"/>
                      <a:pt x="2114" y="886"/>
                    </a:cubicBezTo>
                    <a:cubicBezTo>
                      <a:pt x="2091" y="895"/>
                      <a:pt x="2066" y="904"/>
                      <a:pt x="2042" y="911"/>
                    </a:cubicBezTo>
                    <a:cubicBezTo>
                      <a:pt x="2029" y="915"/>
                      <a:pt x="2017" y="920"/>
                      <a:pt x="2004" y="924"/>
                    </a:cubicBezTo>
                    <a:cubicBezTo>
                      <a:pt x="1983" y="930"/>
                      <a:pt x="1963" y="937"/>
                      <a:pt x="1942" y="943"/>
                    </a:cubicBezTo>
                    <a:cubicBezTo>
                      <a:pt x="1926" y="948"/>
                      <a:pt x="1910" y="952"/>
                      <a:pt x="1892" y="957"/>
                    </a:cubicBezTo>
                    <a:cubicBezTo>
                      <a:pt x="1876" y="961"/>
                      <a:pt x="1859" y="965"/>
                      <a:pt x="1842" y="970"/>
                    </a:cubicBezTo>
                    <a:cubicBezTo>
                      <a:pt x="1821" y="976"/>
                      <a:pt x="1801" y="980"/>
                      <a:pt x="1778" y="985"/>
                    </a:cubicBezTo>
                    <a:cubicBezTo>
                      <a:pt x="1767" y="988"/>
                      <a:pt x="1753" y="990"/>
                      <a:pt x="1740" y="992"/>
                    </a:cubicBezTo>
                    <a:cubicBezTo>
                      <a:pt x="1715" y="998"/>
                      <a:pt x="1690" y="1002"/>
                      <a:pt x="1665" y="1005"/>
                    </a:cubicBezTo>
                    <a:cubicBezTo>
                      <a:pt x="1655" y="1007"/>
                      <a:pt x="1644" y="1008"/>
                      <a:pt x="1636" y="1010"/>
                    </a:cubicBezTo>
                    <a:cubicBezTo>
                      <a:pt x="1606" y="1014"/>
                      <a:pt x="1578" y="1018"/>
                      <a:pt x="1549" y="1021"/>
                    </a:cubicBezTo>
                    <a:cubicBezTo>
                      <a:pt x="1541" y="1021"/>
                      <a:pt x="1534" y="1023"/>
                      <a:pt x="1527" y="1023"/>
                    </a:cubicBezTo>
                    <a:cubicBezTo>
                      <a:pt x="1496" y="1026"/>
                      <a:pt x="1465" y="1029"/>
                      <a:pt x="1434" y="1030"/>
                    </a:cubicBezTo>
                    <a:cubicBezTo>
                      <a:pt x="1428" y="1032"/>
                      <a:pt x="1421" y="1032"/>
                      <a:pt x="1415" y="1032"/>
                    </a:cubicBezTo>
                    <a:cubicBezTo>
                      <a:pt x="1384" y="1033"/>
                      <a:pt x="1351" y="1033"/>
                      <a:pt x="1320" y="1035"/>
                    </a:cubicBezTo>
                    <a:lnTo>
                      <a:pt x="1298" y="1035"/>
                    </a:lnTo>
                    <a:cubicBezTo>
                      <a:pt x="1269" y="1035"/>
                      <a:pt x="1239" y="1033"/>
                      <a:pt x="1211" y="1032"/>
                    </a:cubicBezTo>
                    <a:cubicBezTo>
                      <a:pt x="1200" y="1032"/>
                      <a:pt x="1189" y="1032"/>
                      <a:pt x="1179" y="1030"/>
                    </a:cubicBezTo>
                    <a:cubicBezTo>
                      <a:pt x="1156" y="1029"/>
                      <a:pt x="1132" y="1027"/>
                      <a:pt x="1108" y="1026"/>
                    </a:cubicBezTo>
                    <a:cubicBezTo>
                      <a:pt x="1092" y="1024"/>
                      <a:pt x="1076" y="1023"/>
                      <a:pt x="1060" y="1020"/>
                    </a:cubicBezTo>
                    <a:cubicBezTo>
                      <a:pt x="1044" y="1018"/>
                      <a:pt x="1027" y="1017"/>
                      <a:pt x="1011" y="1014"/>
                    </a:cubicBezTo>
                    <a:cubicBezTo>
                      <a:pt x="988" y="1011"/>
                      <a:pt x="966" y="1008"/>
                      <a:pt x="943" y="1005"/>
                    </a:cubicBezTo>
                    <a:cubicBezTo>
                      <a:pt x="935" y="1004"/>
                      <a:pt x="926" y="1001"/>
                      <a:pt x="917" y="999"/>
                    </a:cubicBezTo>
                    <a:cubicBezTo>
                      <a:pt x="888" y="995"/>
                      <a:pt x="860" y="989"/>
                      <a:pt x="830" y="983"/>
                    </a:cubicBezTo>
                    <a:lnTo>
                      <a:pt x="827" y="983"/>
                    </a:lnTo>
                    <a:cubicBezTo>
                      <a:pt x="627" y="939"/>
                      <a:pt x="435" y="868"/>
                      <a:pt x="259" y="775"/>
                    </a:cubicBezTo>
                    <a:cubicBezTo>
                      <a:pt x="244" y="1120"/>
                      <a:pt x="154" y="1447"/>
                      <a:pt x="1" y="1736"/>
                    </a:cubicBezTo>
                    <a:cubicBezTo>
                      <a:pt x="749" y="1765"/>
                      <a:pt x="1465" y="2166"/>
                      <a:pt x="1867" y="2862"/>
                    </a:cubicBezTo>
                    <a:cubicBezTo>
                      <a:pt x="1955" y="3017"/>
                      <a:pt x="2024" y="3177"/>
                      <a:pt x="2073" y="3342"/>
                    </a:cubicBezTo>
                    <a:cubicBezTo>
                      <a:pt x="2074" y="3345"/>
                      <a:pt x="2076" y="3350"/>
                      <a:pt x="2077" y="3353"/>
                    </a:cubicBezTo>
                    <a:cubicBezTo>
                      <a:pt x="2085" y="3379"/>
                      <a:pt x="2092" y="3407"/>
                      <a:pt x="2099" y="3434"/>
                    </a:cubicBezTo>
                    <a:cubicBezTo>
                      <a:pt x="2099" y="3438"/>
                      <a:pt x="2101" y="3441"/>
                      <a:pt x="2101" y="3444"/>
                    </a:cubicBezTo>
                    <a:cubicBezTo>
                      <a:pt x="2138" y="3588"/>
                      <a:pt x="2158" y="3734"/>
                      <a:pt x="2166" y="3880"/>
                    </a:cubicBezTo>
                    <a:cubicBezTo>
                      <a:pt x="2306" y="3850"/>
                      <a:pt x="2441" y="3808"/>
                      <a:pt x="2574" y="3752"/>
                    </a:cubicBezTo>
                    <a:cubicBezTo>
                      <a:pt x="2574" y="3750"/>
                      <a:pt x="2574" y="3750"/>
                      <a:pt x="2574" y="3750"/>
                    </a:cubicBezTo>
                    <a:cubicBezTo>
                      <a:pt x="2574" y="3749"/>
                      <a:pt x="2572" y="3747"/>
                      <a:pt x="2572" y="3746"/>
                    </a:cubicBezTo>
                    <a:lnTo>
                      <a:pt x="2572" y="3744"/>
                    </a:lnTo>
                    <a:cubicBezTo>
                      <a:pt x="2571" y="3735"/>
                      <a:pt x="2571" y="3727"/>
                      <a:pt x="2569" y="3719"/>
                    </a:cubicBezTo>
                    <a:lnTo>
                      <a:pt x="2569" y="3718"/>
                    </a:lnTo>
                    <a:cubicBezTo>
                      <a:pt x="2569" y="3716"/>
                      <a:pt x="2569" y="3713"/>
                      <a:pt x="2569" y="3710"/>
                    </a:cubicBezTo>
                    <a:cubicBezTo>
                      <a:pt x="2568" y="3702"/>
                      <a:pt x="2566" y="3693"/>
                      <a:pt x="2566" y="3684"/>
                    </a:cubicBezTo>
                    <a:cubicBezTo>
                      <a:pt x="2565" y="3679"/>
                      <a:pt x="2565" y="3678"/>
                      <a:pt x="2565" y="3675"/>
                    </a:cubicBezTo>
                    <a:cubicBezTo>
                      <a:pt x="2565" y="3674"/>
                      <a:pt x="2565" y="3674"/>
                      <a:pt x="2565" y="3674"/>
                    </a:cubicBezTo>
                    <a:cubicBezTo>
                      <a:pt x="2563" y="3665"/>
                      <a:pt x="2562" y="3656"/>
                      <a:pt x="2560" y="3647"/>
                    </a:cubicBezTo>
                    <a:cubicBezTo>
                      <a:pt x="2560" y="3644"/>
                      <a:pt x="2560" y="3643"/>
                      <a:pt x="2560" y="3640"/>
                    </a:cubicBezTo>
                    <a:lnTo>
                      <a:pt x="2560" y="3638"/>
                    </a:lnTo>
                    <a:cubicBezTo>
                      <a:pt x="2559" y="3631"/>
                      <a:pt x="2557" y="3622"/>
                      <a:pt x="2556" y="3613"/>
                    </a:cubicBezTo>
                    <a:cubicBezTo>
                      <a:pt x="2556" y="3613"/>
                      <a:pt x="2556" y="3613"/>
                      <a:pt x="2556" y="3612"/>
                    </a:cubicBezTo>
                    <a:cubicBezTo>
                      <a:pt x="2556" y="3610"/>
                      <a:pt x="2556" y="3607"/>
                      <a:pt x="2555" y="3606"/>
                    </a:cubicBezTo>
                    <a:lnTo>
                      <a:pt x="2555" y="3603"/>
                    </a:lnTo>
                    <a:cubicBezTo>
                      <a:pt x="2553" y="3594"/>
                      <a:pt x="2552" y="3584"/>
                      <a:pt x="2550" y="3573"/>
                    </a:cubicBezTo>
                    <a:cubicBezTo>
                      <a:pt x="2550" y="3573"/>
                      <a:pt x="2550" y="3572"/>
                      <a:pt x="2550" y="3572"/>
                    </a:cubicBezTo>
                    <a:lnTo>
                      <a:pt x="2550" y="3571"/>
                    </a:lnTo>
                    <a:cubicBezTo>
                      <a:pt x="2549" y="3571"/>
                      <a:pt x="2549" y="3569"/>
                      <a:pt x="2549" y="3569"/>
                    </a:cubicBezTo>
                    <a:cubicBezTo>
                      <a:pt x="2547" y="3560"/>
                      <a:pt x="2546" y="3551"/>
                      <a:pt x="2546" y="3544"/>
                    </a:cubicBezTo>
                    <a:lnTo>
                      <a:pt x="2544" y="3543"/>
                    </a:lnTo>
                    <a:cubicBezTo>
                      <a:pt x="2544" y="3537"/>
                      <a:pt x="2543" y="3529"/>
                      <a:pt x="2541" y="3523"/>
                    </a:cubicBezTo>
                    <a:lnTo>
                      <a:pt x="2541" y="3522"/>
                    </a:lnTo>
                    <a:cubicBezTo>
                      <a:pt x="2540" y="3516"/>
                      <a:pt x="2538" y="3509"/>
                      <a:pt x="2538" y="3501"/>
                    </a:cubicBezTo>
                    <a:cubicBezTo>
                      <a:pt x="2538" y="3501"/>
                      <a:pt x="2538" y="3500"/>
                      <a:pt x="2537" y="3500"/>
                    </a:cubicBezTo>
                    <a:cubicBezTo>
                      <a:pt x="2535" y="3492"/>
                      <a:pt x="2534" y="3484"/>
                      <a:pt x="2532" y="3476"/>
                    </a:cubicBezTo>
                    <a:lnTo>
                      <a:pt x="2532" y="3475"/>
                    </a:lnTo>
                    <a:cubicBezTo>
                      <a:pt x="2532" y="3472"/>
                      <a:pt x="2531" y="3470"/>
                      <a:pt x="2531" y="3467"/>
                    </a:cubicBezTo>
                    <a:cubicBezTo>
                      <a:pt x="2531" y="3466"/>
                      <a:pt x="2531" y="3463"/>
                      <a:pt x="2529" y="3462"/>
                    </a:cubicBezTo>
                    <a:cubicBezTo>
                      <a:pt x="2529" y="3459"/>
                      <a:pt x="2529" y="3457"/>
                      <a:pt x="2528" y="3454"/>
                    </a:cubicBezTo>
                    <a:lnTo>
                      <a:pt x="2524" y="3432"/>
                    </a:lnTo>
                    <a:lnTo>
                      <a:pt x="2518" y="3407"/>
                    </a:lnTo>
                    <a:lnTo>
                      <a:pt x="2518" y="3406"/>
                    </a:lnTo>
                    <a:cubicBezTo>
                      <a:pt x="2518" y="3403"/>
                      <a:pt x="2516" y="3401"/>
                      <a:pt x="2516" y="3398"/>
                    </a:cubicBezTo>
                    <a:cubicBezTo>
                      <a:pt x="2516" y="3397"/>
                      <a:pt x="2516" y="3397"/>
                      <a:pt x="2516" y="3397"/>
                    </a:cubicBezTo>
                    <a:cubicBezTo>
                      <a:pt x="2513" y="3388"/>
                      <a:pt x="2512" y="3379"/>
                      <a:pt x="2510" y="3370"/>
                    </a:cubicBezTo>
                    <a:cubicBezTo>
                      <a:pt x="2509" y="3370"/>
                      <a:pt x="2509" y="3369"/>
                      <a:pt x="2509" y="3369"/>
                    </a:cubicBezTo>
                    <a:cubicBezTo>
                      <a:pt x="2509" y="3366"/>
                      <a:pt x="2507" y="3363"/>
                      <a:pt x="2507" y="3360"/>
                    </a:cubicBezTo>
                    <a:cubicBezTo>
                      <a:pt x="2506" y="3353"/>
                      <a:pt x="2503" y="3345"/>
                      <a:pt x="2502" y="3338"/>
                    </a:cubicBezTo>
                    <a:cubicBezTo>
                      <a:pt x="2502" y="3335"/>
                      <a:pt x="2500" y="3333"/>
                      <a:pt x="2500" y="3332"/>
                    </a:cubicBezTo>
                    <a:cubicBezTo>
                      <a:pt x="2500" y="3330"/>
                      <a:pt x="2500" y="3329"/>
                      <a:pt x="2500" y="3329"/>
                    </a:cubicBezTo>
                    <a:cubicBezTo>
                      <a:pt x="2497" y="3320"/>
                      <a:pt x="2496" y="3311"/>
                      <a:pt x="2493" y="3302"/>
                    </a:cubicBezTo>
                    <a:cubicBezTo>
                      <a:pt x="2493" y="3302"/>
                      <a:pt x="2493" y="3301"/>
                      <a:pt x="2493" y="3301"/>
                    </a:cubicBezTo>
                    <a:cubicBezTo>
                      <a:pt x="2491" y="3298"/>
                      <a:pt x="2491" y="3297"/>
                      <a:pt x="2490" y="3294"/>
                    </a:cubicBezTo>
                    <a:lnTo>
                      <a:pt x="2490" y="3292"/>
                    </a:lnTo>
                    <a:lnTo>
                      <a:pt x="2484" y="3269"/>
                    </a:lnTo>
                    <a:cubicBezTo>
                      <a:pt x="2479" y="3257"/>
                      <a:pt x="2476" y="3247"/>
                      <a:pt x="2474" y="3235"/>
                    </a:cubicBezTo>
                    <a:cubicBezTo>
                      <a:pt x="2471" y="3223"/>
                      <a:pt x="2468" y="3213"/>
                      <a:pt x="2463" y="3202"/>
                    </a:cubicBezTo>
                    <a:cubicBezTo>
                      <a:pt x="2463" y="3201"/>
                      <a:pt x="2463" y="3201"/>
                      <a:pt x="2463" y="3201"/>
                    </a:cubicBezTo>
                    <a:cubicBezTo>
                      <a:pt x="2460" y="3192"/>
                      <a:pt x="2457" y="3182"/>
                      <a:pt x="2454" y="3173"/>
                    </a:cubicBezTo>
                    <a:lnTo>
                      <a:pt x="2454" y="3171"/>
                    </a:lnTo>
                    <a:cubicBezTo>
                      <a:pt x="2454" y="3170"/>
                      <a:pt x="2453" y="3170"/>
                      <a:pt x="2453" y="3168"/>
                    </a:cubicBezTo>
                    <a:cubicBezTo>
                      <a:pt x="2453" y="3166"/>
                      <a:pt x="2451" y="3163"/>
                      <a:pt x="2450" y="3160"/>
                    </a:cubicBezTo>
                    <a:cubicBezTo>
                      <a:pt x="2450" y="3158"/>
                      <a:pt x="2450" y="3157"/>
                      <a:pt x="2448" y="3157"/>
                    </a:cubicBezTo>
                    <a:cubicBezTo>
                      <a:pt x="2448" y="3154"/>
                      <a:pt x="2448" y="3154"/>
                      <a:pt x="2447" y="3151"/>
                    </a:cubicBezTo>
                    <a:lnTo>
                      <a:pt x="2446" y="3148"/>
                    </a:lnTo>
                    <a:cubicBezTo>
                      <a:pt x="2444" y="3141"/>
                      <a:pt x="2441" y="3133"/>
                      <a:pt x="2440" y="3127"/>
                    </a:cubicBezTo>
                    <a:cubicBezTo>
                      <a:pt x="2440" y="3127"/>
                      <a:pt x="2440" y="3126"/>
                      <a:pt x="2440" y="3126"/>
                    </a:cubicBezTo>
                    <a:cubicBezTo>
                      <a:pt x="2384" y="2962"/>
                      <a:pt x="2312" y="2805"/>
                      <a:pt x="2225" y="2655"/>
                    </a:cubicBezTo>
                    <a:cubicBezTo>
                      <a:pt x="1920" y="2126"/>
                      <a:pt x="1447" y="1730"/>
                      <a:pt x="896" y="1512"/>
                    </a:cubicBezTo>
                    <a:cubicBezTo>
                      <a:pt x="910" y="1482"/>
                      <a:pt x="924" y="1453"/>
                      <a:pt x="939" y="1425"/>
                    </a:cubicBezTo>
                    <a:lnTo>
                      <a:pt x="946" y="1425"/>
                    </a:lnTo>
                    <a:lnTo>
                      <a:pt x="958" y="1428"/>
                    </a:lnTo>
                    <a:cubicBezTo>
                      <a:pt x="966" y="1428"/>
                      <a:pt x="974" y="1429"/>
                      <a:pt x="982" y="1431"/>
                    </a:cubicBezTo>
                    <a:lnTo>
                      <a:pt x="991" y="1431"/>
                    </a:lnTo>
                    <a:cubicBezTo>
                      <a:pt x="998" y="1432"/>
                      <a:pt x="1007" y="1432"/>
                      <a:pt x="1016" y="1434"/>
                    </a:cubicBezTo>
                    <a:lnTo>
                      <a:pt x="1017" y="1434"/>
                    </a:lnTo>
                    <a:cubicBezTo>
                      <a:pt x="1020" y="1434"/>
                      <a:pt x="1024" y="1435"/>
                      <a:pt x="1029" y="1435"/>
                    </a:cubicBezTo>
                    <a:cubicBezTo>
                      <a:pt x="1036" y="1437"/>
                      <a:pt x="1044" y="1437"/>
                      <a:pt x="1051" y="1438"/>
                    </a:cubicBezTo>
                    <a:lnTo>
                      <a:pt x="1052" y="1438"/>
                    </a:lnTo>
                    <a:cubicBezTo>
                      <a:pt x="1055" y="1438"/>
                      <a:pt x="1060" y="1438"/>
                      <a:pt x="1064" y="1440"/>
                    </a:cubicBezTo>
                    <a:cubicBezTo>
                      <a:pt x="1072" y="1440"/>
                      <a:pt x="1079" y="1441"/>
                      <a:pt x="1088" y="1441"/>
                    </a:cubicBezTo>
                    <a:lnTo>
                      <a:pt x="1086" y="1441"/>
                    </a:lnTo>
                    <a:cubicBezTo>
                      <a:pt x="1098" y="1443"/>
                      <a:pt x="1110" y="1443"/>
                      <a:pt x="1122" y="1444"/>
                    </a:cubicBezTo>
                    <a:lnTo>
                      <a:pt x="1125" y="1444"/>
                    </a:lnTo>
                    <a:cubicBezTo>
                      <a:pt x="1135" y="1444"/>
                      <a:pt x="1145" y="1446"/>
                      <a:pt x="1157" y="1446"/>
                    </a:cubicBezTo>
                    <a:lnTo>
                      <a:pt x="1191" y="1447"/>
                    </a:lnTo>
                    <a:lnTo>
                      <a:pt x="1192" y="1447"/>
                    </a:lnTo>
                    <a:cubicBezTo>
                      <a:pt x="1195" y="1447"/>
                      <a:pt x="1200" y="1448"/>
                      <a:pt x="1204" y="1448"/>
                    </a:cubicBezTo>
                    <a:lnTo>
                      <a:pt x="1229" y="1448"/>
                    </a:lnTo>
                    <a:cubicBezTo>
                      <a:pt x="1241" y="1448"/>
                      <a:pt x="1251" y="1448"/>
                      <a:pt x="1263" y="1450"/>
                    </a:cubicBezTo>
                    <a:lnTo>
                      <a:pt x="1343" y="1450"/>
                    </a:lnTo>
                    <a:cubicBezTo>
                      <a:pt x="1360" y="1448"/>
                      <a:pt x="1376" y="1448"/>
                      <a:pt x="1394" y="1448"/>
                    </a:cubicBezTo>
                    <a:cubicBezTo>
                      <a:pt x="1400" y="1448"/>
                      <a:pt x="1406" y="1447"/>
                      <a:pt x="1412" y="1447"/>
                    </a:cubicBezTo>
                    <a:lnTo>
                      <a:pt x="1438" y="1447"/>
                    </a:lnTo>
                    <a:cubicBezTo>
                      <a:pt x="1449" y="1446"/>
                      <a:pt x="1460" y="1446"/>
                      <a:pt x="1471" y="1444"/>
                    </a:cubicBezTo>
                    <a:lnTo>
                      <a:pt x="1474" y="1444"/>
                    </a:lnTo>
                    <a:cubicBezTo>
                      <a:pt x="1484" y="1444"/>
                      <a:pt x="1493" y="1443"/>
                      <a:pt x="1502" y="1443"/>
                    </a:cubicBezTo>
                    <a:lnTo>
                      <a:pt x="1507" y="1443"/>
                    </a:lnTo>
                    <a:cubicBezTo>
                      <a:pt x="1509" y="1443"/>
                      <a:pt x="1509" y="1443"/>
                      <a:pt x="1510" y="1441"/>
                    </a:cubicBezTo>
                    <a:cubicBezTo>
                      <a:pt x="1521" y="1441"/>
                      <a:pt x="1531" y="1440"/>
                      <a:pt x="1543" y="1440"/>
                    </a:cubicBezTo>
                    <a:lnTo>
                      <a:pt x="1544" y="1438"/>
                    </a:lnTo>
                    <a:lnTo>
                      <a:pt x="1552" y="1438"/>
                    </a:lnTo>
                    <a:cubicBezTo>
                      <a:pt x="1560" y="1437"/>
                      <a:pt x="1569" y="1437"/>
                      <a:pt x="1578" y="1435"/>
                    </a:cubicBezTo>
                    <a:lnTo>
                      <a:pt x="1588" y="1435"/>
                    </a:lnTo>
                    <a:cubicBezTo>
                      <a:pt x="1597" y="1434"/>
                      <a:pt x="1605" y="1432"/>
                      <a:pt x="1614" y="1432"/>
                    </a:cubicBezTo>
                    <a:cubicBezTo>
                      <a:pt x="1616" y="1431"/>
                      <a:pt x="1619" y="1431"/>
                      <a:pt x="1622" y="1431"/>
                    </a:cubicBezTo>
                    <a:lnTo>
                      <a:pt x="1627" y="1431"/>
                    </a:lnTo>
                    <a:cubicBezTo>
                      <a:pt x="1627" y="1431"/>
                      <a:pt x="1627" y="1429"/>
                      <a:pt x="1628" y="1429"/>
                    </a:cubicBezTo>
                    <a:lnTo>
                      <a:pt x="1630" y="1429"/>
                    </a:lnTo>
                    <a:cubicBezTo>
                      <a:pt x="1639" y="1429"/>
                      <a:pt x="1647" y="1428"/>
                      <a:pt x="1656" y="1426"/>
                    </a:cubicBezTo>
                    <a:cubicBezTo>
                      <a:pt x="1665" y="1425"/>
                      <a:pt x="1674" y="1423"/>
                      <a:pt x="1683" y="1423"/>
                    </a:cubicBezTo>
                    <a:cubicBezTo>
                      <a:pt x="1684" y="1423"/>
                      <a:pt x="1684" y="1422"/>
                      <a:pt x="1684" y="1422"/>
                    </a:cubicBezTo>
                    <a:lnTo>
                      <a:pt x="1693" y="1422"/>
                    </a:lnTo>
                    <a:cubicBezTo>
                      <a:pt x="1736" y="1415"/>
                      <a:pt x="1780" y="1407"/>
                      <a:pt x="1823" y="1400"/>
                    </a:cubicBezTo>
                    <a:cubicBezTo>
                      <a:pt x="1823" y="1400"/>
                      <a:pt x="1823" y="1398"/>
                      <a:pt x="1823" y="1398"/>
                    </a:cubicBezTo>
                    <a:lnTo>
                      <a:pt x="1827" y="1398"/>
                    </a:lnTo>
                    <a:cubicBezTo>
                      <a:pt x="1837" y="1397"/>
                      <a:pt x="1846" y="1394"/>
                      <a:pt x="1855" y="1393"/>
                    </a:cubicBezTo>
                    <a:lnTo>
                      <a:pt x="1856" y="1393"/>
                    </a:lnTo>
                    <a:lnTo>
                      <a:pt x="1864" y="1391"/>
                    </a:lnTo>
                    <a:lnTo>
                      <a:pt x="1865" y="1391"/>
                    </a:lnTo>
                    <a:lnTo>
                      <a:pt x="1890" y="1385"/>
                    </a:lnTo>
                    <a:lnTo>
                      <a:pt x="1892" y="1385"/>
                    </a:lnTo>
                    <a:cubicBezTo>
                      <a:pt x="1895" y="1384"/>
                      <a:pt x="1898" y="1384"/>
                      <a:pt x="1901" y="1382"/>
                    </a:cubicBezTo>
                    <a:cubicBezTo>
                      <a:pt x="1910" y="1381"/>
                      <a:pt x="1917" y="1379"/>
                      <a:pt x="1926" y="1376"/>
                    </a:cubicBezTo>
                    <a:lnTo>
                      <a:pt x="1933" y="1375"/>
                    </a:lnTo>
                    <a:cubicBezTo>
                      <a:pt x="1942" y="1373"/>
                      <a:pt x="1951" y="1370"/>
                      <a:pt x="1960" y="1369"/>
                    </a:cubicBezTo>
                    <a:cubicBezTo>
                      <a:pt x="1963" y="1367"/>
                      <a:pt x="1965" y="1367"/>
                      <a:pt x="1968" y="1366"/>
                    </a:cubicBezTo>
                    <a:cubicBezTo>
                      <a:pt x="1977" y="1365"/>
                      <a:pt x="1986" y="1362"/>
                      <a:pt x="1993" y="1360"/>
                    </a:cubicBezTo>
                    <a:cubicBezTo>
                      <a:pt x="1996" y="1359"/>
                      <a:pt x="1999" y="1359"/>
                      <a:pt x="2002" y="1357"/>
                    </a:cubicBezTo>
                    <a:cubicBezTo>
                      <a:pt x="2011" y="1356"/>
                      <a:pt x="2020" y="1353"/>
                      <a:pt x="2027" y="1350"/>
                    </a:cubicBezTo>
                    <a:lnTo>
                      <a:pt x="2029" y="1350"/>
                    </a:lnTo>
                    <a:cubicBezTo>
                      <a:pt x="2039" y="1347"/>
                      <a:pt x="2049" y="1344"/>
                      <a:pt x="2061" y="1341"/>
                    </a:cubicBezTo>
                    <a:lnTo>
                      <a:pt x="2060" y="1341"/>
                    </a:lnTo>
                    <a:cubicBezTo>
                      <a:pt x="2063" y="1341"/>
                      <a:pt x="2066" y="1339"/>
                      <a:pt x="2069" y="1338"/>
                    </a:cubicBezTo>
                    <a:lnTo>
                      <a:pt x="2070" y="1338"/>
                    </a:lnTo>
                    <a:cubicBezTo>
                      <a:pt x="2077" y="1337"/>
                      <a:pt x="2086" y="1334"/>
                      <a:pt x="2094" y="1331"/>
                    </a:cubicBezTo>
                    <a:lnTo>
                      <a:pt x="2095" y="1331"/>
                    </a:lnTo>
                    <a:cubicBezTo>
                      <a:pt x="2098" y="1329"/>
                      <a:pt x="2099" y="1329"/>
                      <a:pt x="2102" y="1328"/>
                    </a:cubicBezTo>
                    <a:lnTo>
                      <a:pt x="2104" y="1328"/>
                    </a:lnTo>
                    <a:cubicBezTo>
                      <a:pt x="2113" y="1325"/>
                      <a:pt x="2120" y="1323"/>
                      <a:pt x="2129" y="1320"/>
                    </a:cubicBezTo>
                    <a:lnTo>
                      <a:pt x="2130" y="1320"/>
                    </a:lnTo>
                    <a:cubicBezTo>
                      <a:pt x="2132" y="1319"/>
                      <a:pt x="2135" y="1319"/>
                      <a:pt x="2136" y="1317"/>
                    </a:cubicBezTo>
                    <a:lnTo>
                      <a:pt x="2161" y="1309"/>
                    </a:lnTo>
                    <a:cubicBezTo>
                      <a:pt x="2164" y="1309"/>
                      <a:pt x="2167" y="1307"/>
                      <a:pt x="2170" y="1307"/>
                    </a:cubicBezTo>
                    <a:cubicBezTo>
                      <a:pt x="2170" y="1306"/>
                      <a:pt x="2170" y="1306"/>
                      <a:pt x="2172" y="1306"/>
                    </a:cubicBezTo>
                    <a:cubicBezTo>
                      <a:pt x="2179" y="1303"/>
                      <a:pt x="2188" y="1300"/>
                      <a:pt x="2197" y="1297"/>
                    </a:cubicBezTo>
                    <a:lnTo>
                      <a:pt x="2198" y="1297"/>
                    </a:lnTo>
                    <a:cubicBezTo>
                      <a:pt x="2200" y="1297"/>
                      <a:pt x="2203" y="1295"/>
                      <a:pt x="2206" y="1294"/>
                    </a:cubicBezTo>
                    <a:lnTo>
                      <a:pt x="2206" y="1294"/>
                    </a:lnTo>
                    <a:lnTo>
                      <a:pt x="2204" y="1295"/>
                    </a:lnTo>
                    <a:lnTo>
                      <a:pt x="2229" y="1286"/>
                    </a:lnTo>
                    <a:cubicBezTo>
                      <a:pt x="2229" y="1285"/>
                      <a:pt x="2231" y="1285"/>
                      <a:pt x="2231" y="1285"/>
                    </a:cubicBezTo>
                    <a:cubicBezTo>
                      <a:pt x="2233" y="1284"/>
                      <a:pt x="2235" y="1284"/>
                      <a:pt x="2236" y="1282"/>
                    </a:cubicBezTo>
                    <a:lnTo>
                      <a:pt x="2239" y="1282"/>
                    </a:lnTo>
                    <a:cubicBezTo>
                      <a:pt x="2257" y="1275"/>
                      <a:pt x="2276" y="1267"/>
                      <a:pt x="2294" y="1261"/>
                    </a:cubicBezTo>
                    <a:lnTo>
                      <a:pt x="2294" y="1260"/>
                    </a:lnTo>
                    <a:cubicBezTo>
                      <a:pt x="2297" y="1260"/>
                      <a:pt x="2300" y="1258"/>
                      <a:pt x="2301" y="1257"/>
                    </a:cubicBezTo>
                    <a:lnTo>
                      <a:pt x="2303" y="1257"/>
                    </a:lnTo>
                    <a:cubicBezTo>
                      <a:pt x="2322" y="1250"/>
                      <a:pt x="2341" y="1242"/>
                      <a:pt x="2359" y="1233"/>
                    </a:cubicBezTo>
                    <a:lnTo>
                      <a:pt x="2360" y="1233"/>
                    </a:lnTo>
                    <a:cubicBezTo>
                      <a:pt x="2362" y="1232"/>
                      <a:pt x="2365" y="1232"/>
                      <a:pt x="2367" y="1231"/>
                    </a:cubicBezTo>
                    <a:cubicBezTo>
                      <a:pt x="2376" y="1226"/>
                      <a:pt x="2384" y="1223"/>
                      <a:pt x="2391" y="1219"/>
                    </a:cubicBezTo>
                    <a:lnTo>
                      <a:pt x="2393" y="1219"/>
                    </a:lnTo>
                    <a:cubicBezTo>
                      <a:pt x="2395" y="1219"/>
                      <a:pt x="2397" y="1217"/>
                      <a:pt x="2398" y="1216"/>
                    </a:cubicBezTo>
                    <a:lnTo>
                      <a:pt x="2401" y="1216"/>
                    </a:lnTo>
                    <a:cubicBezTo>
                      <a:pt x="2409" y="1211"/>
                      <a:pt x="2416" y="1208"/>
                      <a:pt x="2423" y="1205"/>
                    </a:cubicBezTo>
                    <a:cubicBezTo>
                      <a:pt x="2423" y="1205"/>
                      <a:pt x="2425" y="1205"/>
                      <a:pt x="2425" y="1204"/>
                    </a:cubicBezTo>
                    <a:cubicBezTo>
                      <a:pt x="2428" y="1204"/>
                      <a:pt x="2429" y="1203"/>
                      <a:pt x="2431" y="1201"/>
                    </a:cubicBezTo>
                    <a:lnTo>
                      <a:pt x="2434" y="1201"/>
                    </a:lnTo>
                    <a:cubicBezTo>
                      <a:pt x="2451" y="1192"/>
                      <a:pt x="2469" y="1183"/>
                      <a:pt x="2487" y="1175"/>
                    </a:cubicBezTo>
                    <a:lnTo>
                      <a:pt x="2488" y="1175"/>
                    </a:lnTo>
                    <a:cubicBezTo>
                      <a:pt x="2500" y="1169"/>
                      <a:pt x="2513" y="1161"/>
                      <a:pt x="2527" y="1155"/>
                    </a:cubicBezTo>
                    <a:cubicBezTo>
                      <a:pt x="2534" y="1151"/>
                      <a:pt x="2541" y="1147"/>
                      <a:pt x="2549" y="1144"/>
                    </a:cubicBezTo>
                    <a:lnTo>
                      <a:pt x="2550" y="1142"/>
                    </a:lnTo>
                    <a:cubicBezTo>
                      <a:pt x="2552" y="1142"/>
                      <a:pt x="2555" y="1141"/>
                      <a:pt x="2557" y="1139"/>
                    </a:cubicBezTo>
                    <a:cubicBezTo>
                      <a:pt x="2565" y="1135"/>
                      <a:pt x="2572" y="1130"/>
                      <a:pt x="2580" y="1126"/>
                    </a:cubicBezTo>
                    <a:lnTo>
                      <a:pt x="2582" y="1126"/>
                    </a:lnTo>
                    <a:cubicBezTo>
                      <a:pt x="2585" y="1124"/>
                      <a:pt x="2587" y="1123"/>
                      <a:pt x="2590" y="1122"/>
                    </a:cubicBezTo>
                    <a:cubicBezTo>
                      <a:pt x="2608" y="1111"/>
                      <a:pt x="2624" y="1102"/>
                      <a:pt x="2641" y="1092"/>
                    </a:cubicBezTo>
                    <a:lnTo>
                      <a:pt x="2643" y="1092"/>
                    </a:lnTo>
                    <a:cubicBezTo>
                      <a:pt x="2644" y="1091"/>
                      <a:pt x="2647" y="1089"/>
                      <a:pt x="2649" y="1088"/>
                    </a:cubicBezTo>
                    <a:cubicBezTo>
                      <a:pt x="2652" y="1086"/>
                      <a:pt x="2655" y="1085"/>
                      <a:pt x="2656" y="1083"/>
                    </a:cubicBezTo>
                    <a:lnTo>
                      <a:pt x="2661" y="1082"/>
                    </a:lnTo>
                    <a:cubicBezTo>
                      <a:pt x="2666" y="1077"/>
                      <a:pt x="2674" y="1074"/>
                      <a:pt x="2680" y="1070"/>
                    </a:cubicBezTo>
                    <a:cubicBezTo>
                      <a:pt x="2681" y="1070"/>
                      <a:pt x="2681" y="1069"/>
                      <a:pt x="2683" y="1069"/>
                    </a:cubicBezTo>
                    <a:cubicBezTo>
                      <a:pt x="2684" y="1067"/>
                      <a:pt x="2686" y="1067"/>
                      <a:pt x="2687" y="1066"/>
                    </a:cubicBezTo>
                    <a:cubicBezTo>
                      <a:pt x="2689" y="1064"/>
                      <a:pt x="2690" y="1064"/>
                      <a:pt x="2693" y="1063"/>
                    </a:cubicBezTo>
                    <a:cubicBezTo>
                      <a:pt x="2725" y="1042"/>
                      <a:pt x="2758" y="1021"/>
                      <a:pt x="2790" y="1001"/>
                    </a:cubicBezTo>
                    <a:lnTo>
                      <a:pt x="2790" y="1001"/>
                    </a:lnTo>
                    <a:lnTo>
                      <a:pt x="2787" y="1002"/>
                    </a:lnTo>
                    <a:cubicBezTo>
                      <a:pt x="2790" y="1001"/>
                      <a:pt x="2793" y="998"/>
                      <a:pt x="2796" y="996"/>
                    </a:cubicBezTo>
                    <a:cubicBezTo>
                      <a:pt x="2798" y="995"/>
                      <a:pt x="2798" y="995"/>
                      <a:pt x="2799" y="995"/>
                    </a:cubicBezTo>
                    <a:cubicBezTo>
                      <a:pt x="2802" y="992"/>
                      <a:pt x="2805" y="990"/>
                      <a:pt x="2806" y="989"/>
                    </a:cubicBezTo>
                    <a:cubicBezTo>
                      <a:pt x="2808" y="989"/>
                      <a:pt x="2808" y="989"/>
                      <a:pt x="2808" y="988"/>
                    </a:cubicBezTo>
                    <a:cubicBezTo>
                      <a:pt x="2814" y="983"/>
                      <a:pt x="2821" y="979"/>
                      <a:pt x="2828" y="974"/>
                    </a:cubicBezTo>
                    <a:cubicBezTo>
                      <a:pt x="2828" y="974"/>
                      <a:pt x="2830" y="973"/>
                      <a:pt x="2831" y="971"/>
                    </a:cubicBezTo>
                    <a:cubicBezTo>
                      <a:pt x="2834" y="970"/>
                      <a:pt x="2836" y="968"/>
                      <a:pt x="2839" y="967"/>
                    </a:cubicBezTo>
                    <a:cubicBezTo>
                      <a:pt x="2845" y="962"/>
                      <a:pt x="2851" y="958"/>
                      <a:pt x="2856" y="954"/>
                    </a:cubicBezTo>
                    <a:lnTo>
                      <a:pt x="2858" y="954"/>
                    </a:lnTo>
                    <a:cubicBezTo>
                      <a:pt x="2859" y="952"/>
                      <a:pt x="2861" y="951"/>
                      <a:pt x="2864" y="949"/>
                    </a:cubicBezTo>
                    <a:cubicBezTo>
                      <a:pt x="2865" y="949"/>
                      <a:pt x="2865" y="948"/>
                      <a:pt x="2867" y="946"/>
                    </a:cubicBezTo>
                    <a:cubicBezTo>
                      <a:pt x="2874" y="942"/>
                      <a:pt x="2880" y="937"/>
                      <a:pt x="2886" y="933"/>
                    </a:cubicBezTo>
                    <a:cubicBezTo>
                      <a:pt x="2887" y="933"/>
                      <a:pt x="2887" y="932"/>
                      <a:pt x="2889" y="932"/>
                    </a:cubicBezTo>
                    <a:cubicBezTo>
                      <a:pt x="2890" y="930"/>
                      <a:pt x="2892" y="929"/>
                      <a:pt x="2893" y="929"/>
                    </a:cubicBezTo>
                    <a:lnTo>
                      <a:pt x="2893" y="927"/>
                    </a:lnTo>
                    <a:cubicBezTo>
                      <a:pt x="2918" y="909"/>
                      <a:pt x="2945" y="889"/>
                      <a:pt x="2970" y="870"/>
                    </a:cubicBezTo>
                    <a:cubicBezTo>
                      <a:pt x="2979" y="862"/>
                      <a:pt x="2987" y="855"/>
                      <a:pt x="2996" y="848"/>
                    </a:cubicBezTo>
                    <a:cubicBezTo>
                      <a:pt x="2998" y="848"/>
                      <a:pt x="2998" y="846"/>
                      <a:pt x="2998" y="846"/>
                    </a:cubicBezTo>
                    <a:cubicBezTo>
                      <a:pt x="2999" y="845"/>
                      <a:pt x="3001" y="845"/>
                      <a:pt x="3002" y="843"/>
                    </a:cubicBezTo>
                    <a:cubicBezTo>
                      <a:pt x="3004" y="842"/>
                      <a:pt x="3005" y="840"/>
                      <a:pt x="3007" y="840"/>
                    </a:cubicBezTo>
                    <a:cubicBezTo>
                      <a:pt x="3013" y="834"/>
                      <a:pt x="3018" y="830"/>
                      <a:pt x="3024" y="826"/>
                    </a:cubicBezTo>
                    <a:cubicBezTo>
                      <a:pt x="3024" y="826"/>
                      <a:pt x="3024" y="824"/>
                      <a:pt x="3026" y="824"/>
                    </a:cubicBezTo>
                    <a:cubicBezTo>
                      <a:pt x="3026" y="824"/>
                      <a:pt x="3027" y="823"/>
                      <a:pt x="3027" y="823"/>
                    </a:cubicBezTo>
                    <a:cubicBezTo>
                      <a:pt x="3035" y="815"/>
                      <a:pt x="3043" y="809"/>
                      <a:pt x="3051" y="803"/>
                    </a:cubicBezTo>
                    <a:cubicBezTo>
                      <a:pt x="3051" y="802"/>
                      <a:pt x="3051" y="802"/>
                      <a:pt x="3051" y="802"/>
                    </a:cubicBezTo>
                    <a:cubicBezTo>
                      <a:pt x="3060" y="795"/>
                      <a:pt x="3068" y="787"/>
                      <a:pt x="3077" y="780"/>
                    </a:cubicBezTo>
                    <a:lnTo>
                      <a:pt x="3077" y="778"/>
                    </a:lnTo>
                    <a:cubicBezTo>
                      <a:pt x="3095" y="764"/>
                      <a:pt x="3113" y="747"/>
                      <a:pt x="3129" y="731"/>
                    </a:cubicBezTo>
                    <a:lnTo>
                      <a:pt x="3130" y="731"/>
                    </a:lnTo>
                    <a:cubicBezTo>
                      <a:pt x="3139" y="722"/>
                      <a:pt x="3147" y="715"/>
                      <a:pt x="3155" y="706"/>
                    </a:cubicBezTo>
                    <a:cubicBezTo>
                      <a:pt x="3164" y="699"/>
                      <a:pt x="3172" y="692"/>
                      <a:pt x="3180" y="683"/>
                    </a:cubicBezTo>
                    <a:cubicBezTo>
                      <a:pt x="3188" y="675"/>
                      <a:pt x="3197" y="666"/>
                      <a:pt x="3204" y="659"/>
                    </a:cubicBezTo>
                    <a:lnTo>
                      <a:pt x="3205" y="658"/>
                    </a:lnTo>
                    <a:cubicBezTo>
                      <a:pt x="3213" y="650"/>
                      <a:pt x="3222" y="641"/>
                      <a:pt x="3229" y="633"/>
                    </a:cubicBezTo>
                    <a:cubicBezTo>
                      <a:pt x="3238" y="625"/>
                      <a:pt x="3245" y="616"/>
                      <a:pt x="3254" y="608"/>
                    </a:cubicBezTo>
                    <a:cubicBezTo>
                      <a:pt x="3261" y="600"/>
                      <a:pt x="3267" y="594"/>
                      <a:pt x="3273" y="587"/>
                    </a:cubicBezTo>
                    <a:cubicBezTo>
                      <a:pt x="3276" y="584"/>
                      <a:pt x="3278" y="583"/>
                      <a:pt x="3279" y="581"/>
                    </a:cubicBezTo>
                    <a:cubicBezTo>
                      <a:pt x="3283" y="575"/>
                      <a:pt x="3289" y="569"/>
                      <a:pt x="3295" y="563"/>
                    </a:cubicBezTo>
                    <a:cubicBezTo>
                      <a:pt x="3297" y="560"/>
                      <a:pt x="3300" y="559"/>
                      <a:pt x="3301" y="556"/>
                    </a:cubicBezTo>
                    <a:lnTo>
                      <a:pt x="3303" y="555"/>
                    </a:lnTo>
                    <a:cubicBezTo>
                      <a:pt x="3308" y="547"/>
                      <a:pt x="3316" y="540"/>
                      <a:pt x="3322" y="532"/>
                    </a:cubicBezTo>
                    <a:lnTo>
                      <a:pt x="3325" y="528"/>
                    </a:lnTo>
                    <a:cubicBezTo>
                      <a:pt x="3331" y="522"/>
                      <a:pt x="3336" y="516"/>
                      <a:pt x="3342" y="509"/>
                    </a:cubicBezTo>
                    <a:cubicBezTo>
                      <a:pt x="3344" y="507"/>
                      <a:pt x="3345" y="506"/>
                      <a:pt x="3345" y="505"/>
                    </a:cubicBezTo>
                    <a:cubicBezTo>
                      <a:pt x="3347" y="503"/>
                      <a:pt x="3347" y="503"/>
                      <a:pt x="3348" y="502"/>
                    </a:cubicBezTo>
                    <a:lnTo>
                      <a:pt x="3367" y="479"/>
                    </a:lnTo>
                    <a:cubicBezTo>
                      <a:pt x="3367" y="478"/>
                      <a:pt x="3369" y="478"/>
                      <a:pt x="3370" y="477"/>
                    </a:cubicBezTo>
                    <a:cubicBezTo>
                      <a:pt x="3370" y="477"/>
                      <a:pt x="3370" y="475"/>
                      <a:pt x="3370" y="475"/>
                    </a:cubicBezTo>
                    <a:cubicBezTo>
                      <a:pt x="3370" y="475"/>
                      <a:pt x="3372" y="475"/>
                      <a:pt x="3372" y="474"/>
                    </a:cubicBezTo>
                    <a:lnTo>
                      <a:pt x="3388" y="454"/>
                    </a:lnTo>
                    <a:cubicBezTo>
                      <a:pt x="3388" y="453"/>
                      <a:pt x="3389" y="453"/>
                      <a:pt x="3389" y="451"/>
                    </a:cubicBezTo>
                    <a:cubicBezTo>
                      <a:pt x="3391" y="450"/>
                      <a:pt x="3391" y="450"/>
                      <a:pt x="3392" y="449"/>
                    </a:cubicBezTo>
                    <a:cubicBezTo>
                      <a:pt x="3392" y="449"/>
                      <a:pt x="3394" y="447"/>
                      <a:pt x="3394" y="447"/>
                    </a:cubicBezTo>
                    <a:cubicBezTo>
                      <a:pt x="3401" y="438"/>
                      <a:pt x="3407" y="429"/>
                      <a:pt x="3415" y="421"/>
                    </a:cubicBezTo>
                    <a:cubicBezTo>
                      <a:pt x="3416" y="419"/>
                      <a:pt x="3417" y="416"/>
                      <a:pt x="3419" y="415"/>
                    </a:cubicBezTo>
                    <a:cubicBezTo>
                      <a:pt x="3420" y="413"/>
                      <a:pt x="3420" y="412"/>
                      <a:pt x="3422" y="410"/>
                    </a:cubicBezTo>
                    <a:cubicBezTo>
                      <a:pt x="3425" y="407"/>
                      <a:pt x="3428" y="403"/>
                      <a:pt x="3431" y="400"/>
                    </a:cubicBezTo>
                    <a:lnTo>
                      <a:pt x="3431" y="398"/>
                    </a:lnTo>
                    <a:cubicBezTo>
                      <a:pt x="3434" y="397"/>
                      <a:pt x="3434" y="396"/>
                      <a:pt x="3437" y="393"/>
                    </a:cubicBezTo>
                    <a:cubicBezTo>
                      <a:pt x="3441" y="387"/>
                      <a:pt x="3445" y="379"/>
                      <a:pt x="3451" y="373"/>
                    </a:cubicBezTo>
                    <a:cubicBezTo>
                      <a:pt x="3453" y="370"/>
                      <a:pt x="3456" y="368"/>
                      <a:pt x="3457" y="365"/>
                    </a:cubicBezTo>
                    <a:cubicBezTo>
                      <a:pt x="3457" y="365"/>
                      <a:pt x="3457" y="365"/>
                      <a:pt x="3459" y="363"/>
                    </a:cubicBezTo>
                    <a:cubicBezTo>
                      <a:pt x="3465" y="354"/>
                      <a:pt x="3472" y="344"/>
                      <a:pt x="3479" y="335"/>
                    </a:cubicBezTo>
                    <a:cubicBezTo>
                      <a:pt x="3479" y="334"/>
                      <a:pt x="3481" y="332"/>
                      <a:pt x="3482" y="329"/>
                    </a:cubicBezTo>
                    <a:cubicBezTo>
                      <a:pt x="3485" y="325"/>
                      <a:pt x="3488" y="320"/>
                      <a:pt x="3493" y="316"/>
                    </a:cubicBezTo>
                    <a:cubicBezTo>
                      <a:pt x="3406" y="203"/>
                      <a:pt x="3310" y="97"/>
                      <a:pt x="3204"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7971263" y="3886761"/>
                <a:ext cx="277691" cy="308722"/>
              </a:xfrm>
              <a:custGeom>
                <a:avLst/>
                <a:gdLst/>
                <a:ahLst/>
                <a:cxnLst/>
                <a:rect l="l" t="t" r="r" b="b"/>
                <a:pathLst>
                  <a:path w="3490" h="3880" extrusionOk="0">
                    <a:moveTo>
                      <a:pt x="1325" y="1"/>
                    </a:moveTo>
                    <a:cubicBezTo>
                      <a:pt x="1252" y="15"/>
                      <a:pt x="1182" y="34"/>
                      <a:pt x="1111" y="56"/>
                    </a:cubicBezTo>
                    <a:cubicBezTo>
                      <a:pt x="1104" y="59"/>
                      <a:pt x="1096" y="62"/>
                      <a:pt x="1089" y="64"/>
                    </a:cubicBezTo>
                    <a:cubicBezTo>
                      <a:pt x="1068" y="71"/>
                      <a:pt x="1048" y="79"/>
                      <a:pt x="1027" y="86"/>
                    </a:cubicBezTo>
                    <a:cubicBezTo>
                      <a:pt x="1015" y="90"/>
                      <a:pt x="1004" y="95"/>
                      <a:pt x="992" y="99"/>
                    </a:cubicBezTo>
                    <a:cubicBezTo>
                      <a:pt x="973" y="107"/>
                      <a:pt x="955" y="114"/>
                      <a:pt x="937" y="121"/>
                    </a:cubicBezTo>
                    <a:cubicBezTo>
                      <a:pt x="930" y="124"/>
                      <a:pt x="924" y="126"/>
                      <a:pt x="918" y="129"/>
                    </a:cubicBezTo>
                    <a:lnTo>
                      <a:pt x="918" y="130"/>
                    </a:lnTo>
                    <a:cubicBezTo>
                      <a:pt x="920" y="151"/>
                      <a:pt x="923" y="171"/>
                      <a:pt x="924" y="192"/>
                    </a:cubicBezTo>
                    <a:cubicBezTo>
                      <a:pt x="924" y="193"/>
                      <a:pt x="925" y="195"/>
                      <a:pt x="925" y="198"/>
                    </a:cubicBezTo>
                    <a:cubicBezTo>
                      <a:pt x="925" y="201"/>
                      <a:pt x="925" y="202"/>
                      <a:pt x="925" y="204"/>
                    </a:cubicBezTo>
                    <a:cubicBezTo>
                      <a:pt x="925" y="204"/>
                      <a:pt x="925" y="205"/>
                      <a:pt x="925" y="205"/>
                    </a:cubicBezTo>
                    <a:cubicBezTo>
                      <a:pt x="927" y="214"/>
                      <a:pt x="928" y="223"/>
                      <a:pt x="930" y="232"/>
                    </a:cubicBezTo>
                    <a:cubicBezTo>
                      <a:pt x="931" y="252"/>
                      <a:pt x="934" y="271"/>
                      <a:pt x="937" y="291"/>
                    </a:cubicBezTo>
                    <a:cubicBezTo>
                      <a:pt x="937" y="292"/>
                      <a:pt x="939" y="292"/>
                      <a:pt x="939" y="294"/>
                    </a:cubicBezTo>
                    <a:cubicBezTo>
                      <a:pt x="939" y="297"/>
                      <a:pt x="939" y="299"/>
                      <a:pt x="940" y="302"/>
                    </a:cubicBezTo>
                    <a:cubicBezTo>
                      <a:pt x="940" y="305"/>
                      <a:pt x="940" y="307"/>
                      <a:pt x="940" y="310"/>
                    </a:cubicBezTo>
                    <a:cubicBezTo>
                      <a:pt x="942" y="319"/>
                      <a:pt x="943" y="327"/>
                      <a:pt x="945" y="336"/>
                    </a:cubicBezTo>
                    <a:cubicBezTo>
                      <a:pt x="946" y="342"/>
                      <a:pt x="948" y="350"/>
                      <a:pt x="949" y="355"/>
                    </a:cubicBezTo>
                    <a:cubicBezTo>
                      <a:pt x="952" y="373"/>
                      <a:pt x="955" y="389"/>
                      <a:pt x="958" y="407"/>
                    </a:cubicBezTo>
                    <a:cubicBezTo>
                      <a:pt x="959" y="411"/>
                      <a:pt x="959" y="417"/>
                      <a:pt x="961" y="422"/>
                    </a:cubicBezTo>
                    <a:cubicBezTo>
                      <a:pt x="961" y="423"/>
                      <a:pt x="961" y="423"/>
                      <a:pt x="961" y="425"/>
                    </a:cubicBezTo>
                    <a:cubicBezTo>
                      <a:pt x="962" y="431"/>
                      <a:pt x="964" y="436"/>
                      <a:pt x="965" y="442"/>
                    </a:cubicBezTo>
                    <a:cubicBezTo>
                      <a:pt x="965" y="444"/>
                      <a:pt x="965" y="444"/>
                      <a:pt x="965" y="445"/>
                    </a:cubicBezTo>
                    <a:cubicBezTo>
                      <a:pt x="968" y="454"/>
                      <a:pt x="970" y="463"/>
                      <a:pt x="973" y="472"/>
                    </a:cubicBezTo>
                    <a:cubicBezTo>
                      <a:pt x="973" y="473"/>
                      <a:pt x="973" y="473"/>
                      <a:pt x="973" y="475"/>
                    </a:cubicBezTo>
                    <a:lnTo>
                      <a:pt x="973" y="476"/>
                    </a:lnTo>
                    <a:cubicBezTo>
                      <a:pt x="973" y="478"/>
                      <a:pt x="973" y="478"/>
                      <a:pt x="973" y="479"/>
                    </a:cubicBezTo>
                    <a:cubicBezTo>
                      <a:pt x="974" y="479"/>
                      <a:pt x="974" y="481"/>
                      <a:pt x="974" y="482"/>
                    </a:cubicBezTo>
                    <a:cubicBezTo>
                      <a:pt x="976" y="491"/>
                      <a:pt x="978" y="500"/>
                      <a:pt x="980" y="509"/>
                    </a:cubicBezTo>
                    <a:cubicBezTo>
                      <a:pt x="983" y="517"/>
                      <a:pt x="984" y="526"/>
                      <a:pt x="987" y="535"/>
                    </a:cubicBezTo>
                    <a:cubicBezTo>
                      <a:pt x="987" y="539"/>
                      <a:pt x="989" y="542"/>
                      <a:pt x="989" y="545"/>
                    </a:cubicBezTo>
                    <a:cubicBezTo>
                      <a:pt x="989" y="547"/>
                      <a:pt x="990" y="548"/>
                      <a:pt x="990" y="551"/>
                    </a:cubicBezTo>
                    <a:cubicBezTo>
                      <a:pt x="990" y="553"/>
                      <a:pt x="992" y="554"/>
                      <a:pt x="992" y="557"/>
                    </a:cubicBezTo>
                    <a:cubicBezTo>
                      <a:pt x="995" y="566"/>
                      <a:pt x="996" y="575"/>
                      <a:pt x="999" y="584"/>
                    </a:cubicBezTo>
                    <a:cubicBezTo>
                      <a:pt x="999" y="584"/>
                      <a:pt x="999" y="585"/>
                      <a:pt x="999" y="585"/>
                    </a:cubicBezTo>
                    <a:cubicBezTo>
                      <a:pt x="1002" y="594"/>
                      <a:pt x="1004" y="603"/>
                      <a:pt x="1006" y="610"/>
                    </a:cubicBezTo>
                    <a:cubicBezTo>
                      <a:pt x="1015" y="641"/>
                      <a:pt x="1024" y="672"/>
                      <a:pt x="1034" y="703"/>
                    </a:cubicBezTo>
                    <a:cubicBezTo>
                      <a:pt x="1036" y="707"/>
                      <a:pt x="1037" y="712"/>
                      <a:pt x="1039" y="716"/>
                    </a:cubicBezTo>
                    <a:cubicBezTo>
                      <a:pt x="1039" y="716"/>
                      <a:pt x="1039" y="718"/>
                      <a:pt x="1039" y="718"/>
                    </a:cubicBezTo>
                    <a:cubicBezTo>
                      <a:pt x="1040" y="721"/>
                      <a:pt x="1042" y="725"/>
                      <a:pt x="1043" y="728"/>
                    </a:cubicBezTo>
                    <a:cubicBezTo>
                      <a:pt x="1045" y="735"/>
                      <a:pt x="1046" y="741"/>
                      <a:pt x="1049" y="747"/>
                    </a:cubicBezTo>
                    <a:lnTo>
                      <a:pt x="1049" y="750"/>
                    </a:lnTo>
                    <a:cubicBezTo>
                      <a:pt x="1051" y="752"/>
                      <a:pt x="1051" y="753"/>
                      <a:pt x="1051" y="753"/>
                    </a:cubicBezTo>
                    <a:cubicBezTo>
                      <a:pt x="1054" y="762"/>
                      <a:pt x="1057" y="771"/>
                      <a:pt x="1059" y="778"/>
                    </a:cubicBezTo>
                    <a:cubicBezTo>
                      <a:pt x="1070" y="808"/>
                      <a:pt x="1080" y="837"/>
                      <a:pt x="1092" y="865"/>
                    </a:cubicBezTo>
                    <a:cubicBezTo>
                      <a:pt x="1095" y="871"/>
                      <a:pt x="1096" y="877"/>
                      <a:pt x="1099" y="884"/>
                    </a:cubicBezTo>
                    <a:cubicBezTo>
                      <a:pt x="1101" y="887"/>
                      <a:pt x="1102" y="890"/>
                      <a:pt x="1104" y="893"/>
                    </a:cubicBezTo>
                    <a:cubicBezTo>
                      <a:pt x="1104" y="893"/>
                      <a:pt x="1104" y="894"/>
                      <a:pt x="1104" y="894"/>
                    </a:cubicBezTo>
                    <a:cubicBezTo>
                      <a:pt x="1107" y="900"/>
                      <a:pt x="1108" y="906"/>
                      <a:pt x="1111" y="911"/>
                    </a:cubicBezTo>
                    <a:lnTo>
                      <a:pt x="1111" y="912"/>
                    </a:lnTo>
                    <a:cubicBezTo>
                      <a:pt x="1111" y="912"/>
                      <a:pt x="1111" y="912"/>
                      <a:pt x="1111" y="914"/>
                    </a:cubicBezTo>
                    <a:cubicBezTo>
                      <a:pt x="1114" y="918"/>
                      <a:pt x="1115" y="924"/>
                      <a:pt x="1118" y="930"/>
                    </a:cubicBezTo>
                    <a:cubicBezTo>
                      <a:pt x="1120" y="933"/>
                      <a:pt x="1121" y="937"/>
                      <a:pt x="1123" y="942"/>
                    </a:cubicBezTo>
                    <a:cubicBezTo>
                      <a:pt x="1123" y="942"/>
                      <a:pt x="1124" y="943"/>
                      <a:pt x="1124" y="944"/>
                    </a:cubicBezTo>
                    <a:cubicBezTo>
                      <a:pt x="1127" y="950"/>
                      <a:pt x="1130" y="956"/>
                      <a:pt x="1133" y="964"/>
                    </a:cubicBezTo>
                    <a:lnTo>
                      <a:pt x="1139" y="978"/>
                    </a:lnTo>
                    <a:cubicBezTo>
                      <a:pt x="1140" y="981"/>
                      <a:pt x="1142" y="983"/>
                      <a:pt x="1142" y="984"/>
                    </a:cubicBezTo>
                    <a:lnTo>
                      <a:pt x="1143" y="986"/>
                    </a:lnTo>
                    <a:cubicBezTo>
                      <a:pt x="1146" y="993"/>
                      <a:pt x="1149" y="1000"/>
                      <a:pt x="1152" y="1006"/>
                    </a:cubicBezTo>
                    <a:cubicBezTo>
                      <a:pt x="1155" y="1014"/>
                      <a:pt x="1158" y="1020"/>
                      <a:pt x="1161" y="1025"/>
                    </a:cubicBezTo>
                    <a:cubicBezTo>
                      <a:pt x="1168" y="1042"/>
                      <a:pt x="1176" y="1058"/>
                      <a:pt x="1183" y="1074"/>
                    </a:cubicBezTo>
                    <a:cubicBezTo>
                      <a:pt x="1186" y="1078"/>
                      <a:pt x="1189" y="1083"/>
                      <a:pt x="1191" y="1087"/>
                    </a:cubicBezTo>
                    <a:cubicBezTo>
                      <a:pt x="1193" y="1092"/>
                      <a:pt x="1195" y="1096"/>
                      <a:pt x="1198" y="1101"/>
                    </a:cubicBezTo>
                    <a:cubicBezTo>
                      <a:pt x="1198" y="1102"/>
                      <a:pt x="1198" y="1102"/>
                      <a:pt x="1199" y="1104"/>
                    </a:cubicBezTo>
                    <a:cubicBezTo>
                      <a:pt x="1199" y="1105"/>
                      <a:pt x="1201" y="1106"/>
                      <a:pt x="1202" y="1109"/>
                    </a:cubicBezTo>
                    <a:cubicBezTo>
                      <a:pt x="1205" y="1117"/>
                      <a:pt x="1210" y="1124"/>
                      <a:pt x="1213" y="1131"/>
                    </a:cubicBezTo>
                    <a:lnTo>
                      <a:pt x="1214" y="1131"/>
                    </a:lnTo>
                    <a:cubicBezTo>
                      <a:pt x="1214" y="1134"/>
                      <a:pt x="1216" y="1136"/>
                      <a:pt x="1217" y="1139"/>
                    </a:cubicBezTo>
                    <a:lnTo>
                      <a:pt x="1219" y="1140"/>
                    </a:lnTo>
                    <a:cubicBezTo>
                      <a:pt x="1223" y="1149"/>
                      <a:pt x="1226" y="1157"/>
                      <a:pt x="1230" y="1164"/>
                    </a:cubicBezTo>
                    <a:cubicBezTo>
                      <a:pt x="1236" y="1174"/>
                      <a:pt x="1242" y="1183"/>
                      <a:pt x="1247" y="1193"/>
                    </a:cubicBezTo>
                    <a:lnTo>
                      <a:pt x="1248" y="1196"/>
                    </a:lnTo>
                    <a:lnTo>
                      <a:pt x="1249" y="1198"/>
                    </a:lnTo>
                    <a:cubicBezTo>
                      <a:pt x="1254" y="1205"/>
                      <a:pt x="1257" y="1212"/>
                      <a:pt x="1261" y="1218"/>
                    </a:cubicBezTo>
                    <a:lnTo>
                      <a:pt x="1263" y="1220"/>
                    </a:lnTo>
                    <a:cubicBezTo>
                      <a:pt x="1263" y="1220"/>
                      <a:pt x="1263" y="1220"/>
                      <a:pt x="1263" y="1221"/>
                    </a:cubicBezTo>
                    <a:cubicBezTo>
                      <a:pt x="1263" y="1221"/>
                      <a:pt x="1264" y="1223"/>
                      <a:pt x="1264" y="1224"/>
                    </a:cubicBezTo>
                    <a:cubicBezTo>
                      <a:pt x="1264" y="1224"/>
                      <a:pt x="1264" y="1224"/>
                      <a:pt x="1264" y="1226"/>
                    </a:cubicBezTo>
                    <a:cubicBezTo>
                      <a:pt x="1266" y="1227"/>
                      <a:pt x="1267" y="1230"/>
                      <a:pt x="1269" y="1232"/>
                    </a:cubicBezTo>
                    <a:lnTo>
                      <a:pt x="1269" y="1233"/>
                    </a:lnTo>
                    <a:cubicBezTo>
                      <a:pt x="1274" y="1243"/>
                      <a:pt x="1280" y="1254"/>
                      <a:pt x="1288" y="1263"/>
                    </a:cubicBezTo>
                    <a:cubicBezTo>
                      <a:pt x="1288" y="1264"/>
                      <a:pt x="1288" y="1264"/>
                      <a:pt x="1288" y="1266"/>
                    </a:cubicBezTo>
                    <a:lnTo>
                      <a:pt x="1295" y="1276"/>
                    </a:lnTo>
                    <a:lnTo>
                      <a:pt x="1304" y="1292"/>
                    </a:lnTo>
                    <a:lnTo>
                      <a:pt x="1305" y="1293"/>
                    </a:lnTo>
                    <a:cubicBezTo>
                      <a:pt x="1307" y="1296"/>
                      <a:pt x="1308" y="1299"/>
                      <a:pt x="1311" y="1302"/>
                    </a:cubicBezTo>
                    <a:cubicBezTo>
                      <a:pt x="1316" y="1310"/>
                      <a:pt x="1319" y="1316"/>
                      <a:pt x="1323" y="1323"/>
                    </a:cubicBezTo>
                    <a:cubicBezTo>
                      <a:pt x="1325" y="1323"/>
                      <a:pt x="1325" y="1324"/>
                      <a:pt x="1325" y="1324"/>
                    </a:cubicBezTo>
                    <a:cubicBezTo>
                      <a:pt x="1330" y="1333"/>
                      <a:pt x="1336" y="1344"/>
                      <a:pt x="1342" y="1352"/>
                    </a:cubicBezTo>
                    <a:cubicBezTo>
                      <a:pt x="1345" y="1355"/>
                      <a:pt x="1348" y="1360"/>
                      <a:pt x="1350" y="1363"/>
                    </a:cubicBezTo>
                    <a:cubicBezTo>
                      <a:pt x="1354" y="1369"/>
                      <a:pt x="1358" y="1376"/>
                      <a:pt x="1363" y="1382"/>
                    </a:cubicBezTo>
                    <a:cubicBezTo>
                      <a:pt x="1364" y="1383"/>
                      <a:pt x="1366" y="1386"/>
                      <a:pt x="1367" y="1388"/>
                    </a:cubicBezTo>
                    <a:cubicBezTo>
                      <a:pt x="1367" y="1389"/>
                      <a:pt x="1369" y="1391"/>
                      <a:pt x="1370" y="1392"/>
                    </a:cubicBezTo>
                    <a:cubicBezTo>
                      <a:pt x="1375" y="1398"/>
                      <a:pt x="1378" y="1405"/>
                      <a:pt x="1382" y="1411"/>
                    </a:cubicBezTo>
                    <a:cubicBezTo>
                      <a:pt x="1385" y="1414"/>
                      <a:pt x="1388" y="1417"/>
                      <a:pt x="1389" y="1422"/>
                    </a:cubicBezTo>
                    <a:cubicBezTo>
                      <a:pt x="1394" y="1427"/>
                      <a:pt x="1398" y="1433"/>
                      <a:pt x="1403" y="1439"/>
                    </a:cubicBezTo>
                    <a:cubicBezTo>
                      <a:pt x="1404" y="1441"/>
                      <a:pt x="1404" y="1441"/>
                      <a:pt x="1404" y="1442"/>
                    </a:cubicBezTo>
                    <a:cubicBezTo>
                      <a:pt x="1410" y="1451"/>
                      <a:pt x="1417" y="1460"/>
                      <a:pt x="1423" y="1469"/>
                    </a:cubicBezTo>
                    <a:lnTo>
                      <a:pt x="1425" y="1469"/>
                    </a:lnTo>
                    <a:cubicBezTo>
                      <a:pt x="1431" y="1479"/>
                      <a:pt x="1438" y="1488"/>
                      <a:pt x="1445" y="1497"/>
                    </a:cubicBezTo>
                    <a:cubicBezTo>
                      <a:pt x="1445" y="1497"/>
                      <a:pt x="1445" y="1497"/>
                      <a:pt x="1445" y="1498"/>
                    </a:cubicBezTo>
                    <a:cubicBezTo>
                      <a:pt x="1450" y="1504"/>
                      <a:pt x="1456" y="1510"/>
                      <a:pt x="1460" y="1517"/>
                    </a:cubicBezTo>
                    <a:cubicBezTo>
                      <a:pt x="1462" y="1519"/>
                      <a:pt x="1463" y="1522"/>
                      <a:pt x="1464" y="1523"/>
                    </a:cubicBezTo>
                    <a:cubicBezTo>
                      <a:pt x="1466" y="1523"/>
                      <a:pt x="1466" y="1525"/>
                      <a:pt x="1467" y="1525"/>
                    </a:cubicBezTo>
                    <a:cubicBezTo>
                      <a:pt x="1469" y="1528"/>
                      <a:pt x="1472" y="1531"/>
                      <a:pt x="1473" y="1534"/>
                    </a:cubicBezTo>
                    <a:cubicBezTo>
                      <a:pt x="1478" y="1539"/>
                      <a:pt x="1484" y="1547"/>
                      <a:pt x="1488" y="1553"/>
                    </a:cubicBezTo>
                    <a:cubicBezTo>
                      <a:pt x="1488" y="1554"/>
                      <a:pt x="1489" y="1554"/>
                      <a:pt x="1489" y="1554"/>
                    </a:cubicBezTo>
                    <a:cubicBezTo>
                      <a:pt x="1497" y="1563"/>
                      <a:pt x="1503" y="1572"/>
                      <a:pt x="1510" y="1579"/>
                    </a:cubicBezTo>
                    <a:cubicBezTo>
                      <a:pt x="1512" y="1582"/>
                      <a:pt x="1513" y="1584"/>
                      <a:pt x="1515" y="1585"/>
                    </a:cubicBezTo>
                    <a:cubicBezTo>
                      <a:pt x="1516" y="1587"/>
                      <a:pt x="1516" y="1588"/>
                      <a:pt x="1517" y="1589"/>
                    </a:cubicBezTo>
                    <a:cubicBezTo>
                      <a:pt x="1522" y="1595"/>
                      <a:pt x="1528" y="1601"/>
                      <a:pt x="1532" y="1607"/>
                    </a:cubicBezTo>
                    <a:cubicBezTo>
                      <a:pt x="1541" y="1616"/>
                      <a:pt x="1548" y="1625"/>
                      <a:pt x="1556" y="1634"/>
                    </a:cubicBezTo>
                    <a:cubicBezTo>
                      <a:pt x="1556" y="1635"/>
                      <a:pt x="1556" y="1635"/>
                      <a:pt x="1556" y="1635"/>
                    </a:cubicBezTo>
                    <a:cubicBezTo>
                      <a:pt x="1563" y="1644"/>
                      <a:pt x="1570" y="1653"/>
                      <a:pt x="1579" y="1660"/>
                    </a:cubicBezTo>
                    <a:cubicBezTo>
                      <a:pt x="1579" y="1662"/>
                      <a:pt x="1581" y="1663"/>
                      <a:pt x="1582" y="1665"/>
                    </a:cubicBezTo>
                    <a:cubicBezTo>
                      <a:pt x="1590" y="1672"/>
                      <a:pt x="1596" y="1679"/>
                      <a:pt x="1603" y="1687"/>
                    </a:cubicBezTo>
                    <a:cubicBezTo>
                      <a:pt x="1604" y="1688"/>
                      <a:pt x="1606" y="1690"/>
                      <a:pt x="1607" y="1693"/>
                    </a:cubicBezTo>
                    <a:cubicBezTo>
                      <a:pt x="1609" y="1694"/>
                      <a:pt x="1610" y="1696"/>
                      <a:pt x="1610" y="1696"/>
                    </a:cubicBezTo>
                    <a:cubicBezTo>
                      <a:pt x="1616" y="1701"/>
                      <a:pt x="1621" y="1707"/>
                      <a:pt x="1626" y="1713"/>
                    </a:cubicBezTo>
                    <a:cubicBezTo>
                      <a:pt x="1634" y="1721"/>
                      <a:pt x="1643" y="1729"/>
                      <a:pt x="1650" y="1738"/>
                    </a:cubicBezTo>
                    <a:cubicBezTo>
                      <a:pt x="1659" y="1747"/>
                      <a:pt x="1666" y="1754"/>
                      <a:pt x="1675" y="1763"/>
                    </a:cubicBezTo>
                    <a:cubicBezTo>
                      <a:pt x="1675" y="1765"/>
                      <a:pt x="1677" y="1766"/>
                      <a:pt x="1678" y="1766"/>
                    </a:cubicBezTo>
                    <a:cubicBezTo>
                      <a:pt x="1685" y="1774"/>
                      <a:pt x="1691" y="1781"/>
                      <a:pt x="1699" y="1787"/>
                    </a:cubicBezTo>
                    <a:lnTo>
                      <a:pt x="1700" y="1788"/>
                    </a:lnTo>
                    <a:cubicBezTo>
                      <a:pt x="1700" y="1788"/>
                      <a:pt x="1700" y="1788"/>
                      <a:pt x="1700" y="1790"/>
                    </a:cubicBezTo>
                    <a:cubicBezTo>
                      <a:pt x="1707" y="1796"/>
                      <a:pt x="1713" y="1803"/>
                      <a:pt x="1721" y="1809"/>
                    </a:cubicBezTo>
                    <a:cubicBezTo>
                      <a:pt x="1722" y="1810"/>
                      <a:pt x="1724" y="1812"/>
                      <a:pt x="1725" y="1813"/>
                    </a:cubicBezTo>
                    <a:cubicBezTo>
                      <a:pt x="1734" y="1822"/>
                      <a:pt x="1743" y="1830"/>
                      <a:pt x="1750" y="1838"/>
                    </a:cubicBezTo>
                    <a:lnTo>
                      <a:pt x="1753" y="1840"/>
                    </a:lnTo>
                    <a:cubicBezTo>
                      <a:pt x="1760" y="1847"/>
                      <a:pt x="1768" y="1855"/>
                      <a:pt x="1775" y="1860"/>
                    </a:cubicBezTo>
                    <a:cubicBezTo>
                      <a:pt x="1775" y="1860"/>
                      <a:pt x="1775" y="1862"/>
                      <a:pt x="1775" y="1862"/>
                    </a:cubicBezTo>
                    <a:cubicBezTo>
                      <a:pt x="1777" y="1862"/>
                      <a:pt x="1778" y="1863"/>
                      <a:pt x="1780" y="1865"/>
                    </a:cubicBezTo>
                    <a:cubicBezTo>
                      <a:pt x="1787" y="1871"/>
                      <a:pt x="1794" y="1878"/>
                      <a:pt x="1802" y="1884"/>
                    </a:cubicBezTo>
                    <a:cubicBezTo>
                      <a:pt x="1803" y="1887"/>
                      <a:pt x="1806" y="1888"/>
                      <a:pt x="1808" y="1890"/>
                    </a:cubicBezTo>
                    <a:cubicBezTo>
                      <a:pt x="1809" y="1891"/>
                      <a:pt x="1811" y="1893"/>
                      <a:pt x="1812" y="1893"/>
                    </a:cubicBezTo>
                    <a:cubicBezTo>
                      <a:pt x="1815" y="1897"/>
                      <a:pt x="1819" y="1900"/>
                      <a:pt x="1824" y="1905"/>
                    </a:cubicBezTo>
                    <a:cubicBezTo>
                      <a:pt x="1825" y="1905"/>
                      <a:pt x="1825" y="1906"/>
                      <a:pt x="1825" y="1906"/>
                    </a:cubicBezTo>
                    <a:cubicBezTo>
                      <a:pt x="1827" y="1906"/>
                      <a:pt x="1827" y="1908"/>
                      <a:pt x="1828" y="1908"/>
                    </a:cubicBezTo>
                    <a:lnTo>
                      <a:pt x="1828" y="1909"/>
                    </a:lnTo>
                    <a:cubicBezTo>
                      <a:pt x="1837" y="1916"/>
                      <a:pt x="1846" y="1924"/>
                      <a:pt x="1856" y="1931"/>
                    </a:cubicBezTo>
                    <a:cubicBezTo>
                      <a:pt x="1856" y="1931"/>
                      <a:pt x="1856" y="1933"/>
                      <a:pt x="1858" y="1933"/>
                    </a:cubicBezTo>
                    <a:cubicBezTo>
                      <a:pt x="1859" y="1934"/>
                      <a:pt x="1861" y="1936"/>
                      <a:pt x="1862" y="1937"/>
                    </a:cubicBezTo>
                    <a:cubicBezTo>
                      <a:pt x="1868" y="1943"/>
                      <a:pt x="1875" y="1947"/>
                      <a:pt x="1881" y="1953"/>
                    </a:cubicBezTo>
                    <a:cubicBezTo>
                      <a:pt x="1886" y="1956"/>
                      <a:pt x="1889" y="1959"/>
                      <a:pt x="1892" y="1962"/>
                    </a:cubicBezTo>
                    <a:cubicBezTo>
                      <a:pt x="1896" y="1964"/>
                      <a:pt x="1899" y="1966"/>
                      <a:pt x="1902" y="1969"/>
                    </a:cubicBezTo>
                    <a:cubicBezTo>
                      <a:pt x="1902" y="1969"/>
                      <a:pt x="1903" y="1971"/>
                      <a:pt x="1903" y="1971"/>
                    </a:cubicBezTo>
                    <a:lnTo>
                      <a:pt x="1909" y="1975"/>
                    </a:lnTo>
                    <a:cubicBezTo>
                      <a:pt x="1909" y="1975"/>
                      <a:pt x="1909" y="1977"/>
                      <a:pt x="1911" y="1977"/>
                    </a:cubicBezTo>
                    <a:cubicBezTo>
                      <a:pt x="1919" y="1984"/>
                      <a:pt x="1928" y="1992"/>
                      <a:pt x="1939" y="1999"/>
                    </a:cubicBezTo>
                    <a:cubicBezTo>
                      <a:pt x="1939" y="1999"/>
                      <a:pt x="1939" y="1999"/>
                      <a:pt x="1940" y="2000"/>
                    </a:cubicBezTo>
                    <a:cubicBezTo>
                      <a:pt x="1942" y="2002"/>
                      <a:pt x="1945" y="2003"/>
                      <a:pt x="1946" y="2005"/>
                    </a:cubicBezTo>
                    <a:cubicBezTo>
                      <a:pt x="1952" y="2009"/>
                      <a:pt x="1958" y="2014"/>
                      <a:pt x="1964" y="2018"/>
                    </a:cubicBezTo>
                    <a:cubicBezTo>
                      <a:pt x="1964" y="2018"/>
                      <a:pt x="1965" y="2019"/>
                      <a:pt x="1965" y="2019"/>
                    </a:cubicBezTo>
                    <a:lnTo>
                      <a:pt x="1967" y="2019"/>
                    </a:lnTo>
                    <a:cubicBezTo>
                      <a:pt x="1975" y="2027"/>
                      <a:pt x="1984" y="2033"/>
                      <a:pt x="1993" y="2040"/>
                    </a:cubicBezTo>
                    <a:cubicBezTo>
                      <a:pt x="2003" y="2047"/>
                      <a:pt x="2012" y="2053"/>
                      <a:pt x="2021" y="2061"/>
                    </a:cubicBezTo>
                    <a:cubicBezTo>
                      <a:pt x="2023" y="2061"/>
                      <a:pt x="2023" y="2061"/>
                      <a:pt x="2023" y="2062"/>
                    </a:cubicBezTo>
                    <a:cubicBezTo>
                      <a:pt x="2026" y="2064"/>
                      <a:pt x="2028" y="2067"/>
                      <a:pt x="2033" y="2068"/>
                    </a:cubicBezTo>
                    <a:cubicBezTo>
                      <a:pt x="2033" y="2068"/>
                      <a:pt x="2033" y="2070"/>
                      <a:pt x="2033" y="2070"/>
                    </a:cubicBezTo>
                    <a:lnTo>
                      <a:pt x="2034" y="2070"/>
                    </a:lnTo>
                    <a:cubicBezTo>
                      <a:pt x="2039" y="2074"/>
                      <a:pt x="2045" y="2077"/>
                      <a:pt x="2049" y="2080"/>
                    </a:cubicBezTo>
                    <a:cubicBezTo>
                      <a:pt x="2049" y="2080"/>
                      <a:pt x="2051" y="2081"/>
                      <a:pt x="2051" y="2081"/>
                    </a:cubicBezTo>
                    <a:cubicBezTo>
                      <a:pt x="2053" y="2083"/>
                      <a:pt x="2056" y="2086"/>
                      <a:pt x="2059" y="2087"/>
                    </a:cubicBezTo>
                    <a:cubicBezTo>
                      <a:pt x="2067" y="2092"/>
                      <a:pt x="2073" y="2096"/>
                      <a:pt x="2080" y="2100"/>
                    </a:cubicBezTo>
                    <a:cubicBezTo>
                      <a:pt x="2080" y="2102"/>
                      <a:pt x="2081" y="2102"/>
                      <a:pt x="2081" y="2102"/>
                    </a:cubicBezTo>
                    <a:cubicBezTo>
                      <a:pt x="2090" y="2108"/>
                      <a:pt x="2099" y="2114"/>
                      <a:pt x="2108" y="2121"/>
                    </a:cubicBezTo>
                    <a:cubicBezTo>
                      <a:pt x="2111" y="2121"/>
                      <a:pt x="2112" y="2123"/>
                      <a:pt x="2114" y="2124"/>
                    </a:cubicBezTo>
                    <a:cubicBezTo>
                      <a:pt x="2123" y="2128"/>
                      <a:pt x="2130" y="2134"/>
                      <a:pt x="2139" y="2140"/>
                    </a:cubicBezTo>
                    <a:cubicBezTo>
                      <a:pt x="2145" y="2145"/>
                      <a:pt x="2151" y="2148"/>
                      <a:pt x="2157" y="2151"/>
                    </a:cubicBezTo>
                    <a:cubicBezTo>
                      <a:pt x="2160" y="2153"/>
                      <a:pt x="2162" y="2155"/>
                      <a:pt x="2165" y="2156"/>
                    </a:cubicBezTo>
                    <a:lnTo>
                      <a:pt x="2168" y="2159"/>
                    </a:lnTo>
                    <a:cubicBezTo>
                      <a:pt x="2171" y="2161"/>
                      <a:pt x="2174" y="2162"/>
                      <a:pt x="2179" y="2165"/>
                    </a:cubicBezTo>
                    <a:cubicBezTo>
                      <a:pt x="2195" y="2176"/>
                      <a:pt x="2211" y="2186"/>
                      <a:pt x="2229" y="2195"/>
                    </a:cubicBezTo>
                    <a:lnTo>
                      <a:pt x="2227" y="2195"/>
                    </a:lnTo>
                    <a:cubicBezTo>
                      <a:pt x="2232" y="2198"/>
                      <a:pt x="2236" y="2199"/>
                      <a:pt x="2241" y="2202"/>
                    </a:cubicBezTo>
                    <a:lnTo>
                      <a:pt x="2258" y="2212"/>
                    </a:lnTo>
                    <a:cubicBezTo>
                      <a:pt x="2260" y="2214"/>
                      <a:pt x="2263" y="2215"/>
                      <a:pt x="2266" y="2217"/>
                    </a:cubicBezTo>
                    <a:lnTo>
                      <a:pt x="2268" y="2218"/>
                    </a:lnTo>
                    <a:cubicBezTo>
                      <a:pt x="2276" y="2223"/>
                      <a:pt x="2283" y="2226"/>
                      <a:pt x="2289" y="2230"/>
                    </a:cubicBezTo>
                    <a:lnTo>
                      <a:pt x="2296" y="2233"/>
                    </a:lnTo>
                    <a:cubicBezTo>
                      <a:pt x="2304" y="2237"/>
                      <a:pt x="2311" y="2242"/>
                      <a:pt x="2320" y="2246"/>
                    </a:cubicBezTo>
                    <a:cubicBezTo>
                      <a:pt x="2348" y="2261"/>
                      <a:pt x="2375" y="2274"/>
                      <a:pt x="2403" y="2288"/>
                    </a:cubicBezTo>
                    <a:cubicBezTo>
                      <a:pt x="2405" y="2290"/>
                      <a:pt x="2410" y="2292"/>
                      <a:pt x="2414" y="2295"/>
                    </a:cubicBezTo>
                    <a:lnTo>
                      <a:pt x="2416" y="2295"/>
                    </a:lnTo>
                    <a:cubicBezTo>
                      <a:pt x="2423" y="2299"/>
                      <a:pt x="2432" y="2302"/>
                      <a:pt x="2439" y="2307"/>
                    </a:cubicBezTo>
                    <a:cubicBezTo>
                      <a:pt x="2442" y="2308"/>
                      <a:pt x="2445" y="2308"/>
                      <a:pt x="2447" y="2310"/>
                    </a:cubicBezTo>
                    <a:lnTo>
                      <a:pt x="2448" y="2310"/>
                    </a:lnTo>
                    <a:cubicBezTo>
                      <a:pt x="2458" y="2315"/>
                      <a:pt x="2469" y="2320"/>
                      <a:pt x="2479" y="2324"/>
                    </a:cubicBezTo>
                    <a:lnTo>
                      <a:pt x="2481" y="2324"/>
                    </a:lnTo>
                    <a:cubicBezTo>
                      <a:pt x="2486" y="2327"/>
                      <a:pt x="2492" y="2330"/>
                      <a:pt x="2498" y="2333"/>
                    </a:cubicBezTo>
                    <a:cubicBezTo>
                      <a:pt x="2501" y="2335"/>
                      <a:pt x="2504" y="2336"/>
                      <a:pt x="2507" y="2338"/>
                    </a:cubicBezTo>
                    <a:lnTo>
                      <a:pt x="2510" y="2338"/>
                    </a:lnTo>
                    <a:lnTo>
                      <a:pt x="2519" y="2342"/>
                    </a:lnTo>
                    <a:cubicBezTo>
                      <a:pt x="2525" y="2345"/>
                      <a:pt x="2531" y="2348"/>
                      <a:pt x="2537" y="2349"/>
                    </a:cubicBezTo>
                    <a:cubicBezTo>
                      <a:pt x="2538" y="2351"/>
                      <a:pt x="2541" y="2351"/>
                      <a:pt x="2542" y="2352"/>
                    </a:cubicBezTo>
                    <a:lnTo>
                      <a:pt x="2544" y="2352"/>
                    </a:lnTo>
                    <a:cubicBezTo>
                      <a:pt x="2554" y="2357"/>
                      <a:pt x="2564" y="2361"/>
                      <a:pt x="2576" y="2366"/>
                    </a:cubicBezTo>
                    <a:lnTo>
                      <a:pt x="2578" y="2367"/>
                    </a:lnTo>
                    <a:cubicBezTo>
                      <a:pt x="2579" y="2367"/>
                      <a:pt x="2582" y="2368"/>
                      <a:pt x="2584" y="2368"/>
                    </a:cubicBezTo>
                    <a:cubicBezTo>
                      <a:pt x="2581" y="2383"/>
                      <a:pt x="2576" y="2398"/>
                      <a:pt x="2573" y="2413"/>
                    </a:cubicBezTo>
                    <a:cubicBezTo>
                      <a:pt x="2569" y="2429"/>
                      <a:pt x="2563" y="2445"/>
                      <a:pt x="2559" y="2461"/>
                    </a:cubicBezTo>
                    <a:cubicBezTo>
                      <a:pt x="2431" y="2443"/>
                      <a:pt x="2303" y="2434"/>
                      <a:pt x="2174" y="2434"/>
                    </a:cubicBezTo>
                    <a:cubicBezTo>
                      <a:pt x="1715" y="2434"/>
                      <a:pt x="1257" y="2551"/>
                      <a:pt x="847" y="2788"/>
                    </a:cubicBezTo>
                    <a:cubicBezTo>
                      <a:pt x="509" y="2984"/>
                      <a:pt x="222" y="3251"/>
                      <a:pt x="1" y="3567"/>
                    </a:cubicBezTo>
                    <a:cubicBezTo>
                      <a:pt x="5" y="3572"/>
                      <a:pt x="8" y="3576"/>
                      <a:pt x="12" y="3582"/>
                    </a:cubicBezTo>
                    <a:cubicBezTo>
                      <a:pt x="26" y="3598"/>
                      <a:pt x="39" y="3616"/>
                      <a:pt x="52" y="3632"/>
                    </a:cubicBezTo>
                    <a:cubicBezTo>
                      <a:pt x="61" y="3642"/>
                      <a:pt x="70" y="3653"/>
                      <a:pt x="79" y="3663"/>
                    </a:cubicBezTo>
                    <a:cubicBezTo>
                      <a:pt x="93" y="3681"/>
                      <a:pt x="108" y="3698"/>
                      <a:pt x="124" y="3714"/>
                    </a:cubicBezTo>
                    <a:cubicBezTo>
                      <a:pt x="132" y="3723"/>
                      <a:pt x="139" y="3732"/>
                      <a:pt x="146" y="3741"/>
                    </a:cubicBezTo>
                    <a:cubicBezTo>
                      <a:pt x="164" y="3759"/>
                      <a:pt x="180" y="3776"/>
                      <a:pt x="198" y="3794"/>
                    </a:cubicBezTo>
                    <a:lnTo>
                      <a:pt x="219" y="3815"/>
                    </a:lnTo>
                    <a:cubicBezTo>
                      <a:pt x="238" y="3834"/>
                      <a:pt x="257" y="3851"/>
                      <a:pt x="276" y="3869"/>
                    </a:cubicBezTo>
                    <a:cubicBezTo>
                      <a:pt x="280" y="3872"/>
                      <a:pt x="283" y="3876"/>
                      <a:pt x="286" y="3879"/>
                    </a:cubicBezTo>
                    <a:cubicBezTo>
                      <a:pt x="475" y="3586"/>
                      <a:pt x="733" y="3333"/>
                      <a:pt x="1055" y="3148"/>
                    </a:cubicBezTo>
                    <a:cubicBezTo>
                      <a:pt x="1410" y="2942"/>
                      <a:pt x="1797" y="2845"/>
                      <a:pt x="2179" y="2845"/>
                    </a:cubicBezTo>
                    <a:cubicBezTo>
                      <a:pt x="2546" y="2845"/>
                      <a:pt x="2909" y="2935"/>
                      <a:pt x="3233" y="3105"/>
                    </a:cubicBezTo>
                    <a:cubicBezTo>
                      <a:pt x="3233" y="3099"/>
                      <a:pt x="3233" y="3093"/>
                      <a:pt x="3233" y="3089"/>
                    </a:cubicBezTo>
                    <a:cubicBezTo>
                      <a:pt x="3235" y="3075"/>
                      <a:pt x="3235" y="3064"/>
                      <a:pt x="3236" y="3050"/>
                    </a:cubicBezTo>
                    <a:cubicBezTo>
                      <a:pt x="3237" y="3028"/>
                      <a:pt x="3239" y="3008"/>
                      <a:pt x="3240" y="2986"/>
                    </a:cubicBezTo>
                    <a:cubicBezTo>
                      <a:pt x="3242" y="2969"/>
                      <a:pt x="3243" y="2953"/>
                      <a:pt x="3246" y="2937"/>
                    </a:cubicBezTo>
                    <a:cubicBezTo>
                      <a:pt x="3248" y="2921"/>
                      <a:pt x="3249" y="2905"/>
                      <a:pt x="3252" y="2887"/>
                    </a:cubicBezTo>
                    <a:cubicBezTo>
                      <a:pt x="3255" y="2868"/>
                      <a:pt x="3257" y="2849"/>
                      <a:pt x="3261" y="2829"/>
                    </a:cubicBezTo>
                    <a:cubicBezTo>
                      <a:pt x="3263" y="2821"/>
                      <a:pt x="3264" y="2810"/>
                      <a:pt x="3265" y="2800"/>
                    </a:cubicBezTo>
                    <a:cubicBezTo>
                      <a:pt x="3280" y="2718"/>
                      <a:pt x="3299" y="2635"/>
                      <a:pt x="3323" y="2556"/>
                    </a:cubicBezTo>
                    <a:cubicBezTo>
                      <a:pt x="3323" y="2554"/>
                      <a:pt x="3323" y="2553"/>
                      <a:pt x="3324" y="2551"/>
                    </a:cubicBezTo>
                    <a:cubicBezTo>
                      <a:pt x="3332" y="2525"/>
                      <a:pt x="3341" y="2498"/>
                      <a:pt x="3349" y="2472"/>
                    </a:cubicBezTo>
                    <a:lnTo>
                      <a:pt x="3352" y="2464"/>
                    </a:lnTo>
                    <a:cubicBezTo>
                      <a:pt x="3389" y="2354"/>
                      <a:pt x="3436" y="2246"/>
                      <a:pt x="3489" y="2143"/>
                    </a:cubicBezTo>
                    <a:lnTo>
                      <a:pt x="3482" y="2143"/>
                    </a:lnTo>
                    <a:cubicBezTo>
                      <a:pt x="3472" y="2143"/>
                      <a:pt x="3460" y="2142"/>
                      <a:pt x="3450" y="2142"/>
                    </a:cubicBezTo>
                    <a:cubicBezTo>
                      <a:pt x="3426" y="2140"/>
                      <a:pt x="3402" y="2139"/>
                      <a:pt x="3379" y="2136"/>
                    </a:cubicBezTo>
                    <a:cubicBezTo>
                      <a:pt x="3363" y="2134"/>
                      <a:pt x="3346" y="2133"/>
                      <a:pt x="3330" y="2131"/>
                    </a:cubicBezTo>
                    <a:cubicBezTo>
                      <a:pt x="3314" y="2130"/>
                      <a:pt x="3298" y="2128"/>
                      <a:pt x="3282" y="2126"/>
                    </a:cubicBezTo>
                    <a:cubicBezTo>
                      <a:pt x="3260" y="2123"/>
                      <a:pt x="3236" y="2120"/>
                      <a:pt x="3214" y="2115"/>
                    </a:cubicBezTo>
                    <a:cubicBezTo>
                      <a:pt x="3205" y="2114"/>
                      <a:pt x="3198" y="2112"/>
                      <a:pt x="3189" y="2111"/>
                    </a:cubicBezTo>
                    <a:cubicBezTo>
                      <a:pt x="3159" y="2106"/>
                      <a:pt x="3130" y="2100"/>
                      <a:pt x="3101" y="2095"/>
                    </a:cubicBezTo>
                    <a:cubicBezTo>
                      <a:pt x="3101" y="2095"/>
                      <a:pt x="3099" y="2095"/>
                      <a:pt x="3099" y="2093"/>
                    </a:cubicBezTo>
                    <a:cubicBezTo>
                      <a:pt x="2884" y="2047"/>
                      <a:pt x="2682" y="1971"/>
                      <a:pt x="2495" y="1869"/>
                    </a:cubicBezTo>
                    <a:cubicBezTo>
                      <a:pt x="2482" y="1860"/>
                      <a:pt x="2467" y="1853"/>
                      <a:pt x="2453" y="1844"/>
                    </a:cubicBezTo>
                    <a:cubicBezTo>
                      <a:pt x="2438" y="1835"/>
                      <a:pt x="2422" y="1827"/>
                      <a:pt x="2405" y="1816"/>
                    </a:cubicBezTo>
                    <a:cubicBezTo>
                      <a:pt x="2376" y="1799"/>
                      <a:pt x="2347" y="1779"/>
                      <a:pt x="2317" y="1760"/>
                    </a:cubicBezTo>
                    <a:cubicBezTo>
                      <a:pt x="2170" y="1660"/>
                      <a:pt x="2033" y="1544"/>
                      <a:pt x="1911" y="1408"/>
                    </a:cubicBezTo>
                    <a:cubicBezTo>
                      <a:pt x="1909" y="1407"/>
                      <a:pt x="1909" y="1407"/>
                      <a:pt x="1908" y="1405"/>
                    </a:cubicBezTo>
                    <a:cubicBezTo>
                      <a:pt x="1889" y="1383"/>
                      <a:pt x="1869" y="1361"/>
                      <a:pt x="1850" y="1339"/>
                    </a:cubicBezTo>
                    <a:cubicBezTo>
                      <a:pt x="1844" y="1332"/>
                      <a:pt x="1838" y="1326"/>
                      <a:pt x="1833" y="1319"/>
                    </a:cubicBezTo>
                    <a:cubicBezTo>
                      <a:pt x="1819" y="1301"/>
                      <a:pt x="1805" y="1283"/>
                      <a:pt x="1791" y="1266"/>
                    </a:cubicBezTo>
                    <a:cubicBezTo>
                      <a:pt x="1781" y="1252"/>
                      <a:pt x="1771" y="1239"/>
                      <a:pt x="1760" y="1226"/>
                    </a:cubicBezTo>
                    <a:cubicBezTo>
                      <a:pt x="1752" y="1212"/>
                      <a:pt x="1743" y="1199"/>
                      <a:pt x="1734" y="1186"/>
                    </a:cubicBezTo>
                    <a:cubicBezTo>
                      <a:pt x="1719" y="1167"/>
                      <a:pt x="1706" y="1148"/>
                      <a:pt x="1693" y="1127"/>
                    </a:cubicBezTo>
                    <a:cubicBezTo>
                      <a:pt x="1687" y="1118"/>
                      <a:pt x="1681" y="1109"/>
                      <a:pt x="1677" y="1101"/>
                    </a:cubicBezTo>
                    <a:cubicBezTo>
                      <a:pt x="1660" y="1076"/>
                      <a:pt x="1644" y="1051"/>
                      <a:pt x="1629" y="1025"/>
                    </a:cubicBezTo>
                    <a:cubicBezTo>
                      <a:pt x="1628" y="1023"/>
                      <a:pt x="1626" y="1020"/>
                      <a:pt x="1625" y="1017"/>
                    </a:cubicBezTo>
                    <a:cubicBezTo>
                      <a:pt x="1623" y="1014"/>
                      <a:pt x="1622" y="1011"/>
                      <a:pt x="1619" y="1008"/>
                    </a:cubicBezTo>
                    <a:cubicBezTo>
                      <a:pt x="1603" y="980"/>
                      <a:pt x="1588" y="952"/>
                      <a:pt x="1573" y="922"/>
                    </a:cubicBezTo>
                    <a:cubicBezTo>
                      <a:pt x="1570" y="918"/>
                      <a:pt x="1568" y="912"/>
                      <a:pt x="1566" y="908"/>
                    </a:cubicBezTo>
                    <a:cubicBezTo>
                      <a:pt x="1551" y="880"/>
                      <a:pt x="1537" y="850"/>
                      <a:pt x="1525" y="821"/>
                    </a:cubicBezTo>
                    <a:cubicBezTo>
                      <a:pt x="1522" y="815"/>
                      <a:pt x="1519" y="809"/>
                      <a:pt x="1516" y="803"/>
                    </a:cubicBezTo>
                    <a:cubicBezTo>
                      <a:pt x="1504" y="775"/>
                      <a:pt x="1492" y="749"/>
                      <a:pt x="1482" y="721"/>
                    </a:cubicBezTo>
                    <a:cubicBezTo>
                      <a:pt x="1478" y="712"/>
                      <a:pt x="1475" y="704"/>
                      <a:pt x="1472" y="696"/>
                    </a:cubicBezTo>
                    <a:cubicBezTo>
                      <a:pt x="1462" y="671"/>
                      <a:pt x="1453" y="646"/>
                      <a:pt x="1445" y="622"/>
                    </a:cubicBezTo>
                    <a:cubicBezTo>
                      <a:pt x="1441" y="609"/>
                      <a:pt x="1436" y="597"/>
                      <a:pt x="1432" y="585"/>
                    </a:cubicBezTo>
                    <a:cubicBezTo>
                      <a:pt x="1426" y="565"/>
                      <a:pt x="1419" y="542"/>
                      <a:pt x="1413" y="522"/>
                    </a:cubicBezTo>
                    <a:cubicBezTo>
                      <a:pt x="1408" y="506"/>
                      <a:pt x="1404" y="489"/>
                      <a:pt x="1400" y="473"/>
                    </a:cubicBezTo>
                    <a:cubicBezTo>
                      <a:pt x="1395" y="456"/>
                      <a:pt x="1391" y="439"/>
                      <a:pt x="1386" y="422"/>
                    </a:cubicBezTo>
                    <a:cubicBezTo>
                      <a:pt x="1382" y="401"/>
                      <a:pt x="1376" y="380"/>
                      <a:pt x="1372" y="360"/>
                    </a:cubicBezTo>
                    <a:cubicBezTo>
                      <a:pt x="1369" y="347"/>
                      <a:pt x="1367" y="333"/>
                      <a:pt x="1364" y="319"/>
                    </a:cubicBezTo>
                    <a:cubicBezTo>
                      <a:pt x="1360" y="295"/>
                      <a:pt x="1355" y="270"/>
                      <a:pt x="1351" y="245"/>
                    </a:cubicBezTo>
                    <a:cubicBezTo>
                      <a:pt x="1350" y="235"/>
                      <a:pt x="1348" y="224"/>
                      <a:pt x="1347" y="214"/>
                    </a:cubicBezTo>
                    <a:cubicBezTo>
                      <a:pt x="1342" y="186"/>
                      <a:pt x="1338" y="158"/>
                      <a:pt x="1335" y="130"/>
                    </a:cubicBezTo>
                    <a:cubicBezTo>
                      <a:pt x="1335" y="123"/>
                      <a:pt x="1333" y="114"/>
                      <a:pt x="1333" y="107"/>
                    </a:cubicBezTo>
                    <a:cubicBezTo>
                      <a:pt x="1330" y="76"/>
                      <a:pt x="1327" y="45"/>
                      <a:pt x="1326" y="15"/>
                    </a:cubicBezTo>
                    <a:cubicBezTo>
                      <a:pt x="1326" y="9"/>
                      <a:pt x="1326" y="5"/>
                      <a:pt x="132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8845147" y="3945481"/>
                <a:ext cx="5251" cy="35487"/>
              </a:xfrm>
              <a:custGeom>
                <a:avLst/>
                <a:gdLst/>
                <a:ahLst/>
                <a:cxnLst/>
                <a:rect l="l" t="t" r="r" b="b"/>
                <a:pathLst>
                  <a:path w="66" h="446" extrusionOk="0">
                    <a:moveTo>
                      <a:pt x="0" y="0"/>
                    </a:moveTo>
                    <a:lnTo>
                      <a:pt x="0" y="0"/>
                    </a:lnTo>
                    <a:cubicBezTo>
                      <a:pt x="3" y="9"/>
                      <a:pt x="5" y="18"/>
                      <a:pt x="7" y="27"/>
                    </a:cubicBezTo>
                    <a:lnTo>
                      <a:pt x="7" y="27"/>
                    </a:lnTo>
                    <a:cubicBezTo>
                      <a:pt x="5" y="18"/>
                      <a:pt x="3" y="9"/>
                      <a:pt x="0" y="0"/>
                    </a:cubicBezTo>
                    <a:close/>
                    <a:moveTo>
                      <a:pt x="7" y="27"/>
                    </a:moveTo>
                    <a:lnTo>
                      <a:pt x="7" y="27"/>
                    </a:lnTo>
                    <a:cubicBezTo>
                      <a:pt x="8" y="34"/>
                      <a:pt x="10" y="41"/>
                      <a:pt x="12" y="49"/>
                    </a:cubicBezTo>
                    <a:lnTo>
                      <a:pt x="12" y="49"/>
                    </a:lnTo>
                    <a:cubicBezTo>
                      <a:pt x="10" y="41"/>
                      <a:pt x="9" y="34"/>
                      <a:pt x="7" y="27"/>
                    </a:cubicBezTo>
                    <a:close/>
                    <a:moveTo>
                      <a:pt x="12" y="49"/>
                    </a:moveTo>
                    <a:cubicBezTo>
                      <a:pt x="13" y="57"/>
                      <a:pt x="15" y="65"/>
                      <a:pt x="17" y="74"/>
                    </a:cubicBezTo>
                    <a:cubicBezTo>
                      <a:pt x="20" y="87"/>
                      <a:pt x="22" y="99"/>
                      <a:pt x="25" y="112"/>
                    </a:cubicBezTo>
                    <a:lnTo>
                      <a:pt x="25" y="112"/>
                    </a:lnTo>
                    <a:cubicBezTo>
                      <a:pt x="21" y="91"/>
                      <a:pt x="16" y="70"/>
                      <a:pt x="12" y="49"/>
                    </a:cubicBezTo>
                    <a:close/>
                    <a:moveTo>
                      <a:pt x="25" y="112"/>
                    </a:moveTo>
                    <a:cubicBezTo>
                      <a:pt x="46" y="222"/>
                      <a:pt x="60" y="333"/>
                      <a:pt x="65" y="445"/>
                    </a:cubicBezTo>
                    <a:cubicBezTo>
                      <a:pt x="62" y="380"/>
                      <a:pt x="56" y="315"/>
                      <a:pt x="48" y="251"/>
                    </a:cubicBezTo>
                    <a:cubicBezTo>
                      <a:pt x="42" y="204"/>
                      <a:pt x="34" y="158"/>
                      <a:pt x="25" y="1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8843158" y="3938240"/>
                <a:ext cx="1830" cy="6604"/>
              </a:xfrm>
              <a:custGeom>
                <a:avLst/>
                <a:gdLst/>
                <a:ahLst/>
                <a:cxnLst/>
                <a:rect l="l" t="t" r="r" b="b"/>
                <a:pathLst>
                  <a:path w="23" h="83" extrusionOk="0">
                    <a:moveTo>
                      <a:pt x="0" y="0"/>
                    </a:moveTo>
                    <a:cubicBezTo>
                      <a:pt x="8" y="28"/>
                      <a:pt x="15" y="54"/>
                      <a:pt x="23" y="82"/>
                    </a:cubicBezTo>
                    <a:cubicBezTo>
                      <a:pt x="15" y="54"/>
                      <a:pt x="8" y="28"/>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8826529" y="4075175"/>
                <a:ext cx="1910" cy="3342"/>
              </a:xfrm>
              <a:custGeom>
                <a:avLst/>
                <a:gdLst/>
                <a:ahLst/>
                <a:cxnLst/>
                <a:rect l="l" t="t" r="r" b="b"/>
                <a:pathLst>
                  <a:path w="24" h="42" extrusionOk="0">
                    <a:moveTo>
                      <a:pt x="0" y="42"/>
                    </a:moveTo>
                    <a:cubicBezTo>
                      <a:pt x="9" y="27"/>
                      <a:pt x="17" y="14"/>
                      <a:pt x="24" y="0"/>
                    </a:cubicBezTo>
                    <a:cubicBezTo>
                      <a:pt x="17" y="14"/>
                      <a:pt x="9" y="27"/>
                      <a:pt x="0" y="4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8847693" y="4018126"/>
                <a:ext cx="477" cy="1910"/>
              </a:xfrm>
              <a:custGeom>
                <a:avLst/>
                <a:gdLst/>
                <a:ahLst/>
                <a:cxnLst/>
                <a:rect l="l" t="t" r="r" b="b"/>
                <a:pathLst>
                  <a:path w="6" h="24" extrusionOk="0">
                    <a:moveTo>
                      <a:pt x="5" y="0"/>
                    </a:moveTo>
                    <a:cubicBezTo>
                      <a:pt x="4" y="8"/>
                      <a:pt x="2" y="15"/>
                      <a:pt x="1" y="24"/>
                    </a:cubicBezTo>
                    <a:cubicBezTo>
                      <a:pt x="2" y="15"/>
                      <a:pt x="4"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8848887" y="4008816"/>
                <a:ext cx="557" cy="3740"/>
              </a:xfrm>
              <a:custGeom>
                <a:avLst/>
                <a:gdLst/>
                <a:ahLst/>
                <a:cxnLst/>
                <a:rect l="l" t="t" r="r" b="b"/>
                <a:pathLst>
                  <a:path w="7" h="47" extrusionOk="0">
                    <a:moveTo>
                      <a:pt x="6" y="1"/>
                    </a:moveTo>
                    <a:cubicBezTo>
                      <a:pt x="4" y="16"/>
                      <a:pt x="2" y="32"/>
                      <a:pt x="1" y="47"/>
                    </a:cubicBezTo>
                    <a:cubicBezTo>
                      <a:pt x="2" y="32"/>
                      <a:pt x="4" y="16"/>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8849683" y="3999348"/>
                <a:ext cx="557" cy="5490"/>
              </a:xfrm>
              <a:custGeom>
                <a:avLst/>
                <a:gdLst/>
                <a:ahLst/>
                <a:cxnLst/>
                <a:rect l="l" t="t" r="r" b="b"/>
                <a:pathLst>
                  <a:path w="7" h="69" extrusionOk="0">
                    <a:moveTo>
                      <a:pt x="7" y="1"/>
                    </a:moveTo>
                    <a:lnTo>
                      <a:pt x="7" y="1"/>
                    </a:lnTo>
                    <a:cubicBezTo>
                      <a:pt x="4" y="24"/>
                      <a:pt x="2" y="46"/>
                      <a:pt x="1" y="68"/>
                    </a:cubicBezTo>
                    <a:cubicBezTo>
                      <a:pt x="2" y="46"/>
                      <a:pt x="5" y="24"/>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8850319" y="3989879"/>
                <a:ext cx="159" cy="6843"/>
              </a:xfrm>
              <a:custGeom>
                <a:avLst/>
                <a:gdLst/>
                <a:ahLst/>
                <a:cxnLst/>
                <a:rect l="l" t="t" r="r" b="b"/>
                <a:pathLst>
                  <a:path w="2" h="86" extrusionOk="0">
                    <a:moveTo>
                      <a:pt x="2" y="0"/>
                    </a:moveTo>
                    <a:cubicBezTo>
                      <a:pt x="2" y="28"/>
                      <a:pt x="0" y="56"/>
                      <a:pt x="0" y="86"/>
                    </a:cubicBezTo>
                    <a:cubicBezTo>
                      <a:pt x="0" y="56"/>
                      <a:pt x="2" y="28"/>
                      <a:pt x="2"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8850319" y="3981923"/>
                <a:ext cx="159" cy="5888"/>
              </a:xfrm>
              <a:custGeom>
                <a:avLst/>
                <a:gdLst/>
                <a:ahLst/>
                <a:cxnLst/>
                <a:rect l="l" t="t" r="r" b="b"/>
                <a:pathLst>
                  <a:path w="2" h="74" extrusionOk="0">
                    <a:moveTo>
                      <a:pt x="0" y="0"/>
                    </a:moveTo>
                    <a:cubicBezTo>
                      <a:pt x="2" y="25"/>
                      <a:pt x="2" y="49"/>
                      <a:pt x="2" y="74"/>
                    </a:cubicBezTo>
                    <a:cubicBezTo>
                      <a:pt x="2" y="49"/>
                      <a:pt x="2" y="24"/>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8819845" y="4082416"/>
                <a:ext cx="4535" cy="6922"/>
              </a:xfrm>
              <a:custGeom>
                <a:avLst/>
                <a:gdLst/>
                <a:ahLst/>
                <a:cxnLst/>
                <a:rect l="l" t="t" r="r" b="b"/>
                <a:pathLst>
                  <a:path w="57" h="87" extrusionOk="0">
                    <a:moveTo>
                      <a:pt x="56" y="1"/>
                    </a:moveTo>
                    <a:cubicBezTo>
                      <a:pt x="46" y="17"/>
                      <a:pt x="36" y="33"/>
                      <a:pt x="24" y="49"/>
                    </a:cubicBezTo>
                    <a:cubicBezTo>
                      <a:pt x="24" y="49"/>
                      <a:pt x="24" y="51"/>
                      <a:pt x="24" y="51"/>
                    </a:cubicBezTo>
                    <a:cubicBezTo>
                      <a:pt x="23" y="52"/>
                      <a:pt x="22" y="54"/>
                      <a:pt x="21" y="55"/>
                    </a:cubicBezTo>
                    <a:lnTo>
                      <a:pt x="21" y="55"/>
                    </a:lnTo>
                    <a:cubicBezTo>
                      <a:pt x="33" y="37"/>
                      <a:pt x="45" y="19"/>
                      <a:pt x="56" y="1"/>
                    </a:cubicBezTo>
                    <a:close/>
                    <a:moveTo>
                      <a:pt x="21" y="55"/>
                    </a:moveTo>
                    <a:cubicBezTo>
                      <a:pt x="14" y="65"/>
                      <a:pt x="7" y="76"/>
                      <a:pt x="0" y="86"/>
                    </a:cubicBezTo>
                    <a:cubicBezTo>
                      <a:pt x="8" y="76"/>
                      <a:pt x="15" y="65"/>
                      <a:pt x="21" y="5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8491552" y="3975000"/>
                <a:ext cx="318" cy="4774"/>
              </a:xfrm>
              <a:custGeom>
                <a:avLst/>
                <a:gdLst/>
                <a:ahLst/>
                <a:cxnLst/>
                <a:rect l="l" t="t" r="r" b="b"/>
                <a:pathLst>
                  <a:path w="4" h="60" extrusionOk="0">
                    <a:moveTo>
                      <a:pt x="0" y="59"/>
                    </a:moveTo>
                    <a:cubicBezTo>
                      <a:pt x="2" y="40"/>
                      <a:pt x="2" y="20"/>
                      <a:pt x="3" y="0"/>
                    </a:cubicBezTo>
                    <a:cubicBezTo>
                      <a:pt x="2" y="20"/>
                      <a:pt x="2" y="40"/>
                      <a:pt x="0"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8499349" y="3932910"/>
                <a:ext cx="955" cy="2785"/>
              </a:xfrm>
              <a:custGeom>
                <a:avLst/>
                <a:gdLst/>
                <a:ahLst/>
                <a:cxnLst/>
                <a:rect l="l" t="t" r="r" b="b"/>
                <a:pathLst>
                  <a:path w="12" h="35" extrusionOk="0">
                    <a:moveTo>
                      <a:pt x="1" y="35"/>
                    </a:moveTo>
                    <a:cubicBezTo>
                      <a:pt x="5" y="23"/>
                      <a:pt x="8" y="13"/>
                      <a:pt x="11" y="1"/>
                    </a:cubicBezTo>
                    <a:cubicBezTo>
                      <a:pt x="8" y="13"/>
                      <a:pt x="5" y="23"/>
                      <a:pt x="1"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8493780" y="3958212"/>
                <a:ext cx="159" cy="1432"/>
              </a:xfrm>
              <a:custGeom>
                <a:avLst/>
                <a:gdLst/>
                <a:ahLst/>
                <a:cxnLst/>
                <a:rect l="l" t="t" r="r" b="b"/>
                <a:pathLst>
                  <a:path w="2" h="18" extrusionOk="0">
                    <a:moveTo>
                      <a:pt x="2" y="1"/>
                    </a:moveTo>
                    <a:lnTo>
                      <a:pt x="1" y="9"/>
                    </a:lnTo>
                    <a:cubicBezTo>
                      <a:pt x="1" y="6"/>
                      <a:pt x="2" y="4"/>
                      <a:pt x="2" y="1"/>
                    </a:cubicBezTo>
                    <a:close/>
                    <a:moveTo>
                      <a:pt x="1" y="9"/>
                    </a:moveTo>
                    <a:cubicBezTo>
                      <a:pt x="0" y="11"/>
                      <a:pt x="0" y="14"/>
                      <a:pt x="0" y="17"/>
                    </a:cubicBezTo>
                    <a:lnTo>
                      <a:pt x="1" y="9"/>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8497121" y="3940866"/>
                <a:ext cx="796" cy="2705"/>
              </a:xfrm>
              <a:custGeom>
                <a:avLst/>
                <a:gdLst/>
                <a:ahLst/>
                <a:cxnLst/>
                <a:rect l="l" t="t" r="r" b="b"/>
                <a:pathLst>
                  <a:path w="10" h="34" extrusionOk="0">
                    <a:moveTo>
                      <a:pt x="1" y="33"/>
                    </a:moveTo>
                    <a:cubicBezTo>
                      <a:pt x="4" y="23"/>
                      <a:pt x="7" y="13"/>
                      <a:pt x="10" y="1"/>
                    </a:cubicBezTo>
                    <a:cubicBezTo>
                      <a:pt x="7" y="13"/>
                      <a:pt x="4" y="23"/>
                      <a:pt x="1" y="3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8492188" y="3967282"/>
                <a:ext cx="477" cy="3819"/>
              </a:xfrm>
              <a:custGeom>
                <a:avLst/>
                <a:gdLst/>
                <a:ahLst/>
                <a:cxnLst/>
                <a:rect l="l" t="t" r="r" b="b"/>
                <a:pathLst>
                  <a:path w="6" h="48" extrusionOk="0">
                    <a:moveTo>
                      <a:pt x="1" y="47"/>
                    </a:moveTo>
                    <a:cubicBezTo>
                      <a:pt x="2" y="31"/>
                      <a:pt x="4" y="16"/>
                      <a:pt x="5" y="0"/>
                    </a:cubicBezTo>
                    <a:cubicBezTo>
                      <a:pt x="4" y="16"/>
                      <a:pt x="2" y="31"/>
                      <a:pt x="1" y="4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8495291" y="3949221"/>
                <a:ext cx="557" cy="2307"/>
              </a:xfrm>
              <a:custGeom>
                <a:avLst/>
                <a:gdLst/>
                <a:ahLst/>
                <a:cxnLst/>
                <a:rect l="l" t="t" r="r" b="b"/>
                <a:pathLst>
                  <a:path w="7" h="29" extrusionOk="0">
                    <a:moveTo>
                      <a:pt x="0" y="28"/>
                    </a:moveTo>
                    <a:cubicBezTo>
                      <a:pt x="2" y="20"/>
                      <a:pt x="5" y="9"/>
                      <a:pt x="6" y="0"/>
                    </a:cubicBezTo>
                    <a:cubicBezTo>
                      <a:pt x="5" y="9"/>
                      <a:pt x="2" y="20"/>
                      <a:pt x="0" y="2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8500861" y="3809422"/>
                <a:ext cx="342061" cy="243079"/>
              </a:xfrm>
              <a:custGeom>
                <a:avLst/>
                <a:gdLst/>
                <a:ahLst/>
                <a:cxnLst/>
                <a:rect l="l" t="t" r="r" b="b"/>
                <a:pathLst>
                  <a:path w="4299" h="3055" extrusionOk="0">
                    <a:moveTo>
                      <a:pt x="2693" y="377"/>
                    </a:moveTo>
                    <a:cubicBezTo>
                      <a:pt x="2793" y="377"/>
                      <a:pt x="2890" y="394"/>
                      <a:pt x="2974" y="426"/>
                    </a:cubicBezTo>
                    <a:cubicBezTo>
                      <a:pt x="3509" y="669"/>
                      <a:pt x="3806" y="1429"/>
                      <a:pt x="3328" y="1682"/>
                    </a:cubicBezTo>
                    <a:cubicBezTo>
                      <a:pt x="3298" y="1698"/>
                      <a:pt x="3266" y="1705"/>
                      <a:pt x="3234" y="1705"/>
                    </a:cubicBezTo>
                    <a:cubicBezTo>
                      <a:pt x="2985" y="1705"/>
                      <a:pt x="2682" y="1286"/>
                      <a:pt x="2522" y="1157"/>
                    </a:cubicBezTo>
                    <a:cubicBezTo>
                      <a:pt x="2348" y="1018"/>
                      <a:pt x="1846" y="752"/>
                      <a:pt x="2272" y="489"/>
                    </a:cubicBezTo>
                    <a:cubicBezTo>
                      <a:pt x="2396" y="413"/>
                      <a:pt x="2548" y="377"/>
                      <a:pt x="2693" y="377"/>
                    </a:cubicBezTo>
                    <a:close/>
                    <a:moveTo>
                      <a:pt x="2135" y="1"/>
                    </a:moveTo>
                    <a:cubicBezTo>
                      <a:pt x="2099" y="1"/>
                      <a:pt x="2062" y="2"/>
                      <a:pt x="2026" y="4"/>
                    </a:cubicBezTo>
                    <a:cubicBezTo>
                      <a:pt x="1678" y="20"/>
                      <a:pt x="1331" y="117"/>
                      <a:pt x="1008" y="302"/>
                    </a:cubicBezTo>
                    <a:cubicBezTo>
                      <a:pt x="515" y="587"/>
                      <a:pt x="172" y="1030"/>
                      <a:pt x="1" y="1528"/>
                    </a:cubicBezTo>
                    <a:cubicBezTo>
                      <a:pt x="313" y="2442"/>
                      <a:pt x="1172" y="3055"/>
                      <a:pt x="2136" y="3055"/>
                    </a:cubicBezTo>
                    <a:cubicBezTo>
                      <a:pt x="3102" y="3055"/>
                      <a:pt x="3960" y="2441"/>
                      <a:pt x="4273" y="1529"/>
                    </a:cubicBezTo>
                    <a:lnTo>
                      <a:pt x="4273" y="1529"/>
                    </a:lnTo>
                    <a:cubicBezTo>
                      <a:pt x="4282" y="1555"/>
                      <a:pt x="4290" y="1582"/>
                      <a:pt x="4298" y="1609"/>
                    </a:cubicBezTo>
                    <a:cubicBezTo>
                      <a:pt x="4291" y="1582"/>
                      <a:pt x="4282" y="1554"/>
                      <a:pt x="4273" y="1528"/>
                    </a:cubicBezTo>
                    <a:cubicBezTo>
                      <a:pt x="4273" y="1528"/>
                      <a:pt x="4273" y="1528"/>
                      <a:pt x="4273" y="1529"/>
                    </a:cubicBezTo>
                    <a:lnTo>
                      <a:pt x="4273" y="1529"/>
                    </a:lnTo>
                    <a:cubicBezTo>
                      <a:pt x="4227" y="1392"/>
                      <a:pt x="4167" y="1258"/>
                      <a:pt x="4092" y="1129"/>
                    </a:cubicBezTo>
                    <a:cubicBezTo>
                      <a:pt x="3674" y="404"/>
                      <a:pt x="2915" y="1"/>
                      <a:pt x="21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8639705" y="4165882"/>
                <a:ext cx="2069" cy="398"/>
              </a:xfrm>
              <a:custGeom>
                <a:avLst/>
                <a:gdLst/>
                <a:ahLst/>
                <a:cxnLst/>
                <a:rect l="l" t="t" r="r" b="b"/>
                <a:pathLst>
                  <a:path w="26" h="5" extrusionOk="0">
                    <a:moveTo>
                      <a:pt x="1" y="0"/>
                    </a:moveTo>
                    <a:cubicBezTo>
                      <a:pt x="10" y="2"/>
                      <a:pt x="19" y="3"/>
                      <a:pt x="26" y="5"/>
                    </a:cubicBezTo>
                    <a:cubicBezTo>
                      <a:pt x="19" y="3"/>
                      <a:pt x="10"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8689992" y="4166677"/>
                <a:ext cx="7002" cy="875"/>
              </a:xfrm>
              <a:custGeom>
                <a:avLst/>
                <a:gdLst/>
                <a:ahLst/>
                <a:cxnLst/>
                <a:rect l="l" t="t" r="r" b="b"/>
                <a:pathLst>
                  <a:path w="88" h="11" extrusionOk="0">
                    <a:moveTo>
                      <a:pt x="1" y="11"/>
                    </a:moveTo>
                    <a:cubicBezTo>
                      <a:pt x="30" y="8"/>
                      <a:pt x="58" y="5"/>
                      <a:pt x="88" y="1"/>
                    </a:cubicBezTo>
                    <a:cubicBezTo>
                      <a:pt x="58" y="5"/>
                      <a:pt x="30" y="8"/>
                      <a:pt x="1" y="1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8654982" y="4167871"/>
                <a:ext cx="5570" cy="557"/>
              </a:xfrm>
              <a:custGeom>
                <a:avLst/>
                <a:gdLst/>
                <a:ahLst/>
                <a:cxnLst/>
                <a:rect l="l" t="t" r="r" b="b"/>
                <a:pathLst>
                  <a:path w="70" h="7" extrusionOk="0">
                    <a:moveTo>
                      <a:pt x="0" y="0"/>
                    </a:moveTo>
                    <a:cubicBezTo>
                      <a:pt x="24" y="2"/>
                      <a:pt x="46" y="5"/>
                      <a:pt x="70" y="6"/>
                    </a:cubicBezTo>
                    <a:cubicBezTo>
                      <a:pt x="46" y="5"/>
                      <a:pt x="24" y="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8663098" y="4168428"/>
                <a:ext cx="7082" cy="239"/>
              </a:xfrm>
              <a:custGeom>
                <a:avLst/>
                <a:gdLst/>
                <a:ahLst/>
                <a:cxnLst/>
                <a:rect l="l" t="t" r="r" b="b"/>
                <a:pathLst>
                  <a:path w="89" h="3" extrusionOk="0">
                    <a:moveTo>
                      <a:pt x="88" y="2"/>
                    </a:moveTo>
                    <a:cubicBezTo>
                      <a:pt x="59" y="2"/>
                      <a:pt x="29" y="1"/>
                      <a:pt x="0" y="1"/>
                    </a:cubicBezTo>
                    <a:cubicBezTo>
                      <a:pt x="29" y="1"/>
                      <a:pt x="59" y="2"/>
                      <a:pt x="88"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8632624" y="4164449"/>
                <a:ext cx="318" cy="80"/>
              </a:xfrm>
              <a:custGeom>
                <a:avLst/>
                <a:gdLst/>
                <a:ahLst/>
                <a:cxnLst/>
                <a:rect l="l" t="t" r="r" b="b"/>
                <a:pathLst>
                  <a:path w="4" h="1" extrusionOk="0">
                    <a:moveTo>
                      <a:pt x="0" y="1"/>
                    </a:moveTo>
                    <a:cubicBezTo>
                      <a:pt x="2" y="1"/>
                      <a:pt x="2" y="1"/>
                      <a:pt x="3" y="1"/>
                    </a:cubicBezTo>
                    <a:cubicBezTo>
                      <a:pt x="2" y="1"/>
                      <a:pt x="2" y="1"/>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8699142" y="4165245"/>
                <a:ext cx="6206" cy="1194"/>
              </a:xfrm>
              <a:custGeom>
                <a:avLst/>
                <a:gdLst/>
                <a:ahLst/>
                <a:cxnLst/>
                <a:rect l="l" t="t" r="r" b="b"/>
                <a:pathLst>
                  <a:path w="78" h="15" extrusionOk="0">
                    <a:moveTo>
                      <a:pt x="1" y="14"/>
                    </a:moveTo>
                    <a:cubicBezTo>
                      <a:pt x="27" y="10"/>
                      <a:pt x="52" y="5"/>
                      <a:pt x="77" y="1"/>
                    </a:cubicBezTo>
                    <a:cubicBezTo>
                      <a:pt x="52" y="5"/>
                      <a:pt x="27"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8671691" y="4168348"/>
                <a:ext cx="7718" cy="318"/>
              </a:xfrm>
              <a:custGeom>
                <a:avLst/>
                <a:gdLst/>
                <a:ahLst/>
                <a:cxnLst/>
                <a:rect l="l" t="t" r="r" b="b"/>
                <a:pathLst>
                  <a:path w="97" h="4" extrusionOk="0">
                    <a:moveTo>
                      <a:pt x="1" y="3"/>
                    </a:moveTo>
                    <a:cubicBezTo>
                      <a:pt x="33" y="3"/>
                      <a:pt x="64" y="2"/>
                      <a:pt x="97" y="0"/>
                    </a:cubicBezTo>
                    <a:cubicBezTo>
                      <a:pt x="64" y="2"/>
                      <a:pt x="33" y="3"/>
                      <a:pt x="1"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8647105" y="4167075"/>
                <a:ext cx="3978" cy="477"/>
              </a:xfrm>
              <a:custGeom>
                <a:avLst/>
                <a:gdLst/>
                <a:ahLst/>
                <a:cxnLst/>
                <a:rect l="l" t="t" r="r" b="b"/>
                <a:pathLst>
                  <a:path w="50" h="6" extrusionOk="0">
                    <a:moveTo>
                      <a:pt x="1" y="0"/>
                    </a:moveTo>
                    <a:cubicBezTo>
                      <a:pt x="17" y="2"/>
                      <a:pt x="33" y="4"/>
                      <a:pt x="49" y="6"/>
                    </a:cubicBezTo>
                    <a:cubicBezTo>
                      <a:pt x="33" y="4"/>
                      <a:pt x="17"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8680842" y="4167712"/>
                <a:ext cx="7479" cy="716"/>
              </a:xfrm>
              <a:custGeom>
                <a:avLst/>
                <a:gdLst/>
                <a:ahLst/>
                <a:cxnLst/>
                <a:rect l="l" t="t" r="r" b="b"/>
                <a:pathLst>
                  <a:path w="94" h="9" extrusionOk="0">
                    <a:moveTo>
                      <a:pt x="1" y="8"/>
                    </a:moveTo>
                    <a:cubicBezTo>
                      <a:pt x="32" y="7"/>
                      <a:pt x="63" y="4"/>
                      <a:pt x="94" y="1"/>
                    </a:cubicBezTo>
                    <a:cubicBezTo>
                      <a:pt x="63" y="4"/>
                      <a:pt x="32" y="7"/>
                      <a:pt x="1"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8751895" y="4148616"/>
                <a:ext cx="1353" cy="716"/>
              </a:xfrm>
              <a:custGeom>
                <a:avLst/>
                <a:gdLst/>
                <a:ahLst/>
                <a:cxnLst/>
                <a:rect l="l" t="t" r="r" b="b"/>
                <a:pathLst>
                  <a:path w="17" h="9" extrusionOk="0">
                    <a:moveTo>
                      <a:pt x="0" y="8"/>
                    </a:moveTo>
                    <a:cubicBezTo>
                      <a:pt x="6" y="5"/>
                      <a:pt x="11" y="2"/>
                      <a:pt x="16" y="1"/>
                    </a:cubicBezTo>
                    <a:cubicBezTo>
                      <a:pt x="11" y="2"/>
                      <a:pt x="6" y="5"/>
                      <a:pt x="0"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8759852" y="4144080"/>
                <a:ext cx="1512" cy="1034"/>
              </a:xfrm>
              <a:custGeom>
                <a:avLst/>
                <a:gdLst/>
                <a:ahLst/>
                <a:cxnLst/>
                <a:rect l="l" t="t" r="r" b="b"/>
                <a:pathLst>
                  <a:path w="19" h="13" extrusionOk="0">
                    <a:moveTo>
                      <a:pt x="18" y="0"/>
                    </a:moveTo>
                    <a:cubicBezTo>
                      <a:pt x="14" y="4"/>
                      <a:pt x="9" y="6"/>
                      <a:pt x="5" y="9"/>
                    </a:cubicBezTo>
                    <a:lnTo>
                      <a:pt x="5" y="9"/>
                    </a:lnTo>
                    <a:cubicBezTo>
                      <a:pt x="7" y="8"/>
                      <a:pt x="9" y="7"/>
                      <a:pt x="11" y="6"/>
                    </a:cubicBezTo>
                    <a:cubicBezTo>
                      <a:pt x="14" y="5"/>
                      <a:pt x="17" y="2"/>
                      <a:pt x="18" y="0"/>
                    </a:cubicBezTo>
                    <a:close/>
                    <a:moveTo>
                      <a:pt x="5" y="9"/>
                    </a:moveTo>
                    <a:cubicBezTo>
                      <a:pt x="3" y="10"/>
                      <a:pt x="2" y="11"/>
                      <a:pt x="0" y="12"/>
                    </a:cubicBezTo>
                    <a:cubicBezTo>
                      <a:pt x="2" y="11"/>
                      <a:pt x="4" y="10"/>
                      <a:pt x="5" y="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8767251" y="4139147"/>
                <a:ext cx="2307" cy="1353"/>
              </a:xfrm>
              <a:custGeom>
                <a:avLst/>
                <a:gdLst/>
                <a:ahLst/>
                <a:cxnLst/>
                <a:rect l="l" t="t" r="r" b="b"/>
                <a:pathLst>
                  <a:path w="29" h="17" extrusionOk="0">
                    <a:moveTo>
                      <a:pt x="0" y="17"/>
                    </a:moveTo>
                    <a:cubicBezTo>
                      <a:pt x="9" y="11"/>
                      <a:pt x="19" y="6"/>
                      <a:pt x="28" y="1"/>
                    </a:cubicBezTo>
                    <a:cubicBezTo>
                      <a:pt x="19" y="6"/>
                      <a:pt x="9" y="11"/>
                      <a:pt x="0" y="1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8774174" y="4133657"/>
                <a:ext cx="3103" cy="2307"/>
              </a:xfrm>
              <a:custGeom>
                <a:avLst/>
                <a:gdLst/>
                <a:ahLst/>
                <a:cxnLst/>
                <a:rect l="l" t="t" r="r" b="b"/>
                <a:pathLst>
                  <a:path w="39" h="29" extrusionOk="0">
                    <a:moveTo>
                      <a:pt x="38" y="0"/>
                    </a:moveTo>
                    <a:lnTo>
                      <a:pt x="38" y="0"/>
                    </a:lnTo>
                    <a:cubicBezTo>
                      <a:pt x="25" y="11"/>
                      <a:pt x="12" y="19"/>
                      <a:pt x="0" y="28"/>
                    </a:cubicBezTo>
                    <a:cubicBezTo>
                      <a:pt x="13" y="19"/>
                      <a:pt x="27" y="11"/>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5" name="Google Shape;175;p2"/>
              <p:cNvSpPr/>
              <p:nvPr/>
            </p:nvSpPr>
            <p:spPr>
              <a:xfrm>
                <a:off x="8780380" y="4127928"/>
                <a:ext cx="4297" cy="3421"/>
              </a:xfrm>
              <a:custGeom>
                <a:avLst/>
                <a:gdLst/>
                <a:ahLst/>
                <a:cxnLst/>
                <a:rect l="l" t="t" r="r" b="b"/>
                <a:pathLst>
                  <a:path w="54" h="43" extrusionOk="0">
                    <a:moveTo>
                      <a:pt x="0" y="43"/>
                    </a:moveTo>
                    <a:cubicBezTo>
                      <a:pt x="18" y="28"/>
                      <a:pt x="37" y="15"/>
                      <a:pt x="53" y="0"/>
                    </a:cubicBezTo>
                    <a:cubicBezTo>
                      <a:pt x="37" y="15"/>
                      <a:pt x="18" y="28"/>
                      <a:pt x="0" y="4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6" name="Google Shape;176;p2"/>
              <p:cNvSpPr/>
              <p:nvPr/>
            </p:nvSpPr>
            <p:spPr>
              <a:xfrm>
                <a:off x="8743540" y="4152514"/>
                <a:ext cx="1591" cy="796"/>
              </a:xfrm>
              <a:custGeom>
                <a:avLst/>
                <a:gdLst/>
                <a:ahLst/>
                <a:cxnLst/>
                <a:rect l="l" t="t" r="r" b="b"/>
                <a:pathLst>
                  <a:path w="20" h="10" extrusionOk="0">
                    <a:moveTo>
                      <a:pt x="20" y="0"/>
                    </a:moveTo>
                    <a:lnTo>
                      <a:pt x="20" y="0"/>
                    </a:lnTo>
                    <a:cubicBezTo>
                      <a:pt x="14" y="3"/>
                      <a:pt x="7" y="6"/>
                      <a:pt x="1" y="9"/>
                    </a:cubicBezTo>
                    <a:cubicBezTo>
                      <a:pt x="8" y="6"/>
                      <a:pt x="14" y="3"/>
                      <a:pt x="2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8791837" y="4089497"/>
                <a:ext cx="27928" cy="32304"/>
              </a:xfrm>
              <a:custGeom>
                <a:avLst/>
                <a:gdLst/>
                <a:ahLst/>
                <a:cxnLst/>
                <a:rect l="l" t="t" r="r" b="b"/>
                <a:pathLst>
                  <a:path w="351" h="406" extrusionOk="0">
                    <a:moveTo>
                      <a:pt x="351" y="0"/>
                    </a:moveTo>
                    <a:lnTo>
                      <a:pt x="351" y="0"/>
                    </a:lnTo>
                    <a:cubicBezTo>
                      <a:pt x="271" y="119"/>
                      <a:pt x="179" y="230"/>
                      <a:pt x="78" y="331"/>
                    </a:cubicBezTo>
                    <a:lnTo>
                      <a:pt x="78" y="331"/>
                    </a:lnTo>
                    <a:cubicBezTo>
                      <a:pt x="180" y="229"/>
                      <a:pt x="272" y="118"/>
                      <a:pt x="351" y="0"/>
                    </a:cubicBezTo>
                    <a:close/>
                    <a:moveTo>
                      <a:pt x="78" y="331"/>
                    </a:moveTo>
                    <a:cubicBezTo>
                      <a:pt x="53" y="356"/>
                      <a:pt x="27" y="381"/>
                      <a:pt x="0" y="405"/>
                    </a:cubicBezTo>
                    <a:cubicBezTo>
                      <a:pt x="27" y="381"/>
                      <a:pt x="53" y="356"/>
                      <a:pt x="78" y="33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8786188" y="4121961"/>
                <a:ext cx="5490" cy="4694"/>
              </a:xfrm>
              <a:custGeom>
                <a:avLst/>
                <a:gdLst/>
                <a:ahLst/>
                <a:cxnLst/>
                <a:rect l="l" t="t" r="r" b="b"/>
                <a:pathLst>
                  <a:path w="69" h="59" extrusionOk="0">
                    <a:moveTo>
                      <a:pt x="1" y="59"/>
                    </a:moveTo>
                    <a:cubicBezTo>
                      <a:pt x="24" y="40"/>
                      <a:pt x="46" y="21"/>
                      <a:pt x="68" y="0"/>
                    </a:cubicBezTo>
                    <a:cubicBezTo>
                      <a:pt x="46" y="21"/>
                      <a:pt x="24" y="40"/>
                      <a:pt x="1"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8735027" y="4155936"/>
                <a:ext cx="2148" cy="875"/>
              </a:xfrm>
              <a:custGeom>
                <a:avLst/>
                <a:gdLst/>
                <a:ahLst/>
                <a:cxnLst/>
                <a:rect l="l" t="t" r="r" b="b"/>
                <a:pathLst>
                  <a:path w="27" h="11" extrusionOk="0">
                    <a:moveTo>
                      <a:pt x="0" y="10"/>
                    </a:moveTo>
                    <a:cubicBezTo>
                      <a:pt x="9" y="8"/>
                      <a:pt x="18" y="3"/>
                      <a:pt x="27" y="0"/>
                    </a:cubicBezTo>
                    <a:cubicBezTo>
                      <a:pt x="18" y="3"/>
                      <a:pt x="9" y="8"/>
                      <a:pt x="0" y="1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8708292" y="4163495"/>
                <a:ext cx="5092" cy="1273"/>
              </a:xfrm>
              <a:custGeom>
                <a:avLst/>
                <a:gdLst/>
                <a:ahLst/>
                <a:cxnLst/>
                <a:rect l="l" t="t" r="r" b="b"/>
                <a:pathLst>
                  <a:path w="64" h="16" extrusionOk="0">
                    <a:moveTo>
                      <a:pt x="64" y="1"/>
                    </a:moveTo>
                    <a:lnTo>
                      <a:pt x="64" y="1"/>
                    </a:lnTo>
                    <a:cubicBezTo>
                      <a:pt x="43" y="5"/>
                      <a:pt x="23" y="10"/>
                      <a:pt x="0" y="16"/>
                    </a:cubicBezTo>
                    <a:cubicBezTo>
                      <a:pt x="23" y="11"/>
                      <a:pt x="43" y="5"/>
                      <a:pt x="6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8726195" y="4158800"/>
                <a:ext cx="3024" cy="1194"/>
              </a:xfrm>
              <a:custGeom>
                <a:avLst/>
                <a:gdLst/>
                <a:ahLst/>
                <a:cxnLst/>
                <a:rect l="l" t="t" r="r" b="b"/>
                <a:pathLst>
                  <a:path w="38" h="15" extrusionOk="0">
                    <a:moveTo>
                      <a:pt x="1" y="14"/>
                    </a:moveTo>
                    <a:cubicBezTo>
                      <a:pt x="14" y="10"/>
                      <a:pt x="26" y="5"/>
                      <a:pt x="38" y="1"/>
                    </a:cubicBezTo>
                    <a:cubicBezTo>
                      <a:pt x="26" y="5"/>
                      <a:pt x="14"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8717283" y="4161267"/>
                <a:ext cx="4058" cy="1273"/>
              </a:xfrm>
              <a:custGeom>
                <a:avLst/>
                <a:gdLst/>
                <a:ahLst/>
                <a:cxnLst/>
                <a:rect l="l" t="t" r="r" b="b"/>
                <a:pathLst>
                  <a:path w="51" h="16" extrusionOk="0">
                    <a:moveTo>
                      <a:pt x="1" y="16"/>
                    </a:moveTo>
                    <a:cubicBezTo>
                      <a:pt x="19" y="11"/>
                      <a:pt x="35" y="7"/>
                      <a:pt x="51" y="1"/>
                    </a:cubicBezTo>
                    <a:cubicBezTo>
                      <a:pt x="35" y="7"/>
                      <a:pt x="19" y="11"/>
                      <a:pt x="1" y="1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8491393" y="3930920"/>
                <a:ext cx="359088" cy="237748"/>
              </a:xfrm>
              <a:custGeom>
                <a:avLst/>
                <a:gdLst/>
                <a:ahLst/>
                <a:cxnLst/>
                <a:rect l="l" t="t" r="r" b="b"/>
                <a:pathLst>
                  <a:path w="4513" h="2988" extrusionOk="0">
                    <a:moveTo>
                      <a:pt x="120" y="1"/>
                    </a:moveTo>
                    <a:cubicBezTo>
                      <a:pt x="117" y="10"/>
                      <a:pt x="114" y="18"/>
                      <a:pt x="111" y="26"/>
                    </a:cubicBezTo>
                    <a:cubicBezTo>
                      <a:pt x="108" y="38"/>
                      <a:pt x="104" y="49"/>
                      <a:pt x="101" y="60"/>
                    </a:cubicBezTo>
                    <a:cubicBezTo>
                      <a:pt x="93" y="82"/>
                      <a:pt x="88" y="104"/>
                      <a:pt x="82" y="126"/>
                    </a:cubicBezTo>
                    <a:lnTo>
                      <a:pt x="73" y="158"/>
                    </a:lnTo>
                    <a:cubicBezTo>
                      <a:pt x="65" y="182"/>
                      <a:pt x="61" y="205"/>
                      <a:pt x="55" y="230"/>
                    </a:cubicBezTo>
                    <a:cubicBezTo>
                      <a:pt x="52" y="239"/>
                      <a:pt x="51" y="250"/>
                      <a:pt x="48" y="258"/>
                    </a:cubicBezTo>
                    <a:cubicBezTo>
                      <a:pt x="42" y="286"/>
                      <a:pt x="36" y="316"/>
                      <a:pt x="32" y="344"/>
                    </a:cubicBezTo>
                    <a:cubicBezTo>
                      <a:pt x="30" y="350"/>
                      <a:pt x="30" y="354"/>
                      <a:pt x="29" y="360"/>
                    </a:cubicBezTo>
                    <a:cubicBezTo>
                      <a:pt x="24" y="392"/>
                      <a:pt x="18" y="425"/>
                      <a:pt x="15" y="457"/>
                    </a:cubicBezTo>
                    <a:cubicBezTo>
                      <a:pt x="12" y="473"/>
                      <a:pt x="11" y="488"/>
                      <a:pt x="9" y="504"/>
                    </a:cubicBezTo>
                    <a:cubicBezTo>
                      <a:pt x="8" y="521"/>
                      <a:pt x="7" y="538"/>
                      <a:pt x="5" y="554"/>
                    </a:cubicBezTo>
                    <a:cubicBezTo>
                      <a:pt x="4" y="575"/>
                      <a:pt x="2" y="594"/>
                      <a:pt x="2" y="613"/>
                    </a:cubicBezTo>
                    <a:cubicBezTo>
                      <a:pt x="1" y="622"/>
                      <a:pt x="1" y="631"/>
                      <a:pt x="1" y="640"/>
                    </a:cubicBezTo>
                    <a:cubicBezTo>
                      <a:pt x="507" y="906"/>
                      <a:pt x="899" y="1360"/>
                      <a:pt x="1086" y="1909"/>
                    </a:cubicBezTo>
                    <a:cubicBezTo>
                      <a:pt x="1086" y="1909"/>
                      <a:pt x="1087" y="1911"/>
                      <a:pt x="1087" y="1912"/>
                    </a:cubicBezTo>
                    <a:cubicBezTo>
                      <a:pt x="1124" y="2021"/>
                      <a:pt x="1154" y="2135"/>
                      <a:pt x="1173" y="2249"/>
                    </a:cubicBezTo>
                    <a:cubicBezTo>
                      <a:pt x="1174" y="2258"/>
                      <a:pt x="1176" y="2266"/>
                      <a:pt x="1177" y="2274"/>
                    </a:cubicBezTo>
                    <a:cubicBezTo>
                      <a:pt x="1182" y="2294"/>
                      <a:pt x="1183" y="2314"/>
                      <a:pt x="1186" y="2333"/>
                    </a:cubicBezTo>
                    <a:cubicBezTo>
                      <a:pt x="1189" y="2350"/>
                      <a:pt x="1191" y="2366"/>
                      <a:pt x="1192" y="2380"/>
                    </a:cubicBezTo>
                    <a:cubicBezTo>
                      <a:pt x="1193" y="2398"/>
                      <a:pt x="1196" y="2414"/>
                      <a:pt x="1198" y="2432"/>
                    </a:cubicBezTo>
                    <a:cubicBezTo>
                      <a:pt x="1199" y="2453"/>
                      <a:pt x="1201" y="2473"/>
                      <a:pt x="1202" y="2494"/>
                    </a:cubicBezTo>
                    <a:cubicBezTo>
                      <a:pt x="1202" y="2507"/>
                      <a:pt x="1204" y="2520"/>
                      <a:pt x="1205" y="2534"/>
                    </a:cubicBezTo>
                    <a:cubicBezTo>
                      <a:pt x="1207" y="2569"/>
                      <a:pt x="1208" y="2603"/>
                      <a:pt x="1208" y="2638"/>
                    </a:cubicBezTo>
                    <a:cubicBezTo>
                      <a:pt x="1208" y="2669"/>
                      <a:pt x="1207" y="2699"/>
                      <a:pt x="1205" y="2728"/>
                    </a:cubicBezTo>
                    <a:cubicBezTo>
                      <a:pt x="1382" y="2822"/>
                      <a:pt x="1573" y="2891"/>
                      <a:pt x="1775" y="2936"/>
                    </a:cubicBezTo>
                    <a:lnTo>
                      <a:pt x="1777" y="2936"/>
                    </a:lnTo>
                    <a:cubicBezTo>
                      <a:pt x="1806" y="2943"/>
                      <a:pt x="1836" y="2947"/>
                      <a:pt x="1865" y="2953"/>
                    </a:cubicBezTo>
                    <a:cubicBezTo>
                      <a:pt x="1874" y="2955"/>
                      <a:pt x="1881" y="2956"/>
                      <a:pt x="1890" y="2958"/>
                    </a:cubicBezTo>
                    <a:cubicBezTo>
                      <a:pt x="1912" y="2962"/>
                      <a:pt x="1936" y="2965"/>
                      <a:pt x="1958" y="2968"/>
                    </a:cubicBezTo>
                    <a:cubicBezTo>
                      <a:pt x="1974" y="2970"/>
                      <a:pt x="1990" y="2972"/>
                      <a:pt x="2006" y="2974"/>
                    </a:cubicBezTo>
                    <a:cubicBezTo>
                      <a:pt x="2023" y="2975"/>
                      <a:pt x="2039" y="2977"/>
                      <a:pt x="2055" y="2978"/>
                    </a:cubicBezTo>
                    <a:cubicBezTo>
                      <a:pt x="2078" y="2980"/>
                      <a:pt x="2102" y="2983"/>
                      <a:pt x="2126" y="2984"/>
                    </a:cubicBezTo>
                    <a:cubicBezTo>
                      <a:pt x="2136" y="2984"/>
                      <a:pt x="2148" y="2984"/>
                      <a:pt x="2158" y="2986"/>
                    </a:cubicBezTo>
                    <a:cubicBezTo>
                      <a:pt x="2187" y="2987"/>
                      <a:pt x="2217" y="2987"/>
                      <a:pt x="2245" y="2987"/>
                    </a:cubicBezTo>
                    <a:lnTo>
                      <a:pt x="2267" y="2987"/>
                    </a:lnTo>
                    <a:cubicBezTo>
                      <a:pt x="2299" y="2987"/>
                      <a:pt x="2330" y="2986"/>
                      <a:pt x="2363" y="2984"/>
                    </a:cubicBezTo>
                    <a:lnTo>
                      <a:pt x="2380" y="2984"/>
                    </a:lnTo>
                    <a:cubicBezTo>
                      <a:pt x="2413" y="2983"/>
                      <a:pt x="2444" y="2980"/>
                      <a:pt x="2475" y="2977"/>
                    </a:cubicBezTo>
                    <a:cubicBezTo>
                      <a:pt x="2482" y="2975"/>
                      <a:pt x="2489" y="2975"/>
                      <a:pt x="2497" y="2974"/>
                    </a:cubicBezTo>
                    <a:cubicBezTo>
                      <a:pt x="2525" y="2971"/>
                      <a:pt x="2554" y="2968"/>
                      <a:pt x="2582" y="2964"/>
                    </a:cubicBezTo>
                    <a:cubicBezTo>
                      <a:pt x="2592" y="2962"/>
                      <a:pt x="2601" y="2961"/>
                      <a:pt x="2612" y="2959"/>
                    </a:cubicBezTo>
                    <a:cubicBezTo>
                      <a:pt x="2637" y="2955"/>
                      <a:pt x="2662" y="2950"/>
                      <a:pt x="2687" y="2946"/>
                    </a:cubicBezTo>
                    <a:cubicBezTo>
                      <a:pt x="2700" y="2943"/>
                      <a:pt x="2713" y="2940"/>
                      <a:pt x="2726" y="2937"/>
                    </a:cubicBezTo>
                    <a:cubicBezTo>
                      <a:pt x="2747" y="2933"/>
                      <a:pt x="2768" y="2928"/>
                      <a:pt x="2788" y="2924"/>
                    </a:cubicBezTo>
                    <a:cubicBezTo>
                      <a:pt x="2806" y="2919"/>
                      <a:pt x="2822" y="2915"/>
                      <a:pt x="2840" y="2911"/>
                    </a:cubicBezTo>
                    <a:cubicBezTo>
                      <a:pt x="2856" y="2906"/>
                      <a:pt x="2872" y="2902"/>
                      <a:pt x="2888" y="2896"/>
                    </a:cubicBezTo>
                    <a:cubicBezTo>
                      <a:pt x="2911" y="2890"/>
                      <a:pt x="2931" y="2884"/>
                      <a:pt x="2952" y="2877"/>
                    </a:cubicBezTo>
                    <a:cubicBezTo>
                      <a:pt x="2964" y="2874"/>
                      <a:pt x="2977" y="2869"/>
                      <a:pt x="2989" y="2865"/>
                    </a:cubicBezTo>
                    <a:cubicBezTo>
                      <a:pt x="3014" y="2856"/>
                      <a:pt x="3037" y="2847"/>
                      <a:pt x="3061" y="2838"/>
                    </a:cubicBezTo>
                    <a:cubicBezTo>
                      <a:pt x="3070" y="2836"/>
                      <a:pt x="3080" y="2831"/>
                      <a:pt x="3089" y="2828"/>
                    </a:cubicBezTo>
                    <a:cubicBezTo>
                      <a:pt x="3115" y="2816"/>
                      <a:pt x="3142" y="2806"/>
                      <a:pt x="3168" y="2794"/>
                    </a:cubicBezTo>
                    <a:cubicBezTo>
                      <a:pt x="3176" y="2791"/>
                      <a:pt x="3181" y="2788"/>
                      <a:pt x="3189" y="2785"/>
                    </a:cubicBezTo>
                    <a:cubicBezTo>
                      <a:pt x="3217" y="2772"/>
                      <a:pt x="3245" y="2759"/>
                      <a:pt x="3273" y="2744"/>
                    </a:cubicBezTo>
                    <a:cubicBezTo>
                      <a:pt x="3279" y="2741"/>
                      <a:pt x="3285" y="2738"/>
                      <a:pt x="3289" y="2735"/>
                    </a:cubicBezTo>
                    <a:cubicBezTo>
                      <a:pt x="3318" y="2721"/>
                      <a:pt x="3346" y="2706"/>
                      <a:pt x="3374" y="2690"/>
                    </a:cubicBezTo>
                    <a:cubicBezTo>
                      <a:pt x="3380" y="2687"/>
                      <a:pt x="3386" y="2684"/>
                      <a:pt x="3392" y="2679"/>
                    </a:cubicBezTo>
                    <a:cubicBezTo>
                      <a:pt x="3417" y="2665"/>
                      <a:pt x="3442" y="2650"/>
                      <a:pt x="3467" y="2634"/>
                    </a:cubicBezTo>
                    <a:cubicBezTo>
                      <a:pt x="3476" y="2628"/>
                      <a:pt x="3485" y="2622"/>
                      <a:pt x="3494" y="2616"/>
                    </a:cubicBezTo>
                    <a:cubicBezTo>
                      <a:pt x="3514" y="2604"/>
                      <a:pt x="3533" y="2590"/>
                      <a:pt x="3553" y="2576"/>
                    </a:cubicBezTo>
                    <a:cubicBezTo>
                      <a:pt x="3566" y="2567"/>
                      <a:pt x="3579" y="2559"/>
                      <a:pt x="3592" y="2548"/>
                    </a:cubicBezTo>
                    <a:cubicBezTo>
                      <a:pt x="3606" y="2538"/>
                      <a:pt x="3619" y="2529"/>
                      <a:pt x="3632" y="2519"/>
                    </a:cubicBezTo>
                    <a:cubicBezTo>
                      <a:pt x="3650" y="2504"/>
                      <a:pt x="3667" y="2491"/>
                      <a:pt x="3685" y="2476"/>
                    </a:cubicBezTo>
                    <a:cubicBezTo>
                      <a:pt x="3692" y="2470"/>
                      <a:pt x="3698" y="2464"/>
                      <a:pt x="3706" y="2459"/>
                    </a:cubicBezTo>
                    <a:cubicBezTo>
                      <a:pt x="3728" y="2441"/>
                      <a:pt x="3750" y="2422"/>
                      <a:pt x="3772" y="2401"/>
                    </a:cubicBezTo>
                    <a:cubicBezTo>
                      <a:pt x="3773" y="2401"/>
                      <a:pt x="3773" y="2400"/>
                      <a:pt x="3775" y="2398"/>
                    </a:cubicBezTo>
                    <a:cubicBezTo>
                      <a:pt x="3907" y="2277"/>
                      <a:pt x="4025" y="2140"/>
                      <a:pt x="4127" y="1992"/>
                    </a:cubicBezTo>
                    <a:cubicBezTo>
                      <a:pt x="4127" y="1992"/>
                      <a:pt x="4128" y="1990"/>
                      <a:pt x="4128" y="1990"/>
                    </a:cubicBezTo>
                    <a:cubicBezTo>
                      <a:pt x="4148" y="1962"/>
                      <a:pt x="4165" y="1933"/>
                      <a:pt x="4183" y="1903"/>
                    </a:cubicBezTo>
                    <a:cubicBezTo>
                      <a:pt x="4193" y="1887"/>
                      <a:pt x="4203" y="1871"/>
                      <a:pt x="4212" y="1853"/>
                    </a:cubicBezTo>
                    <a:cubicBezTo>
                      <a:pt x="4220" y="1840"/>
                      <a:pt x="4229" y="1827"/>
                      <a:pt x="4236" y="1813"/>
                    </a:cubicBezTo>
                    <a:cubicBezTo>
                      <a:pt x="4352" y="1600"/>
                      <a:pt x="4435" y="1366"/>
                      <a:pt x="4479" y="1118"/>
                    </a:cubicBezTo>
                    <a:cubicBezTo>
                      <a:pt x="4480" y="1111"/>
                      <a:pt x="4482" y="1104"/>
                      <a:pt x="4482" y="1096"/>
                    </a:cubicBezTo>
                    <a:cubicBezTo>
                      <a:pt x="4486" y="1073"/>
                      <a:pt x="4489" y="1049"/>
                      <a:pt x="4492" y="1026"/>
                    </a:cubicBezTo>
                    <a:cubicBezTo>
                      <a:pt x="4495" y="1011"/>
                      <a:pt x="4497" y="995"/>
                      <a:pt x="4498" y="980"/>
                    </a:cubicBezTo>
                    <a:cubicBezTo>
                      <a:pt x="4501" y="962"/>
                      <a:pt x="4502" y="946"/>
                      <a:pt x="4504" y="928"/>
                    </a:cubicBezTo>
                    <a:cubicBezTo>
                      <a:pt x="4505" y="906"/>
                      <a:pt x="4507" y="883"/>
                      <a:pt x="4508" y="861"/>
                    </a:cubicBezTo>
                    <a:cubicBezTo>
                      <a:pt x="4510" y="849"/>
                      <a:pt x="4510" y="837"/>
                      <a:pt x="4510" y="825"/>
                    </a:cubicBezTo>
                    <a:cubicBezTo>
                      <a:pt x="4511" y="797"/>
                      <a:pt x="4513" y="769"/>
                      <a:pt x="4513" y="741"/>
                    </a:cubicBezTo>
                    <a:cubicBezTo>
                      <a:pt x="4513" y="737"/>
                      <a:pt x="4513" y="734"/>
                      <a:pt x="4513" y="730"/>
                    </a:cubicBezTo>
                    <a:cubicBezTo>
                      <a:pt x="4513" y="725"/>
                      <a:pt x="4513" y="719"/>
                      <a:pt x="4513" y="713"/>
                    </a:cubicBezTo>
                    <a:cubicBezTo>
                      <a:pt x="4513" y="690"/>
                      <a:pt x="4511" y="665"/>
                      <a:pt x="4511" y="641"/>
                    </a:cubicBezTo>
                    <a:cubicBezTo>
                      <a:pt x="4511" y="637"/>
                      <a:pt x="4510" y="631"/>
                      <a:pt x="4510" y="627"/>
                    </a:cubicBezTo>
                    <a:cubicBezTo>
                      <a:pt x="4504" y="478"/>
                      <a:pt x="4482" y="329"/>
                      <a:pt x="4445" y="183"/>
                    </a:cubicBezTo>
                    <a:cubicBezTo>
                      <a:pt x="4445" y="180"/>
                      <a:pt x="4444" y="177"/>
                      <a:pt x="4444" y="174"/>
                    </a:cubicBezTo>
                    <a:cubicBezTo>
                      <a:pt x="4436" y="146"/>
                      <a:pt x="4429" y="120"/>
                      <a:pt x="4420" y="92"/>
                    </a:cubicBezTo>
                    <a:cubicBezTo>
                      <a:pt x="4420" y="89"/>
                      <a:pt x="4418" y="85"/>
                      <a:pt x="4417" y="82"/>
                    </a:cubicBezTo>
                    <a:cubicBezTo>
                      <a:pt x="4410" y="55"/>
                      <a:pt x="4401" y="27"/>
                      <a:pt x="4392" y="1"/>
                    </a:cubicBezTo>
                    <a:cubicBezTo>
                      <a:pt x="4080" y="914"/>
                      <a:pt x="3221" y="1528"/>
                      <a:pt x="2255" y="1528"/>
                    </a:cubicBezTo>
                    <a:cubicBezTo>
                      <a:pt x="1291" y="1528"/>
                      <a:pt x="432" y="915"/>
                      <a:pt x="120"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7967524" y="4321037"/>
                <a:ext cx="1114" cy="6047"/>
              </a:xfrm>
              <a:custGeom>
                <a:avLst/>
                <a:gdLst/>
                <a:ahLst/>
                <a:cxnLst/>
                <a:rect l="l" t="t" r="r" b="b"/>
                <a:pathLst>
                  <a:path w="14" h="76" extrusionOk="0">
                    <a:moveTo>
                      <a:pt x="14" y="75"/>
                    </a:moveTo>
                    <a:cubicBezTo>
                      <a:pt x="9" y="50"/>
                      <a:pt x="5" y="25"/>
                      <a:pt x="1" y="0"/>
                    </a:cubicBezTo>
                    <a:cubicBezTo>
                      <a:pt x="5" y="25"/>
                      <a:pt x="9" y="50"/>
                      <a:pt x="14"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8145754" y="4472055"/>
                <a:ext cx="7718" cy="318"/>
              </a:xfrm>
              <a:custGeom>
                <a:avLst/>
                <a:gdLst/>
                <a:ahLst/>
                <a:cxnLst/>
                <a:rect l="l" t="t" r="r" b="b"/>
                <a:pathLst>
                  <a:path w="97" h="4" extrusionOk="0">
                    <a:moveTo>
                      <a:pt x="96" y="0"/>
                    </a:moveTo>
                    <a:cubicBezTo>
                      <a:pt x="65" y="2"/>
                      <a:pt x="33" y="2"/>
                      <a:pt x="0" y="3"/>
                    </a:cubicBezTo>
                    <a:cubicBezTo>
                      <a:pt x="33" y="2"/>
                      <a:pt x="65" y="2"/>
                      <a:pt x="9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7997998" y="4395910"/>
                <a:ext cx="2307" cy="3183"/>
              </a:xfrm>
              <a:custGeom>
                <a:avLst/>
                <a:gdLst/>
                <a:ahLst/>
                <a:cxnLst/>
                <a:rect l="l" t="t" r="r" b="b"/>
                <a:pathLst>
                  <a:path w="29" h="40" extrusionOk="0">
                    <a:moveTo>
                      <a:pt x="0" y="0"/>
                    </a:moveTo>
                    <a:lnTo>
                      <a:pt x="0" y="0"/>
                    </a:lnTo>
                    <a:cubicBezTo>
                      <a:pt x="9" y="13"/>
                      <a:pt x="18" y="27"/>
                      <a:pt x="28" y="40"/>
                    </a:cubicBezTo>
                    <a:cubicBezTo>
                      <a:pt x="20" y="27"/>
                      <a:pt x="9" y="13"/>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7993383" y="4389067"/>
                <a:ext cx="1512" cy="2228"/>
              </a:xfrm>
              <a:custGeom>
                <a:avLst/>
                <a:gdLst/>
                <a:ahLst/>
                <a:cxnLst/>
                <a:rect l="l" t="t" r="r" b="b"/>
                <a:pathLst>
                  <a:path w="19" h="28" extrusionOk="0">
                    <a:moveTo>
                      <a:pt x="19" y="27"/>
                    </a:moveTo>
                    <a:cubicBezTo>
                      <a:pt x="13" y="18"/>
                      <a:pt x="7" y="9"/>
                      <a:pt x="1" y="1"/>
                    </a:cubicBezTo>
                    <a:cubicBezTo>
                      <a:pt x="7" y="9"/>
                      <a:pt x="13" y="18"/>
                      <a:pt x="19"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8137081" y="4472055"/>
                <a:ext cx="7082" cy="318"/>
              </a:xfrm>
              <a:custGeom>
                <a:avLst/>
                <a:gdLst/>
                <a:ahLst/>
                <a:cxnLst/>
                <a:rect l="l" t="t" r="r" b="b"/>
                <a:pathLst>
                  <a:path w="89" h="4" extrusionOk="0">
                    <a:moveTo>
                      <a:pt x="89" y="3"/>
                    </a:moveTo>
                    <a:cubicBezTo>
                      <a:pt x="59" y="2"/>
                      <a:pt x="30" y="2"/>
                      <a:pt x="0" y="0"/>
                    </a:cubicBezTo>
                    <a:cubicBezTo>
                      <a:pt x="30" y="2"/>
                      <a:pt x="59" y="2"/>
                      <a:pt x="89"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8012161" y="4413574"/>
                <a:ext cx="39465" cy="32543"/>
              </a:xfrm>
              <a:custGeom>
                <a:avLst/>
                <a:gdLst/>
                <a:ahLst/>
                <a:cxnLst/>
                <a:rect l="l" t="t" r="r" b="b"/>
                <a:pathLst>
                  <a:path w="496" h="409" extrusionOk="0">
                    <a:moveTo>
                      <a:pt x="1" y="0"/>
                    </a:moveTo>
                    <a:cubicBezTo>
                      <a:pt x="146" y="162"/>
                      <a:pt x="314" y="299"/>
                      <a:pt x="495" y="408"/>
                    </a:cubicBezTo>
                    <a:cubicBezTo>
                      <a:pt x="311" y="296"/>
                      <a:pt x="145" y="159"/>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8002692" y="4402196"/>
                <a:ext cx="3342" cy="4297"/>
              </a:xfrm>
              <a:custGeom>
                <a:avLst/>
                <a:gdLst/>
                <a:ahLst/>
                <a:cxnLst/>
                <a:rect l="l" t="t" r="r" b="b"/>
                <a:pathLst>
                  <a:path w="42" h="54" extrusionOk="0">
                    <a:moveTo>
                      <a:pt x="42" y="54"/>
                    </a:moveTo>
                    <a:cubicBezTo>
                      <a:pt x="27" y="36"/>
                      <a:pt x="14" y="18"/>
                      <a:pt x="0" y="1"/>
                    </a:cubicBezTo>
                    <a:cubicBezTo>
                      <a:pt x="14" y="18"/>
                      <a:pt x="27"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8113768" y="4469430"/>
                <a:ext cx="2148" cy="477"/>
              </a:xfrm>
              <a:custGeom>
                <a:avLst/>
                <a:gdLst/>
                <a:ahLst/>
                <a:cxnLst/>
                <a:rect l="l" t="t" r="r" b="b"/>
                <a:pathLst>
                  <a:path w="27" h="6" extrusionOk="0">
                    <a:moveTo>
                      <a:pt x="27" y="5"/>
                    </a:moveTo>
                    <a:cubicBezTo>
                      <a:pt x="18" y="4"/>
                      <a:pt x="9" y="2"/>
                      <a:pt x="0" y="1"/>
                    </a:cubicBezTo>
                    <a:cubicBezTo>
                      <a:pt x="9" y="2"/>
                      <a:pt x="18" y="4"/>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8128965" y="4471419"/>
                <a:ext cx="5729" cy="557"/>
              </a:xfrm>
              <a:custGeom>
                <a:avLst/>
                <a:gdLst/>
                <a:ahLst/>
                <a:cxnLst/>
                <a:rect l="l" t="t" r="r" b="b"/>
                <a:pathLst>
                  <a:path w="72" h="7" extrusionOk="0">
                    <a:moveTo>
                      <a:pt x="71" y="7"/>
                    </a:moveTo>
                    <a:cubicBezTo>
                      <a:pt x="48" y="5"/>
                      <a:pt x="24" y="4"/>
                      <a:pt x="1" y="1"/>
                    </a:cubicBezTo>
                    <a:cubicBezTo>
                      <a:pt x="24" y="4"/>
                      <a:pt x="48" y="5"/>
                      <a:pt x="71"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8106607" y="4468077"/>
                <a:ext cx="318" cy="159"/>
              </a:xfrm>
              <a:custGeom>
                <a:avLst/>
                <a:gdLst/>
                <a:ahLst/>
                <a:cxnLst/>
                <a:rect l="l" t="t" r="r" b="b"/>
                <a:pathLst>
                  <a:path w="4" h="2" extrusionOk="0">
                    <a:moveTo>
                      <a:pt x="3" y="2"/>
                    </a:moveTo>
                    <a:cubicBezTo>
                      <a:pt x="2" y="2"/>
                      <a:pt x="1" y="2"/>
                      <a:pt x="1" y="0"/>
                    </a:cubicBezTo>
                    <a:cubicBezTo>
                      <a:pt x="1" y="2"/>
                      <a:pt x="2" y="2"/>
                      <a:pt x="3"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8121167" y="4470623"/>
                <a:ext cx="4058" cy="557"/>
              </a:xfrm>
              <a:custGeom>
                <a:avLst/>
                <a:gdLst/>
                <a:ahLst/>
                <a:cxnLst/>
                <a:rect l="l" t="t" r="r" b="b"/>
                <a:pathLst>
                  <a:path w="51" h="7" extrusionOk="0">
                    <a:moveTo>
                      <a:pt x="0" y="1"/>
                    </a:moveTo>
                    <a:lnTo>
                      <a:pt x="0" y="1"/>
                    </a:lnTo>
                    <a:cubicBezTo>
                      <a:pt x="18" y="4"/>
                      <a:pt x="34" y="5"/>
                      <a:pt x="50" y="6"/>
                    </a:cubicBezTo>
                    <a:cubicBezTo>
                      <a:pt x="34" y="5"/>
                      <a:pt x="18" y="2"/>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8055206" y="4448265"/>
                <a:ext cx="3581" cy="2069"/>
              </a:xfrm>
              <a:custGeom>
                <a:avLst/>
                <a:gdLst/>
                <a:ahLst/>
                <a:cxnLst/>
                <a:rect l="l" t="t" r="r" b="b"/>
                <a:pathLst>
                  <a:path w="45" h="26" extrusionOk="0">
                    <a:moveTo>
                      <a:pt x="44" y="25"/>
                    </a:moveTo>
                    <a:cubicBezTo>
                      <a:pt x="30" y="17"/>
                      <a:pt x="15" y="8"/>
                      <a:pt x="0" y="0"/>
                    </a:cubicBezTo>
                    <a:cubicBezTo>
                      <a:pt x="15" y="8"/>
                      <a:pt x="30" y="17"/>
                      <a:pt x="44" y="2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8007387" y="4408084"/>
                <a:ext cx="4615" cy="5331"/>
              </a:xfrm>
              <a:custGeom>
                <a:avLst/>
                <a:gdLst/>
                <a:ahLst/>
                <a:cxnLst/>
                <a:rect l="l" t="t" r="r" b="b"/>
                <a:pathLst>
                  <a:path w="58" h="67" extrusionOk="0">
                    <a:moveTo>
                      <a:pt x="0" y="0"/>
                    </a:moveTo>
                    <a:lnTo>
                      <a:pt x="0" y="0"/>
                    </a:lnTo>
                    <a:cubicBezTo>
                      <a:pt x="19" y="22"/>
                      <a:pt x="37" y="44"/>
                      <a:pt x="58" y="66"/>
                    </a:cubicBezTo>
                    <a:cubicBezTo>
                      <a:pt x="39" y="44"/>
                      <a:pt x="19" y="2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7974128" y="4348090"/>
                <a:ext cx="955" cy="3024"/>
              </a:xfrm>
              <a:custGeom>
                <a:avLst/>
                <a:gdLst/>
                <a:ahLst/>
                <a:cxnLst/>
                <a:rect l="l" t="t" r="r" b="b"/>
                <a:pathLst>
                  <a:path w="12" h="38" extrusionOk="0">
                    <a:moveTo>
                      <a:pt x="12" y="37"/>
                    </a:moveTo>
                    <a:cubicBezTo>
                      <a:pt x="7" y="25"/>
                      <a:pt x="3" y="12"/>
                      <a:pt x="0" y="0"/>
                    </a:cubicBezTo>
                    <a:cubicBezTo>
                      <a:pt x="3" y="12"/>
                      <a:pt x="7" y="25"/>
                      <a:pt x="12" y="3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7977151" y="4356842"/>
                <a:ext cx="875" cy="2228"/>
              </a:xfrm>
              <a:custGeom>
                <a:avLst/>
                <a:gdLst/>
                <a:ahLst/>
                <a:cxnLst/>
                <a:rect l="l" t="t" r="r" b="b"/>
                <a:pathLst>
                  <a:path w="11" h="28" extrusionOk="0">
                    <a:moveTo>
                      <a:pt x="11" y="27"/>
                    </a:moveTo>
                    <a:lnTo>
                      <a:pt x="0"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7980652" y="4365436"/>
                <a:ext cx="796" cy="1591"/>
              </a:xfrm>
              <a:custGeom>
                <a:avLst/>
                <a:gdLst/>
                <a:ahLst/>
                <a:cxnLst/>
                <a:rect l="l" t="t" r="r" b="b"/>
                <a:pathLst>
                  <a:path w="10" h="20" extrusionOk="0">
                    <a:moveTo>
                      <a:pt x="9" y="19"/>
                    </a:moveTo>
                    <a:lnTo>
                      <a:pt x="0" y="0"/>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7971422" y="4339179"/>
                <a:ext cx="1194" cy="3899"/>
              </a:xfrm>
              <a:custGeom>
                <a:avLst/>
                <a:gdLst/>
                <a:ahLst/>
                <a:cxnLst/>
                <a:rect l="l" t="t" r="r" b="b"/>
                <a:pathLst>
                  <a:path w="15" h="49" extrusionOk="0">
                    <a:moveTo>
                      <a:pt x="0" y="0"/>
                    </a:moveTo>
                    <a:lnTo>
                      <a:pt x="0" y="0"/>
                    </a:lnTo>
                    <a:cubicBezTo>
                      <a:pt x="5" y="17"/>
                      <a:pt x="9" y="33"/>
                      <a:pt x="15" y="49"/>
                    </a:cubicBezTo>
                    <a:cubicBezTo>
                      <a:pt x="10" y="33"/>
                      <a:pt x="5" y="17"/>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7969274" y="4330108"/>
                <a:ext cx="1273" cy="5013"/>
              </a:xfrm>
              <a:custGeom>
                <a:avLst/>
                <a:gdLst/>
                <a:ahLst/>
                <a:cxnLst/>
                <a:rect l="l" t="t" r="r" b="b"/>
                <a:pathLst>
                  <a:path w="16" h="63" extrusionOk="0">
                    <a:moveTo>
                      <a:pt x="1" y="1"/>
                    </a:moveTo>
                    <a:cubicBezTo>
                      <a:pt x="1" y="1"/>
                      <a:pt x="1" y="2"/>
                      <a:pt x="1" y="4"/>
                    </a:cubicBezTo>
                    <a:cubicBezTo>
                      <a:pt x="5" y="23"/>
                      <a:pt x="9" y="44"/>
                      <a:pt x="15" y="63"/>
                    </a:cubicBezTo>
                    <a:cubicBezTo>
                      <a:pt x="9" y="42"/>
                      <a:pt x="5" y="2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7984630" y="4373711"/>
                <a:ext cx="796" cy="1273"/>
              </a:xfrm>
              <a:custGeom>
                <a:avLst/>
                <a:gdLst/>
                <a:ahLst/>
                <a:cxnLst/>
                <a:rect l="l" t="t" r="r" b="b"/>
                <a:pathLst>
                  <a:path w="10" h="16" extrusionOk="0">
                    <a:moveTo>
                      <a:pt x="9" y="15"/>
                    </a:moveTo>
                    <a:lnTo>
                      <a:pt x="1"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7989007" y="4381667"/>
                <a:ext cx="875" cy="1512"/>
              </a:xfrm>
              <a:custGeom>
                <a:avLst/>
                <a:gdLst/>
                <a:ahLst/>
                <a:cxnLst/>
                <a:rect l="l" t="t" r="r" b="b"/>
                <a:pathLst>
                  <a:path w="11" h="19" extrusionOk="0">
                    <a:moveTo>
                      <a:pt x="0" y="1"/>
                    </a:moveTo>
                    <a:cubicBezTo>
                      <a:pt x="2" y="4"/>
                      <a:pt x="3" y="7"/>
                      <a:pt x="4" y="10"/>
                    </a:cubicBezTo>
                    <a:cubicBezTo>
                      <a:pt x="5" y="11"/>
                      <a:pt x="6" y="11"/>
                      <a:pt x="7" y="12"/>
                    </a:cubicBezTo>
                    <a:lnTo>
                      <a:pt x="7" y="12"/>
                    </a:lnTo>
                    <a:lnTo>
                      <a:pt x="0" y="1"/>
                    </a:lnTo>
                    <a:close/>
                    <a:moveTo>
                      <a:pt x="7" y="12"/>
                    </a:moveTo>
                    <a:lnTo>
                      <a:pt x="10" y="19"/>
                    </a:lnTo>
                    <a:cubicBezTo>
                      <a:pt x="9" y="16"/>
                      <a:pt x="8" y="14"/>
                      <a:pt x="7" y="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7965296" y="4286346"/>
                <a:ext cx="239" cy="5331"/>
              </a:xfrm>
              <a:custGeom>
                <a:avLst/>
                <a:gdLst/>
                <a:ahLst/>
                <a:cxnLst/>
                <a:rect l="l" t="t" r="r" b="b"/>
                <a:pathLst>
                  <a:path w="3" h="67" extrusionOk="0">
                    <a:moveTo>
                      <a:pt x="1" y="66"/>
                    </a:moveTo>
                    <a:cubicBezTo>
                      <a:pt x="1" y="44"/>
                      <a:pt x="2" y="22"/>
                      <a:pt x="2" y="0"/>
                    </a:cubicBezTo>
                    <a:cubicBezTo>
                      <a:pt x="2" y="22"/>
                      <a:pt x="1" y="44"/>
                      <a:pt x="1"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7965614" y="4302578"/>
                <a:ext cx="557" cy="7479"/>
              </a:xfrm>
              <a:custGeom>
                <a:avLst/>
                <a:gdLst/>
                <a:ahLst/>
                <a:cxnLst/>
                <a:rect l="l" t="t" r="r" b="b"/>
                <a:pathLst>
                  <a:path w="7" h="94" extrusionOk="0">
                    <a:moveTo>
                      <a:pt x="1" y="1"/>
                    </a:moveTo>
                    <a:cubicBezTo>
                      <a:pt x="2" y="32"/>
                      <a:pt x="4" y="63"/>
                      <a:pt x="7" y="94"/>
                    </a:cubicBezTo>
                    <a:cubicBezTo>
                      <a:pt x="4" y="63"/>
                      <a:pt x="2"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7969274" y="4252769"/>
                <a:ext cx="637" cy="2467"/>
              </a:xfrm>
              <a:custGeom>
                <a:avLst/>
                <a:gdLst/>
                <a:ahLst/>
                <a:cxnLst/>
                <a:rect l="l" t="t" r="r" b="b"/>
                <a:pathLst>
                  <a:path w="8" h="31" extrusionOk="0">
                    <a:moveTo>
                      <a:pt x="8" y="1"/>
                    </a:moveTo>
                    <a:cubicBezTo>
                      <a:pt x="5" y="10"/>
                      <a:pt x="2" y="20"/>
                      <a:pt x="1" y="30"/>
                    </a:cubicBezTo>
                    <a:cubicBezTo>
                      <a:pt x="2" y="20"/>
                      <a:pt x="5" y="10"/>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7966330" y="4311887"/>
                <a:ext cx="955" cy="6843"/>
              </a:xfrm>
              <a:custGeom>
                <a:avLst/>
                <a:gdLst/>
                <a:ahLst/>
                <a:cxnLst/>
                <a:rect l="l" t="t" r="r" b="b"/>
                <a:pathLst>
                  <a:path w="12" h="86" extrusionOk="0">
                    <a:moveTo>
                      <a:pt x="1" y="0"/>
                    </a:moveTo>
                    <a:cubicBezTo>
                      <a:pt x="2" y="9"/>
                      <a:pt x="3" y="17"/>
                      <a:pt x="4" y="26"/>
                    </a:cubicBezTo>
                    <a:lnTo>
                      <a:pt x="4" y="26"/>
                    </a:lnTo>
                    <a:cubicBezTo>
                      <a:pt x="3" y="17"/>
                      <a:pt x="2" y="9"/>
                      <a:pt x="1" y="0"/>
                    </a:cubicBezTo>
                    <a:close/>
                    <a:moveTo>
                      <a:pt x="4" y="26"/>
                    </a:moveTo>
                    <a:cubicBezTo>
                      <a:pt x="4" y="32"/>
                      <a:pt x="5" y="37"/>
                      <a:pt x="6" y="43"/>
                    </a:cubicBezTo>
                    <a:lnTo>
                      <a:pt x="6" y="43"/>
                    </a:lnTo>
                    <a:cubicBezTo>
                      <a:pt x="5" y="37"/>
                      <a:pt x="4" y="32"/>
                      <a:pt x="4" y="26"/>
                    </a:cubicBezTo>
                    <a:close/>
                    <a:moveTo>
                      <a:pt x="6" y="43"/>
                    </a:moveTo>
                    <a:cubicBezTo>
                      <a:pt x="6" y="47"/>
                      <a:pt x="6" y="52"/>
                      <a:pt x="7" y="56"/>
                    </a:cubicBezTo>
                    <a:cubicBezTo>
                      <a:pt x="8" y="61"/>
                      <a:pt x="8" y="67"/>
                      <a:pt x="9" y="73"/>
                    </a:cubicBezTo>
                    <a:lnTo>
                      <a:pt x="9" y="73"/>
                    </a:lnTo>
                    <a:cubicBezTo>
                      <a:pt x="8" y="63"/>
                      <a:pt x="7" y="53"/>
                      <a:pt x="6" y="43"/>
                    </a:cubicBezTo>
                    <a:close/>
                    <a:moveTo>
                      <a:pt x="9" y="73"/>
                    </a:moveTo>
                    <a:lnTo>
                      <a:pt x="9" y="73"/>
                    </a:lnTo>
                    <a:cubicBezTo>
                      <a:pt x="10" y="77"/>
                      <a:pt x="10" y="81"/>
                      <a:pt x="11" y="86"/>
                    </a:cubicBezTo>
                    <a:cubicBezTo>
                      <a:pt x="11" y="81"/>
                      <a:pt x="10" y="77"/>
                      <a:pt x="9" y="7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7971184" y="4244573"/>
                <a:ext cx="796" cy="2705"/>
              </a:xfrm>
              <a:custGeom>
                <a:avLst/>
                <a:gdLst/>
                <a:ahLst/>
                <a:cxnLst/>
                <a:rect l="l" t="t" r="r" b="b"/>
                <a:pathLst>
                  <a:path w="10" h="34" extrusionOk="0">
                    <a:moveTo>
                      <a:pt x="9" y="1"/>
                    </a:moveTo>
                    <a:cubicBezTo>
                      <a:pt x="6" y="11"/>
                      <a:pt x="3" y="22"/>
                      <a:pt x="0" y="33"/>
                    </a:cubicBezTo>
                    <a:cubicBezTo>
                      <a:pt x="3" y="22"/>
                      <a:pt x="6" y="11"/>
                      <a:pt x="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7965296" y="4293587"/>
                <a:ext cx="318" cy="7559"/>
              </a:xfrm>
              <a:custGeom>
                <a:avLst/>
                <a:gdLst/>
                <a:ahLst/>
                <a:cxnLst/>
                <a:rect l="l" t="t" r="r" b="b"/>
                <a:pathLst>
                  <a:path w="4" h="95" extrusionOk="0">
                    <a:moveTo>
                      <a:pt x="1" y="1"/>
                    </a:moveTo>
                    <a:cubicBezTo>
                      <a:pt x="1" y="33"/>
                      <a:pt x="2" y="64"/>
                      <a:pt x="4" y="95"/>
                    </a:cubicBezTo>
                    <a:cubicBezTo>
                      <a:pt x="2" y="64"/>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7967762" y="4261919"/>
                <a:ext cx="318" cy="1273"/>
              </a:xfrm>
              <a:custGeom>
                <a:avLst/>
                <a:gdLst/>
                <a:ahLst/>
                <a:cxnLst/>
                <a:rect l="l" t="t" r="r" b="b"/>
                <a:pathLst>
                  <a:path w="4" h="16" extrusionOk="0">
                    <a:moveTo>
                      <a:pt x="3" y="1"/>
                    </a:moveTo>
                    <a:cubicBezTo>
                      <a:pt x="2" y="5"/>
                      <a:pt x="0" y="11"/>
                      <a:pt x="0" y="16"/>
                    </a:cubicBezTo>
                    <a:cubicBezTo>
                      <a:pt x="0" y="11"/>
                      <a:pt x="2" y="5"/>
                      <a:pt x="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7966250" y="4270830"/>
                <a:ext cx="398" cy="3978"/>
              </a:xfrm>
              <a:custGeom>
                <a:avLst/>
                <a:gdLst/>
                <a:ahLst/>
                <a:cxnLst/>
                <a:rect l="l" t="t" r="r" b="b"/>
                <a:pathLst>
                  <a:path w="5" h="50" extrusionOk="0">
                    <a:moveTo>
                      <a:pt x="5" y="1"/>
                    </a:moveTo>
                    <a:cubicBezTo>
                      <a:pt x="3" y="17"/>
                      <a:pt x="2" y="33"/>
                      <a:pt x="0" y="49"/>
                    </a:cubicBezTo>
                    <a:cubicBezTo>
                      <a:pt x="2" y="33"/>
                      <a:pt x="3" y="17"/>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7965534" y="4278708"/>
                <a:ext cx="398" cy="4615"/>
              </a:xfrm>
              <a:custGeom>
                <a:avLst/>
                <a:gdLst/>
                <a:ahLst/>
                <a:cxnLst/>
                <a:rect l="l" t="t" r="r" b="b"/>
                <a:pathLst>
                  <a:path w="5" h="58" extrusionOk="0">
                    <a:moveTo>
                      <a:pt x="5" y="0"/>
                    </a:moveTo>
                    <a:cubicBezTo>
                      <a:pt x="3" y="20"/>
                      <a:pt x="2" y="39"/>
                      <a:pt x="1" y="58"/>
                    </a:cubicBezTo>
                    <a:cubicBezTo>
                      <a:pt x="2" y="39"/>
                      <a:pt x="3" y="20"/>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7973491" y="4236617"/>
                <a:ext cx="875" cy="2785"/>
              </a:xfrm>
              <a:custGeom>
                <a:avLst/>
                <a:gdLst/>
                <a:ahLst/>
                <a:cxnLst/>
                <a:rect l="l" t="t" r="r" b="b"/>
                <a:pathLst>
                  <a:path w="11" h="35" extrusionOk="0">
                    <a:moveTo>
                      <a:pt x="11" y="1"/>
                    </a:moveTo>
                    <a:cubicBezTo>
                      <a:pt x="7" y="11"/>
                      <a:pt x="4" y="23"/>
                      <a:pt x="1" y="35"/>
                    </a:cubicBezTo>
                    <a:cubicBezTo>
                      <a:pt x="4" y="23"/>
                      <a:pt x="7" y="11"/>
                      <a:pt x="1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8248156" y="4437364"/>
                <a:ext cx="3262" cy="2307"/>
              </a:xfrm>
              <a:custGeom>
                <a:avLst/>
                <a:gdLst/>
                <a:ahLst/>
                <a:cxnLst/>
                <a:rect l="l" t="t" r="r" b="b"/>
                <a:pathLst>
                  <a:path w="41" h="29" extrusionOk="0">
                    <a:moveTo>
                      <a:pt x="40" y="0"/>
                    </a:moveTo>
                    <a:cubicBezTo>
                      <a:pt x="27" y="9"/>
                      <a:pt x="14" y="20"/>
                      <a:pt x="0" y="28"/>
                    </a:cubicBezTo>
                    <a:cubicBezTo>
                      <a:pt x="14" y="20"/>
                      <a:pt x="27" y="9"/>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8321756" y="4321674"/>
                <a:ext cx="398" cy="1989"/>
              </a:xfrm>
              <a:custGeom>
                <a:avLst/>
                <a:gdLst/>
                <a:ahLst/>
                <a:cxnLst/>
                <a:rect l="l" t="t" r="r" b="b"/>
                <a:pathLst>
                  <a:path w="5" h="25" extrusionOk="0">
                    <a:moveTo>
                      <a:pt x="5" y="1"/>
                    </a:moveTo>
                    <a:cubicBezTo>
                      <a:pt x="3" y="10"/>
                      <a:pt x="2" y="17"/>
                      <a:pt x="0" y="24"/>
                    </a:cubicBezTo>
                    <a:cubicBezTo>
                      <a:pt x="2" y="17"/>
                      <a:pt x="3"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8254442" y="4431635"/>
                <a:ext cx="4297" cy="3342"/>
              </a:xfrm>
              <a:custGeom>
                <a:avLst/>
                <a:gdLst/>
                <a:ahLst/>
                <a:cxnLst/>
                <a:rect l="l" t="t" r="r" b="b"/>
                <a:pathLst>
                  <a:path w="54" h="42" extrusionOk="0">
                    <a:moveTo>
                      <a:pt x="54" y="0"/>
                    </a:moveTo>
                    <a:cubicBezTo>
                      <a:pt x="36" y="15"/>
                      <a:pt x="19" y="28"/>
                      <a:pt x="1" y="41"/>
                    </a:cubicBezTo>
                    <a:cubicBezTo>
                      <a:pt x="19" y="28"/>
                      <a:pt x="36" y="15"/>
                      <a:pt x="5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8320483" y="433074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8" name="Google Shape;218;p2"/>
              <p:cNvSpPr/>
              <p:nvPr/>
            </p:nvSpPr>
            <p:spPr>
              <a:xfrm>
                <a:off x="8260330" y="4425668"/>
                <a:ext cx="5331" cy="4615"/>
              </a:xfrm>
              <a:custGeom>
                <a:avLst/>
                <a:gdLst/>
                <a:ahLst/>
                <a:cxnLst/>
                <a:rect l="l" t="t" r="r" b="b"/>
                <a:pathLst>
                  <a:path w="67" h="58" extrusionOk="0">
                    <a:moveTo>
                      <a:pt x="67" y="0"/>
                    </a:moveTo>
                    <a:cubicBezTo>
                      <a:pt x="45" y="19"/>
                      <a:pt x="23" y="38"/>
                      <a:pt x="1" y="58"/>
                    </a:cubicBezTo>
                    <a:cubicBezTo>
                      <a:pt x="23" y="38"/>
                      <a:pt x="45" y="19"/>
                      <a:pt x="6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9" name="Google Shape;219;p2"/>
              <p:cNvSpPr/>
              <p:nvPr/>
            </p:nvSpPr>
            <p:spPr>
              <a:xfrm>
                <a:off x="8323745" y="4303055"/>
                <a:ext cx="557" cy="5490"/>
              </a:xfrm>
              <a:custGeom>
                <a:avLst/>
                <a:gdLst/>
                <a:ahLst/>
                <a:cxnLst/>
                <a:rect l="l" t="t" r="r" b="b"/>
                <a:pathLst>
                  <a:path w="7" h="69" extrusionOk="0">
                    <a:moveTo>
                      <a:pt x="6" y="1"/>
                    </a:moveTo>
                    <a:cubicBezTo>
                      <a:pt x="5" y="23"/>
                      <a:pt x="3" y="46"/>
                      <a:pt x="0" y="68"/>
                    </a:cubicBezTo>
                    <a:cubicBezTo>
                      <a:pt x="3" y="46"/>
                      <a:pt x="5" y="23"/>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8322870" y="4312444"/>
                <a:ext cx="557" cy="3819"/>
              </a:xfrm>
              <a:custGeom>
                <a:avLst/>
                <a:gdLst/>
                <a:ahLst/>
                <a:cxnLst/>
                <a:rect l="l" t="t" r="r" b="b"/>
                <a:pathLst>
                  <a:path w="7" h="48" extrusionOk="0">
                    <a:moveTo>
                      <a:pt x="7" y="1"/>
                    </a:moveTo>
                    <a:cubicBezTo>
                      <a:pt x="5" y="17"/>
                      <a:pt x="2" y="33"/>
                      <a:pt x="1" y="48"/>
                    </a:cubicBezTo>
                    <a:cubicBezTo>
                      <a:pt x="2" y="33"/>
                      <a:pt x="5" y="17"/>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8241393" y="4442775"/>
                <a:ext cx="2148" cy="1432"/>
              </a:xfrm>
              <a:custGeom>
                <a:avLst/>
                <a:gdLst/>
                <a:ahLst/>
                <a:cxnLst/>
                <a:rect l="l" t="t" r="r" b="b"/>
                <a:pathLst>
                  <a:path w="27" h="18" extrusionOk="0">
                    <a:moveTo>
                      <a:pt x="27" y="0"/>
                    </a:moveTo>
                    <a:cubicBezTo>
                      <a:pt x="18" y="6"/>
                      <a:pt x="9" y="12"/>
                      <a:pt x="0" y="18"/>
                    </a:cubicBezTo>
                    <a:cubicBezTo>
                      <a:pt x="9" y="12"/>
                      <a:pt x="18" y="6"/>
                      <a:pt x="2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8293828" y="4386043"/>
                <a:ext cx="4535" cy="7002"/>
              </a:xfrm>
              <a:custGeom>
                <a:avLst/>
                <a:gdLst/>
                <a:ahLst/>
                <a:cxnLst/>
                <a:rect l="l" t="t" r="r" b="b"/>
                <a:pathLst>
                  <a:path w="57" h="88" extrusionOk="0">
                    <a:moveTo>
                      <a:pt x="57" y="0"/>
                    </a:moveTo>
                    <a:cubicBezTo>
                      <a:pt x="39" y="30"/>
                      <a:pt x="20" y="59"/>
                      <a:pt x="1" y="87"/>
                    </a:cubicBezTo>
                    <a:cubicBezTo>
                      <a:pt x="20" y="59"/>
                      <a:pt x="39" y="30"/>
                      <a:pt x="5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8300670" y="4378882"/>
                <a:ext cx="1910" cy="3342"/>
              </a:xfrm>
              <a:custGeom>
                <a:avLst/>
                <a:gdLst/>
                <a:ahLst/>
                <a:cxnLst/>
                <a:rect l="l" t="t" r="r" b="b"/>
                <a:pathLst>
                  <a:path w="24" h="42" extrusionOk="0">
                    <a:moveTo>
                      <a:pt x="24" y="1"/>
                    </a:moveTo>
                    <a:cubicBezTo>
                      <a:pt x="16" y="14"/>
                      <a:pt x="8" y="27"/>
                      <a:pt x="0" y="42"/>
                    </a:cubicBezTo>
                    <a:cubicBezTo>
                      <a:pt x="8" y="27"/>
                      <a:pt x="16" y="14"/>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7975003" y="4113049"/>
                <a:ext cx="317793" cy="243158"/>
              </a:xfrm>
              <a:custGeom>
                <a:avLst/>
                <a:gdLst/>
                <a:ahLst/>
                <a:cxnLst/>
                <a:rect l="l" t="t" r="r" b="b"/>
                <a:pathLst>
                  <a:path w="3994" h="3056" extrusionOk="0">
                    <a:moveTo>
                      <a:pt x="1719" y="283"/>
                    </a:moveTo>
                    <a:cubicBezTo>
                      <a:pt x="1966" y="283"/>
                      <a:pt x="2177" y="394"/>
                      <a:pt x="2233" y="644"/>
                    </a:cubicBezTo>
                    <a:cubicBezTo>
                      <a:pt x="2298" y="934"/>
                      <a:pt x="1706" y="1149"/>
                      <a:pt x="1519" y="1287"/>
                    </a:cubicBezTo>
                    <a:cubicBezTo>
                      <a:pt x="1402" y="1373"/>
                      <a:pt x="1196" y="1581"/>
                      <a:pt x="1027" y="1581"/>
                    </a:cubicBezTo>
                    <a:cubicBezTo>
                      <a:pt x="938" y="1581"/>
                      <a:pt x="859" y="1522"/>
                      <a:pt x="809" y="1356"/>
                    </a:cubicBezTo>
                    <a:cubicBezTo>
                      <a:pt x="737" y="1119"/>
                      <a:pt x="799" y="840"/>
                      <a:pt x="930" y="661"/>
                    </a:cubicBezTo>
                    <a:cubicBezTo>
                      <a:pt x="1126" y="421"/>
                      <a:pt x="1445" y="283"/>
                      <a:pt x="1719" y="283"/>
                    </a:cubicBezTo>
                    <a:close/>
                    <a:moveTo>
                      <a:pt x="2134" y="1"/>
                    </a:moveTo>
                    <a:cubicBezTo>
                      <a:pt x="1751" y="1"/>
                      <a:pt x="1363" y="98"/>
                      <a:pt x="1008" y="304"/>
                    </a:cubicBezTo>
                    <a:cubicBezTo>
                      <a:pt x="686" y="489"/>
                      <a:pt x="428" y="742"/>
                      <a:pt x="239" y="1034"/>
                    </a:cubicBezTo>
                    <a:cubicBezTo>
                      <a:pt x="139" y="1190"/>
                      <a:pt x="60" y="1355"/>
                      <a:pt x="1" y="1529"/>
                    </a:cubicBezTo>
                    <a:cubicBezTo>
                      <a:pt x="313" y="2442"/>
                      <a:pt x="1172" y="3056"/>
                      <a:pt x="2136" y="3056"/>
                    </a:cubicBezTo>
                    <a:cubicBezTo>
                      <a:pt x="2890" y="3056"/>
                      <a:pt x="3579" y="2680"/>
                      <a:pt x="3993" y="2081"/>
                    </a:cubicBezTo>
                    <a:cubicBezTo>
                      <a:pt x="3498" y="1667"/>
                      <a:pt x="3183" y="1046"/>
                      <a:pt x="3183" y="349"/>
                    </a:cubicBezTo>
                    <a:cubicBezTo>
                      <a:pt x="3183" y="320"/>
                      <a:pt x="3185" y="290"/>
                      <a:pt x="3186" y="259"/>
                    </a:cubicBezTo>
                    <a:cubicBezTo>
                      <a:pt x="2862" y="90"/>
                      <a:pt x="2500"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8265820" y="4393045"/>
                <a:ext cx="28087" cy="32464"/>
              </a:xfrm>
              <a:custGeom>
                <a:avLst/>
                <a:gdLst/>
                <a:ahLst/>
                <a:cxnLst/>
                <a:rect l="l" t="t" r="r" b="b"/>
                <a:pathLst>
                  <a:path w="353" h="408" extrusionOk="0">
                    <a:moveTo>
                      <a:pt x="353" y="1"/>
                    </a:moveTo>
                    <a:cubicBezTo>
                      <a:pt x="271" y="121"/>
                      <a:pt x="178" y="233"/>
                      <a:pt x="76" y="335"/>
                    </a:cubicBezTo>
                    <a:lnTo>
                      <a:pt x="76" y="335"/>
                    </a:lnTo>
                    <a:cubicBezTo>
                      <a:pt x="179" y="232"/>
                      <a:pt x="272" y="120"/>
                      <a:pt x="353" y="1"/>
                    </a:cubicBezTo>
                    <a:close/>
                    <a:moveTo>
                      <a:pt x="76" y="335"/>
                    </a:moveTo>
                    <a:cubicBezTo>
                      <a:pt x="52" y="360"/>
                      <a:pt x="26" y="384"/>
                      <a:pt x="1" y="407"/>
                    </a:cubicBezTo>
                    <a:cubicBezTo>
                      <a:pt x="26" y="384"/>
                      <a:pt x="51" y="360"/>
                      <a:pt x="76" y="3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8324302" y="4299793"/>
                <a:ext cx="80" cy="557"/>
              </a:xfrm>
              <a:custGeom>
                <a:avLst/>
                <a:gdLst/>
                <a:ahLst/>
                <a:cxnLst/>
                <a:rect l="l" t="t" r="r" b="b"/>
                <a:pathLst>
                  <a:path w="1" h="7" extrusionOk="0">
                    <a:moveTo>
                      <a:pt x="1" y="6"/>
                    </a:moveTo>
                    <a:cubicBezTo>
                      <a:pt x="1" y="5"/>
                      <a:pt x="1" y="2"/>
                      <a:pt x="1" y="1"/>
                    </a:cubicBezTo>
                    <a:lnTo>
                      <a:pt x="1" y="1"/>
                    </a:lnTo>
                    <a:cubicBezTo>
                      <a:pt x="1" y="2"/>
                      <a:pt x="1" y="5"/>
                      <a:pt x="1"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8209009" y="4459484"/>
                <a:ext cx="2307" cy="1034"/>
              </a:xfrm>
              <a:custGeom>
                <a:avLst/>
                <a:gdLst/>
                <a:ahLst/>
                <a:cxnLst/>
                <a:rect l="l" t="t" r="r" b="b"/>
                <a:pathLst>
                  <a:path w="29" h="13" extrusionOk="0">
                    <a:moveTo>
                      <a:pt x="29" y="1"/>
                    </a:moveTo>
                    <a:cubicBezTo>
                      <a:pt x="20" y="5"/>
                      <a:pt x="9" y="8"/>
                      <a:pt x="1" y="12"/>
                    </a:cubicBezTo>
                    <a:cubicBezTo>
                      <a:pt x="9" y="8"/>
                      <a:pt x="20" y="5"/>
                      <a:pt x="2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8164054" y="4470305"/>
                <a:ext cx="7002" cy="955"/>
              </a:xfrm>
              <a:custGeom>
                <a:avLst/>
                <a:gdLst/>
                <a:ahLst/>
                <a:cxnLst/>
                <a:rect l="l" t="t" r="r" b="b"/>
                <a:pathLst>
                  <a:path w="88" h="12" extrusionOk="0">
                    <a:moveTo>
                      <a:pt x="87" y="0"/>
                    </a:moveTo>
                    <a:cubicBezTo>
                      <a:pt x="59" y="5"/>
                      <a:pt x="30" y="9"/>
                      <a:pt x="0" y="12"/>
                    </a:cubicBezTo>
                    <a:cubicBezTo>
                      <a:pt x="30" y="9"/>
                      <a:pt x="59" y="5"/>
                      <a:pt x="8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8173284" y="4468873"/>
                <a:ext cx="6047" cy="1273"/>
              </a:xfrm>
              <a:custGeom>
                <a:avLst/>
                <a:gdLst/>
                <a:ahLst/>
                <a:cxnLst/>
                <a:rect l="l" t="t" r="r" b="b"/>
                <a:pathLst>
                  <a:path w="76" h="16" extrusionOk="0">
                    <a:moveTo>
                      <a:pt x="76" y="1"/>
                    </a:moveTo>
                    <a:cubicBezTo>
                      <a:pt x="51" y="6"/>
                      <a:pt x="25" y="11"/>
                      <a:pt x="0" y="15"/>
                    </a:cubicBezTo>
                    <a:cubicBezTo>
                      <a:pt x="25" y="11"/>
                      <a:pt x="51" y="6"/>
                      <a:pt x="7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8217603" y="4456142"/>
                <a:ext cx="1671" cy="875"/>
              </a:xfrm>
              <a:custGeom>
                <a:avLst/>
                <a:gdLst/>
                <a:ahLst/>
                <a:cxnLst/>
                <a:rect l="l" t="t" r="r" b="b"/>
                <a:pathLst>
                  <a:path w="21" h="11" extrusionOk="0">
                    <a:moveTo>
                      <a:pt x="21" y="0"/>
                    </a:moveTo>
                    <a:cubicBezTo>
                      <a:pt x="13" y="3"/>
                      <a:pt x="7" y="7"/>
                      <a:pt x="0" y="10"/>
                    </a:cubicBezTo>
                    <a:cubicBezTo>
                      <a:pt x="7" y="7"/>
                      <a:pt x="13" y="3"/>
                      <a:pt x="2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8225878" y="4452243"/>
                <a:ext cx="1353" cy="796"/>
              </a:xfrm>
              <a:custGeom>
                <a:avLst/>
                <a:gdLst/>
                <a:ahLst/>
                <a:cxnLst/>
                <a:rect l="l" t="t" r="r" b="b"/>
                <a:pathLst>
                  <a:path w="17" h="10" extrusionOk="0">
                    <a:moveTo>
                      <a:pt x="17" y="0"/>
                    </a:moveTo>
                    <a:cubicBezTo>
                      <a:pt x="12" y="3"/>
                      <a:pt x="7" y="6"/>
                      <a:pt x="1" y="9"/>
                    </a:cubicBezTo>
                    <a:cubicBezTo>
                      <a:pt x="7" y="6"/>
                      <a:pt x="12" y="3"/>
                      <a:pt x="1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8200257" y="4462428"/>
                <a:ext cx="3103" cy="1114"/>
              </a:xfrm>
              <a:custGeom>
                <a:avLst/>
                <a:gdLst/>
                <a:ahLst/>
                <a:cxnLst/>
                <a:rect l="l" t="t" r="r" b="b"/>
                <a:pathLst>
                  <a:path w="39" h="14" extrusionOk="0">
                    <a:moveTo>
                      <a:pt x="38" y="1"/>
                    </a:moveTo>
                    <a:cubicBezTo>
                      <a:pt x="27" y="5"/>
                      <a:pt x="13" y="9"/>
                      <a:pt x="0" y="14"/>
                    </a:cubicBezTo>
                    <a:cubicBezTo>
                      <a:pt x="13" y="9"/>
                      <a:pt x="27" y="5"/>
                      <a:pt x="3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3" name="Google Shape;233;p2"/>
              <p:cNvSpPr/>
              <p:nvPr/>
            </p:nvSpPr>
            <p:spPr>
              <a:xfrm>
                <a:off x="8191345" y="4464974"/>
                <a:ext cx="4138" cy="1273"/>
              </a:xfrm>
              <a:custGeom>
                <a:avLst/>
                <a:gdLst/>
                <a:ahLst/>
                <a:cxnLst/>
                <a:rect l="l" t="t" r="r" b="b"/>
                <a:pathLst>
                  <a:path w="52" h="16" extrusionOk="0">
                    <a:moveTo>
                      <a:pt x="52" y="1"/>
                    </a:moveTo>
                    <a:cubicBezTo>
                      <a:pt x="34" y="5"/>
                      <a:pt x="18" y="11"/>
                      <a:pt x="0" y="16"/>
                    </a:cubicBezTo>
                    <a:cubicBezTo>
                      <a:pt x="18" y="11"/>
                      <a:pt x="34" y="5"/>
                      <a:pt x="52"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4" name="Google Shape;234;p2"/>
              <p:cNvSpPr/>
              <p:nvPr/>
            </p:nvSpPr>
            <p:spPr>
              <a:xfrm>
                <a:off x="8154904" y="4471339"/>
                <a:ext cx="7559" cy="637"/>
              </a:xfrm>
              <a:custGeom>
                <a:avLst/>
                <a:gdLst/>
                <a:ahLst/>
                <a:cxnLst/>
                <a:rect l="l" t="t" r="r" b="b"/>
                <a:pathLst>
                  <a:path w="95" h="8" extrusionOk="0">
                    <a:moveTo>
                      <a:pt x="95" y="0"/>
                    </a:moveTo>
                    <a:cubicBezTo>
                      <a:pt x="62" y="3"/>
                      <a:pt x="31" y="6"/>
                      <a:pt x="0" y="8"/>
                    </a:cubicBezTo>
                    <a:cubicBezTo>
                      <a:pt x="31" y="6"/>
                      <a:pt x="64" y="3"/>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8182434" y="4467122"/>
                <a:ext cx="5092" cy="1273"/>
              </a:xfrm>
              <a:custGeom>
                <a:avLst/>
                <a:gdLst/>
                <a:ahLst/>
                <a:cxnLst/>
                <a:rect l="l" t="t" r="r" b="b"/>
                <a:pathLst>
                  <a:path w="64" h="16" extrusionOk="0">
                    <a:moveTo>
                      <a:pt x="64" y="0"/>
                    </a:moveTo>
                    <a:cubicBezTo>
                      <a:pt x="42" y="6"/>
                      <a:pt x="21" y="11"/>
                      <a:pt x="0" y="15"/>
                    </a:cubicBezTo>
                    <a:cubicBezTo>
                      <a:pt x="21" y="11"/>
                      <a:pt x="42" y="6"/>
                      <a:pt x="6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8233834" y="4447787"/>
                <a:ext cx="1591" cy="875"/>
              </a:xfrm>
              <a:custGeom>
                <a:avLst/>
                <a:gdLst/>
                <a:ahLst/>
                <a:cxnLst/>
                <a:rect l="l" t="t" r="r" b="b"/>
                <a:pathLst>
                  <a:path w="20" h="11" extrusionOk="0">
                    <a:moveTo>
                      <a:pt x="20" y="0"/>
                    </a:moveTo>
                    <a:cubicBezTo>
                      <a:pt x="17" y="2"/>
                      <a:pt x="14" y="3"/>
                      <a:pt x="11" y="5"/>
                    </a:cubicBezTo>
                    <a:cubicBezTo>
                      <a:pt x="10" y="6"/>
                      <a:pt x="10" y="6"/>
                      <a:pt x="9" y="7"/>
                    </a:cubicBezTo>
                    <a:lnTo>
                      <a:pt x="9" y="7"/>
                    </a:lnTo>
                    <a:cubicBezTo>
                      <a:pt x="13" y="5"/>
                      <a:pt x="16" y="2"/>
                      <a:pt x="20" y="0"/>
                    </a:cubicBezTo>
                    <a:close/>
                    <a:moveTo>
                      <a:pt x="9" y="7"/>
                    </a:moveTo>
                    <a:cubicBezTo>
                      <a:pt x="6" y="8"/>
                      <a:pt x="4" y="10"/>
                      <a:pt x="1" y="11"/>
                    </a:cubicBezTo>
                    <a:cubicBezTo>
                      <a:pt x="4" y="10"/>
                      <a:pt x="7" y="8"/>
                      <a:pt x="9"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7965455" y="4234548"/>
                <a:ext cx="358929" cy="237668"/>
              </a:xfrm>
              <a:custGeom>
                <a:avLst/>
                <a:gdLst/>
                <a:ahLst/>
                <a:cxnLst/>
                <a:rect l="l" t="t" r="r" b="b"/>
                <a:pathLst>
                  <a:path w="4511" h="2987" extrusionOk="0">
                    <a:moveTo>
                      <a:pt x="121" y="0"/>
                    </a:moveTo>
                    <a:cubicBezTo>
                      <a:pt x="118" y="9"/>
                      <a:pt x="115" y="18"/>
                      <a:pt x="112" y="25"/>
                    </a:cubicBezTo>
                    <a:cubicBezTo>
                      <a:pt x="109" y="37"/>
                      <a:pt x="105" y="49"/>
                      <a:pt x="102" y="59"/>
                    </a:cubicBezTo>
                    <a:cubicBezTo>
                      <a:pt x="94" y="81"/>
                      <a:pt x="88" y="103"/>
                      <a:pt x="82" y="125"/>
                    </a:cubicBezTo>
                    <a:cubicBezTo>
                      <a:pt x="80" y="136"/>
                      <a:pt x="77" y="148"/>
                      <a:pt x="74" y="158"/>
                    </a:cubicBezTo>
                    <a:cubicBezTo>
                      <a:pt x="68" y="181"/>
                      <a:pt x="62" y="205"/>
                      <a:pt x="56" y="229"/>
                    </a:cubicBezTo>
                    <a:cubicBezTo>
                      <a:pt x="55" y="239"/>
                      <a:pt x="52" y="248"/>
                      <a:pt x="50" y="258"/>
                    </a:cubicBezTo>
                    <a:cubicBezTo>
                      <a:pt x="44" y="286"/>
                      <a:pt x="38" y="315"/>
                      <a:pt x="34" y="343"/>
                    </a:cubicBezTo>
                    <a:cubicBezTo>
                      <a:pt x="32" y="348"/>
                      <a:pt x="31" y="354"/>
                      <a:pt x="31" y="358"/>
                    </a:cubicBezTo>
                    <a:cubicBezTo>
                      <a:pt x="25" y="391"/>
                      <a:pt x="21" y="423"/>
                      <a:pt x="16" y="457"/>
                    </a:cubicBezTo>
                    <a:cubicBezTo>
                      <a:pt x="15" y="472"/>
                      <a:pt x="13" y="488"/>
                      <a:pt x="12" y="504"/>
                    </a:cubicBezTo>
                    <a:cubicBezTo>
                      <a:pt x="10" y="520"/>
                      <a:pt x="7" y="538"/>
                      <a:pt x="6" y="554"/>
                    </a:cubicBezTo>
                    <a:cubicBezTo>
                      <a:pt x="4" y="573"/>
                      <a:pt x="4" y="592"/>
                      <a:pt x="3" y="613"/>
                    </a:cubicBezTo>
                    <a:cubicBezTo>
                      <a:pt x="2" y="625"/>
                      <a:pt x="2" y="638"/>
                      <a:pt x="2" y="651"/>
                    </a:cubicBezTo>
                    <a:cubicBezTo>
                      <a:pt x="0" y="673"/>
                      <a:pt x="0" y="695"/>
                      <a:pt x="0" y="716"/>
                    </a:cubicBezTo>
                    <a:cubicBezTo>
                      <a:pt x="0" y="720"/>
                      <a:pt x="0" y="725"/>
                      <a:pt x="0" y="729"/>
                    </a:cubicBezTo>
                    <a:cubicBezTo>
                      <a:pt x="0" y="734"/>
                      <a:pt x="0" y="738"/>
                      <a:pt x="0" y="741"/>
                    </a:cubicBezTo>
                    <a:cubicBezTo>
                      <a:pt x="0" y="773"/>
                      <a:pt x="2" y="804"/>
                      <a:pt x="3" y="835"/>
                    </a:cubicBezTo>
                    <a:cubicBezTo>
                      <a:pt x="3" y="843"/>
                      <a:pt x="3" y="848"/>
                      <a:pt x="3" y="856"/>
                    </a:cubicBezTo>
                    <a:cubicBezTo>
                      <a:pt x="4" y="887"/>
                      <a:pt x="7" y="918"/>
                      <a:pt x="10" y="947"/>
                    </a:cubicBezTo>
                    <a:cubicBezTo>
                      <a:pt x="10" y="956"/>
                      <a:pt x="12" y="963"/>
                      <a:pt x="12" y="971"/>
                    </a:cubicBezTo>
                    <a:cubicBezTo>
                      <a:pt x="16" y="999"/>
                      <a:pt x="19" y="1028"/>
                      <a:pt x="24" y="1056"/>
                    </a:cubicBezTo>
                    <a:cubicBezTo>
                      <a:pt x="25" y="1066"/>
                      <a:pt x="27" y="1077"/>
                      <a:pt x="28" y="1086"/>
                    </a:cubicBezTo>
                    <a:cubicBezTo>
                      <a:pt x="32" y="1111"/>
                      <a:pt x="37" y="1136"/>
                      <a:pt x="41" y="1161"/>
                    </a:cubicBezTo>
                    <a:cubicBezTo>
                      <a:pt x="44" y="1174"/>
                      <a:pt x="46" y="1187"/>
                      <a:pt x="49" y="1200"/>
                    </a:cubicBezTo>
                    <a:cubicBezTo>
                      <a:pt x="53" y="1223"/>
                      <a:pt x="57" y="1243"/>
                      <a:pt x="63" y="1264"/>
                    </a:cubicBezTo>
                    <a:cubicBezTo>
                      <a:pt x="66" y="1281"/>
                      <a:pt x="71" y="1298"/>
                      <a:pt x="75" y="1315"/>
                    </a:cubicBezTo>
                    <a:cubicBezTo>
                      <a:pt x="80" y="1332"/>
                      <a:pt x="85" y="1348"/>
                      <a:pt x="90" y="1364"/>
                    </a:cubicBezTo>
                    <a:cubicBezTo>
                      <a:pt x="96" y="1385"/>
                      <a:pt x="102" y="1407"/>
                      <a:pt x="109" y="1427"/>
                    </a:cubicBezTo>
                    <a:cubicBezTo>
                      <a:pt x="113" y="1439"/>
                      <a:pt x="116" y="1451"/>
                      <a:pt x="121" y="1464"/>
                    </a:cubicBezTo>
                    <a:cubicBezTo>
                      <a:pt x="130" y="1488"/>
                      <a:pt x="138" y="1513"/>
                      <a:pt x="147" y="1536"/>
                    </a:cubicBezTo>
                    <a:lnTo>
                      <a:pt x="158" y="1563"/>
                    </a:lnTo>
                    <a:cubicBezTo>
                      <a:pt x="169" y="1591"/>
                      <a:pt x="180" y="1617"/>
                      <a:pt x="193" y="1644"/>
                    </a:cubicBezTo>
                    <a:lnTo>
                      <a:pt x="202" y="1664"/>
                    </a:lnTo>
                    <a:cubicBezTo>
                      <a:pt x="214" y="1692"/>
                      <a:pt x="228" y="1720"/>
                      <a:pt x="242" y="1748"/>
                    </a:cubicBezTo>
                    <a:lnTo>
                      <a:pt x="250" y="1764"/>
                    </a:lnTo>
                    <a:cubicBezTo>
                      <a:pt x="265" y="1794"/>
                      <a:pt x="280" y="1822"/>
                      <a:pt x="296" y="1848"/>
                    </a:cubicBezTo>
                    <a:lnTo>
                      <a:pt x="306" y="1868"/>
                    </a:lnTo>
                    <a:cubicBezTo>
                      <a:pt x="321" y="1893"/>
                      <a:pt x="337" y="1918"/>
                      <a:pt x="352" y="1943"/>
                    </a:cubicBezTo>
                    <a:cubicBezTo>
                      <a:pt x="358" y="1951"/>
                      <a:pt x="364" y="1960"/>
                      <a:pt x="370" y="1969"/>
                    </a:cubicBezTo>
                    <a:cubicBezTo>
                      <a:pt x="383" y="1988"/>
                      <a:pt x="396" y="2009"/>
                      <a:pt x="409" y="2028"/>
                    </a:cubicBezTo>
                    <a:cubicBezTo>
                      <a:pt x="420" y="2041"/>
                      <a:pt x="429" y="2055"/>
                      <a:pt x="437" y="2066"/>
                    </a:cubicBezTo>
                    <a:cubicBezTo>
                      <a:pt x="448" y="2081"/>
                      <a:pt x="458" y="2094"/>
                      <a:pt x="468" y="2108"/>
                    </a:cubicBezTo>
                    <a:cubicBezTo>
                      <a:pt x="482" y="2125"/>
                      <a:pt x="496" y="2143"/>
                      <a:pt x="510" y="2161"/>
                    </a:cubicBezTo>
                    <a:cubicBezTo>
                      <a:pt x="515" y="2166"/>
                      <a:pt x="521" y="2174"/>
                      <a:pt x="527" y="2181"/>
                    </a:cubicBezTo>
                    <a:cubicBezTo>
                      <a:pt x="546" y="2203"/>
                      <a:pt x="566" y="2225"/>
                      <a:pt x="585" y="2247"/>
                    </a:cubicBezTo>
                    <a:cubicBezTo>
                      <a:pt x="586" y="2247"/>
                      <a:pt x="586" y="2249"/>
                      <a:pt x="588" y="2250"/>
                    </a:cubicBezTo>
                    <a:cubicBezTo>
                      <a:pt x="732" y="2408"/>
                      <a:pt x="898" y="2546"/>
                      <a:pt x="1082" y="2658"/>
                    </a:cubicBezTo>
                    <a:cubicBezTo>
                      <a:pt x="1099" y="2667"/>
                      <a:pt x="1113" y="2676"/>
                      <a:pt x="1130" y="2685"/>
                    </a:cubicBezTo>
                    <a:cubicBezTo>
                      <a:pt x="1144" y="2694"/>
                      <a:pt x="1159" y="2703"/>
                      <a:pt x="1174" y="2711"/>
                    </a:cubicBezTo>
                    <a:cubicBezTo>
                      <a:pt x="1359" y="2813"/>
                      <a:pt x="1561" y="2890"/>
                      <a:pt x="1775" y="2935"/>
                    </a:cubicBezTo>
                    <a:cubicBezTo>
                      <a:pt x="1776" y="2935"/>
                      <a:pt x="1777" y="2935"/>
                      <a:pt x="1779" y="2937"/>
                    </a:cubicBezTo>
                    <a:cubicBezTo>
                      <a:pt x="1807" y="2943"/>
                      <a:pt x="1836" y="2947"/>
                      <a:pt x="1864" y="2953"/>
                    </a:cubicBezTo>
                    <a:cubicBezTo>
                      <a:pt x="1873" y="2954"/>
                      <a:pt x="1882" y="2956"/>
                      <a:pt x="1891" y="2957"/>
                    </a:cubicBezTo>
                    <a:cubicBezTo>
                      <a:pt x="1913" y="2962"/>
                      <a:pt x="1937" y="2965"/>
                      <a:pt x="1959" y="2968"/>
                    </a:cubicBezTo>
                    <a:cubicBezTo>
                      <a:pt x="1975" y="2969"/>
                      <a:pt x="1991" y="2972"/>
                      <a:pt x="2009" y="2973"/>
                    </a:cubicBezTo>
                    <a:cubicBezTo>
                      <a:pt x="2023" y="2975"/>
                      <a:pt x="2040" y="2976"/>
                      <a:pt x="2056" y="2978"/>
                    </a:cubicBezTo>
                    <a:cubicBezTo>
                      <a:pt x="2079" y="2979"/>
                      <a:pt x="2103" y="2982"/>
                      <a:pt x="2126" y="2984"/>
                    </a:cubicBezTo>
                    <a:cubicBezTo>
                      <a:pt x="2138" y="2984"/>
                      <a:pt x="2149" y="2984"/>
                      <a:pt x="2159" y="2985"/>
                    </a:cubicBezTo>
                    <a:cubicBezTo>
                      <a:pt x="2188" y="2985"/>
                      <a:pt x="2218" y="2987"/>
                      <a:pt x="2247" y="2987"/>
                    </a:cubicBezTo>
                    <a:lnTo>
                      <a:pt x="2268" y="2987"/>
                    </a:lnTo>
                    <a:cubicBezTo>
                      <a:pt x="2300" y="2987"/>
                      <a:pt x="2331" y="2985"/>
                      <a:pt x="2364" y="2984"/>
                    </a:cubicBezTo>
                    <a:lnTo>
                      <a:pt x="2381" y="2984"/>
                    </a:lnTo>
                    <a:cubicBezTo>
                      <a:pt x="2414" y="2982"/>
                      <a:pt x="2445" y="2979"/>
                      <a:pt x="2476" y="2976"/>
                    </a:cubicBezTo>
                    <a:cubicBezTo>
                      <a:pt x="2483" y="2975"/>
                      <a:pt x="2490" y="2975"/>
                      <a:pt x="2498" y="2973"/>
                    </a:cubicBezTo>
                    <a:cubicBezTo>
                      <a:pt x="2526" y="2971"/>
                      <a:pt x="2555" y="2968"/>
                      <a:pt x="2584" y="2963"/>
                    </a:cubicBezTo>
                    <a:cubicBezTo>
                      <a:pt x="2593" y="2962"/>
                      <a:pt x="2604" y="2960"/>
                      <a:pt x="2612" y="2959"/>
                    </a:cubicBezTo>
                    <a:cubicBezTo>
                      <a:pt x="2637" y="2954"/>
                      <a:pt x="2663" y="2950"/>
                      <a:pt x="2689" y="2946"/>
                    </a:cubicBezTo>
                    <a:cubicBezTo>
                      <a:pt x="2701" y="2943"/>
                      <a:pt x="2714" y="2940"/>
                      <a:pt x="2727" y="2937"/>
                    </a:cubicBezTo>
                    <a:cubicBezTo>
                      <a:pt x="2748" y="2932"/>
                      <a:pt x="2770" y="2928"/>
                      <a:pt x="2791" y="2922"/>
                    </a:cubicBezTo>
                    <a:cubicBezTo>
                      <a:pt x="2807" y="2919"/>
                      <a:pt x="2825" y="2915"/>
                      <a:pt x="2841" y="2910"/>
                    </a:cubicBezTo>
                    <a:cubicBezTo>
                      <a:pt x="2857" y="2906"/>
                      <a:pt x="2875" y="2900"/>
                      <a:pt x="2891" y="2895"/>
                    </a:cubicBezTo>
                    <a:cubicBezTo>
                      <a:pt x="2911" y="2890"/>
                      <a:pt x="2932" y="2884"/>
                      <a:pt x="2953" y="2876"/>
                    </a:cubicBezTo>
                    <a:cubicBezTo>
                      <a:pt x="2966" y="2873"/>
                      <a:pt x="2978" y="2869"/>
                      <a:pt x="2991" y="2865"/>
                    </a:cubicBezTo>
                    <a:cubicBezTo>
                      <a:pt x="3014" y="2856"/>
                      <a:pt x="3038" y="2847"/>
                      <a:pt x="3063" y="2838"/>
                    </a:cubicBezTo>
                    <a:cubicBezTo>
                      <a:pt x="3072" y="2835"/>
                      <a:pt x="3081" y="2831"/>
                      <a:pt x="3090" y="2828"/>
                    </a:cubicBezTo>
                    <a:cubicBezTo>
                      <a:pt x="3118" y="2817"/>
                      <a:pt x="3144" y="2806"/>
                      <a:pt x="3171" y="2794"/>
                    </a:cubicBezTo>
                    <a:cubicBezTo>
                      <a:pt x="3176" y="2791"/>
                      <a:pt x="3184" y="2788"/>
                      <a:pt x="3190" y="2785"/>
                    </a:cubicBezTo>
                    <a:cubicBezTo>
                      <a:pt x="3219" y="2772"/>
                      <a:pt x="3247" y="2758"/>
                      <a:pt x="3275" y="2744"/>
                    </a:cubicBezTo>
                    <a:cubicBezTo>
                      <a:pt x="3281" y="2741"/>
                      <a:pt x="3285" y="2738"/>
                      <a:pt x="3291" y="2735"/>
                    </a:cubicBezTo>
                    <a:cubicBezTo>
                      <a:pt x="3319" y="2722"/>
                      <a:pt x="3347" y="2705"/>
                      <a:pt x="3375" y="2689"/>
                    </a:cubicBezTo>
                    <a:cubicBezTo>
                      <a:pt x="3381" y="2686"/>
                      <a:pt x="3387" y="2683"/>
                      <a:pt x="3394" y="2679"/>
                    </a:cubicBezTo>
                    <a:cubicBezTo>
                      <a:pt x="3419" y="2664"/>
                      <a:pt x="3443" y="2650"/>
                      <a:pt x="3468" y="2633"/>
                    </a:cubicBezTo>
                    <a:cubicBezTo>
                      <a:pt x="3477" y="2627"/>
                      <a:pt x="3486" y="2622"/>
                      <a:pt x="3496" y="2616"/>
                    </a:cubicBezTo>
                    <a:cubicBezTo>
                      <a:pt x="3515" y="2604"/>
                      <a:pt x="3534" y="2591"/>
                      <a:pt x="3553" y="2576"/>
                    </a:cubicBezTo>
                    <a:cubicBezTo>
                      <a:pt x="3567" y="2567"/>
                      <a:pt x="3580" y="2558"/>
                      <a:pt x="3593" y="2548"/>
                    </a:cubicBezTo>
                    <a:cubicBezTo>
                      <a:pt x="3606" y="2538"/>
                      <a:pt x="3620" y="2529"/>
                      <a:pt x="3633" y="2518"/>
                    </a:cubicBezTo>
                    <a:cubicBezTo>
                      <a:pt x="3651" y="2504"/>
                      <a:pt x="3668" y="2490"/>
                      <a:pt x="3686" y="2476"/>
                    </a:cubicBezTo>
                    <a:cubicBezTo>
                      <a:pt x="3693" y="2470"/>
                      <a:pt x="3699" y="2464"/>
                      <a:pt x="3707" y="2460"/>
                    </a:cubicBezTo>
                    <a:cubicBezTo>
                      <a:pt x="3729" y="2440"/>
                      <a:pt x="3752" y="2421"/>
                      <a:pt x="3773" y="2401"/>
                    </a:cubicBezTo>
                    <a:cubicBezTo>
                      <a:pt x="3774" y="2401"/>
                      <a:pt x="3774" y="2399"/>
                      <a:pt x="3776" y="2399"/>
                    </a:cubicBezTo>
                    <a:cubicBezTo>
                      <a:pt x="3908" y="2277"/>
                      <a:pt x="4028" y="2141"/>
                      <a:pt x="4128" y="1991"/>
                    </a:cubicBezTo>
                    <a:cubicBezTo>
                      <a:pt x="4128" y="1991"/>
                      <a:pt x="4129" y="1991"/>
                      <a:pt x="4129" y="1990"/>
                    </a:cubicBezTo>
                    <a:cubicBezTo>
                      <a:pt x="4148" y="1962"/>
                      <a:pt x="4166" y="1932"/>
                      <a:pt x="4185" y="1904"/>
                    </a:cubicBezTo>
                    <a:cubicBezTo>
                      <a:pt x="4194" y="1888"/>
                      <a:pt x="4204" y="1871"/>
                      <a:pt x="4213" y="1854"/>
                    </a:cubicBezTo>
                    <a:cubicBezTo>
                      <a:pt x="4221" y="1841"/>
                      <a:pt x="4229" y="1828"/>
                      <a:pt x="4237" y="1813"/>
                    </a:cubicBezTo>
                    <a:cubicBezTo>
                      <a:pt x="4340" y="1626"/>
                      <a:pt x="4416" y="1423"/>
                      <a:pt x="4462" y="1209"/>
                    </a:cubicBezTo>
                    <a:cubicBezTo>
                      <a:pt x="4462" y="1209"/>
                      <a:pt x="4462" y="1209"/>
                      <a:pt x="4462" y="1208"/>
                    </a:cubicBezTo>
                    <a:cubicBezTo>
                      <a:pt x="4469" y="1178"/>
                      <a:pt x="4474" y="1149"/>
                      <a:pt x="4480" y="1119"/>
                    </a:cubicBezTo>
                    <a:cubicBezTo>
                      <a:pt x="4481" y="1111"/>
                      <a:pt x="4483" y="1103"/>
                      <a:pt x="4484" y="1096"/>
                    </a:cubicBezTo>
                    <a:cubicBezTo>
                      <a:pt x="4487" y="1072"/>
                      <a:pt x="4490" y="1049"/>
                      <a:pt x="4493" y="1027"/>
                    </a:cubicBezTo>
                    <a:cubicBezTo>
                      <a:pt x="4496" y="1010"/>
                      <a:pt x="4497" y="994"/>
                      <a:pt x="4499" y="980"/>
                    </a:cubicBezTo>
                    <a:cubicBezTo>
                      <a:pt x="4502" y="962"/>
                      <a:pt x="4503" y="946"/>
                      <a:pt x="4505" y="928"/>
                    </a:cubicBezTo>
                    <a:cubicBezTo>
                      <a:pt x="4506" y="906"/>
                      <a:pt x="4508" y="882"/>
                      <a:pt x="4509" y="860"/>
                    </a:cubicBezTo>
                    <a:cubicBezTo>
                      <a:pt x="4511" y="848"/>
                      <a:pt x="4511" y="837"/>
                      <a:pt x="4511" y="826"/>
                    </a:cubicBezTo>
                    <a:cubicBezTo>
                      <a:pt x="4511" y="823"/>
                      <a:pt x="4511" y="822"/>
                      <a:pt x="4511" y="819"/>
                    </a:cubicBezTo>
                    <a:cubicBezTo>
                      <a:pt x="4369" y="745"/>
                      <a:pt x="4237" y="656"/>
                      <a:pt x="4115" y="553"/>
                    </a:cubicBezTo>
                    <a:cubicBezTo>
                      <a:pt x="3699" y="1153"/>
                      <a:pt x="3012" y="1527"/>
                      <a:pt x="2256" y="1527"/>
                    </a:cubicBezTo>
                    <a:cubicBezTo>
                      <a:pt x="1292" y="1527"/>
                      <a:pt x="433" y="915"/>
                      <a:pt x="121" y="0"/>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8588066" y="4580107"/>
                <a:ext cx="6047" cy="1114"/>
              </a:xfrm>
              <a:custGeom>
                <a:avLst/>
                <a:gdLst/>
                <a:ahLst/>
                <a:cxnLst/>
                <a:rect l="l" t="t" r="r" b="b"/>
                <a:pathLst>
                  <a:path w="76" h="14" extrusionOk="0">
                    <a:moveTo>
                      <a:pt x="76" y="0"/>
                    </a:moveTo>
                    <a:cubicBezTo>
                      <a:pt x="51" y="4"/>
                      <a:pt x="26" y="9"/>
                      <a:pt x="1" y="13"/>
                    </a:cubicBezTo>
                    <a:cubicBezTo>
                      <a:pt x="26" y="9"/>
                      <a:pt x="51" y="4"/>
                      <a:pt x="7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8597217" y="4578277"/>
                <a:ext cx="5013" cy="1273"/>
              </a:xfrm>
              <a:custGeom>
                <a:avLst/>
                <a:gdLst/>
                <a:ahLst/>
                <a:cxnLst/>
                <a:rect l="l" t="t" r="r" b="b"/>
                <a:pathLst>
                  <a:path w="63" h="16" extrusionOk="0">
                    <a:moveTo>
                      <a:pt x="62" y="1"/>
                    </a:moveTo>
                    <a:lnTo>
                      <a:pt x="62" y="1"/>
                    </a:lnTo>
                    <a:cubicBezTo>
                      <a:pt x="59" y="2"/>
                      <a:pt x="55" y="3"/>
                      <a:pt x="52" y="3"/>
                    </a:cubicBezTo>
                    <a:lnTo>
                      <a:pt x="52" y="3"/>
                    </a:lnTo>
                    <a:cubicBezTo>
                      <a:pt x="55" y="3"/>
                      <a:pt x="59" y="2"/>
                      <a:pt x="62" y="1"/>
                    </a:cubicBezTo>
                    <a:close/>
                    <a:moveTo>
                      <a:pt x="52" y="3"/>
                    </a:moveTo>
                    <a:lnTo>
                      <a:pt x="52" y="3"/>
                    </a:lnTo>
                    <a:cubicBezTo>
                      <a:pt x="48" y="4"/>
                      <a:pt x="45" y="5"/>
                      <a:pt x="42" y="5"/>
                    </a:cubicBezTo>
                    <a:cubicBezTo>
                      <a:pt x="38" y="7"/>
                      <a:pt x="34" y="8"/>
                      <a:pt x="31" y="9"/>
                    </a:cubicBezTo>
                    <a:lnTo>
                      <a:pt x="31" y="9"/>
                    </a:lnTo>
                    <a:cubicBezTo>
                      <a:pt x="38" y="7"/>
                      <a:pt x="45" y="5"/>
                      <a:pt x="52" y="3"/>
                    </a:cubicBezTo>
                    <a:close/>
                    <a:moveTo>
                      <a:pt x="31" y="9"/>
                    </a:moveTo>
                    <a:cubicBezTo>
                      <a:pt x="23" y="10"/>
                      <a:pt x="16" y="12"/>
                      <a:pt x="9" y="14"/>
                    </a:cubicBezTo>
                    <a:lnTo>
                      <a:pt x="9" y="14"/>
                    </a:lnTo>
                    <a:cubicBezTo>
                      <a:pt x="16" y="12"/>
                      <a:pt x="23" y="10"/>
                      <a:pt x="31" y="9"/>
                    </a:cubicBezTo>
                    <a:close/>
                    <a:moveTo>
                      <a:pt x="9" y="14"/>
                    </a:moveTo>
                    <a:cubicBezTo>
                      <a:pt x="6" y="14"/>
                      <a:pt x="3" y="15"/>
                      <a:pt x="0" y="16"/>
                    </a:cubicBezTo>
                    <a:cubicBezTo>
                      <a:pt x="3" y="15"/>
                      <a:pt x="6" y="14"/>
                      <a:pt x="9"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8739085" y="4396705"/>
                <a:ext cx="239" cy="5968"/>
              </a:xfrm>
              <a:custGeom>
                <a:avLst/>
                <a:gdLst/>
                <a:ahLst/>
                <a:cxnLst/>
                <a:rect l="l" t="t" r="r" b="b"/>
                <a:pathLst>
                  <a:path w="3" h="75" extrusionOk="0">
                    <a:moveTo>
                      <a:pt x="1" y="0"/>
                    </a:moveTo>
                    <a:cubicBezTo>
                      <a:pt x="2" y="25"/>
                      <a:pt x="2" y="49"/>
                      <a:pt x="2" y="74"/>
                    </a:cubicBezTo>
                    <a:cubicBezTo>
                      <a:pt x="2" y="49"/>
                      <a:pt x="2" y="25"/>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8640660" y="4563398"/>
                <a:ext cx="1353" cy="716"/>
              </a:xfrm>
              <a:custGeom>
                <a:avLst/>
                <a:gdLst/>
                <a:ahLst/>
                <a:cxnLst/>
                <a:rect l="l" t="t" r="r" b="b"/>
                <a:pathLst>
                  <a:path w="17" h="9" extrusionOk="0">
                    <a:moveTo>
                      <a:pt x="17" y="1"/>
                    </a:moveTo>
                    <a:cubicBezTo>
                      <a:pt x="13" y="4"/>
                      <a:pt x="7" y="5"/>
                      <a:pt x="1" y="8"/>
                    </a:cubicBezTo>
                    <a:cubicBezTo>
                      <a:pt x="7" y="5"/>
                      <a:pt x="13" y="4"/>
                      <a:pt x="1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8632385" y="4567297"/>
                <a:ext cx="1671" cy="796"/>
              </a:xfrm>
              <a:custGeom>
                <a:avLst/>
                <a:gdLst/>
                <a:ahLst/>
                <a:cxnLst/>
                <a:rect l="l" t="t" r="r" b="b"/>
                <a:pathLst>
                  <a:path w="21" h="10" extrusionOk="0">
                    <a:moveTo>
                      <a:pt x="21" y="1"/>
                    </a:moveTo>
                    <a:cubicBezTo>
                      <a:pt x="13" y="3"/>
                      <a:pt x="8" y="6"/>
                      <a:pt x="0" y="9"/>
                    </a:cubicBezTo>
                    <a:cubicBezTo>
                      <a:pt x="8" y="6"/>
                      <a:pt x="13" y="3"/>
                      <a:pt x="2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8606208" y="4576209"/>
                <a:ext cx="3978" cy="1114"/>
              </a:xfrm>
              <a:custGeom>
                <a:avLst/>
                <a:gdLst/>
                <a:ahLst/>
                <a:cxnLst/>
                <a:rect l="l" t="t" r="r" b="b"/>
                <a:pathLst>
                  <a:path w="50" h="14" extrusionOk="0">
                    <a:moveTo>
                      <a:pt x="49" y="0"/>
                    </a:moveTo>
                    <a:cubicBezTo>
                      <a:pt x="33" y="5"/>
                      <a:pt x="17" y="9"/>
                      <a:pt x="1" y="14"/>
                    </a:cubicBezTo>
                    <a:cubicBezTo>
                      <a:pt x="17" y="9"/>
                      <a:pt x="33" y="5"/>
                      <a:pt x="4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8623792" y="4570718"/>
                <a:ext cx="2307" cy="875"/>
              </a:xfrm>
              <a:custGeom>
                <a:avLst/>
                <a:gdLst/>
                <a:ahLst/>
                <a:cxnLst/>
                <a:rect l="l" t="t" r="r" b="b"/>
                <a:pathLst>
                  <a:path w="29" h="11" extrusionOk="0">
                    <a:moveTo>
                      <a:pt x="29" y="0"/>
                    </a:moveTo>
                    <a:cubicBezTo>
                      <a:pt x="20" y="3"/>
                      <a:pt x="10" y="8"/>
                      <a:pt x="1" y="11"/>
                    </a:cubicBezTo>
                    <a:cubicBezTo>
                      <a:pt x="11" y="8"/>
                      <a:pt x="20" y="3"/>
                      <a:pt x="2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8615119" y="4573662"/>
                <a:ext cx="3024" cy="1114"/>
              </a:xfrm>
              <a:custGeom>
                <a:avLst/>
                <a:gdLst/>
                <a:ahLst/>
                <a:cxnLst/>
                <a:rect l="l" t="t" r="r" b="b"/>
                <a:pathLst>
                  <a:path w="38" h="14" extrusionOk="0">
                    <a:moveTo>
                      <a:pt x="38" y="0"/>
                    </a:moveTo>
                    <a:cubicBezTo>
                      <a:pt x="24" y="4"/>
                      <a:pt x="12" y="9"/>
                      <a:pt x="1" y="13"/>
                    </a:cubicBezTo>
                    <a:cubicBezTo>
                      <a:pt x="12" y="9"/>
                      <a:pt x="26" y="4"/>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8662939" y="4548440"/>
                <a:ext cx="3262" cy="2307"/>
              </a:xfrm>
              <a:custGeom>
                <a:avLst/>
                <a:gdLst/>
                <a:ahLst/>
                <a:cxnLst/>
                <a:rect l="l" t="t" r="r" b="b"/>
                <a:pathLst>
                  <a:path w="41" h="29" extrusionOk="0">
                    <a:moveTo>
                      <a:pt x="40" y="0"/>
                    </a:moveTo>
                    <a:cubicBezTo>
                      <a:pt x="27" y="11"/>
                      <a:pt x="14" y="20"/>
                      <a:pt x="1" y="28"/>
                    </a:cubicBezTo>
                    <a:cubicBezTo>
                      <a:pt x="14" y="20"/>
                      <a:pt x="27" y="11"/>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8715453" y="4489958"/>
                <a:ext cx="1910" cy="3342"/>
              </a:xfrm>
              <a:custGeom>
                <a:avLst/>
                <a:gdLst/>
                <a:ahLst/>
                <a:cxnLst/>
                <a:rect l="l" t="t" r="r" b="b"/>
                <a:pathLst>
                  <a:path w="24" h="42" extrusionOk="0">
                    <a:moveTo>
                      <a:pt x="24" y="1"/>
                    </a:moveTo>
                    <a:cubicBezTo>
                      <a:pt x="16" y="14"/>
                      <a:pt x="8" y="27"/>
                      <a:pt x="0" y="42"/>
                    </a:cubicBezTo>
                    <a:cubicBezTo>
                      <a:pt x="8" y="27"/>
                      <a:pt x="16" y="15"/>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8738528" y="4414131"/>
                <a:ext cx="557" cy="5490"/>
              </a:xfrm>
              <a:custGeom>
                <a:avLst/>
                <a:gdLst/>
                <a:ahLst/>
                <a:cxnLst/>
                <a:rect l="l" t="t" r="r" b="b"/>
                <a:pathLst>
                  <a:path w="7" h="69" extrusionOk="0">
                    <a:moveTo>
                      <a:pt x="6" y="1"/>
                    </a:moveTo>
                    <a:cubicBezTo>
                      <a:pt x="5" y="24"/>
                      <a:pt x="3" y="46"/>
                      <a:pt x="0" y="69"/>
                    </a:cubicBezTo>
                    <a:cubicBezTo>
                      <a:pt x="3" y="46"/>
                      <a:pt x="5" y="24"/>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8737732" y="4423679"/>
                <a:ext cx="477" cy="3660"/>
              </a:xfrm>
              <a:custGeom>
                <a:avLst/>
                <a:gdLst/>
                <a:ahLst/>
                <a:cxnLst/>
                <a:rect l="l" t="t" r="r" b="b"/>
                <a:pathLst>
                  <a:path w="6" h="46" extrusionOk="0">
                    <a:moveTo>
                      <a:pt x="6" y="0"/>
                    </a:moveTo>
                    <a:cubicBezTo>
                      <a:pt x="4" y="16"/>
                      <a:pt x="2" y="31"/>
                      <a:pt x="0" y="46"/>
                    </a:cubicBezTo>
                    <a:cubicBezTo>
                      <a:pt x="2" y="31"/>
                      <a:pt x="4" y="16"/>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8669304" y="4542790"/>
                <a:ext cx="4297" cy="3342"/>
              </a:xfrm>
              <a:custGeom>
                <a:avLst/>
                <a:gdLst/>
                <a:ahLst/>
                <a:cxnLst/>
                <a:rect l="l" t="t" r="r" b="b"/>
                <a:pathLst>
                  <a:path w="54" h="42" extrusionOk="0">
                    <a:moveTo>
                      <a:pt x="53" y="1"/>
                    </a:moveTo>
                    <a:cubicBezTo>
                      <a:pt x="35" y="14"/>
                      <a:pt x="18" y="27"/>
                      <a:pt x="0" y="42"/>
                    </a:cubicBezTo>
                    <a:cubicBezTo>
                      <a:pt x="18" y="27"/>
                      <a:pt x="35" y="14"/>
                      <a:pt x="5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8736538" y="4432908"/>
                <a:ext cx="398" cy="1910"/>
              </a:xfrm>
              <a:custGeom>
                <a:avLst/>
                <a:gdLst/>
                <a:ahLst/>
                <a:cxnLst/>
                <a:rect l="l" t="t" r="r" b="b"/>
                <a:pathLst>
                  <a:path w="5" h="24" extrusionOk="0">
                    <a:moveTo>
                      <a:pt x="5" y="0"/>
                    </a:moveTo>
                    <a:lnTo>
                      <a:pt x="5" y="0"/>
                    </a:lnTo>
                    <a:cubicBezTo>
                      <a:pt x="3" y="8"/>
                      <a:pt x="2" y="15"/>
                      <a:pt x="0" y="24"/>
                    </a:cubicBezTo>
                    <a:cubicBezTo>
                      <a:pt x="2" y="17"/>
                      <a:pt x="3"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8680603" y="4504280"/>
                <a:ext cx="28087" cy="32304"/>
              </a:xfrm>
              <a:custGeom>
                <a:avLst/>
                <a:gdLst/>
                <a:ahLst/>
                <a:cxnLst/>
                <a:rect l="l" t="t" r="r" b="b"/>
                <a:pathLst>
                  <a:path w="353" h="406" extrusionOk="0">
                    <a:moveTo>
                      <a:pt x="353" y="0"/>
                    </a:moveTo>
                    <a:cubicBezTo>
                      <a:pt x="251" y="149"/>
                      <a:pt x="133" y="284"/>
                      <a:pt x="1" y="405"/>
                    </a:cubicBezTo>
                    <a:cubicBezTo>
                      <a:pt x="136" y="283"/>
                      <a:pt x="253" y="148"/>
                      <a:pt x="353"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8656176" y="4553930"/>
                <a:ext cx="2148" cy="1353"/>
              </a:xfrm>
              <a:custGeom>
                <a:avLst/>
                <a:gdLst/>
                <a:ahLst/>
                <a:cxnLst/>
                <a:rect l="l" t="t" r="r" b="b"/>
                <a:pathLst>
                  <a:path w="27" h="17" extrusionOk="0">
                    <a:moveTo>
                      <a:pt x="27" y="1"/>
                    </a:moveTo>
                    <a:cubicBezTo>
                      <a:pt x="18" y="7"/>
                      <a:pt x="9" y="11"/>
                      <a:pt x="0" y="17"/>
                    </a:cubicBezTo>
                    <a:cubicBezTo>
                      <a:pt x="9" y="11"/>
                      <a:pt x="18" y="7"/>
                      <a:pt x="2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8708770" y="4497199"/>
                <a:ext cx="4376" cy="6922"/>
              </a:xfrm>
              <a:custGeom>
                <a:avLst/>
                <a:gdLst/>
                <a:ahLst/>
                <a:cxnLst/>
                <a:rect l="l" t="t" r="r" b="b"/>
                <a:pathLst>
                  <a:path w="55" h="87" extrusionOk="0">
                    <a:moveTo>
                      <a:pt x="55" y="1"/>
                    </a:moveTo>
                    <a:lnTo>
                      <a:pt x="55" y="1"/>
                    </a:lnTo>
                    <a:cubicBezTo>
                      <a:pt x="37" y="29"/>
                      <a:pt x="19" y="58"/>
                      <a:pt x="0" y="86"/>
                    </a:cubicBezTo>
                    <a:cubicBezTo>
                      <a:pt x="19" y="58"/>
                      <a:pt x="37" y="30"/>
                      <a:pt x="5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8675113" y="4536823"/>
                <a:ext cx="5331" cy="4535"/>
              </a:xfrm>
              <a:custGeom>
                <a:avLst/>
                <a:gdLst/>
                <a:ahLst/>
                <a:cxnLst/>
                <a:rect l="l" t="t" r="r" b="b"/>
                <a:pathLst>
                  <a:path w="67" h="57" extrusionOk="0">
                    <a:moveTo>
                      <a:pt x="67" y="1"/>
                    </a:moveTo>
                    <a:cubicBezTo>
                      <a:pt x="45" y="20"/>
                      <a:pt x="23" y="39"/>
                      <a:pt x="1" y="57"/>
                    </a:cubicBezTo>
                    <a:cubicBezTo>
                      <a:pt x="23" y="39"/>
                      <a:pt x="45" y="20"/>
                      <a:pt x="6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8739085" y="4404742"/>
                <a:ext cx="318" cy="6763"/>
              </a:xfrm>
              <a:custGeom>
                <a:avLst/>
                <a:gdLst/>
                <a:ahLst/>
                <a:cxnLst/>
                <a:rect l="l" t="t" r="r" b="b"/>
                <a:pathLst>
                  <a:path w="4" h="85" extrusionOk="0">
                    <a:moveTo>
                      <a:pt x="4" y="0"/>
                    </a:moveTo>
                    <a:lnTo>
                      <a:pt x="4" y="0"/>
                    </a:lnTo>
                    <a:cubicBezTo>
                      <a:pt x="2" y="28"/>
                      <a:pt x="2" y="56"/>
                      <a:pt x="1" y="85"/>
                    </a:cubicBezTo>
                    <a:cubicBezTo>
                      <a:pt x="2" y="57"/>
                      <a:pt x="2" y="28"/>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8648776" y="4558863"/>
                <a:ext cx="1512" cy="1034"/>
              </a:xfrm>
              <a:custGeom>
                <a:avLst/>
                <a:gdLst/>
                <a:ahLst/>
                <a:cxnLst/>
                <a:rect l="l" t="t" r="r" b="b"/>
                <a:pathLst>
                  <a:path w="19" h="13" extrusionOk="0">
                    <a:moveTo>
                      <a:pt x="18" y="0"/>
                    </a:moveTo>
                    <a:lnTo>
                      <a:pt x="18" y="0"/>
                    </a:lnTo>
                    <a:cubicBezTo>
                      <a:pt x="15" y="3"/>
                      <a:pt x="12" y="5"/>
                      <a:pt x="9" y="6"/>
                    </a:cubicBezTo>
                    <a:cubicBezTo>
                      <a:pt x="12" y="5"/>
                      <a:pt x="15" y="3"/>
                      <a:pt x="18" y="0"/>
                    </a:cubicBezTo>
                    <a:close/>
                    <a:moveTo>
                      <a:pt x="9" y="6"/>
                    </a:moveTo>
                    <a:lnTo>
                      <a:pt x="9" y="6"/>
                    </a:lnTo>
                    <a:cubicBezTo>
                      <a:pt x="6" y="8"/>
                      <a:pt x="3" y="9"/>
                      <a:pt x="0" y="12"/>
                    </a:cubicBezTo>
                    <a:cubicBezTo>
                      <a:pt x="3" y="10"/>
                      <a:pt x="6" y="8"/>
                      <a:pt x="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8469989" y="4559340"/>
                <a:ext cx="3581" cy="2069"/>
              </a:xfrm>
              <a:custGeom>
                <a:avLst/>
                <a:gdLst/>
                <a:ahLst/>
                <a:cxnLst/>
                <a:rect l="l" t="t" r="r" b="b"/>
                <a:pathLst>
                  <a:path w="45" h="26" extrusionOk="0">
                    <a:moveTo>
                      <a:pt x="0" y="0"/>
                    </a:moveTo>
                    <a:cubicBezTo>
                      <a:pt x="15" y="9"/>
                      <a:pt x="30" y="18"/>
                      <a:pt x="44" y="25"/>
                    </a:cubicBezTo>
                    <a:cubicBezTo>
                      <a:pt x="30" y="18"/>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8578837" y="4581460"/>
                <a:ext cx="7002" cy="955"/>
              </a:xfrm>
              <a:custGeom>
                <a:avLst/>
                <a:gdLst/>
                <a:ahLst/>
                <a:cxnLst/>
                <a:rect l="l" t="t" r="r" b="b"/>
                <a:pathLst>
                  <a:path w="88" h="12" extrusionOk="0">
                    <a:moveTo>
                      <a:pt x="87" y="1"/>
                    </a:moveTo>
                    <a:cubicBezTo>
                      <a:pt x="83" y="1"/>
                      <a:pt x="79" y="2"/>
                      <a:pt x="74" y="3"/>
                    </a:cubicBezTo>
                    <a:lnTo>
                      <a:pt x="74" y="3"/>
                    </a:lnTo>
                    <a:cubicBezTo>
                      <a:pt x="79" y="2"/>
                      <a:pt x="83" y="1"/>
                      <a:pt x="87" y="1"/>
                    </a:cubicBezTo>
                    <a:close/>
                    <a:moveTo>
                      <a:pt x="74" y="3"/>
                    </a:moveTo>
                    <a:lnTo>
                      <a:pt x="74" y="3"/>
                    </a:lnTo>
                    <a:cubicBezTo>
                      <a:pt x="49" y="6"/>
                      <a:pt x="25" y="8"/>
                      <a:pt x="0" y="11"/>
                    </a:cubicBezTo>
                    <a:cubicBezTo>
                      <a:pt x="19" y="10"/>
                      <a:pt x="38" y="8"/>
                      <a:pt x="58" y="5"/>
                    </a:cubicBezTo>
                    <a:cubicBezTo>
                      <a:pt x="63" y="4"/>
                      <a:pt x="68" y="3"/>
                      <a:pt x="74"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8551943" y="4583210"/>
                <a:ext cx="7002" cy="239"/>
              </a:xfrm>
              <a:custGeom>
                <a:avLst/>
                <a:gdLst/>
                <a:ahLst/>
                <a:cxnLst/>
                <a:rect l="l" t="t" r="r" b="b"/>
                <a:pathLst>
                  <a:path w="88" h="3" extrusionOk="0">
                    <a:moveTo>
                      <a:pt x="1" y="1"/>
                    </a:moveTo>
                    <a:lnTo>
                      <a:pt x="1" y="1"/>
                    </a:lnTo>
                    <a:cubicBezTo>
                      <a:pt x="29" y="1"/>
                      <a:pt x="58" y="2"/>
                      <a:pt x="88" y="2"/>
                    </a:cubicBezTo>
                    <a:cubicBezTo>
                      <a:pt x="58" y="2"/>
                      <a:pt x="30" y="1"/>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8521389" y="4579232"/>
                <a:ext cx="318" cy="80"/>
              </a:xfrm>
              <a:custGeom>
                <a:avLst/>
                <a:gdLst/>
                <a:ahLst/>
                <a:cxnLst/>
                <a:rect l="l" t="t" r="r" b="b"/>
                <a:pathLst>
                  <a:path w="4" h="1" extrusionOk="0">
                    <a:moveTo>
                      <a:pt x="4" y="1"/>
                    </a:moveTo>
                    <a:cubicBezTo>
                      <a:pt x="4" y="1"/>
                      <a:pt x="2" y="1"/>
                      <a:pt x="1" y="1"/>
                    </a:cubicBezTo>
                    <a:cubicBezTo>
                      <a:pt x="2" y="1"/>
                      <a:pt x="2" y="1"/>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8528550" y="4580664"/>
                <a:ext cx="2148" cy="398"/>
              </a:xfrm>
              <a:custGeom>
                <a:avLst/>
                <a:gdLst/>
                <a:ahLst/>
                <a:cxnLst/>
                <a:rect l="l" t="t" r="r" b="b"/>
                <a:pathLst>
                  <a:path w="27" h="5" extrusionOk="0">
                    <a:moveTo>
                      <a:pt x="27" y="5"/>
                    </a:moveTo>
                    <a:cubicBezTo>
                      <a:pt x="18" y="3"/>
                      <a:pt x="9" y="2"/>
                      <a:pt x="0" y="0"/>
                    </a:cubicBezTo>
                    <a:cubicBezTo>
                      <a:pt x="9" y="2"/>
                      <a:pt x="18" y="3"/>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8569686" y="4582494"/>
                <a:ext cx="7559" cy="716"/>
              </a:xfrm>
              <a:custGeom>
                <a:avLst/>
                <a:gdLst/>
                <a:ahLst/>
                <a:cxnLst/>
                <a:rect l="l" t="t" r="r" b="b"/>
                <a:pathLst>
                  <a:path w="95" h="9" extrusionOk="0">
                    <a:moveTo>
                      <a:pt x="95" y="1"/>
                    </a:moveTo>
                    <a:cubicBezTo>
                      <a:pt x="62" y="4"/>
                      <a:pt x="31" y="7"/>
                      <a:pt x="0" y="8"/>
                    </a:cubicBezTo>
                    <a:cubicBezTo>
                      <a:pt x="31" y="7"/>
                      <a:pt x="64" y="4"/>
                      <a:pt x="9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8536030" y="4581858"/>
                <a:ext cx="3978" cy="557"/>
              </a:xfrm>
              <a:custGeom>
                <a:avLst/>
                <a:gdLst/>
                <a:ahLst/>
                <a:cxnLst/>
                <a:rect l="l" t="t" r="r" b="b"/>
                <a:pathLst>
                  <a:path w="50" h="7" extrusionOk="0">
                    <a:moveTo>
                      <a:pt x="49" y="6"/>
                    </a:moveTo>
                    <a:cubicBezTo>
                      <a:pt x="33" y="5"/>
                      <a:pt x="17" y="2"/>
                      <a:pt x="1" y="0"/>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8543748" y="4582653"/>
                <a:ext cx="5729" cy="557"/>
              </a:xfrm>
              <a:custGeom>
                <a:avLst/>
                <a:gdLst/>
                <a:ahLst/>
                <a:cxnLst/>
                <a:rect l="l" t="t" r="r" b="b"/>
                <a:pathLst>
                  <a:path w="72" h="7" extrusionOk="0">
                    <a:moveTo>
                      <a:pt x="72" y="6"/>
                    </a:moveTo>
                    <a:cubicBezTo>
                      <a:pt x="48" y="5"/>
                      <a:pt x="24" y="2"/>
                      <a:pt x="1" y="0"/>
                    </a:cubicBezTo>
                    <a:cubicBezTo>
                      <a:pt x="24" y="2"/>
                      <a:pt x="48" y="5"/>
                      <a:pt x="72"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8560616" y="4583131"/>
                <a:ext cx="7638" cy="318"/>
              </a:xfrm>
              <a:custGeom>
                <a:avLst/>
                <a:gdLst/>
                <a:ahLst/>
                <a:cxnLst/>
                <a:rect l="l" t="t" r="r" b="b"/>
                <a:pathLst>
                  <a:path w="96" h="4" extrusionOk="0">
                    <a:moveTo>
                      <a:pt x="95" y="0"/>
                    </a:moveTo>
                    <a:cubicBezTo>
                      <a:pt x="64" y="2"/>
                      <a:pt x="32" y="3"/>
                      <a:pt x="1" y="3"/>
                    </a:cubicBezTo>
                    <a:cubicBezTo>
                      <a:pt x="32" y="3"/>
                      <a:pt x="64" y="2"/>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8426943" y="4524729"/>
                <a:ext cx="39465" cy="32543"/>
              </a:xfrm>
              <a:custGeom>
                <a:avLst/>
                <a:gdLst/>
                <a:ahLst/>
                <a:cxnLst/>
                <a:rect l="l" t="t" r="r" b="b"/>
                <a:pathLst>
                  <a:path w="496" h="409" extrusionOk="0">
                    <a:moveTo>
                      <a:pt x="1" y="1"/>
                    </a:moveTo>
                    <a:cubicBezTo>
                      <a:pt x="103" y="114"/>
                      <a:pt x="216" y="215"/>
                      <a:pt x="338" y="304"/>
                    </a:cubicBezTo>
                    <a:lnTo>
                      <a:pt x="338" y="304"/>
                    </a:lnTo>
                    <a:cubicBezTo>
                      <a:pt x="216" y="214"/>
                      <a:pt x="103" y="112"/>
                      <a:pt x="1" y="1"/>
                    </a:cubicBezTo>
                    <a:close/>
                    <a:moveTo>
                      <a:pt x="338" y="304"/>
                    </a:moveTo>
                    <a:cubicBezTo>
                      <a:pt x="389" y="341"/>
                      <a:pt x="441" y="376"/>
                      <a:pt x="495" y="409"/>
                    </a:cubicBezTo>
                    <a:cubicBezTo>
                      <a:pt x="479" y="399"/>
                      <a:pt x="463" y="388"/>
                      <a:pt x="447" y="378"/>
                    </a:cubicBezTo>
                    <a:cubicBezTo>
                      <a:pt x="410" y="354"/>
                      <a:pt x="374" y="330"/>
                      <a:pt x="338" y="30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8380476" y="4413812"/>
                <a:ext cx="477" cy="7479"/>
              </a:xfrm>
              <a:custGeom>
                <a:avLst/>
                <a:gdLst/>
                <a:ahLst/>
                <a:cxnLst/>
                <a:rect l="l" t="t" r="r" b="b"/>
                <a:pathLst>
                  <a:path w="6" h="94" extrusionOk="0">
                    <a:moveTo>
                      <a:pt x="0" y="0"/>
                    </a:moveTo>
                    <a:cubicBezTo>
                      <a:pt x="2" y="31"/>
                      <a:pt x="3" y="62"/>
                      <a:pt x="6" y="93"/>
                    </a:cubicBezTo>
                    <a:cubicBezTo>
                      <a:pt x="3" y="62"/>
                      <a:pt x="2" y="31"/>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8384057" y="4364003"/>
                <a:ext cx="716" cy="2307"/>
              </a:xfrm>
              <a:custGeom>
                <a:avLst/>
                <a:gdLst/>
                <a:ahLst/>
                <a:cxnLst/>
                <a:rect l="l" t="t" r="r" b="b"/>
                <a:pathLst>
                  <a:path w="9" h="29" extrusionOk="0">
                    <a:moveTo>
                      <a:pt x="8" y="1"/>
                    </a:moveTo>
                    <a:cubicBezTo>
                      <a:pt x="5" y="9"/>
                      <a:pt x="2" y="20"/>
                      <a:pt x="1" y="28"/>
                    </a:cubicBezTo>
                    <a:cubicBezTo>
                      <a:pt x="4" y="20"/>
                      <a:pt x="5" y="9"/>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8380317" y="4389783"/>
                <a:ext cx="398" cy="4774"/>
              </a:xfrm>
              <a:custGeom>
                <a:avLst/>
                <a:gdLst/>
                <a:ahLst/>
                <a:cxnLst/>
                <a:rect l="l" t="t" r="r" b="b"/>
                <a:pathLst>
                  <a:path w="5" h="60" extrusionOk="0">
                    <a:moveTo>
                      <a:pt x="5" y="0"/>
                    </a:moveTo>
                    <a:lnTo>
                      <a:pt x="5" y="0"/>
                    </a:lnTo>
                    <a:cubicBezTo>
                      <a:pt x="4" y="20"/>
                      <a:pt x="2" y="40"/>
                      <a:pt x="1" y="59"/>
                    </a:cubicBezTo>
                    <a:cubicBezTo>
                      <a:pt x="2" y="40"/>
                      <a:pt x="4" y="21"/>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8380078" y="4397501"/>
                <a:ext cx="239" cy="5331"/>
              </a:xfrm>
              <a:custGeom>
                <a:avLst/>
                <a:gdLst/>
                <a:ahLst/>
                <a:cxnLst/>
                <a:rect l="l" t="t" r="r" b="b"/>
                <a:pathLst>
                  <a:path w="3" h="67" extrusionOk="0">
                    <a:moveTo>
                      <a:pt x="1" y="67"/>
                    </a:moveTo>
                    <a:cubicBezTo>
                      <a:pt x="1" y="45"/>
                      <a:pt x="2" y="23"/>
                      <a:pt x="2" y="1"/>
                    </a:cubicBezTo>
                    <a:cubicBezTo>
                      <a:pt x="2" y="23"/>
                      <a:pt x="1" y="45"/>
                      <a:pt x="1" y="6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8380078" y="4404742"/>
                <a:ext cx="318" cy="7479"/>
              </a:xfrm>
              <a:custGeom>
                <a:avLst/>
                <a:gdLst/>
                <a:ahLst/>
                <a:cxnLst/>
                <a:rect l="l" t="t" r="r" b="b"/>
                <a:pathLst>
                  <a:path w="4" h="94" extrusionOk="0">
                    <a:moveTo>
                      <a:pt x="1" y="1"/>
                    </a:moveTo>
                    <a:cubicBezTo>
                      <a:pt x="1" y="32"/>
                      <a:pt x="2" y="63"/>
                      <a:pt x="4" y="94"/>
                    </a:cubicBezTo>
                    <a:cubicBezTo>
                      <a:pt x="2" y="63"/>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8381033" y="4382065"/>
                <a:ext cx="398" cy="3819"/>
              </a:xfrm>
              <a:custGeom>
                <a:avLst/>
                <a:gdLst/>
                <a:ahLst/>
                <a:cxnLst/>
                <a:rect l="l" t="t" r="r" b="b"/>
                <a:pathLst>
                  <a:path w="5" h="48" extrusionOk="0">
                    <a:moveTo>
                      <a:pt x="5" y="0"/>
                    </a:moveTo>
                    <a:cubicBezTo>
                      <a:pt x="3" y="17"/>
                      <a:pt x="2" y="31"/>
                      <a:pt x="0" y="47"/>
                    </a:cubicBezTo>
                    <a:cubicBezTo>
                      <a:pt x="2" y="31"/>
                      <a:pt x="3" y="17"/>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8385966" y="4355808"/>
                <a:ext cx="796" cy="2546"/>
              </a:xfrm>
              <a:custGeom>
                <a:avLst/>
                <a:gdLst/>
                <a:ahLst/>
                <a:cxnLst/>
                <a:rect l="l" t="t" r="r" b="b"/>
                <a:pathLst>
                  <a:path w="10" h="32" extrusionOk="0">
                    <a:moveTo>
                      <a:pt x="9" y="0"/>
                    </a:moveTo>
                    <a:cubicBezTo>
                      <a:pt x="6" y="11"/>
                      <a:pt x="3" y="21"/>
                      <a:pt x="0" y="31"/>
                    </a:cubicBezTo>
                    <a:cubicBezTo>
                      <a:pt x="3" y="21"/>
                      <a:pt x="6" y="11"/>
                      <a:pt x="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8381113" y="4422963"/>
                <a:ext cx="955" cy="6843"/>
              </a:xfrm>
              <a:custGeom>
                <a:avLst/>
                <a:gdLst/>
                <a:ahLst/>
                <a:cxnLst/>
                <a:rect l="l" t="t" r="r" b="b"/>
                <a:pathLst>
                  <a:path w="12" h="86" extrusionOk="0">
                    <a:moveTo>
                      <a:pt x="1" y="0"/>
                    </a:moveTo>
                    <a:cubicBezTo>
                      <a:pt x="4" y="30"/>
                      <a:pt x="7" y="58"/>
                      <a:pt x="11" y="86"/>
                    </a:cubicBezTo>
                    <a:cubicBezTo>
                      <a:pt x="8" y="58"/>
                      <a:pt x="4" y="3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8382545" y="4373154"/>
                <a:ext cx="318" cy="1273"/>
              </a:xfrm>
              <a:custGeom>
                <a:avLst/>
                <a:gdLst/>
                <a:ahLst/>
                <a:cxnLst/>
                <a:rect l="l" t="t" r="r" b="b"/>
                <a:pathLst>
                  <a:path w="4" h="16" extrusionOk="0">
                    <a:moveTo>
                      <a:pt x="4" y="0"/>
                    </a:moveTo>
                    <a:cubicBezTo>
                      <a:pt x="2" y="5"/>
                      <a:pt x="2" y="9"/>
                      <a:pt x="1" y="15"/>
                    </a:cubicBezTo>
                    <a:cubicBezTo>
                      <a:pt x="2" y="9"/>
                      <a:pt x="2" y="5"/>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8388274" y="4347851"/>
                <a:ext cx="875" cy="2626"/>
              </a:xfrm>
              <a:custGeom>
                <a:avLst/>
                <a:gdLst/>
                <a:ahLst/>
                <a:cxnLst/>
                <a:rect l="l" t="t" r="r" b="b"/>
                <a:pathLst>
                  <a:path w="11" h="33" extrusionOk="0">
                    <a:moveTo>
                      <a:pt x="11" y="0"/>
                    </a:moveTo>
                    <a:cubicBezTo>
                      <a:pt x="7" y="11"/>
                      <a:pt x="4" y="21"/>
                      <a:pt x="1" y="33"/>
                    </a:cubicBezTo>
                    <a:cubicBezTo>
                      <a:pt x="4" y="22"/>
                      <a:pt x="7" y="11"/>
                      <a:pt x="1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8" name="Google Shape;278;p2"/>
              <p:cNvSpPr/>
              <p:nvPr/>
            </p:nvSpPr>
            <p:spPr>
              <a:xfrm>
                <a:off x="8382306" y="4432192"/>
                <a:ext cx="1114" cy="5968"/>
              </a:xfrm>
              <a:custGeom>
                <a:avLst/>
                <a:gdLst/>
                <a:ahLst/>
                <a:cxnLst/>
                <a:rect l="l" t="t" r="r" b="b"/>
                <a:pathLst>
                  <a:path w="14" h="75" extrusionOk="0">
                    <a:moveTo>
                      <a:pt x="1" y="1"/>
                    </a:moveTo>
                    <a:lnTo>
                      <a:pt x="1" y="1"/>
                    </a:lnTo>
                    <a:cubicBezTo>
                      <a:pt x="5" y="26"/>
                      <a:pt x="9" y="51"/>
                      <a:pt x="14" y="74"/>
                    </a:cubicBezTo>
                    <a:cubicBezTo>
                      <a:pt x="9" y="49"/>
                      <a:pt x="5" y="24"/>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9" name="Google Shape;279;p2"/>
              <p:cNvSpPr/>
              <p:nvPr/>
            </p:nvSpPr>
            <p:spPr>
              <a:xfrm>
                <a:off x="8422169" y="4519239"/>
                <a:ext cx="4615" cy="5411"/>
              </a:xfrm>
              <a:custGeom>
                <a:avLst/>
                <a:gdLst/>
                <a:ahLst/>
                <a:cxnLst/>
                <a:rect l="l" t="t" r="r" b="b"/>
                <a:pathLst>
                  <a:path w="58" h="68" extrusionOk="0">
                    <a:moveTo>
                      <a:pt x="0" y="1"/>
                    </a:moveTo>
                    <a:cubicBezTo>
                      <a:pt x="19" y="23"/>
                      <a:pt x="39" y="45"/>
                      <a:pt x="58" y="67"/>
                    </a:cubicBezTo>
                    <a:cubicBezTo>
                      <a:pt x="39" y="45"/>
                      <a:pt x="19" y="2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8412780" y="4507065"/>
                <a:ext cx="2307" cy="3103"/>
              </a:xfrm>
              <a:custGeom>
                <a:avLst/>
                <a:gdLst/>
                <a:ahLst/>
                <a:cxnLst/>
                <a:rect l="l" t="t" r="r" b="b"/>
                <a:pathLst>
                  <a:path w="29" h="39" extrusionOk="0">
                    <a:moveTo>
                      <a:pt x="0" y="1"/>
                    </a:moveTo>
                    <a:cubicBezTo>
                      <a:pt x="9" y="14"/>
                      <a:pt x="18" y="27"/>
                      <a:pt x="28" y="39"/>
                    </a:cubicBezTo>
                    <a:cubicBezTo>
                      <a:pt x="18" y="27"/>
                      <a:pt x="9" y="1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8417475" y="4513271"/>
                <a:ext cx="3342" cy="4297"/>
              </a:xfrm>
              <a:custGeom>
                <a:avLst/>
                <a:gdLst/>
                <a:ahLst/>
                <a:cxnLst/>
                <a:rect l="l" t="t" r="r" b="b"/>
                <a:pathLst>
                  <a:path w="42" h="54" extrusionOk="0">
                    <a:moveTo>
                      <a:pt x="0" y="1"/>
                    </a:moveTo>
                    <a:cubicBezTo>
                      <a:pt x="14" y="20"/>
                      <a:pt x="27" y="37"/>
                      <a:pt x="42" y="54"/>
                    </a:cubicBezTo>
                    <a:cubicBezTo>
                      <a:pt x="27" y="37"/>
                      <a:pt x="14" y="2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8399413" y="4484786"/>
                <a:ext cx="796" cy="1353"/>
              </a:xfrm>
              <a:custGeom>
                <a:avLst/>
                <a:gdLst/>
                <a:ahLst/>
                <a:cxnLst/>
                <a:rect l="l" t="t" r="r" b="b"/>
                <a:pathLst>
                  <a:path w="10" h="17" extrusionOk="0">
                    <a:moveTo>
                      <a:pt x="1" y="1"/>
                    </a:moveTo>
                    <a:cubicBezTo>
                      <a:pt x="4" y="7"/>
                      <a:pt x="7" y="11"/>
                      <a:pt x="9" y="17"/>
                    </a:cubicBezTo>
                    <a:cubicBezTo>
                      <a:pt x="7" y="11"/>
                      <a:pt x="4" y="7"/>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8403789" y="4492743"/>
                <a:ext cx="875" cy="1512"/>
              </a:xfrm>
              <a:custGeom>
                <a:avLst/>
                <a:gdLst/>
                <a:ahLst/>
                <a:cxnLst/>
                <a:rect l="l" t="t" r="r" b="b"/>
                <a:pathLst>
                  <a:path w="11" h="19" extrusionOk="0">
                    <a:moveTo>
                      <a:pt x="0" y="1"/>
                    </a:moveTo>
                    <a:cubicBezTo>
                      <a:pt x="2" y="4"/>
                      <a:pt x="3" y="8"/>
                      <a:pt x="6" y="11"/>
                    </a:cubicBezTo>
                    <a:cubicBezTo>
                      <a:pt x="7" y="14"/>
                      <a:pt x="9" y="17"/>
                      <a:pt x="10" y="19"/>
                    </a:cubicBezTo>
                    <a:cubicBezTo>
                      <a:pt x="7" y="13"/>
                      <a:pt x="3" y="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8408245" y="4500302"/>
                <a:ext cx="1432" cy="2148"/>
              </a:xfrm>
              <a:custGeom>
                <a:avLst/>
                <a:gdLst/>
                <a:ahLst/>
                <a:cxnLst/>
                <a:rect l="l" t="t" r="r" b="b"/>
                <a:pathLst>
                  <a:path w="18" h="27" extrusionOk="0">
                    <a:moveTo>
                      <a:pt x="0" y="0"/>
                    </a:moveTo>
                    <a:cubicBezTo>
                      <a:pt x="6" y="9"/>
                      <a:pt x="12" y="18"/>
                      <a:pt x="18" y="27"/>
                    </a:cubicBezTo>
                    <a:cubicBezTo>
                      <a:pt x="12" y="18"/>
                      <a:pt x="6"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8391934" y="4467918"/>
                <a:ext cx="875" cy="2228"/>
              </a:xfrm>
              <a:custGeom>
                <a:avLst/>
                <a:gdLst/>
                <a:ahLst/>
                <a:cxnLst/>
                <a:rect l="l" t="t" r="r" b="b"/>
                <a:pathLst>
                  <a:path w="11" h="28" extrusionOk="0">
                    <a:moveTo>
                      <a:pt x="0" y="1"/>
                    </a:moveTo>
                    <a:cubicBezTo>
                      <a:pt x="3" y="10"/>
                      <a:pt x="8" y="18"/>
                      <a:pt x="11" y="27"/>
                    </a:cubicBezTo>
                    <a:cubicBezTo>
                      <a:pt x="8" y="18"/>
                      <a:pt x="3" y="1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8395594" y="4476511"/>
                <a:ext cx="637" cy="1591"/>
              </a:xfrm>
              <a:custGeom>
                <a:avLst/>
                <a:gdLst/>
                <a:ahLst/>
                <a:cxnLst/>
                <a:rect l="l" t="t" r="r" b="b"/>
                <a:pathLst>
                  <a:path w="8" h="20" extrusionOk="0">
                    <a:moveTo>
                      <a:pt x="0" y="0"/>
                    </a:moveTo>
                    <a:lnTo>
                      <a:pt x="0" y="0"/>
                    </a:lnTo>
                    <a:cubicBezTo>
                      <a:pt x="1" y="8"/>
                      <a:pt x="4" y="13"/>
                      <a:pt x="7" y="19"/>
                    </a:cubicBezTo>
                    <a:cubicBezTo>
                      <a:pt x="4" y="13"/>
                      <a:pt x="1" y="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8388910" y="4459245"/>
                <a:ext cx="955" cy="2944"/>
              </a:xfrm>
              <a:custGeom>
                <a:avLst/>
                <a:gdLst/>
                <a:ahLst/>
                <a:cxnLst/>
                <a:rect l="l" t="t" r="r" b="b"/>
                <a:pathLst>
                  <a:path w="12" h="37" extrusionOk="0">
                    <a:moveTo>
                      <a:pt x="0" y="1"/>
                    </a:moveTo>
                    <a:cubicBezTo>
                      <a:pt x="5" y="13"/>
                      <a:pt x="7" y="24"/>
                      <a:pt x="12" y="36"/>
                    </a:cubicBezTo>
                    <a:cubicBezTo>
                      <a:pt x="7" y="24"/>
                      <a:pt x="5" y="1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8386205" y="4450334"/>
                <a:ext cx="1194" cy="3978"/>
              </a:xfrm>
              <a:custGeom>
                <a:avLst/>
                <a:gdLst/>
                <a:ahLst/>
                <a:cxnLst/>
                <a:rect l="l" t="t" r="r" b="b"/>
                <a:pathLst>
                  <a:path w="15" h="50" extrusionOk="0">
                    <a:moveTo>
                      <a:pt x="0" y="1"/>
                    </a:moveTo>
                    <a:cubicBezTo>
                      <a:pt x="5" y="17"/>
                      <a:pt x="11" y="33"/>
                      <a:pt x="15" y="49"/>
                    </a:cubicBezTo>
                    <a:cubicBezTo>
                      <a:pt x="11" y="33"/>
                      <a:pt x="5" y="1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8384057" y="4441343"/>
                <a:ext cx="1273" cy="5013"/>
              </a:xfrm>
              <a:custGeom>
                <a:avLst/>
                <a:gdLst/>
                <a:ahLst/>
                <a:cxnLst/>
                <a:rect l="l" t="t" r="r" b="b"/>
                <a:pathLst>
                  <a:path w="16" h="63" extrusionOk="0">
                    <a:moveTo>
                      <a:pt x="15" y="62"/>
                    </a:moveTo>
                    <a:cubicBezTo>
                      <a:pt x="10" y="42"/>
                      <a:pt x="5" y="21"/>
                      <a:pt x="1" y="0"/>
                    </a:cubicBezTo>
                    <a:cubicBezTo>
                      <a:pt x="5" y="21"/>
                      <a:pt x="10" y="42"/>
                      <a:pt x="15" y="6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8389786" y="4224363"/>
                <a:ext cx="341981" cy="242920"/>
              </a:xfrm>
              <a:custGeom>
                <a:avLst/>
                <a:gdLst/>
                <a:ahLst/>
                <a:cxnLst/>
                <a:rect l="l" t="t" r="r" b="b"/>
                <a:pathLst>
                  <a:path w="4298" h="3053" extrusionOk="0">
                    <a:moveTo>
                      <a:pt x="4273" y="1531"/>
                    </a:moveTo>
                    <a:cubicBezTo>
                      <a:pt x="4278" y="1544"/>
                      <a:pt x="4283" y="1558"/>
                      <a:pt x="4287" y="1572"/>
                    </a:cubicBezTo>
                    <a:lnTo>
                      <a:pt x="4287" y="1572"/>
                    </a:lnTo>
                    <a:cubicBezTo>
                      <a:pt x="4283" y="1558"/>
                      <a:pt x="4278" y="1544"/>
                      <a:pt x="4273" y="1531"/>
                    </a:cubicBezTo>
                    <a:close/>
                    <a:moveTo>
                      <a:pt x="4287" y="1572"/>
                    </a:moveTo>
                    <a:lnTo>
                      <a:pt x="4287" y="1572"/>
                    </a:lnTo>
                    <a:cubicBezTo>
                      <a:pt x="4291" y="1584"/>
                      <a:pt x="4294" y="1595"/>
                      <a:pt x="4298" y="1607"/>
                    </a:cubicBezTo>
                    <a:cubicBezTo>
                      <a:pt x="4294" y="1595"/>
                      <a:pt x="4291" y="1583"/>
                      <a:pt x="4287" y="1572"/>
                    </a:cubicBezTo>
                    <a:close/>
                    <a:moveTo>
                      <a:pt x="2868" y="458"/>
                    </a:moveTo>
                    <a:cubicBezTo>
                      <a:pt x="2968" y="458"/>
                      <a:pt x="3066" y="475"/>
                      <a:pt x="3151" y="508"/>
                    </a:cubicBezTo>
                    <a:cubicBezTo>
                      <a:pt x="3685" y="750"/>
                      <a:pt x="3983" y="1511"/>
                      <a:pt x="3504" y="1763"/>
                    </a:cubicBezTo>
                    <a:cubicBezTo>
                      <a:pt x="3474" y="1779"/>
                      <a:pt x="3443" y="1786"/>
                      <a:pt x="3410" y="1786"/>
                    </a:cubicBezTo>
                    <a:cubicBezTo>
                      <a:pt x="3161" y="1786"/>
                      <a:pt x="2859" y="1366"/>
                      <a:pt x="2699" y="1239"/>
                    </a:cubicBezTo>
                    <a:cubicBezTo>
                      <a:pt x="2525" y="1099"/>
                      <a:pt x="2023" y="832"/>
                      <a:pt x="2448" y="570"/>
                    </a:cubicBezTo>
                    <a:cubicBezTo>
                      <a:pt x="2573" y="494"/>
                      <a:pt x="2723" y="458"/>
                      <a:pt x="2868" y="458"/>
                    </a:cubicBezTo>
                    <a:close/>
                    <a:moveTo>
                      <a:pt x="2226" y="0"/>
                    </a:moveTo>
                    <a:cubicBezTo>
                      <a:pt x="1865" y="686"/>
                      <a:pt x="1163" y="1164"/>
                      <a:pt x="344" y="1205"/>
                    </a:cubicBezTo>
                    <a:cubicBezTo>
                      <a:pt x="306" y="1206"/>
                      <a:pt x="267" y="1208"/>
                      <a:pt x="228" y="1208"/>
                    </a:cubicBezTo>
                    <a:cubicBezTo>
                      <a:pt x="214" y="1208"/>
                      <a:pt x="203" y="1206"/>
                      <a:pt x="189" y="1206"/>
                    </a:cubicBezTo>
                    <a:cubicBezTo>
                      <a:pt x="173" y="1206"/>
                      <a:pt x="155" y="1206"/>
                      <a:pt x="138" y="1205"/>
                    </a:cubicBezTo>
                    <a:cubicBezTo>
                      <a:pt x="85" y="1309"/>
                      <a:pt x="38" y="1417"/>
                      <a:pt x="1" y="1527"/>
                    </a:cubicBezTo>
                    <a:cubicBezTo>
                      <a:pt x="313" y="2440"/>
                      <a:pt x="1172" y="3053"/>
                      <a:pt x="2136" y="3053"/>
                    </a:cubicBezTo>
                    <a:cubicBezTo>
                      <a:pt x="3101" y="3053"/>
                      <a:pt x="3961" y="2440"/>
                      <a:pt x="4271" y="1526"/>
                    </a:cubicBezTo>
                    <a:cubicBezTo>
                      <a:pt x="4272" y="1527"/>
                      <a:pt x="4273" y="1529"/>
                      <a:pt x="4273" y="1531"/>
                    </a:cubicBezTo>
                    <a:lnTo>
                      <a:pt x="4273" y="1531"/>
                    </a:lnTo>
                    <a:cubicBezTo>
                      <a:pt x="4226" y="1393"/>
                      <a:pt x="4166" y="1257"/>
                      <a:pt x="4090" y="1127"/>
                    </a:cubicBezTo>
                    <a:cubicBezTo>
                      <a:pt x="3688" y="432"/>
                      <a:pt x="2973" y="31"/>
                      <a:pt x="22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8733992" y="4360343"/>
                <a:ext cx="5172" cy="35408"/>
              </a:xfrm>
              <a:custGeom>
                <a:avLst/>
                <a:gdLst/>
                <a:ahLst/>
                <a:cxnLst/>
                <a:rect l="l" t="t" r="r" b="b"/>
                <a:pathLst>
                  <a:path w="65" h="445" extrusionOk="0">
                    <a:moveTo>
                      <a:pt x="0" y="0"/>
                    </a:moveTo>
                    <a:cubicBezTo>
                      <a:pt x="37" y="146"/>
                      <a:pt x="57" y="294"/>
                      <a:pt x="65" y="444"/>
                    </a:cubicBezTo>
                    <a:cubicBezTo>
                      <a:pt x="65" y="441"/>
                      <a:pt x="65" y="438"/>
                      <a:pt x="65" y="437"/>
                    </a:cubicBezTo>
                    <a:cubicBezTo>
                      <a:pt x="57" y="291"/>
                      <a:pt x="37" y="14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8731924" y="4353023"/>
                <a:ext cx="1830" cy="6604"/>
              </a:xfrm>
              <a:custGeom>
                <a:avLst/>
                <a:gdLst/>
                <a:ahLst/>
                <a:cxnLst/>
                <a:rect l="l" t="t" r="r" b="b"/>
                <a:pathLst>
                  <a:path w="23" h="83" extrusionOk="0">
                    <a:moveTo>
                      <a:pt x="1" y="0"/>
                    </a:moveTo>
                    <a:cubicBezTo>
                      <a:pt x="10" y="28"/>
                      <a:pt x="17" y="55"/>
                      <a:pt x="23" y="83"/>
                    </a:cubicBezTo>
                    <a:cubicBezTo>
                      <a:pt x="17" y="55"/>
                      <a:pt x="10" y="28"/>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8076530" y="3878804"/>
                <a:ext cx="159" cy="7559"/>
              </a:xfrm>
              <a:custGeom>
                <a:avLst/>
                <a:gdLst/>
                <a:ahLst/>
                <a:cxnLst/>
                <a:rect l="l" t="t" r="r" b="b"/>
                <a:pathLst>
                  <a:path w="2" h="95" extrusionOk="0">
                    <a:moveTo>
                      <a:pt x="2" y="95"/>
                    </a:moveTo>
                    <a:cubicBezTo>
                      <a:pt x="0" y="64"/>
                      <a:pt x="0" y="33"/>
                      <a:pt x="0" y="0"/>
                    </a:cubicBezTo>
                    <a:cubicBezTo>
                      <a:pt x="0" y="33"/>
                      <a:pt x="0" y="64"/>
                      <a:pt x="2" y="9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8086078" y="3698187"/>
                <a:ext cx="341981" cy="243238"/>
              </a:xfrm>
              <a:custGeom>
                <a:avLst/>
                <a:gdLst/>
                <a:ahLst/>
                <a:cxnLst/>
                <a:rect l="l" t="t" r="r" b="b"/>
                <a:pathLst>
                  <a:path w="4298" h="3057" extrusionOk="0">
                    <a:moveTo>
                      <a:pt x="1665" y="310"/>
                    </a:moveTo>
                    <a:cubicBezTo>
                      <a:pt x="1912" y="310"/>
                      <a:pt x="2124" y="422"/>
                      <a:pt x="2180" y="671"/>
                    </a:cubicBezTo>
                    <a:cubicBezTo>
                      <a:pt x="2244" y="960"/>
                      <a:pt x="1652" y="1176"/>
                      <a:pt x="1465" y="1313"/>
                    </a:cubicBezTo>
                    <a:cubicBezTo>
                      <a:pt x="1347" y="1400"/>
                      <a:pt x="1141" y="1607"/>
                      <a:pt x="973" y="1607"/>
                    </a:cubicBezTo>
                    <a:cubicBezTo>
                      <a:pt x="883" y="1607"/>
                      <a:pt x="804" y="1548"/>
                      <a:pt x="755" y="1382"/>
                    </a:cubicBezTo>
                    <a:cubicBezTo>
                      <a:pt x="684" y="1145"/>
                      <a:pt x="745" y="867"/>
                      <a:pt x="876" y="687"/>
                    </a:cubicBezTo>
                    <a:cubicBezTo>
                      <a:pt x="1072" y="448"/>
                      <a:pt x="1390" y="310"/>
                      <a:pt x="1665" y="310"/>
                    </a:cubicBezTo>
                    <a:close/>
                    <a:moveTo>
                      <a:pt x="2134" y="1"/>
                    </a:moveTo>
                    <a:cubicBezTo>
                      <a:pt x="2036" y="1"/>
                      <a:pt x="1938" y="7"/>
                      <a:pt x="1840" y="20"/>
                    </a:cubicBezTo>
                    <a:cubicBezTo>
                      <a:pt x="1775" y="29"/>
                      <a:pt x="1711" y="41"/>
                      <a:pt x="1646" y="54"/>
                    </a:cubicBezTo>
                    <a:cubicBezTo>
                      <a:pt x="1428" y="104"/>
                      <a:pt x="1213" y="185"/>
                      <a:pt x="1008" y="303"/>
                    </a:cubicBezTo>
                    <a:cubicBezTo>
                      <a:pt x="515" y="589"/>
                      <a:pt x="172" y="1030"/>
                      <a:pt x="1" y="1530"/>
                    </a:cubicBezTo>
                    <a:cubicBezTo>
                      <a:pt x="313" y="2443"/>
                      <a:pt x="1172" y="3057"/>
                      <a:pt x="2136" y="3057"/>
                    </a:cubicBezTo>
                    <a:cubicBezTo>
                      <a:pt x="3102" y="3057"/>
                      <a:pt x="3961" y="2443"/>
                      <a:pt x="4273" y="1530"/>
                    </a:cubicBezTo>
                    <a:lnTo>
                      <a:pt x="4273" y="1530"/>
                    </a:lnTo>
                    <a:cubicBezTo>
                      <a:pt x="4282" y="1556"/>
                      <a:pt x="4290" y="1583"/>
                      <a:pt x="4298" y="1609"/>
                    </a:cubicBezTo>
                    <a:cubicBezTo>
                      <a:pt x="4291" y="1583"/>
                      <a:pt x="4282" y="1556"/>
                      <a:pt x="4273" y="1530"/>
                    </a:cubicBezTo>
                    <a:cubicBezTo>
                      <a:pt x="4273" y="1530"/>
                      <a:pt x="4273" y="1530"/>
                      <a:pt x="4273" y="1530"/>
                    </a:cubicBezTo>
                    <a:lnTo>
                      <a:pt x="4273" y="1530"/>
                    </a:lnTo>
                    <a:cubicBezTo>
                      <a:pt x="4227" y="1394"/>
                      <a:pt x="4167" y="1260"/>
                      <a:pt x="4092" y="1129"/>
                    </a:cubicBezTo>
                    <a:cubicBezTo>
                      <a:pt x="3906" y="808"/>
                      <a:pt x="3653" y="550"/>
                      <a:pt x="3360" y="362"/>
                    </a:cubicBezTo>
                    <a:cubicBezTo>
                      <a:pt x="2995" y="126"/>
                      <a:pt x="2568"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8077406" y="3856048"/>
                <a:ext cx="477" cy="3819"/>
              </a:xfrm>
              <a:custGeom>
                <a:avLst/>
                <a:gdLst/>
                <a:ahLst/>
                <a:cxnLst/>
                <a:rect l="l" t="t" r="r" b="b"/>
                <a:pathLst>
                  <a:path w="6" h="48" extrusionOk="0">
                    <a:moveTo>
                      <a:pt x="1" y="48"/>
                    </a:moveTo>
                    <a:cubicBezTo>
                      <a:pt x="2" y="32"/>
                      <a:pt x="4" y="17"/>
                      <a:pt x="5" y="1"/>
                    </a:cubicBezTo>
                    <a:cubicBezTo>
                      <a:pt x="4" y="17"/>
                      <a:pt x="2" y="32"/>
                      <a:pt x="1" y="4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8080509" y="3837986"/>
                <a:ext cx="557" cy="2307"/>
              </a:xfrm>
              <a:custGeom>
                <a:avLst/>
                <a:gdLst/>
                <a:ahLst/>
                <a:cxnLst/>
                <a:rect l="l" t="t" r="r" b="b"/>
                <a:pathLst>
                  <a:path w="7" h="29" extrusionOk="0">
                    <a:moveTo>
                      <a:pt x="0" y="29"/>
                    </a:moveTo>
                    <a:cubicBezTo>
                      <a:pt x="2" y="20"/>
                      <a:pt x="5" y="11"/>
                      <a:pt x="6" y="1"/>
                    </a:cubicBezTo>
                    <a:cubicBezTo>
                      <a:pt x="5" y="11"/>
                      <a:pt x="2" y="20"/>
                      <a:pt x="0" y="2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8078838" y="3847295"/>
                <a:ext cx="318" cy="1114"/>
              </a:xfrm>
              <a:custGeom>
                <a:avLst/>
                <a:gdLst/>
                <a:ahLst/>
                <a:cxnLst/>
                <a:rect l="l" t="t" r="r" b="b"/>
                <a:pathLst>
                  <a:path w="4" h="14" extrusionOk="0">
                    <a:moveTo>
                      <a:pt x="1" y="13"/>
                    </a:moveTo>
                    <a:cubicBezTo>
                      <a:pt x="2" y="9"/>
                      <a:pt x="3" y="5"/>
                      <a:pt x="3" y="0"/>
                    </a:cubicBezTo>
                    <a:cubicBezTo>
                      <a:pt x="3" y="5"/>
                      <a:pt x="2" y="9"/>
                      <a:pt x="1" y="1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8076769" y="3863925"/>
                <a:ext cx="239" cy="4615"/>
              </a:xfrm>
              <a:custGeom>
                <a:avLst/>
                <a:gdLst/>
                <a:ahLst/>
                <a:cxnLst/>
                <a:rect l="l" t="t" r="r" b="b"/>
                <a:pathLst>
                  <a:path w="3" h="58" extrusionOk="0">
                    <a:moveTo>
                      <a:pt x="0" y="58"/>
                    </a:moveTo>
                    <a:cubicBezTo>
                      <a:pt x="1" y="39"/>
                      <a:pt x="1" y="20"/>
                      <a:pt x="3" y="0"/>
                    </a:cubicBezTo>
                    <a:cubicBezTo>
                      <a:pt x="1" y="20"/>
                      <a:pt x="1" y="39"/>
                      <a:pt x="0" y="5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8076530" y="3871643"/>
                <a:ext cx="159" cy="5251"/>
              </a:xfrm>
              <a:custGeom>
                <a:avLst/>
                <a:gdLst/>
                <a:ahLst/>
                <a:cxnLst/>
                <a:rect l="l" t="t" r="r" b="b"/>
                <a:pathLst>
                  <a:path w="2" h="66" extrusionOk="0">
                    <a:moveTo>
                      <a:pt x="0" y="65"/>
                    </a:moveTo>
                    <a:cubicBezTo>
                      <a:pt x="0" y="43"/>
                      <a:pt x="0" y="21"/>
                      <a:pt x="2" y="1"/>
                    </a:cubicBezTo>
                    <a:cubicBezTo>
                      <a:pt x="0" y="21"/>
                      <a:pt x="0" y="43"/>
                      <a:pt x="0" y="6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8084567" y="3821834"/>
                <a:ext cx="875" cy="2705"/>
              </a:xfrm>
              <a:custGeom>
                <a:avLst/>
                <a:gdLst/>
                <a:ahLst/>
                <a:cxnLst/>
                <a:rect l="l" t="t" r="r" b="b"/>
                <a:pathLst>
                  <a:path w="11" h="34" extrusionOk="0">
                    <a:moveTo>
                      <a:pt x="11" y="1"/>
                    </a:moveTo>
                    <a:lnTo>
                      <a:pt x="6" y="17"/>
                    </a:lnTo>
                    <a:cubicBezTo>
                      <a:pt x="8" y="11"/>
                      <a:pt x="10" y="6"/>
                      <a:pt x="11" y="1"/>
                    </a:cubicBezTo>
                    <a:close/>
                    <a:moveTo>
                      <a:pt x="6" y="17"/>
                    </a:moveTo>
                    <a:cubicBezTo>
                      <a:pt x="4" y="22"/>
                      <a:pt x="2" y="28"/>
                      <a:pt x="1" y="33"/>
                    </a:cubicBezTo>
                    <a:lnTo>
                      <a:pt x="6" y="17"/>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8082339" y="3829791"/>
                <a:ext cx="796" cy="2546"/>
              </a:xfrm>
              <a:custGeom>
                <a:avLst/>
                <a:gdLst/>
                <a:ahLst/>
                <a:cxnLst/>
                <a:rect l="l" t="t" r="r" b="b"/>
                <a:pathLst>
                  <a:path w="10" h="32" extrusionOk="0">
                    <a:moveTo>
                      <a:pt x="1" y="32"/>
                    </a:moveTo>
                    <a:cubicBezTo>
                      <a:pt x="4" y="21"/>
                      <a:pt x="7" y="11"/>
                      <a:pt x="10" y="1"/>
                    </a:cubicBezTo>
                    <a:cubicBezTo>
                      <a:pt x="7" y="11"/>
                      <a:pt x="4" y="21"/>
                      <a:pt x="1" y="3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8434900" y="3888432"/>
                <a:ext cx="477" cy="5331"/>
              </a:xfrm>
              <a:custGeom>
                <a:avLst/>
                <a:gdLst/>
                <a:ahLst/>
                <a:cxnLst/>
                <a:rect l="l" t="t" r="r" b="b"/>
                <a:pathLst>
                  <a:path w="6" h="67" extrusionOk="0">
                    <a:moveTo>
                      <a:pt x="5" y="0"/>
                    </a:moveTo>
                    <a:lnTo>
                      <a:pt x="5" y="0"/>
                    </a:lnTo>
                    <a:cubicBezTo>
                      <a:pt x="5" y="22"/>
                      <a:pt x="2" y="43"/>
                      <a:pt x="1" y="66"/>
                    </a:cubicBezTo>
                    <a:cubicBezTo>
                      <a:pt x="2" y="45"/>
                      <a:pt x="5" y="22"/>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8431558" y="3915962"/>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8432911" y="3906891"/>
                <a:ext cx="477" cy="1989"/>
              </a:xfrm>
              <a:custGeom>
                <a:avLst/>
                <a:gdLst/>
                <a:ahLst/>
                <a:cxnLst/>
                <a:rect l="l" t="t" r="r" b="b"/>
                <a:pathLst>
                  <a:path w="6" h="25" extrusionOk="0">
                    <a:moveTo>
                      <a:pt x="5" y="1"/>
                    </a:moveTo>
                    <a:cubicBezTo>
                      <a:pt x="4" y="10"/>
                      <a:pt x="2" y="17"/>
                      <a:pt x="1" y="24"/>
                    </a:cubicBezTo>
                    <a:cubicBezTo>
                      <a:pt x="2" y="17"/>
                      <a:pt x="4"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8430206" y="3834406"/>
                <a:ext cx="5251" cy="35328"/>
              </a:xfrm>
              <a:custGeom>
                <a:avLst/>
                <a:gdLst/>
                <a:ahLst/>
                <a:cxnLst/>
                <a:rect l="l" t="t" r="r" b="b"/>
                <a:pathLst>
                  <a:path w="66" h="444" extrusionOk="0">
                    <a:moveTo>
                      <a:pt x="1" y="0"/>
                    </a:moveTo>
                    <a:lnTo>
                      <a:pt x="1" y="0"/>
                    </a:lnTo>
                    <a:cubicBezTo>
                      <a:pt x="38" y="148"/>
                      <a:pt x="60" y="296"/>
                      <a:pt x="66" y="444"/>
                    </a:cubicBezTo>
                    <a:cubicBezTo>
                      <a:pt x="60" y="295"/>
                      <a:pt x="38" y="146"/>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8434104" y="3897661"/>
                <a:ext cx="557" cy="3819"/>
              </a:xfrm>
              <a:custGeom>
                <a:avLst/>
                <a:gdLst/>
                <a:ahLst/>
                <a:cxnLst/>
                <a:rect l="l" t="t" r="r" b="b"/>
                <a:pathLst>
                  <a:path w="7" h="48" extrusionOk="0">
                    <a:moveTo>
                      <a:pt x="6" y="0"/>
                    </a:moveTo>
                    <a:cubicBezTo>
                      <a:pt x="3" y="17"/>
                      <a:pt x="2" y="33"/>
                      <a:pt x="1" y="48"/>
                    </a:cubicBezTo>
                    <a:cubicBezTo>
                      <a:pt x="2" y="33"/>
                      <a:pt x="5" y="17"/>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8435537" y="3870768"/>
                <a:ext cx="159" cy="5888"/>
              </a:xfrm>
              <a:custGeom>
                <a:avLst/>
                <a:gdLst/>
                <a:ahLst/>
                <a:cxnLst/>
                <a:rect l="l" t="t" r="r" b="b"/>
                <a:pathLst>
                  <a:path w="2" h="74" extrusionOk="0">
                    <a:moveTo>
                      <a:pt x="0" y="0"/>
                    </a:moveTo>
                    <a:cubicBezTo>
                      <a:pt x="2" y="25"/>
                      <a:pt x="2" y="50"/>
                      <a:pt x="2" y="73"/>
                    </a:cubicBezTo>
                    <a:cubicBezTo>
                      <a:pt x="2" y="49"/>
                      <a:pt x="2" y="25"/>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8435377" y="3878645"/>
                <a:ext cx="318" cy="6922"/>
              </a:xfrm>
              <a:custGeom>
                <a:avLst/>
                <a:gdLst/>
                <a:ahLst/>
                <a:cxnLst/>
                <a:rect l="l" t="t" r="r" b="b"/>
                <a:pathLst>
                  <a:path w="4" h="87" extrusionOk="0">
                    <a:moveTo>
                      <a:pt x="4" y="1"/>
                    </a:moveTo>
                    <a:cubicBezTo>
                      <a:pt x="4" y="30"/>
                      <a:pt x="2" y="58"/>
                      <a:pt x="1" y="86"/>
                    </a:cubicBezTo>
                    <a:cubicBezTo>
                      <a:pt x="2" y="58"/>
                      <a:pt x="4" y="30"/>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8428375" y="3827085"/>
                <a:ext cx="1830" cy="6525"/>
              </a:xfrm>
              <a:custGeom>
                <a:avLst/>
                <a:gdLst/>
                <a:ahLst/>
                <a:cxnLst/>
                <a:rect l="l" t="t" r="r" b="b"/>
                <a:pathLst>
                  <a:path w="23" h="82" extrusionOk="0">
                    <a:moveTo>
                      <a:pt x="0" y="1"/>
                    </a:moveTo>
                    <a:cubicBezTo>
                      <a:pt x="8" y="27"/>
                      <a:pt x="15" y="55"/>
                      <a:pt x="22" y="82"/>
                    </a:cubicBezTo>
                    <a:cubicBezTo>
                      <a:pt x="15" y="55"/>
                      <a:pt x="8" y="2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8240200" y="4056636"/>
                <a:ext cx="5570" cy="557"/>
              </a:xfrm>
              <a:custGeom>
                <a:avLst/>
                <a:gdLst/>
                <a:ahLst/>
                <a:cxnLst/>
                <a:rect l="l" t="t" r="r" b="b"/>
                <a:pathLst>
                  <a:path w="70" h="7" extrusionOk="0">
                    <a:moveTo>
                      <a:pt x="70" y="7"/>
                    </a:moveTo>
                    <a:cubicBezTo>
                      <a:pt x="46" y="5"/>
                      <a:pt x="22" y="4"/>
                      <a:pt x="0" y="1"/>
                    </a:cubicBezTo>
                    <a:cubicBezTo>
                      <a:pt x="22" y="4"/>
                      <a:pt x="46" y="5"/>
                      <a:pt x="70"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8217841" y="4053294"/>
                <a:ext cx="159" cy="159"/>
              </a:xfrm>
              <a:custGeom>
                <a:avLst/>
                <a:gdLst/>
                <a:ahLst/>
                <a:cxnLst/>
                <a:rect l="l" t="t" r="r" b="b"/>
                <a:pathLst>
                  <a:path w="2" h="2" extrusionOk="0">
                    <a:moveTo>
                      <a:pt x="2" y="2"/>
                    </a:moveTo>
                    <a:cubicBezTo>
                      <a:pt x="2" y="2"/>
                      <a:pt x="0" y="2"/>
                      <a:pt x="0" y="0"/>
                    </a:cubicBezTo>
                    <a:cubicBezTo>
                      <a:pt x="0" y="2"/>
                      <a:pt x="2" y="2"/>
                      <a:pt x="2"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8232322" y="4055840"/>
                <a:ext cx="3978" cy="557"/>
              </a:xfrm>
              <a:custGeom>
                <a:avLst/>
                <a:gdLst/>
                <a:ahLst/>
                <a:cxnLst/>
                <a:rect l="l" t="t" r="r" b="b"/>
                <a:pathLst>
                  <a:path w="50" h="7" extrusionOk="0">
                    <a:moveTo>
                      <a:pt x="49" y="6"/>
                    </a:moveTo>
                    <a:cubicBezTo>
                      <a:pt x="33" y="5"/>
                      <a:pt x="17" y="2"/>
                      <a:pt x="1" y="1"/>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8224923" y="4054647"/>
                <a:ext cx="2069" cy="477"/>
              </a:xfrm>
              <a:custGeom>
                <a:avLst/>
                <a:gdLst/>
                <a:ahLst/>
                <a:cxnLst/>
                <a:rect l="l" t="t" r="r" b="b"/>
                <a:pathLst>
                  <a:path w="26" h="6" extrusionOk="0">
                    <a:moveTo>
                      <a:pt x="1" y="1"/>
                    </a:moveTo>
                    <a:cubicBezTo>
                      <a:pt x="10" y="2"/>
                      <a:pt x="17" y="4"/>
                      <a:pt x="26" y="5"/>
                    </a:cubicBezTo>
                    <a:cubicBezTo>
                      <a:pt x="19" y="4"/>
                      <a:pt x="10" y="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8166521" y="4033482"/>
                <a:ext cx="3421" cy="2069"/>
              </a:xfrm>
              <a:custGeom>
                <a:avLst/>
                <a:gdLst/>
                <a:ahLst/>
                <a:cxnLst/>
                <a:rect l="l" t="t" r="r" b="b"/>
                <a:pathLst>
                  <a:path w="43" h="26" extrusionOk="0">
                    <a:moveTo>
                      <a:pt x="0" y="0"/>
                    </a:moveTo>
                    <a:cubicBezTo>
                      <a:pt x="13" y="9"/>
                      <a:pt x="28" y="16"/>
                      <a:pt x="43" y="25"/>
                    </a:cubicBezTo>
                    <a:cubicBezTo>
                      <a:pt x="28" y="16"/>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8123236" y="3998791"/>
                <a:ext cx="32464" cy="28087"/>
              </a:xfrm>
              <a:custGeom>
                <a:avLst/>
                <a:gdLst/>
                <a:ahLst/>
                <a:cxnLst/>
                <a:rect l="l" t="t" r="r" b="b"/>
                <a:pathLst>
                  <a:path w="408" h="353" extrusionOk="0">
                    <a:moveTo>
                      <a:pt x="1" y="0"/>
                    </a:moveTo>
                    <a:cubicBezTo>
                      <a:pt x="124" y="136"/>
                      <a:pt x="260" y="252"/>
                      <a:pt x="407" y="352"/>
                    </a:cubicBezTo>
                    <a:cubicBezTo>
                      <a:pt x="258" y="251"/>
                      <a:pt x="123" y="133"/>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8155699" y="4026799"/>
                <a:ext cx="7002" cy="4535"/>
              </a:xfrm>
              <a:custGeom>
                <a:avLst/>
                <a:gdLst/>
                <a:ahLst/>
                <a:cxnLst/>
                <a:rect l="l" t="t" r="r" b="b"/>
                <a:pathLst>
                  <a:path w="88" h="57" extrusionOk="0">
                    <a:moveTo>
                      <a:pt x="87" y="56"/>
                    </a:moveTo>
                    <a:cubicBezTo>
                      <a:pt x="58" y="39"/>
                      <a:pt x="29" y="19"/>
                      <a:pt x="1" y="0"/>
                    </a:cubicBezTo>
                    <a:cubicBezTo>
                      <a:pt x="29" y="19"/>
                      <a:pt x="58" y="39"/>
                      <a:pt x="87" y="5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8109153" y="3981048"/>
                <a:ext cx="2228" cy="3262"/>
              </a:xfrm>
              <a:custGeom>
                <a:avLst/>
                <a:gdLst/>
                <a:ahLst/>
                <a:cxnLst/>
                <a:rect l="l" t="t" r="r" b="b"/>
                <a:pathLst>
                  <a:path w="28" h="41" extrusionOk="0">
                    <a:moveTo>
                      <a:pt x="27" y="41"/>
                    </a:moveTo>
                    <a:cubicBezTo>
                      <a:pt x="19" y="27"/>
                      <a:pt x="10" y="14"/>
                      <a:pt x="1" y="1"/>
                    </a:cubicBezTo>
                    <a:cubicBezTo>
                      <a:pt x="10" y="14"/>
                      <a:pt x="19" y="27"/>
                      <a:pt x="27" y="4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8118542" y="3993301"/>
                <a:ext cx="4535" cy="5331"/>
              </a:xfrm>
              <a:custGeom>
                <a:avLst/>
                <a:gdLst/>
                <a:ahLst/>
                <a:cxnLst/>
                <a:rect l="l" t="t" r="r" b="b"/>
                <a:pathLst>
                  <a:path w="57" h="67" extrusionOk="0">
                    <a:moveTo>
                      <a:pt x="57" y="66"/>
                    </a:moveTo>
                    <a:cubicBezTo>
                      <a:pt x="38" y="44"/>
                      <a:pt x="18" y="22"/>
                      <a:pt x="1" y="0"/>
                    </a:cubicBezTo>
                    <a:cubicBezTo>
                      <a:pt x="18" y="22"/>
                      <a:pt x="38" y="44"/>
                      <a:pt x="57"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8248236" y="4057273"/>
                <a:ext cx="716" cy="80"/>
              </a:xfrm>
              <a:custGeom>
                <a:avLst/>
                <a:gdLst/>
                <a:ahLst/>
                <a:cxnLst/>
                <a:rect l="l" t="t" r="r" b="b"/>
                <a:pathLst>
                  <a:path w="9" h="1" extrusionOk="0">
                    <a:moveTo>
                      <a:pt x="1" y="0"/>
                    </a:moveTo>
                    <a:cubicBezTo>
                      <a:pt x="4" y="0"/>
                      <a:pt x="7" y="0"/>
                      <a:pt x="8" y="0"/>
                    </a:cubicBezTo>
                    <a:lnTo>
                      <a:pt x="8" y="0"/>
                    </a:lnTo>
                    <a:cubicBezTo>
                      <a:pt x="7" y="0"/>
                      <a:pt x="4" y="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8113768" y="3987413"/>
                <a:ext cx="3342" cy="4297"/>
              </a:xfrm>
              <a:custGeom>
                <a:avLst/>
                <a:gdLst/>
                <a:ahLst/>
                <a:cxnLst/>
                <a:rect l="l" t="t" r="r" b="b"/>
                <a:pathLst>
                  <a:path w="42" h="54" extrusionOk="0">
                    <a:moveTo>
                      <a:pt x="42" y="54"/>
                    </a:moveTo>
                    <a:cubicBezTo>
                      <a:pt x="28" y="36"/>
                      <a:pt x="15" y="18"/>
                      <a:pt x="0" y="1"/>
                    </a:cubicBezTo>
                    <a:cubicBezTo>
                      <a:pt x="15" y="18"/>
                      <a:pt x="28"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8095865" y="3958928"/>
                <a:ext cx="637" cy="1273"/>
              </a:xfrm>
              <a:custGeom>
                <a:avLst/>
                <a:gdLst/>
                <a:ahLst/>
                <a:cxnLst/>
                <a:rect l="l" t="t" r="r" b="b"/>
                <a:pathLst>
                  <a:path w="8" h="16" extrusionOk="0">
                    <a:moveTo>
                      <a:pt x="7" y="15"/>
                    </a:moveTo>
                    <a:cubicBezTo>
                      <a:pt x="4" y="11"/>
                      <a:pt x="3" y="5"/>
                      <a:pt x="0" y="1"/>
                    </a:cubicBezTo>
                    <a:cubicBezTo>
                      <a:pt x="3" y="5"/>
                      <a:pt x="4" y="11"/>
                      <a:pt x="7" y="1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8100082" y="3966885"/>
                <a:ext cx="875" cy="1512"/>
              </a:xfrm>
              <a:custGeom>
                <a:avLst/>
                <a:gdLst/>
                <a:ahLst/>
                <a:cxnLst/>
                <a:rect l="l" t="t" r="r" b="b"/>
                <a:pathLst>
                  <a:path w="11" h="19" extrusionOk="0">
                    <a:moveTo>
                      <a:pt x="0" y="1"/>
                    </a:moveTo>
                    <a:cubicBezTo>
                      <a:pt x="4" y="7"/>
                      <a:pt x="7" y="13"/>
                      <a:pt x="10" y="18"/>
                    </a:cubicBezTo>
                    <a:cubicBezTo>
                      <a:pt x="9" y="16"/>
                      <a:pt x="7" y="13"/>
                      <a:pt x="6" y="10"/>
                    </a:cubicBezTo>
                    <a:cubicBezTo>
                      <a:pt x="4" y="7"/>
                      <a:pt x="3" y="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3" name="Google Shape;323;p2"/>
              <p:cNvSpPr/>
              <p:nvPr/>
            </p:nvSpPr>
            <p:spPr>
              <a:xfrm>
                <a:off x="8088306" y="3942060"/>
                <a:ext cx="955" cy="2069"/>
              </a:xfrm>
              <a:custGeom>
                <a:avLst/>
                <a:gdLst/>
                <a:ahLst/>
                <a:cxnLst/>
                <a:rect l="l" t="t" r="r" b="b"/>
                <a:pathLst>
                  <a:path w="12" h="26" extrusionOk="0">
                    <a:moveTo>
                      <a:pt x="1" y="1"/>
                    </a:moveTo>
                    <a:cubicBezTo>
                      <a:pt x="4" y="9"/>
                      <a:pt x="7" y="17"/>
                      <a:pt x="11" y="26"/>
                    </a:cubicBezTo>
                    <a:cubicBezTo>
                      <a:pt x="7" y="17"/>
                      <a:pt x="4" y="8"/>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4" name="Google Shape;324;p2"/>
              <p:cNvSpPr/>
              <p:nvPr/>
            </p:nvSpPr>
            <p:spPr>
              <a:xfrm>
                <a:off x="8085203" y="3933307"/>
                <a:ext cx="1114" cy="2864"/>
              </a:xfrm>
              <a:custGeom>
                <a:avLst/>
                <a:gdLst/>
                <a:ahLst/>
                <a:cxnLst/>
                <a:rect l="l" t="t" r="r" b="b"/>
                <a:pathLst>
                  <a:path w="14" h="36" extrusionOk="0">
                    <a:moveTo>
                      <a:pt x="13" y="35"/>
                    </a:moveTo>
                    <a:cubicBezTo>
                      <a:pt x="9" y="24"/>
                      <a:pt x="4" y="12"/>
                      <a:pt x="0" y="0"/>
                    </a:cubicBezTo>
                    <a:cubicBezTo>
                      <a:pt x="4" y="12"/>
                      <a:pt x="9" y="24"/>
                      <a:pt x="13"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8104617" y="3974284"/>
                <a:ext cx="1353" cy="2228"/>
              </a:xfrm>
              <a:custGeom>
                <a:avLst/>
                <a:gdLst/>
                <a:ahLst/>
                <a:cxnLst/>
                <a:rect l="l" t="t" r="r" b="b"/>
                <a:pathLst>
                  <a:path w="17" h="28" extrusionOk="0">
                    <a:moveTo>
                      <a:pt x="17" y="27"/>
                    </a:moveTo>
                    <a:cubicBezTo>
                      <a:pt x="11" y="18"/>
                      <a:pt x="6" y="9"/>
                      <a:pt x="1" y="1"/>
                    </a:cubicBezTo>
                    <a:cubicBezTo>
                      <a:pt x="6" y="9"/>
                      <a:pt x="11" y="18"/>
                      <a:pt x="17"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8077565" y="3897104"/>
                <a:ext cx="875" cy="6763"/>
              </a:xfrm>
              <a:custGeom>
                <a:avLst/>
                <a:gdLst/>
                <a:ahLst/>
                <a:cxnLst/>
                <a:rect l="l" t="t" r="r" b="b"/>
                <a:pathLst>
                  <a:path w="11" h="85" extrusionOk="0">
                    <a:moveTo>
                      <a:pt x="11" y="84"/>
                    </a:moveTo>
                    <a:cubicBezTo>
                      <a:pt x="6" y="56"/>
                      <a:pt x="3" y="28"/>
                      <a:pt x="0" y="0"/>
                    </a:cubicBezTo>
                    <a:cubicBezTo>
                      <a:pt x="3" y="28"/>
                      <a:pt x="6" y="56"/>
                      <a:pt x="11" y="8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8076769" y="3887954"/>
                <a:ext cx="637" cy="7320"/>
              </a:xfrm>
              <a:custGeom>
                <a:avLst/>
                <a:gdLst/>
                <a:ahLst/>
                <a:cxnLst/>
                <a:rect l="l" t="t" r="r" b="b"/>
                <a:pathLst>
                  <a:path w="8" h="92" extrusionOk="0">
                    <a:moveTo>
                      <a:pt x="0" y="0"/>
                    </a:moveTo>
                    <a:cubicBezTo>
                      <a:pt x="1" y="31"/>
                      <a:pt x="4" y="61"/>
                      <a:pt x="7" y="92"/>
                    </a:cubicBezTo>
                    <a:cubicBezTo>
                      <a:pt x="4" y="61"/>
                      <a:pt x="1" y="3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8091807" y="3950653"/>
                <a:ext cx="796" cy="1432"/>
              </a:xfrm>
              <a:custGeom>
                <a:avLst/>
                <a:gdLst/>
                <a:ahLst/>
                <a:cxnLst/>
                <a:rect l="l" t="t" r="r" b="b"/>
                <a:pathLst>
                  <a:path w="10" h="18" extrusionOk="0">
                    <a:moveTo>
                      <a:pt x="10" y="18"/>
                    </a:moveTo>
                    <a:cubicBezTo>
                      <a:pt x="7" y="12"/>
                      <a:pt x="4" y="6"/>
                      <a:pt x="1" y="0"/>
                    </a:cubicBezTo>
                    <a:cubicBezTo>
                      <a:pt x="4" y="6"/>
                      <a:pt x="7" y="12"/>
                      <a:pt x="10" y="1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8082577" y="3924396"/>
                <a:ext cx="1114" cy="3899"/>
              </a:xfrm>
              <a:custGeom>
                <a:avLst/>
                <a:gdLst/>
                <a:ahLst/>
                <a:cxnLst/>
                <a:rect l="l" t="t" r="r" b="b"/>
                <a:pathLst>
                  <a:path w="14" h="49" extrusionOk="0">
                    <a:moveTo>
                      <a:pt x="14" y="49"/>
                    </a:moveTo>
                    <a:cubicBezTo>
                      <a:pt x="9" y="33"/>
                      <a:pt x="5" y="16"/>
                      <a:pt x="1" y="0"/>
                    </a:cubicBezTo>
                    <a:cubicBezTo>
                      <a:pt x="5" y="16"/>
                      <a:pt x="9" y="33"/>
                      <a:pt x="14" y="4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8080350" y="3915325"/>
                <a:ext cx="1273" cy="5013"/>
              </a:xfrm>
              <a:custGeom>
                <a:avLst/>
                <a:gdLst/>
                <a:ahLst/>
                <a:cxnLst/>
                <a:rect l="l" t="t" r="r" b="b"/>
                <a:pathLst>
                  <a:path w="16" h="63" extrusionOk="0">
                    <a:moveTo>
                      <a:pt x="15" y="63"/>
                    </a:moveTo>
                    <a:cubicBezTo>
                      <a:pt x="11" y="42"/>
                      <a:pt x="5" y="21"/>
                      <a:pt x="1" y="1"/>
                    </a:cubicBezTo>
                    <a:cubicBezTo>
                      <a:pt x="5" y="21"/>
                      <a:pt x="11" y="42"/>
                      <a:pt x="15" y="6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8078758" y="3906175"/>
                <a:ext cx="1114" cy="5968"/>
              </a:xfrm>
              <a:custGeom>
                <a:avLst/>
                <a:gdLst/>
                <a:ahLst/>
                <a:cxnLst/>
                <a:rect l="l" t="t" r="r" b="b"/>
                <a:pathLst>
                  <a:path w="14" h="75" extrusionOk="0">
                    <a:moveTo>
                      <a:pt x="13" y="75"/>
                    </a:moveTo>
                    <a:cubicBezTo>
                      <a:pt x="9" y="51"/>
                      <a:pt x="4" y="26"/>
                      <a:pt x="0" y="1"/>
                    </a:cubicBezTo>
                    <a:cubicBezTo>
                      <a:pt x="4" y="26"/>
                      <a:pt x="9" y="51"/>
                      <a:pt x="13"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8076530" y="3819845"/>
                <a:ext cx="359168" cy="237509"/>
              </a:xfrm>
              <a:custGeom>
                <a:avLst/>
                <a:gdLst/>
                <a:ahLst/>
                <a:cxnLst/>
                <a:rect l="l" t="t" r="r" b="b"/>
                <a:pathLst>
                  <a:path w="4514" h="2985" extrusionOk="0">
                    <a:moveTo>
                      <a:pt x="121" y="1"/>
                    </a:moveTo>
                    <a:cubicBezTo>
                      <a:pt x="118" y="8"/>
                      <a:pt x="115" y="17"/>
                      <a:pt x="112" y="26"/>
                    </a:cubicBezTo>
                    <a:cubicBezTo>
                      <a:pt x="109" y="37"/>
                      <a:pt x="105" y="48"/>
                      <a:pt x="102" y="60"/>
                    </a:cubicBezTo>
                    <a:cubicBezTo>
                      <a:pt x="94" y="82"/>
                      <a:pt x="88" y="104"/>
                      <a:pt x="83" y="126"/>
                    </a:cubicBezTo>
                    <a:cubicBezTo>
                      <a:pt x="80" y="136"/>
                      <a:pt x="77" y="148"/>
                      <a:pt x="74" y="158"/>
                    </a:cubicBezTo>
                    <a:cubicBezTo>
                      <a:pt x="68" y="182"/>
                      <a:pt x="62" y="205"/>
                      <a:pt x="56" y="230"/>
                    </a:cubicBezTo>
                    <a:cubicBezTo>
                      <a:pt x="55" y="239"/>
                      <a:pt x="52" y="250"/>
                      <a:pt x="50" y="258"/>
                    </a:cubicBezTo>
                    <a:cubicBezTo>
                      <a:pt x="43" y="288"/>
                      <a:pt x="38" y="317"/>
                      <a:pt x="32" y="347"/>
                    </a:cubicBezTo>
                    <a:cubicBezTo>
                      <a:pt x="32" y="350"/>
                      <a:pt x="31" y="354"/>
                      <a:pt x="31" y="358"/>
                    </a:cubicBezTo>
                    <a:cubicBezTo>
                      <a:pt x="25" y="391"/>
                      <a:pt x="21" y="425"/>
                      <a:pt x="16" y="457"/>
                    </a:cubicBezTo>
                    <a:cubicBezTo>
                      <a:pt x="15" y="472"/>
                      <a:pt x="13" y="488"/>
                      <a:pt x="12" y="503"/>
                    </a:cubicBezTo>
                    <a:cubicBezTo>
                      <a:pt x="10" y="520"/>
                      <a:pt x="7" y="538"/>
                      <a:pt x="6" y="554"/>
                    </a:cubicBezTo>
                    <a:cubicBezTo>
                      <a:pt x="4" y="574"/>
                      <a:pt x="4" y="593"/>
                      <a:pt x="3" y="612"/>
                    </a:cubicBezTo>
                    <a:cubicBezTo>
                      <a:pt x="3" y="625"/>
                      <a:pt x="2" y="638"/>
                      <a:pt x="2" y="652"/>
                    </a:cubicBezTo>
                    <a:cubicBezTo>
                      <a:pt x="0" y="674"/>
                      <a:pt x="0" y="694"/>
                      <a:pt x="0" y="716"/>
                    </a:cubicBezTo>
                    <a:cubicBezTo>
                      <a:pt x="0" y="721"/>
                      <a:pt x="0" y="725"/>
                      <a:pt x="0" y="730"/>
                    </a:cubicBezTo>
                    <a:cubicBezTo>
                      <a:pt x="0" y="734"/>
                      <a:pt x="0" y="738"/>
                      <a:pt x="0" y="743"/>
                    </a:cubicBezTo>
                    <a:cubicBezTo>
                      <a:pt x="0" y="774"/>
                      <a:pt x="2" y="805"/>
                      <a:pt x="3" y="836"/>
                    </a:cubicBezTo>
                    <a:cubicBezTo>
                      <a:pt x="3" y="837"/>
                      <a:pt x="3" y="840"/>
                      <a:pt x="3" y="842"/>
                    </a:cubicBezTo>
                    <a:cubicBezTo>
                      <a:pt x="3" y="846"/>
                      <a:pt x="3" y="850"/>
                      <a:pt x="3" y="856"/>
                    </a:cubicBezTo>
                    <a:cubicBezTo>
                      <a:pt x="4" y="887"/>
                      <a:pt x="7" y="917"/>
                      <a:pt x="10" y="948"/>
                    </a:cubicBezTo>
                    <a:cubicBezTo>
                      <a:pt x="10" y="955"/>
                      <a:pt x="12" y="964"/>
                      <a:pt x="13" y="971"/>
                    </a:cubicBezTo>
                    <a:cubicBezTo>
                      <a:pt x="16" y="999"/>
                      <a:pt x="19" y="1027"/>
                      <a:pt x="24" y="1055"/>
                    </a:cubicBezTo>
                    <a:cubicBezTo>
                      <a:pt x="25" y="1065"/>
                      <a:pt x="27" y="1076"/>
                      <a:pt x="28" y="1086"/>
                    </a:cubicBezTo>
                    <a:cubicBezTo>
                      <a:pt x="32" y="1111"/>
                      <a:pt x="37" y="1136"/>
                      <a:pt x="41" y="1160"/>
                    </a:cubicBezTo>
                    <a:cubicBezTo>
                      <a:pt x="44" y="1174"/>
                      <a:pt x="47" y="1188"/>
                      <a:pt x="49" y="1201"/>
                    </a:cubicBezTo>
                    <a:cubicBezTo>
                      <a:pt x="53" y="1221"/>
                      <a:pt x="59" y="1242"/>
                      <a:pt x="63" y="1263"/>
                    </a:cubicBezTo>
                    <a:cubicBezTo>
                      <a:pt x="68" y="1280"/>
                      <a:pt x="72" y="1297"/>
                      <a:pt x="77" y="1314"/>
                    </a:cubicBezTo>
                    <a:cubicBezTo>
                      <a:pt x="81" y="1330"/>
                      <a:pt x="85" y="1347"/>
                      <a:pt x="90" y="1363"/>
                    </a:cubicBezTo>
                    <a:cubicBezTo>
                      <a:pt x="96" y="1383"/>
                      <a:pt x="103" y="1406"/>
                      <a:pt x="109" y="1426"/>
                    </a:cubicBezTo>
                    <a:cubicBezTo>
                      <a:pt x="113" y="1438"/>
                      <a:pt x="118" y="1450"/>
                      <a:pt x="122" y="1461"/>
                    </a:cubicBezTo>
                    <a:cubicBezTo>
                      <a:pt x="130" y="1487"/>
                      <a:pt x="139" y="1512"/>
                      <a:pt x="149" y="1537"/>
                    </a:cubicBezTo>
                    <a:cubicBezTo>
                      <a:pt x="152" y="1545"/>
                      <a:pt x="155" y="1554"/>
                      <a:pt x="159" y="1562"/>
                    </a:cubicBezTo>
                    <a:cubicBezTo>
                      <a:pt x="169" y="1590"/>
                      <a:pt x="181" y="1618"/>
                      <a:pt x="193" y="1644"/>
                    </a:cubicBezTo>
                    <a:cubicBezTo>
                      <a:pt x="196" y="1650"/>
                      <a:pt x="199" y="1656"/>
                      <a:pt x="202" y="1662"/>
                    </a:cubicBezTo>
                    <a:cubicBezTo>
                      <a:pt x="215" y="1691"/>
                      <a:pt x="228" y="1721"/>
                      <a:pt x="243" y="1749"/>
                    </a:cubicBezTo>
                    <a:cubicBezTo>
                      <a:pt x="245" y="1753"/>
                      <a:pt x="247" y="1759"/>
                      <a:pt x="250" y="1763"/>
                    </a:cubicBezTo>
                    <a:cubicBezTo>
                      <a:pt x="265" y="1793"/>
                      <a:pt x="280" y="1821"/>
                      <a:pt x="296" y="1849"/>
                    </a:cubicBezTo>
                    <a:cubicBezTo>
                      <a:pt x="300" y="1855"/>
                      <a:pt x="303" y="1861"/>
                      <a:pt x="306" y="1866"/>
                    </a:cubicBezTo>
                    <a:cubicBezTo>
                      <a:pt x="321" y="1892"/>
                      <a:pt x="337" y="1917"/>
                      <a:pt x="354" y="1942"/>
                    </a:cubicBezTo>
                    <a:cubicBezTo>
                      <a:pt x="358" y="1950"/>
                      <a:pt x="364" y="1959"/>
                      <a:pt x="370" y="1968"/>
                    </a:cubicBezTo>
                    <a:cubicBezTo>
                      <a:pt x="383" y="1987"/>
                      <a:pt x="396" y="2008"/>
                      <a:pt x="411" y="2027"/>
                    </a:cubicBezTo>
                    <a:cubicBezTo>
                      <a:pt x="420" y="2040"/>
                      <a:pt x="429" y="2053"/>
                      <a:pt x="437" y="2065"/>
                    </a:cubicBezTo>
                    <a:cubicBezTo>
                      <a:pt x="448" y="2080"/>
                      <a:pt x="458" y="2093"/>
                      <a:pt x="468" y="2107"/>
                    </a:cubicBezTo>
                    <a:cubicBezTo>
                      <a:pt x="482" y="2124"/>
                      <a:pt x="496" y="2142"/>
                      <a:pt x="510" y="2160"/>
                    </a:cubicBezTo>
                    <a:cubicBezTo>
                      <a:pt x="515" y="2165"/>
                      <a:pt x="521" y="2173"/>
                      <a:pt x="527" y="2180"/>
                    </a:cubicBezTo>
                    <a:cubicBezTo>
                      <a:pt x="546" y="2202"/>
                      <a:pt x="566" y="2224"/>
                      <a:pt x="585" y="2246"/>
                    </a:cubicBezTo>
                    <a:cubicBezTo>
                      <a:pt x="586" y="2248"/>
                      <a:pt x="588" y="2248"/>
                      <a:pt x="588" y="2249"/>
                    </a:cubicBezTo>
                    <a:cubicBezTo>
                      <a:pt x="708" y="2382"/>
                      <a:pt x="845" y="2500"/>
                      <a:pt x="994" y="2601"/>
                    </a:cubicBezTo>
                    <a:lnTo>
                      <a:pt x="996" y="2601"/>
                    </a:lnTo>
                    <a:cubicBezTo>
                      <a:pt x="1024" y="2620"/>
                      <a:pt x="1053" y="2640"/>
                      <a:pt x="1082" y="2657"/>
                    </a:cubicBezTo>
                    <a:cubicBezTo>
                      <a:pt x="1099" y="2668"/>
                      <a:pt x="1115" y="2676"/>
                      <a:pt x="1131" y="2685"/>
                    </a:cubicBezTo>
                    <a:cubicBezTo>
                      <a:pt x="1144" y="2694"/>
                      <a:pt x="1159" y="2701"/>
                      <a:pt x="1174" y="2710"/>
                    </a:cubicBezTo>
                    <a:cubicBezTo>
                      <a:pt x="1359" y="2812"/>
                      <a:pt x="1563" y="2888"/>
                      <a:pt x="1776" y="2934"/>
                    </a:cubicBezTo>
                    <a:cubicBezTo>
                      <a:pt x="1776" y="2934"/>
                      <a:pt x="1778" y="2936"/>
                      <a:pt x="1778" y="2936"/>
                    </a:cubicBezTo>
                    <a:cubicBezTo>
                      <a:pt x="1807" y="2941"/>
                      <a:pt x="1836" y="2947"/>
                      <a:pt x="1866" y="2952"/>
                    </a:cubicBezTo>
                    <a:cubicBezTo>
                      <a:pt x="1875" y="2953"/>
                      <a:pt x="1882" y="2955"/>
                      <a:pt x="1891" y="2956"/>
                    </a:cubicBezTo>
                    <a:cubicBezTo>
                      <a:pt x="1914" y="2961"/>
                      <a:pt x="1937" y="2964"/>
                      <a:pt x="1959" y="2967"/>
                    </a:cubicBezTo>
                    <a:cubicBezTo>
                      <a:pt x="1975" y="2968"/>
                      <a:pt x="1991" y="2971"/>
                      <a:pt x="2007" y="2972"/>
                    </a:cubicBezTo>
                    <a:cubicBezTo>
                      <a:pt x="2023" y="2974"/>
                      <a:pt x="2041" y="2975"/>
                      <a:pt x="2057" y="2977"/>
                    </a:cubicBezTo>
                    <a:cubicBezTo>
                      <a:pt x="2079" y="2980"/>
                      <a:pt x="2103" y="2981"/>
                      <a:pt x="2127" y="2983"/>
                    </a:cubicBezTo>
                    <a:cubicBezTo>
                      <a:pt x="2138" y="2983"/>
                      <a:pt x="2149" y="2984"/>
                      <a:pt x="2159" y="2984"/>
                    </a:cubicBezTo>
                    <a:lnTo>
                      <a:pt x="2166" y="2984"/>
                    </a:lnTo>
                    <a:cubicBezTo>
                      <a:pt x="2545" y="2267"/>
                      <a:pt x="3297" y="1777"/>
                      <a:pt x="4165" y="1777"/>
                    </a:cubicBezTo>
                    <a:cubicBezTo>
                      <a:pt x="4196" y="1777"/>
                      <a:pt x="4225" y="1778"/>
                      <a:pt x="4254" y="1780"/>
                    </a:cubicBezTo>
                    <a:cubicBezTo>
                      <a:pt x="4349" y="1601"/>
                      <a:pt x="4419" y="1410"/>
                      <a:pt x="4462" y="1208"/>
                    </a:cubicBezTo>
                    <a:cubicBezTo>
                      <a:pt x="4469" y="1179"/>
                      <a:pt x="4474" y="1149"/>
                      <a:pt x="4480" y="1118"/>
                    </a:cubicBezTo>
                    <a:cubicBezTo>
                      <a:pt x="4481" y="1111"/>
                      <a:pt x="4483" y="1104"/>
                      <a:pt x="4484" y="1095"/>
                    </a:cubicBezTo>
                    <a:cubicBezTo>
                      <a:pt x="4487" y="1073"/>
                      <a:pt x="4492" y="1049"/>
                      <a:pt x="4495" y="1026"/>
                    </a:cubicBezTo>
                    <a:cubicBezTo>
                      <a:pt x="4496" y="1009"/>
                      <a:pt x="4497" y="995"/>
                      <a:pt x="4500" y="978"/>
                    </a:cubicBezTo>
                    <a:cubicBezTo>
                      <a:pt x="4502" y="962"/>
                      <a:pt x="4503" y="945"/>
                      <a:pt x="4505" y="928"/>
                    </a:cubicBezTo>
                    <a:cubicBezTo>
                      <a:pt x="4506" y="905"/>
                      <a:pt x="4508" y="883"/>
                      <a:pt x="4509" y="859"/>
                    </a:cubicBezTo>
                    <a:cubicBezTo>
                      <a:pt x="4511" y="849"/>
                      <a:pt x="4511" y="837"/>
                      <a:pt x="4511" y="825"/>
                    </a:cubicBezTo>
                    <a:cubicBezTo>
                      <a:pt x="4512" y="797"/>
                      <a:pt x="4514" y="769"/>
                      <a:pt x="4514" y="740"/>
                    </a:cubicBezTo>
                    <a:cubicBezTo>
                      <a:pt x="4514" y="737"/>
                      <a:pt x="4514" y="733"/>
                      <a:pt x="4514" y="730"/>
                    </a:cubicBezTo>
                    <a:cubicBezTo>
                      <a:pt x="4514" y="724"/>
                      <a:pt x="4514" y="719"/>
                      <a:pt x="4514" y="713"/>
                    </a:cubicBezTo>
                    <a:cubicBezTo>
                      <a:pt x="4514" y="690"/>
                      <a:pt x="4514" y="665"/>
                      <a:pt x="4512" y="640"/>
                    </a:cubicBezTo>
                    <a:cubicBezTo>
                      <a:pt x="4512" y="635"/>
                      <a:pt x="4512" y="631"/>
                      <a:pt x="4511" y="627"/>
                    </a:cubicBezTo>
                    <a:cubicBezTo>
                      <a:pt x="4505" y="478"/>
                      <a:pt x="4483" y="329"/>
                      <a:pt x="4446" y="183"/>
                    </a:cubicBezTo>
                    <a:cubicBezTo>
                      <a:pt x="4446" y="180"/>
                      <a:pt x="4444" y="177"/>
                      <a:pt x="4444" y="173"/>
                    </a:cubicBezTo>
                    <a:cubicBezTo>
                      <a:pt x="4437" y="146"/>
                      <a:pt x="4430" y="118"/>
                      <a:pt x="4422" y="92"/>
                    </a:cubicBezTo>
                    <a:lnTo>
                      <a:pt x="4418" y="82"/>
                    </a:lnTo>
                    <a:cubicBezTo>
                      <a:pt x="4411" y="54"/>
                      <a:pt x="4402" y="27"/>
                      <a:pt x="4393" y="1"/>
                    </a:cubicBezTo>
                    <a:cubicBezTo>
                      <a:pt x="4081" y="914"/>
                      <a:pt x="3222" y="1528"/>
                      <a:pt x="2256" y="1528"/>
                    </a:cubicBezTo>
                    <a:cubicBezTo>
                      <a:pt x="1292" y="1528"/>
                      <a:pt x="433" y="914"/>
                      <a:pt x="121"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8140502" y="3722853"/>
                <a:ext cx="124125" cy="103358"/>
              </a:xfrm>
              <a:custGeom>
                <a:avLst/>
                <a:gdLst/>
                <a:ahLst/>
                <a:cxnLst/>
                <a:rect l="l" t="t" r="r" b="b"/>
                <a:pathLst>
                  <a:path w="1560" h="1299" extrusionOk="0">
                    <a:moveTo>
                      <a:pt x="981" y="0"/>
                    </a:moveTo>
                    <a:cubicBezTo>
                      <a:pt x="706" y="0"/>
                      <a:pt x="388" y="138"/>
                      <a:pt x="192" y="377"/>
                    </a:cubicBezTo>
                    <a:cubicBezTo>
                      <a:pt x="62" y="557"/>
                      <a:pt x="0" y="835"/>
                      <a:pt x="71" y="1074"/>
                    </a:cubicBezTo>
                    <a:cubicBezTo>
                      <a:pt x="120" y="1240"/>
                      <a:pt x="199" y="1298"/>
                      <a:pt x="288" y="1298"/>
                    </a:cubicBezTo>
                    <a:cubicBezTo>
                      <a:pt x="457" y="1298"/>
                      <a:pt x="663" y="1090"/>
                      <a:pt x="781" y="1005"/>
                    </a:cubicBezTo>
                    <a:cubicBezTo>
                      <a:pt x="968" y="866"/>
                      <a:pt x="1560" y="650"/>
                      <a:pt x="1496" y="361"/>
                    </a:cubicBezTo>
                    <a:cubicBezTo>
                      <a:pt x="1440" y="112"/>
                      <a:pt x="1228" y="0"/>
                      <a:pt x="98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8033644" y="4135567"/>
                <a:ext cx="124284" cy="103279"/>
              </a:xfrm>
              <a:custGeom>
                <a:avLst/>
                <a:gdLst/>
                <a:ahLst/>
                <a:cxnLst/>
                <a:rect l="l" t="t" r="r" b="b"/>
                <a:pathLst>
                  <a:path w="1562" h="1298" extrusionOk="0">
                    <a:moveTo>
                      <a:pt x="982" y="0"/>
                    </a:moveTo>
                    <a:cubicBezTo>
                      <a:pt x="708" y="0"/>
                      <a:pt x="389" y="138"/>
                      <a:pt x="193" y="378"/>
                    </a:cubicBezTo>
                    <a:cubicBezTo>
                      <a:pt x="62" y="557"/>
                      <a:pt x="0" y="836"/>
                      <a:pt x="72" y="1073"/>
                    </a:cubicBezTo>
                    <a:cubicBezTo>
                      <a:pt x="122" y="1239"/>
                      <a:pt x="201" y="1298"/>
                      <a:pt x="290" y="1298"/>
                    </a:cubicBezTo>
                    <a:cubicBezTo>
                      <a:pt x="459" y="1298"/>
                      <a:pt x="665" y="1090"/>
                      <a:pt x="782" y="1004"/>
                    </a:cubicBezTo>
                    <a:cubicBezTo>
                      <a:pt x="968" y="866"/>
                      <a:pt x="1561" y="651"/>
                      <a:pt x="1496" y="361"/>
                    </a:cubicBezTo>
                    <a:cubicBezTo>
                      <a:pt x="1440" y="111"/>
                      <a:pt x="1229" y="0"/>
                      <a:pt x="9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8550670" y="4260725"/>
                <a:ext cx="156032" cy="105745"/>
              </a:xfrm>
              <a:custGeom>
                <a:avLst/>
                <a:gdLst/>
                <a:ahLst/>
                <a:cxnLst/>
                <a:rect l="l" t="t" r="r" b="b"/>
                <a:pathLst>
                  <a:path w="1961" h="1329" extrusionOk="0">
                    <a:moveTo>
                      <a:pt x="845" y="1"/>
                    </a:moveTo>
                    <a:cubicBezTo>
                      <a:pt x="700" y="1"/>
                      <a:pt x="551" y="37"/>
                      <a:pt x="426" y="113"/>
                    </a:cubicBezTo>
                    <a:cubicBezTo>
                      <a:pt x="1" y="375"/>
                      <a:pt x="503" y="642"/>
                      <a:pt x="677" y="782"/>
                    </a:cubicBezTo>
                    <a:cubicBezTo>
                      <a:pt x="837" y="909"/>
                      <a:pt x="1139" y="1329"/>
                      <a:pt x="1388" y="1329"/>
                    </a:cubicBezTo>
                    <a:cubicBezTo>
                      <a:pt x="1421" y="1329"/>
                      <a:pt x="1452" y="1322"/>
                      <a:pt x="1482" y="1306"/>
                    </a:cubicBezTo>
                    <a:cubicBezTo>
                      <a:pt x="1961" y="1054"/>
                      <a:pt x="1663" y="293"/>
                      <a:pt x="1129" y="51"/>
                    </a:cubicBezTo>
                    <a:cubicBezTo>
                      <a:pt x="1044" y="18"/>
                      <a:pt x="946" y="1"/>
                      <a:pt x="8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8647742" y="3839339"/>
                <a:ext cx="156032" cy="105745"/>
              </a:xfrm>
              <a:custGeom>
                <a:avLst/>
                <a:gdLst/>
                <a:ahLst/>
                <a:cxnLst/>
                <a:rect l="l" t="t" r="r" b="b"/>
                <a:pathLst>
                  <a:path w="1961" h="1329" extrusionOk="0">
                    <a:moveTo>
                      <a:pt x="845" y="0"/>
                    </a:moveTo>
                    <a:cubicBezTo>
                      <a:pt x="700" y="0"/>
                      <a:pt x="550" y="36"/>
                      <a:pt x="426" y="113"/>
                    </a:cubicBezTo>
                    <a:cubicBezTo>
                      <a:pt x="0" y="376"/>
                      <a:pt x="502" y="642"/>
                      <a:pt x="676" y="781"/>
                    </a:cubicBezTo>
                    <a:cubicBezTo>
                      <a:pt x="836" y="910"/>
                      <a:pt x="1139" y="1329"/>
                      <a:pt x="1388" y="1329"/>
                    </a:cubicBezTo>
                    <a:cubicBezTo>
                      <a:pt x="1420" y="1329"/>
                      <a:pt x="1452" y="1322"/>
                      <a:pt x="1482" y="1306"/>
                    </a:cubicBezTo>
                    <a:cubicBezTo>
                      <a:pt x="1960" y="1053"/>
                      <a:pt x="1663" y="293"/>
                      <a:pt x="1128" y="50"/>
                    </a:cubicBezTo>
                    <a:cubicBezTo>
                      <a:pt x="1044" y="18"/>
                      <a:pt x="946" y="0"/>
                      <a:pt x="8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8380078" y="4345703"/>
                <a:ext cx="359327" cy="237748"/>
              </a:xfrm>
              <a:custGeom>
                <a:avLst/>
                <a:gdLst/>
                <a:ahLst/>
                <a:cxnLst/>
                <a:rect l="l" t="t" r="r" b="b"/>
                <a:pathLst>
                  <a:path w="4516" h="2988" extrusionOk="0">
                    <a:moveTo>
                      <a:pt x="123" y="1"/>
                    </a:moveTo>
                    <a:cubicBezTo>
                      <a:pt x="120" y="10"/>
                      <a:pt x="117" y="18"/>
                      <a:pt x="114" y="27"/>
                    </a:cubicBezTo>
                    <a:cubicBezTo>
                      <a:pt x="111" y="38"/>
                      <a:pt x="107" y="48"/>
                      <a:pt x="104" y="60"/>
                    </a:cubicBezTo>
                    <a:cubicBezTo>
                      <a:pt x="96" y="82"/>
                      <a:pt x="90" y="104"/>
                      <a:pt x="83" y="127"/>
                    </a:cubicBezTo>
                    <a:cubicBezTo>
                      <a:pt x="80" y="138"/>
                      <a:pt x="77" y="148"/>
                      <a:pt x="76" y="158"/>
                    </a:cubicBezTo>
                    <a:cubicBezTo>
                      <a:pt x="68" y="182"/>
                      <a:pt x="62" y="205"/>
                      <a:pt x="58" y="231"/>
                    </a:cubicBezTo>
                    <a:cubicBezTo>
                      <a:pt x="55" y="239"/>
                      <a:pt x="54" y="250"/>
                      <a:pt x="51" y="258"/>
                    </a:cubicBezTo>
                    <a:cubicBezTo>
                      <a:pt x="45" y="286"/>
                      <a:pt x="39" y="316"/>
                      <a:pt x="35" y="345"/>
                    </a:cubicBezTo>
                    <a:cubicBezTo>
                      <a:pt x="33" y="350"/>
                      <a:pt x="33" y="354"/>
                      <a:pt x="32" y="359"/>
                    </a:cubicBezTo>
                    <a:cubicBezTo>
                      <a:pt x="26" y="391"/>
                      <a:pt x="21" y="425"/>
                      <a:pt x="18" y="457"/>
                    </a:cubicBezTo>
                    <a:cubicBezTo>
                      <a:pt x="15" y="472"/>
                      <a:pt x="14" y="488"/>
                      <a:pt x="12" y="504"/>
                    </a:cubicBezTo>
                    <a:cubicBezTo>
                      <a:pt x="11" y="521"/>
                      <a:pt x="9" y="538"/>
                      <a:pt x="8" y="554"/>
                    </a:cubicBezTo>
                    <a:cubicBezTo>
                      <a:pt x="7" y="574"/>
                      <a:pt x="5" y="593"/>
                      <a:pt x="5" y="613"/>
                    </a:cubicBezTo>
                    <a:cubicBezTo>
                      <a:pt x="4" y="625"/>
                      <a:pt x="4" y="638"/>
                      <a:pt x="2" y="652"/>
                    </a:cubicBezTo>
                    <a:cubicBezTo>
                      <a:pt x="2" y="674"/>
                      <a:pt x="1" y="696"/>
                      <a:pt x="1" y="716"/>
                    </a:cubicBezTo>
                    <a:cubicBezTo>
                      <a:pt x="1" y="721"/>
                      <a:pt x="1" y="725"/>
                      <a:pt x="1" y="730"/>
                    </a:cubicBezTo>
                    <a:cubicBezTo>
                      <a:pt x="1" y="734"/>
                      <a:pt x="1" y="739"/>
                      <a:pt x="1" y="743"/>
                    </a:cubicBezTo>
                    <a:cubicBezTo>
                      <a:pt x="2" y="774"/>
                      <a:pt x="2" y="805"/>
                      <a:pt x="4" y="836"/>
                    </a:cubicBezTo>
                    <a:cubicBezTo>
                      <a:pt x="4" y="843"/>
                      <a:pt x="5" y="849"/>
                      <a:pt x="5" y="856"/>
                    </a:cubicBezTo>
                    <a:cubicBezTo>
                      <a:pt x="7" y="887"/>
                      <a:pt x="8" y="918"/>
                      <a:pt x="12" y="948"/>
                    </a:cubicBezTo>
                    <a:lnTo>
                      <a:pt x="14" y="971"/>
                    </a:lnTo>
                    <a:cubicBezTo>
                      <a:pt x="17" y="999"/>
                      <a:pt x="21" y="1029"/>
                      <a:pt x="24" y="1057"/>
                    </a:cubicBezTo>
                    <a:cubicBezTo>
                      <a:pt x="26" y="1067"/>
                      <a:pt x="27" y="1076"/>
                      <a:pt x="30" y="1086"/>
                    </a:cubicBezTo>
                    <a:cubicBezTo>
                      <a:pt x="33" y="1111"/>
                      <a:pt x="37" y="1136"/>
                      <a:pt x="42" y="1161"/>
                    </a:cubicBezTo>
                    <a:cubicBezTo>
                      <a:pt x="45" y="1174"/>
                      <a:pt x="48" y="1188"/>
                      <a:pt x="51" y="1201"/>
                    </a:cubicBezTo>
                    <a:cubicBezTo>
                      <a:pt x="55" y="1222"/>
                      <a:pt x="60" y="1242"/>
                      <a:pt x="65" y="1263"/>
                    </a:cubicBezTo>
                    <a:cubicBezTo>
                      <a:pt x="70" y="1280"/>
                      <a:pt x="74" y="1297"/>
                      <a:pt x="79" y="1314"/>
                    </a:cubicBezTo>
                    <a:cubicBezTo>
                      <a:pt x="83" y="1331"/>
                      <a:pt x="88" y="1347"/>
                      <a:pt x="92" y="1363"/>
                    </a:cubicBezTo>
                    <a:cubicBezTo>
                      <a:pt x="98" y="1385"/>
                      <a:pt x="105" y="1406"/>
                      <a:pt x="111" y="1426"/>
                    </a:cubicBezTo>
                    <a:cubicBezTo>
                      <a:pt x="116" y="1438"/>
                      <a:pt x="120" y="1451"/>
                      <a:pt x="124" y="1463"/>
                    </a:cubicBezTo>
                    <a:cubicBezTo>
                      <a:pt x="132" y="1488"/>
                      <a:pt x="141" y="1512"/>
                      <a:pt x="151" y="1537"/>
                    </a:cubicBezTo>
                    <a:cubicBezTo>
                      <a:pt x="154" y="1546"/>
                      <a:pt x="157" y="1554"/>
                      <a:pt x="161" y="1563"/>
                    </a:cubicBezTo>
                    <a:cubicBezTo>
                      <a:pt x="171" y="1590"/>
                      <a:pt x="183" y="1618"/>
                      <a:pt x="195" y="1644"/>
                    </a:cubicBezTo>
                    <a:cubicBezTo>
                      <a:pt x="198" y="1650"/>
                      <a:pt x="201" y="1657"/>
                      <a:pt x="204" y="1663"/>
                    </a:cubicBezTo>
                    <a:cubicBezTo>
                      <a:pt x="216" y="1691"/>
                      <a:pt x="230" y="1721"/>
                      <a:pt x="244" y="1749"/>
                    </a:cubicBezTo>
                    <a:cubicBezTo>
                      <a:pt x="247" y="1753"/>
                      <a:pt x="250" y="1759"/>
                      <a:pt x="252" y="1765"/>
                    </a:cubicBezTo>
                    <a:cubicBezTo>
                      <a:pt x="267" y="1793"/>
                      <a:pt x="282" y="1821"/>
                      <a:pt x="298" y="1849"/>
                    </a:cubicBezTo>
                    <a:cubicBezTo>
                      <a:pt x="303" y="1855"/>
                      <a:pt x="305" y="1861"/>
                      <a:pt x="308" y="1867"/>
                    </a:cubicBezTo>
                    <a:cubicBezTo>
                      <a:pt x="323" y="1892"/>
                      <a:pt x="339" y="1917"/>
                      <a:pt x="354" y="1942"/>
                    </a:cubicBezTo>
                    <a:cubicBezTo>
                      <a:pt x="360" y="1951"/>
                      <a:pt x="366" y="1959"/>
                      <a:pt x="372" y="1968"/>
                    </a:cubicBezTo>
                    <a:cubicBezTo>
                      <a:pt x="385" y="1989"/>
                      <a:pt x="398" y="2008"/>
                      <a:pt x="411" y="2027"/>
                    </a:cubicBezTo>
                    <a:cubicBezTo>
                      <a:pt x="422" y="2040"/>
                      <a:pt x="431" y="2054"/>
                      <a:pt x="439" y="2067"/>
                    </a:cubicBezTo>
                    <a:cubicBezTo>
                      <a:pt x="450" y="2080"/>
                      <a:pt x="460" y="2093"/>
                      <a:pt x="470" y="2107"/>
                    </a:cubicBezTo>
                    <a:cubicBezTo>
                      <a:pt x="484" y="2124"/>
                      <a:pt x="497" y="2142"/>
                      <a:pt x="512" y="2160"/>
                    </a:cubicBezTo>
                    <a:cubicBezTo>
                      <a:pt x="518" y="2167"/>
                      <a:pt x="523" y="2173"/>
                      <a:pt x="529" y="2180"/>
                    </a:cubicBezTo>
                    <a:cubicBezTo>
                      <a:pt x="548" y="2202"/>
                      <a:pt x="568" y="2226"/>
                      <a:pt x="587" y="2247"/>
                    </a:cubicBezTo>
                    <a:cubicBezTo>
                      <a:pt x="588" y="2248"/>
                      <a:pt x="588" y="2248"/>
                      <a:pt x="590" y="2249"/>
                    </a:cubicBezTo>
                    <a:cubicBezTo>
                      <a:pt x="734" y="2409"/>
                      <a:pt x="900" y="2545"/>
                      <a:pt x="1084" y="2659"/>
                    </a:cubicBezTo>
                    <a:cubicBezTo>
                      <a:pt x="1099" y="2668"/>
                      <a:pt x="1115" y="2677"/>
                      <a:pt x="1130" y="2685"/>
                    </a:cubicBezTo>
                    <a:cubicBezTo>
                      <a:pt x="1145" y="2694"/>
                      <a:pt x="1160" y="2703"/>
                      <a:pt x="1174" y="2710"/>
                    </a:cubicBezTo>
                    <a:cubicBezTo>
                      <a:pt x="1361" y="2814"/>
                      <a:pt x="1563" y="2889"/>
                      <a:pt x="1777" y="2936"/>
                    </a:cubicBezTo>
                    <a:lnTo>
                      <a:pt x="1780" y="2936"/>
                    </a:lnTo>
                    <a:cubicBezTo>
                      <a:pt x="1809" y="2943"/>
                      <a:pt x="1838" y="2948"/>
                      <a:pt x="1866" y="2953"/>
                    </a:cubicBezTo>
                    <a:cubicBezTo>
                      <a:pt x="1875" y="2955"/>
                      <a:pt x="1884" y="2956"/>
                      <a:pt x="1893" y="2958"/>
                    </a:cubicBezTo>
                    <a:cubicBezTo>
                      <a:pt x="1915" y="2961"/>
                      <a:pt x="1939" y="2964"/>
                      <a:pt x="1961" y="2967"/>
                    </a:cubicBezTo>
                    <a:cubicBezTo>
                      <a:pt x="1977" y="2970"/>
                      <a:pt x="1993" y="2971"/>
                      <a:pt x="2009" y="2974"/>
                    </a:cubicBezTo>
                    <a:cubicBezTo>
                      <a:pt x="2025" y="2975"/>
                      <a:pt x="2042" y="2977"/>
                      <a:pt x="2058" y="2978"/>
                    </a:cubicBezTo>
                    <a:cubicBezTo>
                      <a:pt x="2081" y="2980"/>
                      <a:pt x="2105" y="2983"/>
                      <a:pt x="2129" y="2983"/>
                    </a:cubicBezTo>
                    <a:cubicBezTo>
                      <a:pt x="2139" y="2984"/>
                      <a:pt x="2151" y="2984"/>
                      <a:pt x="2161" y="2984"/>
                    </a:cubicBezTo>
                    <a:cubicBezTo>
                      <a:pt x="2190" y="2986"/>
                      <a:pt x="2218" y="2987"/>
                      <a:pt x="2248" y="2987"/>
                    </a:cubicBezTo>
                    <a:lnTo>
                      <a:pt x="2270" y="2987"/>
                    </a:lnTo>
                    <a:cubicBezTo>
                      <a:pt x="2301" y="2987"/>
                      <a:pt x="2333" y="2986"/>
                      <a:pt x="2364" y="2984"/>
                    </a:cubicBezTo>
                    <a:lnTo>
                      <a:pt x="2383" y="2984"/>
                    </a:lnTo>
                    <a:cubicBezTo>
                      <a:pt x="2414" y="2981"/>
                      <a:pt x="2447" y="2980"/>
                      <a:pt x="2478" y="2977"/>
                    </a:cubicBezTo>
                    <a:cubicBezTo>
                      <a:pt x="2485" y="2975"/>
                      <a:pt x="2491" y="2975"/>
                      <a:pt x="2498" y="2974"/>
                    </a:cubicBezTo>
                    <a:cubicBezTo>
                      <a:pt x="2528" y="2971"/>
                      <a:pt x="2557" y="2968"/>
                      <a:pt x="2585" y="2964"/>
                    </a:cubicBezTo>
                    <a:cubicBezTo>
                      <a:pt x="2595" y="2962"/>
                      <a:pt x="2604" y="2961"/>
                      <a:pt x="2615" y="2959"/>
                    </a:cubicBezTo>
                    <a:cubicBezTo>
                      <a:pt x="2640" y="2955"/>
                      <a:pt x="2665" y="2950"/>
                      <a:pt x="2690" y="2946"/>
                    </a:cubicBezTo>
                    <a:cubicBezTo>
                      <a:pt x="2703" y="2943"/>
                      <a:pt x="2716" y="2940"/>
                      <a:pt x="2729" y="2937"/>
                    </a:cubicBezTo>
                    <a:cubicBezTo>
                      <a:pt x="2750" y="2933"/>
                      <a:pt x="2771" y="2928"/>
                      <a:pt x="2791" y="2922"/>
                    </a:cubicBezTo>
                    <a:cubicBezTo>
                      <a:pt x="2809" y="2920"/>
                      <a:pt x="2825" y="2915"/>
                      <a:pt x="2843" y="2911"/>
                    </a:cubicBezTo>
                    <a:cubicBezTo>
                      <a:pt x="2859" y="2906"/>
                      <a:pt x="2875" y="2902"/>
                      <a:pt x="2891" y="2896"/>
                    </a:cubicBezTo>
                    <a:cubicBezTo>
                      <a:pt x="2912" y="2890"/>
                      <a:pt x="2934" y="2884"/>
                      <a:pt x="2955" y="2877"/>
                    </a:cubicBezTo>
                    <a:cubicBezTo>
                      <a:pt x="2966" y="2874"/>
                      <a:pt x="2978" y="2869"/>
                      <a:pt x="2992" y="2865"/>
                    </a:cubicBezTo>
                    <a:cubicBezTo>
                      <a:pt x="3017" y="2856"/>
                      <a:pt x="3040" y="2847"/>
                      <a:pt x="3064" y="2839"/>
                    </a:cubicBezTo>
                    <a:cubicBezTo>
                      <a:pt x="3073" y="2834"/>
                      <a:pt x="3083" y="2831"/>
                      <a:pt x="3092" y="2828"/>
                    </a:cubicBezTo>
                    <a:cubicBezTo>
                      <a:pt x="3118" y="2816"/>
                      <a:pt x="3145" y="2805"/>
                      <a:pt x="3171" y="2794"/>
                    </a:cubicBezTo>
                    <a:cubicBezTo>
                      <a:pt x="3179" y="2791"/>
                      <a:pt x="3184" y="2788"/>
                      <a:pt x="3192" y="2786"/>
                    </a:cubicBezTo>
                    <a:cubicBezTo>
                      <a:pt x="3220" y="2772"/>
                      <a:pt x="3248" y="2758"/>
                      <a:pt x="3276" y="2744"/>
                    </a:cubicBezTo>
                    <a:cubicBezTo>
                      <a:pt x="3282" y="2741"/>
                      <a:pt x="3288" y="2738"/>
                      <a:pt x="3292" y="2735"/>
                    </a:cubicBezTo>
                    <a:cubicBezTo>
                      <a:pt x="3321" y="2721"/>
                      <a:pt x="3349" y="2706"/>
                      <a:pt x="3376" y="2690"/>
                    </a:cubicBezTo>
                    <a:cubicBezTo>
                      <a:pt x="3383" y="2687"/>
                      <a:pt x="3389" y="2682"/>
                      <a:pt x="3395" y="2679"/>
                    </a:cubicBezTo>
                    <a:cubicBezTo>
                      <a:pt x="3420" y="2665"/>
                      <a:pt x="3445" y="2649"/>
                      <a:pt x="3470" y="2634"/>
                    </a:cubicBezTo>
                    <a:cubicBezTo>
                      <a:pt x="3479" y="2628"/>
                      <a:pt x="3488" y="2622"/>
                      <a:pt x="3497" y="2616"/>
                    </a:cubicBezTo>
                    <a:cubicBezTo>
                      <a:pt x="3517" y="2603"/>
                      <a:pt x="3536" y="2590"/>
                      <a:pt x="3556" y="2576"/>
                    </a:cubicBezTo>
                    <a:cubicBezTo>
                      <a:pt x="3569" y="2568"/>
                      <a:pt x="3582" y="2557"/>
                      <a:pt x="3595" y="2548"/>
                    </a:cubicBezTo>
                    <a:cubicBezTo>
                      <a:pt x="3609" y="2538"/>
                      <a:pt x="3622" y="2528"/>
                      <a:pt x="3635" y="2518"/>
                    </a:cubicBezTo>
                    <a:cubicBezTo>
                      <a:pt x="3653" y="2504"/>
                      <a:pt x="3670" y="2491"/>
                      <a:pt x="3688" y="2476"/>
                    </a:cubicBezTo>
                    <a:cubicBezTo>
                      <a:pt x="3695" y="2470"/>
                      <a:pt x="3701" y="2464"/>
                      <a:pt x="3709" y="2459"/>
                    </a:cubicBezTo>
                    <a:cubicBezTo>
                      <a:pt x="3731" y="2439"/>
                      <a:pt x="3753" y="2420"/>
                      <a:pt x="3775" y="2401"/>
                    </a:cubicBezTo>
                    <a:cubicBezTo>
                      <a:pt x="3776" y="2400"/>
                      <a:pt x="3776" y="2400"/>
                      <a:pt x="3778" y="2398"/>
                    </a:cubicBezTo>
                    <a:cubicBezTo>
                      <a:pt x="3910" y="2277"/>
                      <a:pt x="4028" y="2141"/>
                      <a:pt x="4130" y="1992"/>
                    </a:cubicBezTo>
                    <a:cubicBezTo>
                      <a:pt x="4130" y="1992"/>
                      <a:pt x="4130" y="1990"/>
                      <a:pt x="4131" y="1990"/>
                    </a:cubicBezTo>
                    <a:cubicBezTo>
                      <a:pt x="4150" y="1962"/>
                      <a:pt x="4168" y="1933"/>
                      <a:pt x="4186" y="1903"/>
                    </a:cubicBezTo>
                    <a:cubicBezTo>
                      <a:pt x="4196" y="1887"/>
                      <a:pt x="4205" y="1871"/>
                      <a:pt x="4215" y="1853"/>
                    </a:cubicBezTo>
                    <a:cubicBezTo>
                      <a:pt x="4223" y="1840"/>
                      <a:pt x="4231" y="1827"/>
                      <a:pt x="4239" y="1814"/>
                    </a:cubicBezTo>
                    <a:cubicBezTo>
                      <a:pt x="4355" y="1600"/>
                      <a:pt x="4438" y="1366"/>
                      <a:pt x="4480" y="1119"/>
                    </a:cubicBezTo>
                    <a:cubicBezTo>
                      <a:pt x="4482" y="1111"/>
                      <a:pt x="4483" y="1104"/>
                      <a:pt x="4485" y="1095"/>
                    </a:cubicBezTo>
                    <a:cubicBezTo>
                      <a:pt x="4489" y="1073"/>
                      <a:pt x="4492" y="1049"/>
                      <a:pt x="4495" y="1026"/>
                    </a:cubicBezTo>
                    <a:cubicBezTo>
                      <a:pt x="4497" y="1010"/>
                      <a:pt x="4499" y="995"/>
                      <a:pt x="4501" y="979"/>
                    </a:cubicBezTo>
                    <a:cubicBezTo>
                      <a:pt x="4502" y="962"/>
                      <a:pt x="4504" y="945"/>
                      <a:pt x="4505" y="929"/>
                    </a:cubicBezTo>
                    <a:cubicBezTo>
                      <a:pt x="4508" y="905"/>
                      <a:pt x="4510" y="883"/>
                      <a:pt x="4511" y="861"/>
                    </a:cubicBezTo>
                    <a:cubicBezTo>
                      <a:pt x="4511" y="849"/>
                      <a:pt x="4513" y="837"/>
                      <a:pt x="4513" y="825"/>
                    </a:cubicBezTo>
                    <a:cubicBezTo>
                      <a:pt x="4514" y="797"/>
                      <a:pt x="4514" y="769"/>
                      <a:pt x="4514" y="740"/>
                    </a:cubicBezTo>
                    <a:cubicBezTo>
                      <a:pt x="4514" y="737"/>
                      <a:pt x="4516" y="733"/>
                      <a:pt x="4516" y="730"/>
                    </a:cubicBezTo>
                    <a:cubicBezTo>
                      <a:pt x="4516" y="724"/>
                      <a:pt x="4514" y="719"/>
                      <a:pt x="4514" y="714"/>
                    </a:cubicBezTo>
                    <a:cubicBezTo>
                      <a:pt x="4514" y="690"/>
                      <a:pt x="4514" y="665"/>
                      <a:pt x="4513" y="641"/>
                    </a:cubicBezTo>
                    <a:cubicBezTo>
                      <a:pt x="4513" y="635"/>
                      <a:pt x="4513" y="631"/>
                      <a:pt x="4513" y="627"/>
                    </a:cubicBezTo>
                    <a:cubicBezTo>
                      <a:pt x="4505" y="478"/>
                      <a:pt x="4485" y="329"/>
                      <a:pt x="4448" y="183"/>
                    </a:cubicBezTo>
                    <a:cubicBezTo>
                      <a:pt x="4448" y="180"/>
                      <a:pt x="4446" y="178"/>
                      <a:pt x="4445" y="175"/>
                    </a:cubicBezTo>
                    <a:cubicBezTo>
                      <a:pt x="4439" y="147"/>
                      <a:pt x="4432" y="120"/>
                      <a:pt x="4423" y="92"/>
                    </a:cubicBezTo>
                    <a:cubicBezTo>
                      <a:pt x="4423" y="89"/>
                      <a:pt x="4421" y="85"/>
                      <a:pt x="4420" y="82"/>
                    </a:cubicBezTo>
                    <a:cubicBezTo>
                      <a:pt x="4413" y="55"/>
                      <a:pt x="4404" y="27"/>
                      <a:pt x="4395" y="1"/>
                    </a:cubicBezTo>
                    <a:cubicBezTo>
                      <a:pt x="4083" y="915"/>
                      <a:pt x="3224" y="1528"/>
                      <a:pt x="2258" y="1528"/>
                    </a:cubicBezTo>
                    <a:cubicBezTo>
                      <a:pt x="1294" y="1528"/>
                      <a:pt x="435" y="915"/>
                      <a:pt x="123" y="2"/>
                    </a:cubicBezTo>
                    <a:cubicBezTo>
                      <a:pt x="123" y="1"/>
                      <a:pt x="123" y="1"/>
                      <a:pt x="123"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8380556" y="4318332"/>
                <a:ext cx="2069" cy="318"/>
              </a:xfrm>
              <a:custGeom>
                <a:avLst/>
                <a:gdLst/>
                <a:ahLst/>
                <a:cxnLst/>
                <a:rect l="l" t="t" r="r" b="b"/>
                <a:pathLst>
                  <a:path w="26" h="4" extrusionOk="0">
                    <a:moveTo>
                      <a:pt x="26" y="3"/>
                    </a:moveTo>
                    <a:cubicBezTo>
                      <a:pt x="17" y="3"/>
                      <a:pt x="8" y="2"/>
                      <a:pt x="1" y="0"/>
                    </a:cubicBezTo>
                    <a:cubicBezTo>
                      <a:pt x="8" y="2"/>
                      <a:pt x="17" y="3"/>
                      <a:pt x="26"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8235744" y="4083371"/>
                <a:ext cx="2069" cy="6445"/>
              </a:xfrm>
              <a:custGeom>
                <a:avLst/>
                <a:gdLst/>
                <a:ahLst/>
                <a:cxnLst/>
                <a:rect l="l" t="t" r="r" b="b"/>
                <a:pathLst>
                  <a:path w="26" h="81" extrusionOk="0">
                    <a:moveTo>
                      <a:pt x="0" y="80"/>
                    </a:moveTo>
                    <a:cubicBezTo>
                      <a:pt x="8" y="54"/>
                      <a:pt x="17" y="27"/>
                      <a:pt x="25" y="1"/>
                    </a:cubicBezTo>
                    <a:cubicBezTo>
                      <a:pt x="17" y="27"/>
                      <a:pt x="8" y="54"/>
                      <a:pt x="0" y="8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8231049" y="4090054"/>
                <a:ext cx="4615" cy="19494"/>
              </a:xfrm>
              <a:custGeom>
                <a:avLst/>
                <a:gdLst/>
                <a:ahLst/>
                <a:cxnLst/>
                <a:rect l="l" t="t" r="r" b="b"/>
                <a:pathLst>
                  <a:path w="58" h="245" extrusionOk="0">
                    <a:moveTo>
                      <a:pt x="58" y="1"/>
                    </a:moveTo>
                    <a:cubicBezTo>
                      <a:pt x="34" y="80"/>
                      <a:pt x="15" y="161"/>
                      <a:pt x="0" y="245"/>
                    </a:cubicBezTo>
                    <a:cubicBezTo>
                      <a:pt x="15" y="163"/>
                      <a:pt x="34" y="82"/>
                      <a:pt x="58"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8230015" y="4111856"/>
                <a:ext cx="637" cy="4615"/>
              </a:xfrm>
              <a:custGeom>
                <a:avLst/>
                <a:gdLst/>
                <a:ahLst/>
                <a:cxnLst/>
                <a:rect l="l" t="t" r="r" b="b"/>
                <a:pathLst>
                  <a:path w="8" h="58" extrusionOk="0">
                    <a:moveTo>
                      <a:pt x="0" y="58"/>
                    </a:moveTo>
                    <a:cubicBezTo>
                      <a:pt x="3" y="39"/>
                      <a:pt x="5" y="20"/>
                      <a:pt x="8" y="0"/>
                    </a:cubicBezTo>
                    <a:cubicBezTo>
                      <a:pt x="5" y="20"/>
                      <a:pt x="3" y="39"/>
                      <a:pt x="0" y="58"/>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8229060" y="4120369"/>
                <a:ext cx="557" cy="3978"/>
              </a:xfrm>
              <a:custGeom>
                <a:avLst/>
                <a:gdLst/>
                <a:ahLst/>
                <a:cxnLst/>
                <a:rect l="l" t="t" r="r" b="b"/>
                <a:pathLst>
                  <a:path w="7" h="50" extrusionOk="0">
                    <a:moveTo>
                      <a:pt x="0" y="50"/>
                    </a:moveTo>
                    <a:cubicBezTo>
                      <a:pt x="2" y="33"/>
                      <a:pt x="3" y="17"/>
                      <a:pt x="6" y="1"/>
                    </a:cubicBezTo>
                    <a:cubicBezTo>
                      <a:pt x="3" y="17"/>
                      <a:pt x="2" y="33"/>
                      <a:pt x="0" y="5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8228503" y="4129440"/>
                <a:ext cx="318" cy="3103"/>
              </a:xfrm>
              <a:custGeom>
                <a:avLst/>
                <a:gdLst/>
                <a:ahLst/>
                <a:cxnLst/>
                <a:rect l="l" t="t" r="r" b="b"/>
                <a:pathLst>
                  <a:path w="4" h="39" extrusionOk="0">
                    <a:moveTo>
                      <a:pt x="0" y="39"/>
                    </a:moveTo>
                    <a:cubicBezTo>
                      <a:pt x="2" y="25"/>
                      <a:pt x="2" y="12"/>
                      <a:pt x="3" y="0"/>
                    </a:cubicBezTo>
                    <a:cubicBezTo>
                      <a:pt x="2" y="12"/>
                      <a:pt x="2" y="25"/>
                      <a:pt x="0" y="39"/>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8577882" y="4082893"/>
                <a:ext cx="7002" cy="27053"/>
              </a:xfrm>
              <a:custGeom>
                <a:avLst/>
                <a:gdLst/>
                <a:ahLst/>
                <a:cxnLst/>
                <a:rect l="l" t="t" r="r" b="b"/>
                <a:pathLst>
                  <a:path w="88" h="340" extrusionOk="0">
                    <a:moveTo>
                      <a:pt x="0" y="1"/>
                    </a:moveTo>
                    <a:cubicBezTo>
                      <a:pt x="30" y="88"/>
                      <a:pt x="54" y="176"/>
                      <a:pt x="73" y="267"/>
                    </a:cubicBezTo>
                    <a:lnTo>
                      <a:pt x="73" y="267"/>
                    </a:lnTo>
                    <a:cubicBezTo>
                      <a:pt x="54" y="177"/>
                      <a:pt x="31" y="89"/>
                      <a:pt x="0" y="1"/>
                    </a:cubicBezTo>
                    <a:close/>
                    <a:moveTo>
                      <a:pt x="73" y="267"/>
                    </a:moveTo>
                    <a:cubicBezTo>
                      <a:pt x="78" y="291"/>
                      <a:pt x="83" y="315"/>
                      <a:pt x="87" y="339"/>
                    </a:cubicBezTo>
                    <a:cubicBezTo>
                      <a:pt x="83" y="315"/>
                      <a:pt x="78" y="291"/>
                      <a:pt x="73" y="267"/>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8585122" y="4111697"/>
                <a:ext cx="716" cy="4933"/>
              </a:xfrm>
              <a:custGeom>
                <a:avLst/>
                <a:gdLst/>
                <a:ahLst/>
                <a:cxnLst/>
                <a:rect l="l" t="t" r="r" b="b"/>
                <a:pathLst>
                  <a:path w="9" h="62" extrusionOk="0">
                    <a:moveTo>
                      <a:pt x="1" y="1"/>
                    </a:moveTo>
                    <a:cubicBezTo>
                      <a:pt x="4" y="22"/>
                      <a:pt x="7" y="42"/>
                      <a:pt x="8" y="61"/>
                    </a:cubicBezTo>
                    <a:cubicBezTo>
                      <a:pt x="7" y="42"/>
                      <a:pt x="4" y="22"/>
                      <a:pt x="1"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8587032" y="4129281"/>
                <a:ext cx="318" cy="3262"/>
              </a:xfrm>
              <a:custGeom>
                <a:avLst/>
                <a:gdLst/>
                <a:ahLst/>
                <a:cxnLst/>
                <a:rect l="l" t="t" r="r" b="b"/>
                <a:pathLst>
                  <a:path w="4" h="41" extrusionOk="0">
                    <a:moveTo>
                      <a:pt x="0" y="1"/>
                    </a:moveTo>
                    <a:cubicBezTo>
                      <a:pt x="2" y="14"/>
                      <a:pt x="3" y="27"/>
                      <a:pt x="3" y="41"/>
                    </a:cubicBezTo>
                    <a:cubicBezTo>
                      <a:pt x="3" y="27"/>
                      <a:pt x="2" y="14"/>
                      <a:pt x="0"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8586316" y="4120290"/>
                <a:ext cx="398" cy="4138"/>
              </a:xfrm>
              <a:custGeom>
                <a:avLst/>
                <a:gdLst/>
                <a:ahLst/>
                <a:cxnLst/>
                <a:rect l="l" t="t" r="r" b="b"/>
                <a:pathLst>
                  <a:path w="5" h="52" extrusionOk="0">
                    <a:moveTo>
                      <a:pt x="0" y="0"/>
                    </a:moveTo>
                    <a:cubicBezTo>
                      <a:pt x="2" y="18"/>
                      <a:pt x="3" y="34"/>
                      <a:pt x="5" y="52"/>
                    </a:cubicBezTo>
                    <a:cubicBezTo>
                      <a:pt x="3" y="34"/>
                      <a:pt x="2" y="18"/>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8397344" y="4320082"/>
                <a:ext cx="7559" cy="318"/>
              </a:xfrm>
              <a:custGeom>
                <a:avLst/>
                <a:gdLst/>
                <a:ahLst/>
                <a:cxnLst/>
                <a:rect l="l" t="t" r="r" b="b"/>
                <a:pathLst>
                  <a:path w="95" h="4" extrusionOk="0">
                    <a:moveTo>
                      <a:pt x="0" y="0"/>
                    </a:moveTo>
                    <a:lnTo>
                      <a:pt x="0" y="0"/>
                    </a:lnTo>
                    <a:cubicBezTo>
                      <a:pt x="10" y="1"/>
                      <a:pt x="21" y="2"/>
                      <a:pt x="32" y="2"/>
                    </a:cubicBezTo>
                    <a:lnTo>
                      <a:pt x="32" y="2"/>
                    </a:lnTo>
                    <a:cubicBezTo>
                      <a:pt x="21" y="1"/>
                      <a:pt x="11" y="1"/>
                      <a:pt x="0" y="0"/>
                    </a:cubicBezTo>
                    <a:close/>
                    <a:moveTo>
                      <a:pt x="32" y="2"/>
                    </a:moveTo>
                    <a:cubicBezTo>
                      <a:pt x="40" y="2"/>
                      <a:pt x="48" y="2"/>
                      <a:pt x="55" y="3"/>
                    </a:cubicBezTo>
                    <a:lnTo>
                      <a:pt x="55" y="3"/>
                    </a:lnTo>
                    <a:cubicBezTo>
                      <a:pt x="51" y="2"/>
                      <a:pt x="47" y="2"/>
                      <a:pt x="43" y="2"/>
                    </a:cubicBezTo>
                    <a:cubicBezTo>
                      <a:pt x="39" y="2"/>
                      <a:pt x="36" y="2"/>
                      <a:pt x="32" y="2"/>
                    </a:cubicBezTo>
                    <a:close/>
                    <a:moveTo>
                      <a:pt x="55" y="3"/>
                    </a:moveTo>
                    <a:cubicBezTo>
                      <a:pt x="69" y="3"/>
                      <a:pt x="82" y="3"/>
                      <a:pt x="94" y="3"/>
                    </a:cubicBezTo>
                    <a:cubicBezTo>
                      <a:pt x="82" y="3"/>
                      <a:pt x="68" y="3"/>
                      <a:pt x="55"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8237972" y="3961156"/>
                <a:ext cx="339992" cy="243238"/>
              </a:xfrm>
              <a:custGeom>
                <a:avLst/>
                <a:gdLst/>
                <a:ahLst/>
                <a:cxnLst/>
                <a:rect l="l" t="t" r="r" b="b"/>
                <a:pathLst>
                  <a:path w="4273" h="3057" extrusionOk="0">
                    <a:moveTo>
                      <a:pt x="1853" y="470"/>
                    </a:moveTo>
                    <a:cubicBezTo>
                      <a:pt x="2134" y="470"/>
                      <a:pt x="2375" y="600"/>
                      <a:pt x="2413" y="881"/>
                    </a:cubicBezTo>
                    <a:cubicBezTo>
                      <a:pt x="2449" y="1174"/>
                      <a:pt x="1840" y="1335"/>
                      <a:pt x="1641" y="1454"/>
                    </a:cubicBezTo>
                    <a:cubicBezTo>
                      <a:pt x="1521" y="1526"/>
                      <a:pt x="1309" y="1702"/>
                      <a:pt x="1144" y="1702"/>
                    </a:cubicBezTo>
                    <a:cubicBezTo>
                      <a:pt x="1045" y="1702"/>
                      <a:pt x="963" y="1640"/>
                      <a:pt x="927" y="1457"/>
                    </a:cubicBezTo>
                    <a:cubicBezTo>
                      <a:pt x="878" y="1214"/>
                      <a:pt x="965" y="943"/>
                      <a:pt x="1112" y="777"/>
                    </a:cubicBezTo>
                    <a:cubicBezTo>
                      <a:pt x="1309" y="578"/>
                      <a:pt x="1597" y="470"/>
                      <a:pt x="1853" y="470"/>
                    </a:cubicBezTo>
                    <a:close/>
                    <a:moveTo>
                      <a:pt x="2136" y="1"/>
                    </a:moveTo>
                    <a:cubicBezTo>
                      <a:pt x="1268" y="1"/>
                      <a:pt x="516" y="491"/>
                      <a:pt x="137" y="1208"/>
                    </a:cubicBezTo>
                    <a:cubicBezTo>
                      <a:pt x="84" y="1311"/>
                      <a:pt x="37" y="1417"/>
                      <a:pt x="0" y="1529"/>
                    </a:cubicBezTo>
                    <a:cubicBezTo>
                      <a:pt x="313" y="2442"/>
                      <a:pt x="1171" y="3056"/>
                      <a:pt x="2136" y="3056"/>
                    </a:cubicBezTo>
                    <a:cubicBezTo>
                      <a:pt x="3102" y="3056"/>
                      <a:pt x="3960" y="2442"/>
                      <a:pt x="4272" y="1529"/>
                    </a:cubicBezTo>
                    <a:cubicBezTo>
                      <a:pt x="4085" y="980"/>
                      <a:pt x="3692" y="526"/>
                      <a:pt x="3186" y="260"/>
                    </a:cubicBezTo>
                    <a:cubicBezTo>
                      <a:pt x="2897" y="108"/>
                      <a:pt x="2572" y="17"/>
                      <a:pt x="2225" y="4"/>
                    </a:cubicBezTo>
                    <a:cubicBezTo>
                      <a:pt x="2196" y="2"/>
                      <a:pt x="2167" y="1"/>
                      <a:pt x="213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8307832" y="3998552"/>
                <a:ext cx="125080" cy="98027"/>
              </a:xfrm>
              <a:custGeom>
                <a:avLst/>
                <a:gdLst/>
                <a:ahLst/>
                <a:cxnLst/>
                <a:rect l="l" t="t" r="r" b="b"/>
                <a:pathLst>
                  <a:path w="1572" h="1232" extrusionOk="0">
                    <a:moveTo>
                      <a:pt x="975" y="0"/>
                    </a:moveTo>
                    <a:cubicBezTo>
                      <a:pt x="719" y="0"/>
                      <a:pt x="431" y="108"/>
                      <a:pt x="234" y="307"/>
                    </a:cubicBezTo>
                    <a:cubicBezTo>
                      <a:pt x="87" y="473"/>
                      <a:pt x="0" y="744"/>
                      <a:pt x="49" y="987"/>
                    </a:cubicBezTo>
                    <a:cubicBezTo>
                      <a:pt x="85" y="1170"/>
                      <a:pt x="167" y="1232"/>
                      <a:pt x="266" y="1232"/>
                    </a:cubicBezTo>
                    <a:cubicBezTo>
                      <a:pt x="431" y="1232"/>
                      <a:pt x="643" y="1056"/>
                      <a:pt x="763" y="984"/>
                    </a:cubicBezTo>
                    <a:cubicBezTo>
                      <a:pt x="962" y="865"/>
                      <a:pt x="1571" y="704"/>
                      <a:pt x="1535" y="411"/>
                    </a:cubicBezTo>
                    <a:cubicBezTo>
                      <a:pt x="1497" y="130"/>
                      <a:pt x="1256" y="0"/>
                      <a:pt x="97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8237972" y="4082814"/>
                <a:ext cx="80" cy="80"/>
              </a:xfrm>
              <a:custGeom>
                <a:avLst/>
                <a:gdLst/>
                <a:ahLst/>
                <a:cxnLst/>
                <a:rect l="l" t="t" r="r" b="b"/>
                <a:pathLst>
                  <a:path w="1" h="1" extrusionOk="0">
                    <a:moveTo>
                      <a:pt x="0" y="0"/>
                    </a:moveTo>
                    <a:close/>
                  </a:path>
                </a:pathLst>
              </a:custGeom>
              <a:solidFill>
                <a:srgbClr val="E9B7F6"/>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8228265" y="4082814"/>
                <a:ext cx="359327" cy="237668"/>
              </a:xfrm>
              <a:custGeom>
                <a:avLst/>
                <a:gdLst/>
                <a:ahLst/>
                <a:cxnLst/>
                <a:rect l="l" t="t" r="r" b="b"/>
                <a:pathLst>
                  <a:path w="4516" h="2987" extrusionOk="0">
                    <a:moveTo>
                      <a:pt x="122" y="0"/>
                    </a:moveTo>
                    <a:lnTo>
                      <a:pt x="119" y="8"/>
                    </a:lnTo>
                    <a:cubicBezTo>
                      <a:pt x="111" y="34"/>
                      <a:pt x="102" y="61"/>
                      <a:pt x="94" y="87"/>
                    </a:cubicBezTo>
                    <a:cubicBezTo>
                      <a:pt x="94" y="89"/>
                      <a:pt x="93" y="90"/>
                      <a:pt x="93" y="92"/>
                    </a:cubicBezTo>
                    <a:cubicBezTo>
                      <a:pt x="69" y="173"/>
                      <a:pt x="50" y="254"/>
                      <a:pt x="35" y="336"/>
                    </a:cubicBezTo>
                    <a:cubicBezTo>
                      <a:pt x="34" y="346"/>
                      <a:pt x="33" y="355"/>
                      <a:pt x="31" y="365"/>
                    </a:cubicBezTo>
                    <a:cubicBezTo>
                      <a:pt x="27" y="385"/>
                      <a:pt x="25" y="404"/>
                      <a:pt x="22" y="423"/>
                    </a:cubicBezTo>
                    <a:cubicBezTo>
                      <a:pt x="21" y="441"/>
                      <a:pt x="18" y="457"/>
                      <a:pt x="16" y="473"/>
                    </a:cubicBezTo>
                    <a:cubicBezTo>
                      <a:pt x="15" y="489"/>
                      <a:pt x="12" y="505"/>
                      <a:pt x="10" y="522"/>
                    </a:cubicBezTo>
                    <a:cubicBezTo>
                      <a:pt x="9" y="544"/>
                      <a:pt x="7" y="564"/>
                      <a:pt x="6" y="586"/>
                    </a:cubicBezTo>
                    <a:cubicBezTo>
                      <a:pt x="6" y="600"/>
                      <a:pt x="5" y="611"/>
                      <a:pt x="3" y="625"/>
                    </a:cubicBezTo>
                    <a:cubicBezTo>
                      <a:pt x="3" y="629"/>
                      <a:pt x="3" y="635"/>
                      <a:pt x="3" y="639"/>
                    </a:cubicBezTo>
                    <a:cubicBezTo>
                      <a:pt x="2" y="670"/>
                      <a:pt x="0" y="700"/>
                      <a:pt x="0" y="729"/>
                    </a:cubicBezTo>
                    <a:cubicBezTo>
                      <a:pt x="0" y="1426"/>
                      <a:pt x="315" y="2047"/>
                      <a:pt x="810" y="2461"/>
                    </a:cubicBezTo>
                    <a:cubicBezTo>
                      <a:pt x="932" y="2563"/>
                      <a:pt x="1066" y="2652"/>
                      <a:pt x="1208" y="2728"/>
                    </a:cubicBezTo>
                    <a:cubicBezTo>
                      <a:pt x="1426" y="2842"/>
                      <a:pt x="1663" y="2922"/>
                      <a:pt x="1915" y="2960"/>
                    </a:cubicBezTo>
                    <a:cubicBezTo>
                      <a:pt x="1922" y="2962"/>
                      <a:pt x="1931" y="2963"/>
                      <a:pt x="1940" y="2963"/>
                    </a:cubicBezTo>
                    <a:cubicBezTo>
                      <a:pt x="2000" y="2972"/>
                      <a:pt x="2062" y="2979"/>
                      <a:pt x="2125" y="2982"/>
                    </a:cubicBezTo>
                    <a:cubicBezTo>
                      <a:pt x="2156" y="2984"/>
                      <a:pt x="2188" y="2985"/>
                      <a:pt x="2219" y="2985"/>
                    </a:cubicBezTo>
                    <a:cubicBezTo>
                      <a:pt x="2233" y="2985"/>
                      <a:pt x="2244" y="2987"/>
                      <a:pt x="2258" y="2987"/>
                    </a:cubicBezTo>
                    <a:cubicBezTo>
                      <a:pt x="2297" y="2987"/>
                      <a:pt x="2336" y="2985"/>
                      <a:pt x="2374" y="2984"/>
                    </a:cubicBezTo>
                    <a:cubicBezTo>
                      <a:pt x="3193" y="2943"/>
                      <a:pt x="3895" y="2464"/>
                      <a:pt x="4256" y="1779"/>
                    </a:cubicBezTo>
                    <a:cubicBezTo>
                      <a:pt x="4408" y="1491"/>
                      <a:pt x="4499" y="1165"/>
                      <a:pt x="4512" y="819"/>
                    </a:cubicBezTo>
                    <a:cubicBezTo>
                      <a:pt x="4514" y="790"/>
                      <a:pt x="4515" y="760"/>
                      <a:pt x="4515" y="729"/>
                    </a:cubicBezTo>
                    <a:cubicBezTo>
                      <a:pt x="4515" y="694"/>
                      <a:pt x="4514" y="658"/>
                      <a:pt x="4512" y="625"/>
                    </a:cubicBezTo>
                    <a:cubicBezTo>
                      <a:pt x="4511" y="611"/>
                      <a:pt x="4511" y="598"/>
                      <a:pt x="4509" y="585"/>
                    </a:cubicBezTo>
                    <a:cubicBezTo>
                      <a:pt x="4508" y="564"/>
                      <a:pt x="4506" y="544"/>
                      <a:pt x="4505" y="522"/>
                    </a:cubicBezTo>
                    <a:cubicBezTo>
                      <a:pt x="4503" y="505"/>
                      <a:pt x="4502" y="489"/>
                      <a:pt x="4499" y="471"/>
                    </a:cubicBezTo>
                    <a:cubicBezTo>
                      <a:pt x="4498" y="455"/>
                      <a:pt x="4496" y="441"/>
                      <a:pt x="4493" y="424"/>
                    </a:cubicBezTo>
                    <a:cubicBezTo>
                      <a:pt x="4490" y="405"/>
                      <a:pt x="4489" y="385"/>
                      <a:pt x="4484" y="364"/>
                    </a:cubicBezTo>
                    <a:cubicBezTo>
                      <a:pt x="4484" y="357"/>
                      <a:pt x="4481" y="349"/>
                      <a:pt x="4481" y="340"/>
                    </a:cubicBezTo>
                    <a:cubicBezTo>
                      <a:pt x="4461" y="226"/>
                      <a:pt x="4431" y="114"/>
                      <a:pt x="4394" y="2"/>
                    </a:cubicBezTo>
                    <a:cubicBezTo>
                      <a:pt x="4394" y="2"/>
                      <a:pt x="4394" y="0"/>
                      <a:pt x="4393" y="0"/>
                    </a:cubicBezTo>
                    <a:cubicBezTo>
                      <a:pt x="4082" y="913"/>
                      <a:pt x="3224" y="1527"/>
                      <a:pt x="2258" y="1527"/>
                    </a:cubicBezTo>
                    <a:cubicBezTo>
                      <a:pt x="1293" y="1527"/>
                      <a:pt x="435" y="913"/>
                      <a:pt x="122"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8407847" y="5340529"/>
                <a:ext cx="319941" cy="211093"/>
              </a:xfrm>
              <a:custGeom>
                <a:avLst/>
                <a:gdLst/>
                <a:ahLst/>
                <a:cxnLst/>
                <a:rect l="l" t="t" r="r" b="b"/>
                <a:pathLst>
                  <a:path w="4021" h="2653" extrusionOk="0">
                    <a:moveTo>
                      <a:pt x="3857" y="0"/>
                    </a:moveTo>
                    <a:cubicBezTo>
                      <a:pt x="3607" y="346"/>
                      <a:pt x="3349" y="660"/>
                      <a:pt x="3083" y="937"/>
                    </a:cubicBezTo>
                    <a:cubicBezTo>
                      <a:pt x="3083" y="938"/>
                      <a:pt x="3081" y="938"/>
                      <a:pt x="3081" y="940"/>
                    </a:cubicBezTo>
                    <a:cubicBezTo>
                      <a:pt x="3025" y="997"/>
                      <a:pt x="2969" y="1055"/>
                      <a:pt x="2913" y="1109"/>
                    </a:cubicBezTo>
                    <a:cubicBezTo>
                      <a:pt x="2866" y="1155"/>
                      <a:pt x="2819" y="1199"/>
                      <a:pt x="2772" y="1243"/>
                    </a:cubicBezTo>
                    <a:cubicBezTo>
                      <a:pt x="2759" y="1255"/>
                      <a:pt x="2747" y="1265"/>
                      <a:pt x="2735" y="1277"/>
                    </a:cubicBezTo>
                    <a:cubicBezTo>
                      <a:pt x="2659" y="1346"/>
                      <a:pt x="2582" y="1413"/>
                      <a:pt x="2504" y="1476"/>
                    </a:cubicBezTo>
                    <a:cubicBezTo>
                      <a:pt x="2497" y="1482"/>
                      <a:pt x="2491" y="1488"/>
                      <a:pt x="2483" y="1494"/>
                    </a:cubicBezTo>
                    <a:cubicBezTo>
                      <a:pt x="2411" y="1551"/>
                      <a:pt x="2339" y="1607"/>
                      <a:pt x="2266" y="1661"/>
                    </a:cubicBezTo>
                    <a:cubicBezTo>
                      <a:pt x="1547" y="2189"/>
                      <a:pt x="787" y="2470"/>
                      <a:pt x="1" y="2470"/>
                    </a:cubicBezTo>
                    <a:lnTo>
                      <a:pt x="1" y="2653"/>
                    </a:lnTo>
                    <a:cubicBezTo>
                      <a:pt x="494" y="2653"/>
                      <a:pt x="976" y="2547"/>
                      <a:pt x="1441" y="2346"/>
                    </a:cubicBezTo>
                    <a:cubicBezTo>
                      <a:pt x="1999" y="2108"/>
                      <a:pt x="2535" y="1732"/>
                      <a:pt x="3040" y="1239"/>
                    </a:cubicBezTo>
                    <a:cubicBezTo>
                      <a:pt x="3380" y="908"/>
                      <a:pt x="3709" y="520"/>
                      <a:pt x="4021" y="84"/>
                    </a:cubicBezTo>
                    <a:cubicBezTo>
                      <a:pt x="3963" y="61"/>
                      <a:pt x="3909" y="33"/>
                      <a:pt x="38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7186255" y="3281335"/>
                <a:ext cx="408659" cy="161442"/>
              </a:xfrm>
              <a:custGeom>
                <a:avLst/>
                <a:gdLst/>
                <a:ahLst/>
                <a:cxnLst/>
                <a:rect l="l" t="t" r="r" b="b"/>
                <a:pathLst>
                  <a:path w="5136" h="2029" extrusionOk="0">
                    <a:moveTo>
                      <a:pt x="3206" y="979"/>
                    </a:moveTo>
                    <a:lnTo>
                      <a:pt x="3206" y="979"/>
                    </a:lnTo>
                    <a:cubicBezTo>
                      <a:pt x="3433" y="1184"/>
                      <a:pt x="3733" y="1308"/>
                      <a:pt x="4062" y="1308"/>
                    </a:cubicBezTo>
                    <a:cubicBezTo>
                      <a:pt x="3733" y="1308"/>
                      <a:pt x="3433" y="1184"/>
                      <a:pt x="3206" y="979"/>
                    </a:cubicBezTo>
                    <a:close/>
                    <a:moveTo>
                      <a:pt x="5136" y="724"/>
                    </a:moveTo>
                    <a:lnTo>
                      <a:pt x="5136" y="724"/>
                    </a:lnTo>
                    <a:cubicBezTo>
                      <a:pt x="4907" y="1075"/>
                      <a:pt x="4512" y="1308"/>
                      <a:pt x="4062" y="1308"/>
                    </a:cubicBezTo>
                    <a:cubicBezTo>
                      <a:pt x="4513" y="1308"/>
                      <a:pt x="4907" y="1075"/>
                      <a:pt x="5136" y="724"/>
                    </a:cubicBezTo>
                    <a:close/>
                    <a:moveTo>
                      <a:pt x="2783" y="0"/>
                    </a:moveTo>
                    <a:cubicBezTo>
                      <a:pt x="2770" y="5"/>
                      <a:pt x="2755" y="8"/>
                      <a:pt x="2742" y="12"/>
                    </a:cubicBezTo>
                    <a:cubicBezTo>
                      <a:pt x="2604" y="51"/>
                      <a:pt x="2470" y="93"/>
                      <a:pt x="2339" y="139"/>
                    </a:cubicBezTo>
                    <a:cubicBezTo>
                      <a:pt x="1290" y="507"/>
                      <a:pt x="482" y="1103"/>
                      <a:pt x="0" y="1937"/>
                    </a:cubicBezTo>
                    <a:lnTo>
                      <a:pt x="158" y="2028"/>
                    </a:lnTo>
                    <a:cubicBezTo>
                      <a:pt x="672" y="1139"/>
                      <a:pt x="1577" y="528"/>
                      <a:pt x="2791" y="187"/>
                    </a:cubicBezTo>
                    <a:cubicBezTo>
                      <a:pt x="2792" y="186"/>
                      <a:pt x="2792" y="186"/>
                      <a:pt x="2792" y="186"/>
                    </a:cubicBezTo>
                    <a:cubicBezTo>
                      <a:pt x="2831" y="499"/>
                      <a:pt x="2983" y="778"/>
                      <a:pt x="3206" y="979"/>
                    </a:cubicBezTo>
                    <a:lnTo>
                      <a:pt x="3206" y="979"/>
                    </a:lnTo>
                    <a:cubicBezTo>
                      <a:pt x="2947" y="745"/>
                      <a:pt x="2783" y="406"/>
                      <a:pt x="2783" y="28"/>
                    </a:cubicBezTo>
                    <a:cubicBezTo>
                      <a:pt x="2783" y="18"/>
                      <a:pt x="2783" y="9"/>
                      <a:pt x="27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9575970" y="3551306"/>
                <a:ext cx="159" cy="159"/>
              </a:xfrm>
              <a:custGeom>
                <a:avLst/>
                <a:gdLst/>
                <a:ahLst/>
                <a:cxnLst/>
                <a:rect l="l" t="t" r="r" b="b"/>
                <a:pathLst>
                  <a:path w="2" h="2" extrusionOk="0">
                    <a:moveTo>
                      <a:pt x="0" y="0"/>
                    </a:moveTo>
                    <a:cubicBezTo>
                      <a:pt x="0" y="0"/>
                      <a:pt x="0" y="2"/>
                      <a:pt x="2" y="2"/>
                    </a:cubicBez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9598408" y="3559581"/>
                <a:ext cx="239" cy="80"/>
              </a:xfrm>
              <a:custGeom>
                <a:avLst/>
                <a:gdLst/>
                <a:ahLst/>
                <a:cxnLst/>
                <a:rect l="l" t="t" r="r" b="b"/>
                <a:pathLst>
                  <a:path w="3" h="1" extrusionOk="0">
                    <a:moveTo>
                      <a:pt x="2" y="1"/>
                    </a:moveTo>
                    <a:cubicBezTo>
                      <a:pt x="2" y="1"/>
                      <a:pt x="2" y="1"/>
                      <a:pt x="1" y="1"/>
                    </a:cubicBezTo>
                    <a:cubicBezTo>
                      <a:pt x="2" y="1"/>
                      <a:pt x="2" y="1"/>
                      <a:pt x="2" y="1"/>
                    </a:cubicBezTo>
                    <a:cubicBezTo>
                      <a:pt x="2" y="1"/>
                      <a:pt x="2" y="1"/>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9613287" y="3561968"/>
                <a:ext cx="1432" cy="159"/>
              </a:xfrm>
              <a:custGeom>
                <a:avLst/>
                <a:gdLst/>
                <a:ahLst/>
                <a:cxnLst/>
                <a:rect l="l" t="t" r="r" b="b"/>
                <a:pathLst>
                  <a:path w="18" h="2" extrusionOk="0">
                    <a:moveTo>
                      <a:pt x="1" y="0"/>
                    </a:moveTo>
                    <a:lnTo>
                      <a:pt x="1" y="0"/>
                    </a:lnTo>
                    <a:cubicBezTo>
                      <a:pt x="2" y="1"/>
                      <a:pt x="3" y="1"/>
                      <a:pt x="4" y="1"/>
                    </a:cubicBezTo>
                    <a:lnTo>
                      <a:pt x="4" y="1"/>
                    </a:lnTo>
                    <a:cubicBezTo>
                      <a:pt x="3" y="1"/>
                      <a:pt x="2" y="0"/>
                      <a:pt x="1" y="0"/>
                    </a:cubicBezTo>
                    <a:close/>
                    <a:moveTo>
                      <a:pt x="4" y="1"/>
                    </a:moveTo>
                    <a:cubicBezTo>
                      <a:pt x="5" y="1"/>
                      <a:pt x="6" y="2"/>
                      <a:pt x="7" y="2"/>
                    </a:cubicBezTo>
                    <a:lnTo>
                      <a:pt x="17" y="2"/>
                    </a:lnTo>
                    <a:cubicBezTo>
                      <a:pt x="14" y="2"/>
                      <a:pt x="9" y="2"/>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9562444" y="3543111"/>
                <a:ext cx="796" cy="557"/>
              </a:xfrm>
              <a:custGeom>
                <a:avLst/>
                <a:gdLst/>
                <a:ahLst/>
                <a:cxnLst/>
                <a:rect l="l" t="t" r="r" b="b"/>
                <a:pathLst>
                  <a:path w="10" h="7" extrusionOk="0">
                    <a:moveTo>
                      <a:pt x="1" y="0"/>
                    </a:moveTo>
                    <a:cubicBezTo>
                      <a:pt x="1" y="0"/>
                      <a:pt x="2" y="1"/>
                      <a:pt x="3" y="2"/>
                    </a:cubicBezTo>
                    <a:lnTo>
                      <a:pt x="3" y="2"/>
                    </a:lnTo>
                    <a:cubicBezTo>
                      <a:pt x="2" y="1"/>
                      <a:pt x="2" y="1"/>
                      <a:pt x="1" y="0"/>
                    </a:cubicBezTo>
                    <a:close/>
                    <a:moveTo>
                      <a:pt x="3" y="2"/>
                    </a:moveTo>
                    <a:cubicBezTo>
                      <a:pt x="3" y="2"/>
                      <a:pt x="4" y="2"/>
                      <a:pt x="4" y="2"/>
                    </a:cubicBezTo>
                    <a:lnTo>
                      <a:pt x="4" y="2"/>
                    </a:lnTo>
                    <a:cubicBezTo>
                      <a:pt x="4" y="2"/>
                      <a:pt x="4" y="2"/>
                      <a:pt x="4" y="2"/>
                    </a:cubicBezTo>
                    <a:cubicBezTo>
                      <a:pt x="4" y="2"/>
                      <a:pt x="3" y="2"/>
                      <a:pt x="3" y="2"/>
                    </a:cubicBezTo>
                    <a:close/>
                    <a:moveTo>
                      <a:pt x="4" y="2"/>
                    </a:moveTo>
                    <a:cubicBezTo>
                      <a:pt x="4" y="3"/>
                      <a:pt x="5" y="3"/>
                      <a:pt x="7" y="5"/>
                    </a:cubicBezTo>
                    <a:cubicBezTo>
                      <a:pt x="7" y="5"/>
                      <a:pt x="7" y="5"/>
                      <a:pt x="8" y="5"/>
                    </a:cubicBezTo>
                    <a:lnTo>
                      <a:pt x="8" y="5"/>
                    </a:lnTo>
                    <a:cubicBezTo>
                      <a:pt x="6" y="4"/>
                      <a:pt x="5" y="3"/>
                      <a:pt x="4" y="2"/>
                    </a:cubicBezTo>
                    <a:close/>
                    <a:moveTo>
                      <a:pt x="8" y="5"/>
                    </a:moveTo>
                    <a:cubicBezTo>
                      <a:pt x="8" y="5"/>
                      <a:pt x="8" y="5"/>
                      <a:pt x="8" y="5"/>
                    </a:cubicBezTo>
                    <a:lnTo>
                      <a:pt x="8" y="5"/>
                    </a:lnTo>
                    <a:cubicBezTo>
                      <a:pt x="8" y="5"/>
                      <a:pt x="8" y="5"/>
                      <a:pt x="8" y="5"/>
                    </a:cubicBezTo>
                    <a:close/>
                    <a:moveTo>
                      <a:pt x="8" y="5"/>
                    </a:moveTo>
                    <a:cubicBezTo>
                      <a:pt x="8" y="6"/>
                      <a:pt x="9" y="6"/>
                      <a:pt x="10" y="6"/>
                    </a:cubicBezTo>
                    <a:cubicBezTo>
                      <a:pt x="9" y="6"/>
                      <a:pt x="8" y="6"/>
                      <a:pt x="8" y="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9540801" y="3521866"/>
                <a:ext cx="159" cy="239"/>
              </a:xfrm>
              <a:custGeom>
                <a:avLst/>
                <a:gdLst/>
                <a:ahLst/>
                <a:cxnLst/>
                <a:rect l="l" t="t" r="r" b="b"/>
                <a:pathLst>
                  <a:path w="2" h="3" extrusionOk="0">
                    <a:moveTo>
                      <a:pt x="2" y="2"/>
                    </a:moveTo>
                    <a:cubicBezTo>
                      <a:pt x="0" y="1"/>
                      <a:pt x="0" y="1"/>
                      <a:pt x="0" y="1"/>
                    </a:cubicBezTo>
                    <a:lnTo>
                      <a:pt x="0" y="1"/>
                    </a:lnTo>
                    <a:cubicBezTo>
                      <a:pt x="0" y="1"/>
                      <a:pt x="0" y="1"/>
                      <a:pt x="2"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9550509" y="3533006"/>
                <a:ext cx="1114" cy="1034"/>
              </a:xfrm>
              <a:custGeom>
                <a:avLst/>
                <a:gdLst/>
                <a:ahLst/>
                <a:cxnLst/>
                <a:rect l="l" t="t" r="r" b="b"/>
                <a:pathLst>
                  <a:path w="14" h="13" extrusionOk="0">
                    <a:moveTo>
                      <a:pt x="1" y="1"/>
                    </a:moveTo>
                    <a:lnTo>
                      <a:pt x="1" y="1"/>
                    </a:lnTo>
                    <a:cubicBezTo>
                      <a:pt x="4" y="4"/>
                      <a:pt x="7" y="5"/>
                      <a:pt x="8" y="8"/>
                    </a:cubicBezTo>
                    <a:cubicBezTo>
                      <a:pt x="9" y="10"/>
                      <a:pt x="12" y="11"/>
                      <a:pt x="14" y="12"/>
                    </a:cubicBezTo>
                    <a:cubicBezTo>
                      <a:pt x="9" y="8"/>
                      <a:pt x="5" y="4"/>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9544780" y="3526800"/>
                <a:ext cx="1273" cy="1512"/>
              </a:xfrm>
              <a:custGeom>
                <a:avLst/>
                <a:gdLst/>
                <a:ahLst/>
                <a:cxnLst/>
                <a:rect l="l" t="t" r="r" b="b"/>
                <a:pathLst>
                  <a:path w="16" h="19" extrusionOk="0">
                    <a:moveTo>
                      <a:pt x="0" y="1"/>
                    </a:moveTo>
                    <a:lnTo>
                      <a:pt x="6" y="7"/>
                    </a:lnTo>
                    <a:lnTo>
                      <a:pt x="6" y="7"/>
                    </a:lnTo>
                    <a:cubicBezTo>
                      <a:pt x="5" y="5"/>
                      <a:pt x="3" y="3"/>
                      <a:pt x="0" y="1"/>
                    </a:cubicBezTo>
                    <a:close/>
                    <a:moveTo>
                      <a:pt x="6" y="7"/>
                    </a:moveTo>
                    <a:cubicBezTo>
                      <a:pt x="6" y="7"/>
                      <a:pt x="6" y="8"/>
                      <a:pt x="6" y="8"/>
                    </a:cubicBezTo>
                    <a:cubicBezTo>
                      <a:pt x="7" y="8"/>
                      <a:pt x="7" y="9"/>
                      <a:pt x="8" y="10"/>
                    </a:cubicBezTo>
                    <a:lnTo>
                      <a:pt x="8" y="10"/>
                    </a:lnTo>
                    <a:lnTo>
                      <a:pt x="6" y="7"/>
                    </a:lnTo>
                    <a:close/>
                    <a:moveTo>
                      <a:pt x="8" y="10"/>
                    </a:moveTo>
                    <a:lnTo>
                      <a:pt x="11" y="13"/>
                    </a:lnTo>
                    <a:lnTo>
                      <a:pt x="11" y="13"/>
                    </a:lnTo>
                    <a:cubicBezTo>
                      <a:pt x="10" y="12"/>
                      <a:pt x="9" y="11"/>
                      <a:pt x="8" y="10"/>
                    </a:cubicBezTo>
                    <a:close/>
                    <a:moveTo>
                      <a:pt x="11" y="13"/>
                    </a:moveTo>
                    <a:cubicBezTo>
                      <a:pt x="11" y="14"/>
                      <a:pt x="12" y="15"/>
                      <a:pt x="12" y="15"/>
                    </a:cubicBezTo>
                    <a:cubicBezTo>
                      <a:pt x="12" y="15"/>
                      <a:pt x="13" y="15"/>
                      <a:pt x="13" y="15"/>
                    </a:cubicBezTo>
                    <a:lnTo>
                      <a:pt x="13" y="15"/>
                    </a:lnTo>
                    <a:lnTo>
                      <a:pt x="11" y="13"/>
                    </a:lnTo>
                    <a:close/>
                    <a:moveTo>
                      <a:pt x="13" y="15"/>
                    </a:moveTo>
                    <a:lnTo>
                      <a:pt x="15" y="18"/>
                    </a:lnTo>
                    <a:cubicBezTo>
                      <a:pt x="15" y="17"/>
                      <a:pt x="14" y="16"/>
                      <a:pt x="13" y="1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9555919" y="3537939"/>
                <a:ext cx="1114" cy="1034"/>
              </a:xfrm>
              <a:custGeom>
                <a:avLst/>
                <a:gdLst/>
                <a:ahLst/>
                <a:cxnLst/>
                <a:rect l="l" t="t" r="r" b="b"/>
                <a:pathLst>
                  <a:path w="14" h="13" extrusionOk="0">
                    <a:moveTo>
                      <a:pt x="0" y="1"/>
                    </a:moveTo>
                    <a:lnTo>
                      <a:pt x="0" y="1"/>
                    </a:lnTo>
                    <a:cubicBezTo>
                      <a:pt x="2" y="2"/>
                      <a:pt x="3" y="3"/>
                      <a:pt x="5" y="5"/>
                    </a:cubicBezTo>
                    <a:cubicBezTo>
                      <a:pt x="6" y="6"/>
                      <a:pt x="8" y="7"/>
                      <a:pt x="9" y="8"/>
                    </a:cubicBezTo>
                    <a:lnTo>
                      <a:pt x="9" y="8"/>
                    </a:lnTo>
                    <a:cubicBezTo>
                      <a:pt x="6" y="5"/>
                      <a:pt x="3" y="2"/>
                      <a:pt x="0" y="1"/>
                    </a:cubicBezTo>
                    <a:close/>
                    <a:moveTo>
                      <a:pt x="9" y="8"/>
                    </a:moveTo>
                    <a:cubicBezTo>
                      <a:pt x="11" y="9"/>
                      <a:pt x="12" y="11"/>
                      <a:pt x="14" y="12"/>
                    </a:cubicBezTo>
                    <a:lnTo>
                      <a:pt x="14" y="11"/>
                    </a:lnTo>
                    <a:cubicBezTo>
                      <a:pt x="12" y="10"/>
                      <a:pt x="11" y="9"/>
                      <a:pt x="9" y="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9531890" y="3507863"/>
                <a:ext cx="159" cy="159"/>
              </a:xfrm>
              <a:custGeom>
                <a:avLst/>
                <a:gdLst/>
                <a:ahLst/>
                <a:cxnLst/>
                <a:rect l="l" t="t" r="r" b="b"/>
                <a:pathLst>
                  <a:path w="2" h="2" extrusionOk="0">
                    <a:moveTo>
                      <a:pt x="0" y="0"/>
                    </a:moveTo>
                    <a:cubicBezTo>
                      <a:pt x="0" y="2"/>
                      <a:pt x="0" y="2"/>
                      <a:pt x="2" y="2"/>
                    </a:cubicBezTo>
                    <a:cubicBezTo>
                      <a:pt x="1" y="2"/>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9535789" y="3514467"/>
                <a:ext cx="716" cy="1273"/>
              </a:xfrm>
              <a:custGeom>
                <a:avLst/>
                <a:gdLst/>
                <a:ahLst/>
                <a:cxnLst/>
                <a:rect l="l" t="t" r="r" b="b"/>
                <a:pathLst>
                  <a:path w="9" h="16" extrusionOk="0">
                    <a:moveTo>
                      <a:pt x="0" y="1"/>
                    </a:moveTo>
                    <a:lnTo>
                      <a:pt x="0" y="1"/>
                    </a:lnTo>
                    <a:cubicBezTo>
                      <a:pt x="1" y="3"/>
                      <a:pt x="2" y="4"/>
                      <a:pt x="3" y="6"/>
                    </a:cubicBezTo>
                    <a:lnTo>
                      <a:pt x="3" y="6"/>
                    </a:lnTo>
                    <a:cubicBezTo>
                      <a:pt x="3" y="5"/>
                      <a:pt x="2" y="4"/>
                      <a:pt x="2" y="2"/>
                    </a:cubicBezTo>
                    <a:cubicBezTo>
                      <a:pt x="2" y="2"/>
                      <a:pt x="2" y="2"/>
                      <a:pt x="0" y="1"/>
                    </a:cubicBezTo>
                    <a:close/>
                    <a:moveTo>
                      <a:pt x="3" y="6"/>
                    </a:moveTo>
                    <a:cubicBezTo>
                      <a:pt x="4" y="8"/>
                      <a:pt x="5" y="9"/>
                      <a:pt x="6" y="11"/>
                    </a:cubicBezTo>
                    <a:lnTo>
                      <a:pt x="9" y="16"/>
                    </a:lnTo>
                    <a:cubicBezTo>
                      <a:pt x="7" y="12"/>
                      <a:pt x="5" y="9"/>
                      <a:pt x="3" y="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9525525" y="3493143"/>
                <a:ext cx="318" cy="477"/>
              </a:xfrm>
              <a:custGeom>
                <a:avLst/>
                <a:gdLst/>
                <a:ahLst/>
                <a:cxnLst/>
                <a:rect l="l" t="t" r="r" b="b"/>
                <a:pathLst>
                  <a:path w="4" h="6" extrusionOk="0">
                    <a:moveTo>
                      <a:pt x="1" y="1"/>
                    </a:moveTo>
                    <a:lnTo>
                      <a:pt x="2" y="3"/>
                    </a:lnTo>
                    <a:lnTo>
                      <a:pt x="2" y="3"/>
                    </a:lnTo>
                    <a:cubicBezTo>
                      <a:pt x="2" y="3"/>
                      <a:pt x="2" y="3"/>
                      <a:pt x="2" y="2"/>
                    </a:cubicBezTo>
                    <a:cubicBezTo>
                      <a:pt x="2" y="2"/>
                      <a:pt x="2" y="1"/>
                      <a:pt x="1" y="1"/>
                    </a:cubicBezTo>
                    <a:close/>
                    <a:moveTo>
                      <a:pt x="2" y="3"/>
                    </a:moveTo>
                    <a:cubicBezTo>
                      <a:pt x="3" y="4"/>
                      <a:pt x="3" y="4"/>
                      <a:pt x="4" y="5"/>
                    </a:cubicBezTo>
                    <a:lnTo>
                      <a:pt x="2" y="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9525445" y="3358754"/>
                <a:ext cx="196452" cy="139641"/>
              </a:xfrm>
              <a:custGeom>
                <a:avLst/>
                <a:gdLst/>
                <a:ahLst/>
                <a:cxnLst/>
                <a:rect l="l" t="t" r="r" b="b"/>
                <a:pathLst>
                  <a:path w="2469" h="1755" extrusionOk="0">
                    <a:moveTo>
                      <a:pt x="2449" y="943"/>
                    </a:moveTo>
                    <a:cubicBezTo>
                      <a:pt x="2449" y="944"/>
                      <a:pt x="2449" y="944"/>
                      <a:pt x="2449" y="945"/>
                    </a:cubicBezTo>
                    <a:cubicBezTo>
                      <a:pt x="2452" y="955"/>
                      <a:pt x="2455" y="964"/>
                      <a:pt x="2457" y="974"/>
                    </a:cubicBezTo>
                    <a:cubicBezTo>
                      <a:pt x="2460" y="985"/>
                      <a:pt x="2463" y="995"/>
                      <a:pt x="2464" y="1005"/>
                    </a:cubicBezTo>
                    <a:cubicBezTo>
                      <a:pt x="2466" y="1011"/>
                      <a:pt x="2467" y="1017"/>
                      <a:pt x="2469" y="1021"/>
                    </a:cubicBezTo>
                    <a:cubicBezTo>
                      <a:pt x="2463" y="995"/>
                      <a:pt x="2457" y="969"/>
                      <a:pt x="2449" y="943"/>
                    </a:cubicBezTo>
                    <a:close/>
                    <a:moveTo>
                      <a:pt x="1202" y="1"/>
                    </a:moveTo>
                    <a:cubicBezTo>
                      <a:pt x="1000" y="4"/>
                      <a:pt x="812" y="52"/>
                      <a:pt x="644" y="136"/>
                    </a:cubicBezTo>
                    <a:cubicBezTo>
                      <a:pt x="587" y="164"/>
                      <a:pt x="532" y="197"/>
                      <a:pt x="481" y="234"/>
                    </a:cubicBezTo>
                    <a:cubicBezTo>
                      <a:pt x="258" y="388"/>
                      <a:pt x="87" y="615"/>
                      <a:pt x="1" y="879"/>
                    </a:cubicBezTo>
                    <a:cubicBezTo>
                      <a:pt x="174" y="1401"/>
                      <a:pt x="663" y="1755"/>
                      <a:pt x="1215" y="1755"/>
                    </a:cubicBezTo>
                    <a:cubicBezTo>
                      <a:pt x="1766" y="1755"/>
                      <a:pt x="2257" y="1401"/>
                      <a:pt x="2429" y="879"/>
                    </a:cubicBezTo>
                    <a:cubicBezTo>
                      <a:pt x="2436" y="900"/>
                      <a:pt x="2443" y="922"/>
                      <a:pt x="2449" y="943"/>
                    </a:cubicBezTo>
                    <a:lnTo>
                      <a:pt x="2449" y="943"/>
                    </a:lnTo>
                    <a:cubicBezTo>
                      <a:pt x="2448" y="935"/>
                      <a:pt x="2445" y="927"/>
                      <a:pt x="2442" y="918"/>
                    </a:cubicBezTo>
                    <a:cubicBezTo>
                      <a:pt x="2438" y="905"/>
                      <a:pt x="2433" y="890"/>
                      <a:pt x="2429" y="877"/>
                    </a:cubicBezTo>
                    <a:lnTo>
                      <a:pt x="2424" y="861"/>
                    </a:lnTo>
                    <a:cubicBezTo>
                      <a:pt x="2420" y="851"/>
                      <a:pt x="2416" y="839"/>
                      <a:pt x="2413" y="828"/>
                    </a:cubicBezTo>
                    <a:cubicBezTo>
                      <a:pt x="2411" y="826"/>
                      <a:pt x="2410" y="821"/>
                      <a:pt x="2408" y="818"/>
                    </a:cubicBezTo>
                    <a:lnTo>
                      <a:pt x="2404" y="808"/>
                    </a:lnTo>
                    <a:cubicBezTo>
                      <a:pt x="2404" y="806"/>
                      <a:pt x="2402" y="805"/>
                      <a:pt x="2402" y="803"/>
                    </a:cubicBezTo>
                    <a:cubicBezTo>
                      <a:pt x="2398" y="792"/>
                      <a:pt x="2392" y="780"/>
                      <a:pt x="2388" y="768"/>
                    </a:cubicBezTo>
                    <a:cubicBezTo>
                      <a:pt x="2382" y="755"/>
                      <a:pt x="2376" y="742"/>
                      <a:pt x="2370" y="728"/>
                    </a:cubicBezTo>
                    <a:cubicBezTo>
                      <a:pt x="2367" y="724"/>
                      <a:pt x="2364" y="720"/>
                      <a:pt x="2363" y="715"/>
                    </a:cubicBezTo>
                    <a:cubicBezTo>
                      <a:pt x="2357" y="703"/>
                      <a:pt x="2351" y="692"/>
                      <a:pt x="2345" y="680"/>
                    </a:cubicBezTo>
                    <a:cubicBezTo>
                      <a:pt x="2342" y="672"/>
                      <a:pt x="2338" y="667"/>
                      <a:pt x="2335" y="661"/>
                    </a:cubicBezTo>
                    <a:cubicBezTo>
                      <a:pt x="2327" y="647"/>
                      <a:pt x="2320" y="636"/>
                      <a:pt x="2313" y="624"/>
                    </a:cubicBezTo>
                    <a:cubicBezTo>
                      <a:pt x="2311" y="619"/>
                      <a:pt x="2310" y="616"/>
                      <a:pt x="2307" y="613"/>
                    </a:cubicBezTo>
                    <a:cubicBezTo>
                      <a:pt x="2296" y="597"/>
                      <a:pt x="2286" y="581"/>
                      <a:pt x="2276" y="565"/>
                    </a:cubicBezTo>
                    <a:cubicBezTo>
                      <a:pt x="2276" y="563"/>
                      <a:pt x="2274" y="563"/>
                      <a:pt x="2274" y="563"/>
                    </a:cubicBezTo>
                    <a:cubicBezTo>
                      <a:pt x="2264" y="547"/>
                      <a:pt x="2254" y="532"/>
                      <a:pt x="2243" y="518"/>
                    </a:cubicBezTo>
                    <a:lnTo>
                      <a:pt x="2237" y="512"/>
                    </a:lnTo>
                    <a:cubicBezTo>
                      <a:pt x="2177" y="431"/>
                      <a:pt x="2106" y="357"/>
                      <a:pt x="2028" y="292"/>
                    </a:cubicBezTo>
                    <a:cubicBezTo>
                      <a:pt x="2012" y="279"/>
                      <a:pt x="1996" y="267"/>
                      <a:pt x="1981" y="256"/>
                    </a:cubicBezTo>
                    <a:cubicBezTo>
                      <a:pt x="1980" y="254"/>
                      <a:pt x="1980" y="254"/>
                      <a:pt x="1978" y="254"/>
                    </a:cubicBezTo>
                    <a:cubicBezTo>
                      <a:pt x="1964" y="242"/>
                      <a:pt x="1949" y="232"/>
                      <a:pt x="1934" y="222"/>
                    </a:cubicBezTo>
                    <a:cubicBezTo>
                      <a:pt x="1931" y="220"/>
                      <a:pt x="1928" y="219"/>
                      <a:pt x="1927" y="217"/>
                    </a:cubicBezTo>
                    <a:cubicBezTo>
                      <a:pt x="1913" y="209"/>
                      <a:pt x="1899" y="200"/>
                      <a:pt x="1885" y="191"/>
                    </a:cubicBezTo>
                    <a:cubicBezTo>
                      <a:pt x="1881" y="188"/>
                      <a:pt x="1877" y="185"/>
                      <a:pt x="1871" y="182"/>
                    </a:cubicBezTo>
                    <a:cubicBezTo>
                      <a:pt x="1859" y="175"/>
                      <a:pt x="1847" y="167"/>
                      <a:pt x="1834" y="160"/>
                    </a:cubicBezTo>
                    <a:cubicBezTo>
                      <a:pt x="1828" y="157"/>
                      <a:pt x="1822" y="154"/>
                      <a:pt x="1816" y="151"/>
                    </a:cubicBezTo>
                    <a:cubicBezTo>
                      <a:pt x="1804" y="145"/>
                      <a:pt x="1793" y="138"/>
                      <a:pt x="1781" y="132"/>
                    </a:cubicBezTo>
                    <a:lnTo>
                      <a:pt x="1763" y="125"/>
                    </a:lnTo>
                    <a:cubicBezTo>
                      <a:pt x="1750" y="119"/>
                      <a:pt x="1737" y="113"/>
                      <a:pt x="1723" y="107"/>
                    </a:cubicBezTo>
                    <a:cubicBezTo>
                      <a:pt x="1718" y="104"/>
                      <a:pt x="1710" y="101"/>
                      <a:pt x="1704" y="98"/>
                    </a:cubicBezTo>
                    <a:cubicBezTo>
                      <a:pt x="1691" y="92"/>
                      <a:pt x="1676" y="86"/>
                      <a:pt x="1663" y="82"/>
                    </a:cubicBezTo>
                    <a:cubicBezTo>
                      <a:pt x="1654" y="79"/>
                      <a:pt x="1645" y="76"/>
                      <a:pt x="1637" y="72"/>
                    </a:cubicBezTo>
                    <a:lnTo>
                      <a:pt x="1610" y="63"/>
                    </a:lnTo>
                    <a:cubicBezTo>
                      <a:pt x="1601" y="61"/>
                      <a:pt x="1594" y="58"/>
                      <a:pt x="1585" y="55"/>
                    </a:cubicBezTo>
                    <a:cubicBezTo>
                      <a:pt x="1572" y="51"/>
                      <a:pt x="1560" y="48"/>
                      <a:pt x="1547" y="45"/>
                    </a:cubicBezTo>
                    <a:cubicBezTo>
                      <a:pt x="1539" y="42"/>
                      <a:pt x="1531" y="41"/>
                      <a:pt x="1523" y="39"/>
                    </a:cubicBezTo>
                    <a:cubicBezTo>
                      <a:pt x="1507" y="35"/>
                      <a:pt x="1491" y="30"/>
                      <a:pt x="1475" y="27"/>
                    </a:cubicBezTo>
                    <a:cubicBezTo>
                      <a:pt x="1472" y="27"/>
                      <a:pt x="1469" y="26"/>
                      <a:pt x="1466" y="26"/>
                    </a:cubicBezTo>
                    <a:cubicBezTo>
                      <a:pt x="1450" y="23"/>
                      <a:pt x="1432" y="20"/>
                      <a:pt x="1416" y="17"/>
                    </a:cubicBezTo>
                    <a:cubicBezTo>
                      <a:pt x="1413" y="17"/>
                      <a:pt x="1408" y="16"/>
                      <a:pt x="1404" y="16"/>
                    </a:cubicBezTo>
                    <a:cubicBezTo>
                      <a:pt x="1385" y="13"/>
                      <a:pt x="1366" y="10"/>
                      <a:pt x="1346" y="8"/>
                    </a:cubicBezTo>
                    <a:lnTo>
                      <a:pt x="1345" y="8"/>
                    </a:lnTo>
                    <a:cubicBezTo>
                      <a:pt x="1302" y="4"/>
                      <a:pt x="1258" y="1"/>
                      <a:pt x="12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9520989" y="3472296"/>
                <a:ext cx="318" cy="1989"/>
              </a:xfrm>
              <a:custGeom>
                <a:avLst/>
                <a:gdLst/>
                <a:ahLst/>
                <a:cxnLst/>
                <a:rect l="l" t="t" r="r" b="b"/>
                <a:pathLst>
                  <a:path w="4" h="25" extrusionOk="0">
                    <a:moveTo>
                      <a:pt x="1" y="1"/>
                    </a:moveTo>
                    <a:cubicBezTo>
                      <a:pt x="1" y="8"/>
                      <a:pt x="2" y="16"/>
                      <a:pt x="3" y="24"/>
                    </a:cubicBezTo>
                    <a:cubicBezTo>
                      <a:pt x="2" y="16"/>
                      <a:pt x="1" y="8"/>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8" name="Google Shape;368;p2"/>
              <p:cNvSpPr/>
              <p:nvPr/>
            </p:nvSpPr>
            <p:spPr>
              <a:xfrm>
                <a:off x="9524411" y="348932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9" name="Google Shape;369;p2"/>
              <p:cNvSpPr/>
              <p:nvPr/>
            </p:nvSpPr>
            <p:spPr>
              <a:xfrm>
                <a:off x="9520751" y="3449301"/>
                <a:ext cx="239" cy="1989"/>
              </a:xfrm>
              <a:custGeom>
                <a:avLst/>
                <a:gdLst/>
                <a:ahLst/>
                <a:cxnLst/>
                <a:rect l="l" t="t" r="r" b="b"/>
                <a:pathLst>
                  <a:path w="3" h="25" extrusionOk="0">
                    <a:moveTo>
                      <a:pt x="2" y="0"/>
                    </a:moveTo>
                    <a:lnTo>
                      <a:pt x="2" y="0"/>
                    </a:lnTo>
                    <a:cubicBezTo>
                      <a:pt x="2" y="9"/>
                      <a:pt x="1" y="16"/>
                      <a:pt x="1" y="25"/>
                    </a:cubicBezTo>
                    <a:cubicBezTo>
                      <a:pt x="1" y="18"/>
                      <a:pt x="2" y="9"/>
                      <a:pt x="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0" name="Google Shape;370;p2"/>
              <p:cNvSpPr/>
              <p:nvPr/>
            </p:nvSpPr>
            <p:spPr>
              <a:xfrm>
                <a:off x="9520273" y="3461396"/>
                <a:ext cx="239" cy="3899"/>
              </a:xfrm>
              <a:custGeom>
                <a:avLst/>
                <a:gdLst/>
                <a:ahLst/>
                <a:cxnLst/>
                <a:rect l="l" t="t" r="r" b="b"/>
                <a:pathLst>
                  <a:path w="3" h="49" extrusionOk="0">
                    <a:moveTo>
                      <a:pt x="1" y="1"/>
                    </a:moveTo>
                    <a:cubicBezTo>
                      <a:pt x="1" y="17"/>
                      <a:pt x="1" y="33"/>
                      <a:pt x="2" y="48"/>
                    </a:cubicBezTo>
                    <a:cubicBezTo>
                      <a:pt x="1" y="33"/>
                      <a:pt x="1" y="17"/>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 name="Google Shape;371;p2"/>
              <p:cNvSpPr/>
              <p:nvPr/>
            </p:nvSpPr>
            <p:spPr>
              <a:xfrm>
                <a:off x="9520432" y="3454394"/>
                <a:ext cx="159" cy="1512"/>
              </a:xfrm>
              <a:custGeom>
                <a:avLst/>
                <a:gdLst/>
                <a:ahLst/>
                <a:cxnLst/>
                <a:rect l="l" t="t" r="r" b="b"/>
                <a:pathLst>
                  <a:path w="2" h="19" extrusionOk="0">
                    <a:moveTo>
                      <a:pt x="2" y="1"/>
                    </a:moveTo>
                    <a:lnTo>
                      <a:pt x="2" y="1"/>
                    </a:lnTo>
                    <a:cubicBezTo>
                      <a:pt x="0" y="6"/>
                      <a:pt x="0" y="12"/>
                      <a:pt x="0" y="18"/>
                    </a:cubicBezTo>
                    <a:lnTo>
                      <a:pt x="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 name="Google Shape;372;p2"/>
              <p:cNvSpPr/>
              <p:nvPr/>
            </p:nvSpPr>
            <p:spPr>
              <a:xfrm>
                <a:off x="9521546" y="3476991"/>
                <a:ext cx="318" cy="955"/>
              </a:xfrm>
              <a:custGeom>
                <a:avLst/>
                <a:gdLst/>
                <a:ahLst/>
                <a:cxnLst/>
                <a:rect l="l" t="t" r="r" b="b"/>
                <a:pathLst>
                  <a:path w="4" h="12" extrusionOk="0">
                    <a:moveTo>
                      <a:pt x="1" y="1"/>
                    </a:moveTo>
                    <a:cubicBezTo>
                      <a:pt x="2" y="5"/>
                      <a:pt x="2" y="8"/>
                      <a:pt x="4" y="11"/>
                    </a:cubicBezTo>
                    <a:cubicBezTo>
                      <a:pt x="2" y="8"/>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 name="Google Shape;373;p2"/>
              <p:cNvSpPr/>
              <p:nvPr/>
            </p:nvSpPr>
            <p:spPr>
              <a:xfrm>
                <a:off x="9523217" y="3432831"/>
                <a:ext cx="1034" cy="3581"/>
              </a:xfrm>
              <a:custGeom>
                <a:avLst/>
                <a:gdLst/>
                <a:ahLst/>
                <a:cxnLst/>
                <a:rect l="l" t="t" r="r" b="b"/>
                <a:pathLst>
                  <a:path w="13" h="45" extrusionOk="0">
                    <a:moveTo>
                      <a:pt x="12" y="1"/>
                    </a:moveTo>
                    <a:cubicBezTo>
                      <a:pt x="8" y="15"/>
                      <a:pt x="3" y="30"/>
                      <a:pt x="1" y="45"/>
                    </a:cubicBezTo>
                    <a:cubicBezTo>
                      <a:pt x="3" y="30"/>
                      <a:pt x="8" y="15"/>
                      <a:pt x="1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 name="Google Shape;374;p2"/>
              <p:cNvSpPr/>
              <p:nvPr/>
            </p:nvSpPr>
            <p:spPr>
              <a:xfrm>
                <a:off x="9524252" y="3428773"/>
                <a:ext cx="1194" cy="3581"/>
              </a:xfrm>
              <a:custGeom>
                <a:avLst/>
                <a:gdLst/>
                <a:ahLst/>
                <a:cxnLst/>
                <a:rect l="l" t="t" r="r" b="b"/>
                <a:pathLst>
                  <a:path w="15" h="45" extrusionOk="0">
                    <a:moveTo>
                      <a:pt x="14" y="0"/>
                    </a:moveTo>
                    <a:cubicBezTo>
                      <a:pt x="10" y="15"/>
                      <a:pt x="5" y="29"/>
                      <a:pt x="1" y="44"/>
                    </a:cubicBezTo>
                    <a:cubicBezTo>
                      <a:pt x="5" y="29"/>
                      <a:pt x="10" y="15"/>
                      <a:pt x="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 name="Google Shape;375;p2"/>
              <p:cNvSpPr/>
              <p:nvPr/>
            </p:nvSpPr>
            <p:spPr>
              <a:xfrm>
                <a:off x="9521785" y="3436571"/>
                <a:ext cx="1353" cy="6763"/>
              </a:xfrm>
              <a:custGeom>
                <a:avLst/>
                <a:gdLst/>
                <a:ahLst/>
                <a:cxnLst/>
                <a:rect l="l" t="t" r="r" b="b"/>
                <a:pathLst>
                  <a:path w="17" h="85" extrusionOk="0">
                    <a:moveTo>
                      <a:pt x="17" y="1"/>
                    </a:moveTo>
                    <a:cubicBezTo>
                      <a:pt x="11" y="27"/>
                      <a:pt x="5" y="55"/>
                      <a:pt x="1" y="85"/>
                    </a:cubicBezTo>
                    <a:cubicBezTo>
                      <a:pt x="5" y="57"/>
                      <a:pt x="11" y="27"/>
                      <a:pt x="1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6" name="Google Shape;376;p2"/>
              <p:cNvSpPr/>
              <p:nvPr/>
            </p:nvSpPr>
            <p:spPr>
              <a:xfrm>
                <a:off x="9521228" y="3444527"/>
                <a:ext cx="398" cy="2307"/>
              </a:xfrm>
              <a:custGeom>
                <a:avLst/>
                <a:gdLst/>
                <a:ahLst/>
                <a:cxnLst/>
                <a:rect l="l" t="t" r="r" b="b"/>
                <a:pathLst>
                  <a:path w="5" h="29" extrusionOk="0">
                    <a:moveTo>
                      <a:pt x="5" y="1"/>
                    </a:moveTo>
                    <a:cubicBezTo>
                      <a:pt x="3" y="10"/>
                      <a:pt x="2" y="20"/>
                      <a:pt x="0" y="29"/>
                    </a:cubicBezTo>
                    <a:cubicBezTo>
                      <a:pt x="2" y="20"/>
                      <a:pt x="3" y="10"/>
                      <a:pt x="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7" name="Google Shape;377;p2"/>
              <p:cNvSpPr/>
              <p:nvPr/>
            </p:nvSpPr>
            <p:spPr>
              <a:xfrm>
                <a:off x="9520512" y="3467284"/>
                <a:ext cx="318" cy="2626"/>
              </a:xfrm>
              <a:custGeom>
                <a:avLst/>
                <a:gdLst/>
                <a:ahLst/>
                <a:cxnLst/>
                <a:rect l="l" t="t" r="r" b="b"/>
                <a:pathLst>
                  <a:path w="4" h="33" extrusionOk="0">
                    <a:moveTo>
                      <a:pt x="1" y="1"/>
                    </a:moveTo>
                    <a:cubicBezTo>
                      <a:pt x="1" y="11"/>
                      <a:pt x="2" y="21"/>
                      <a:pt x="4" y="33"/>
                    </a:cubicBezTo>
                    <a:cubicBezTo>
                      <a:pt x="2" y="21"/>
                      <a:pt x="1" y="11"/>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8" name="Google Shape;378;p2"/>
              <p:cNvSpPr/>
              <p:nvPr/>
            </p:nvSpPr>
            <p:spPr>
              <a:xfrm>
                <a:off x="9520273" y="3428614"/>
                <a:ext cx="203772" cy="133912"/>
              </a:xfrm>
              <a:custGeom>
                <a:avLst/>
                <a:gdLst/>
                <a:ahLst/>
                <a:cxnLst/>
                <a:rect l="l" t="t" r="r" b="b"/>
                <a:pathLst>
                  <a:path w="2561" h="1683" extrusionOk="0">
                    <a:moveTo>
                      <a:pt x="66" y="1"/>
                    </a:moveTo>
                    <a:cubicBezTo>
                      <a:pt x="66" y="1"/>
                      <a:pt x="66" y="2"/>
                      <a:pt x="64" y="2"/>
                    </a:cubicBezTo>
                    <a:cubicBezTo>
                      <a:pt x="60" y="17"/>
                      <a:pt x="55" y="31"/>
                      <a:pt x="51" y="46"/>
                    </a:cubicBezTo>
                    <a:cubicBezTo>
                      <a:pt x="51" y="49"/>
                      <a:pt x="49" y="51"/>
                      <a:pt x="49" y="54"/>
                    </a:cubicBezTo>
                    <a:cubicBezTo>
                      <a:pt x="45" y="68"/>
                      <a:pt x="40" y="83"/>
                      <a:pt x="38" y="98"/>
                    </a:cubicBezTo>
                    <a:cubicBezTo>
                      <a:pt x="38" y="99"/>
                      <a:pt x="38" y="99"/>
                      <a:pt x="38" y="101"/>
                    </a:cubicBezTo>
                    <a:cubicBezTo>
                      <a:pt x="30" y="129"/>
                      <a:pt x="24" y="157"/>
                      <a:pt x="20" y="185"/>
                    </a:cubicBezTo>
                    <a:cubicBezTo>
                      <a:pt x="18" y="191"/>
                      <a:pt x="18" y="195"/>
                      <a:pt x="17" y="201"/>
                    </a:cubicBezTo>
                    <a:cubicBezTo>
                      <a:pt x="15" y="210"/>
                      <a:pt x="14" y="220"/>
                      <a:pt x="12" y="230"/>
                    </a:cubicBezTo>
                    <a:cubicBezTo>
                      <a:pt x="11" y="239"/>
                      <a:pt x="10" y="249"/>
                      <a:pt x="10" y="260"/>
                    </a:cubicBezTo>
                    <a:cubicBezTo>
                      <a:pt x="8" y="269"/>
                      <a:pt x="8" y="277"/>
                      <a:pt x="7" y="285"/>
                    </a:cubicBezTo>
                    <a:cubicBezTo>
                      <a:pt x="5" y="298"/>
                      <a:pt x="5" y="311"/>
                      <a:pt x="4" y="325"/>
                    </a:cubicBezTo>
                    <a:lnTo>
                      <a:pt x="2" y="342"/>
                    </a:lnTo>
                    <a:cubicBezTo>
                      <a:pt x="2" y="363"/>
                      <a:pt x="1" y="382"/>
                      <a:pt x="1" y="403"/>
                    </a:cubicBezTo>
                    <a:cubicBezTo>
                      <a:pt x="1" y="406"/>
                      <a:pt x="1" y="408"/>
                      <a:pt x="1" y="413"/>
                    </a:cubicBezTo>
                    <a:cubicBezTo>
                      <a:pt x="2" y="429"/>
                      <a:pt x="2" y="445"/>
                      <a:pt x="2" y="460"/>
                    </a:cubicBezTo>
                    <a:cubicBezTo>
                      <a:pt x="4" y="469"/>
                      <a:pt x="4" y="478"/>
                      <a:pt x="4" y="487"/>
                    </a:cubicBezTo>
                    <a:cubicBezTo>
                      <a:pt x="5" y="497"/>
                      <a:pt x="5" y="507"/>
                      <a:pt x="7" y="517"/>
                    </a:cubicBezTo>
                    <a:cubicBezTo>
                      <a:pt x="8" y="529"/>
                      <a:pt x="8" y="540"/>
                      <a:pt x="10" y="550"/>
                    </a:cubicBezTo>
                    <a:cubicBezTo>
                      <a:pt x="11" y="557"/>
                      <a:pt x="12" y="565"/>
                      <a:pt x="12" y="573"/>
                    </a:cubicBezTo>
                    <a:cubicBezTo>
                      <a:pt x="14" y="585"/>
                      <a:pt x="15" y="597"/>
                      <a:pt x="18" y="609"/>
                    </a:cubicBezTo>
                    <a:cubicBezTo>
                      <a:pt x="18" y="613"/>
                      <a:pt x="20" y="616"/>
                      <a:pt x="20" y="619"/>
                    </a:cubicBezTo>
                    <a:cubicBezTo>
                      <a:pt x="29" y="668"/>
                      <a:pt x="39" y="716"/>
                      <a:pt x="54" y="763"/>
                    </a:cubicBezTo>
                    <a:cubicBezTo>
                      <a:pt x="54" y="763"/>
                      <a:pt x="54" y="763"/>
                      <a:pt x="54" y="765"/>
                    </a:cubicBezTo>
                    <a:cubicBezTo>
                      <a:pt x="58" y="780"/>
                      <a:pt x="63" y="796"/>
                      <a:pt x="68" y="812"/>
                    </a:cubicBezTo>
                    <a:lnTo>
                      <a:pt x="70" y="816"/>
                    </a:lnTo>
                    <a:cubicBezTo>
                      <a:pt x="92" y="878"/>
                      <a:pt x="117" y="939"/>
                      <a:pt x="148" y="996"/>
                    </a:cubicBezTo>
                    <a:cubicBezTo>
                      <a:pt x="148" y="996"/>
                      <a:pt x="148" y="998"/>
                      <a:pt x="148" y="998"/>
                    </a:cubicBezTo>
                    <a:cubicBezTo>
                      <a:pt x="163" y="1026"/>
                      <a:pt x="179" y="1053"/>
                      <a:pt x="197" y="1081"/>
                    </a:cubicBezTo>
                    <a:cubicBezTo>
                      <a:pt x="200" y="1086"/>
                      <a:pt x="202" y="1090"/>
                      <a:pt x="204" y="1095"/>
                    </a:cubicBezTo>
                    <a:cubicBezTo>
                      <a:pt x="222" y="1121"/>
                      <a:pt x="239" y="1148"/>
                      <a:pt x="258" y="1173"/>
                    </a:cubicBezTo>
                    <a:cubicBezTo>
                      <a:pt x="260" y="1173"/>
                      <a:pt x="260" y="1173"/>
                      <a:pt x="260" y="1174"/>
                    </a:cubicBezTo>
                    <a:cubicBezTo>
                      <a:pt x="276" y="1195"/>
                      <a:pt x="292" y="1215"/>
                      <a:pt x="310" y="1235"/>
                    </a:cubicBezTo>
                    <a:cubicBezTo>
                      <a:pt x="314" y="1241"/>
                      <a:pt x="319" y="1246"/>
                      <a:pt x="325" y="1251"/>
                    </a:cubicBezTo>
                    <a:cubicBezTo>
                      <a:pt x="342" y="1271"/>
                      <a:pt x="361" y="1292"/>
                      <a:pt x="381" y="1311"/>
                    </a:cubicBezTo>
                    <a:cubicBezTo>
                      <a:pt x="385" y="1316"/>
                      <a:pt x="389" y="1320"/>
                      <a:pt x="394" y="1324"/>
                    </a:cubicBezTo>
                    <a:cubicBezTo>
                      <a:pt x="412" y="1341"/>
                      <a:pt x="429" y="1357"/>
                      <a:pt x="448" y="1373"/>
                    </a:cubicBezTo>
                    <a:cubicBezTo>
                      <a:pt x="453" y="1377"/>
                      <a:pt x="457" y="1382"/>
                      <a:pt x="462" y="1385"/>
                    </a:cubicBezTo>
                    <a:cubicBezTo>
                      <a:pt x="485" y="1404"/>
                      <a:pt x="507" y="1422"/>
                      <a:pt x="531" y="1439"/>
                    </a:cubicBezTo>
                    <a:cubicBezTo>
                      <a:pt x="534" y="1441"/>
                      <a:pt x="537" y="1444"/>
                      <a:pt x="540" y="1445"/>
                    </a:cubicBezTo>
                    <a:cubicBezTo>
                      <a:pt x="591" y="1482"/>
                      <a:pt x="644" y="1514"/>
                      <a:pt x="700" y="1542"/>
                    </a:cubicBezTo>
                    <a:cubicBezTo>
                      <a:pt x="702" y="1542"/>
                      <a:pt x="702" y="1542"/>
                      <a:pt x="702" y="1544"/>
                    </a:cubicBezTo>
                    <a:cubicBezTo>
                      <a:pt x="790" y="1588"/>
                      <a:pt x="886" y="1623"/>
                      <a:pt x="984" y="1647"/>
                    </a:cubicBezTo>
                    <a:lnTo>
                      <a:pt x="986" y="1647"/>
                    </a:lnTo>
                    <a:cubicBezTo>
                      <a:pt x="1046" y="1662"/>
                      <a:pt x="1108" y="1672"/>
                      <a:pt x="1171" y="1676"/>
                    </a:cubicBezTo>
                    <a:cubicBezTo>
                      <a:pt x="1176" y="1676"/>
                      <a:pt x="1182" y="1678"/>
                      <a:pt x="1188" y="1678"/>
                    </a:cubicBezTo>
                    <a:cubicBezTo>
                      <a:pt x="1219" y="1681"/>
                      <a:pt x="1249" y="1682"/>
                      <a:pt x="1280" y="1682"/>
                    </a:cubicBezTo>
                    <a:cubicBezTo>
                      <a:pt x="1295" y="1682"/>
                      <a:pt x="1310" y="1681"/>
                      <a:pt x="1323" y="1681"/>
                    </a:cubicBezTo>
                    <a:cubicBezTo>
                      <a:pt x="1332" y="1681"/>
                      <a:pt x="1341" y="1681"/>
                      <a:pt x="1348" y="1679"/>
                    </a:cubicBezTo>
                    <a:lnTo>
                      <a:pt x="1356" y="1679"/>
                    </a:lnTo>
                    <a:cubicBezTo>
                      <a:pt x="1462" y="1673"/>
                      <a:pt x="1565" y="1654"/>
                      <a:pt x="1663" y="1623"/>
                    </a:cubicBezTo>
                    <a:cubicBezTo>
                      <a:pt x="1724" y="1604"/>
                      <a:pt x="1781" y="1581"/>
                      <a:pt x="1839" y="1554"/>
                    </a:cubicBezTo>
                    <a:cubicBezTo>
                      <a:pt x="1849" y="1550"/>
                      <a:pt x="1858" y="1544"/>
                      <a:pt x="1868" y="1538"/>
                    </a:cubicBezTo>
                    <a:cubicBezTo>
                      <a:pt x="1869" y="1538"/>
                      <a:pt x="1871" y="1538"/>
                      <a:pt x="1872" y="1537"/>
                    </a:cubicBezTo>
                    <a:cubicBezTo>
                      <a:pt x="1917" y="1513"/>
                      <a:pt x="1961" y="1488"/>
                      <a:pt x="2002" y="1458"/>
                    </a:cubicBezTo>
                    <a:cubicBezTo>
                      <a:pt x="2003" y="1458"/>
                      <a:pt x="2005" y="1457"/>
                      <a:pt x="2006" y="1456"/>
                    </a:cubicBezTo>
                    <a:cubicBezTo>
                      <a:pt x="2039" y="1433"/>
                      <a:pt x="2070" y="1410"/>
                      <a:pt x="2099" y="1386"/>
                    </a:cubicBezTo>
                    <a:cubicBezTo>
                      <a:pt x="2099" y="1385"/>
                      <a:pt x="2099" y="1385"/>
                      <a:pt x="2101" y="1385"/>
                    </a:cubicBezTo>
                    <a:cubicBezTo>
                      <a:pt x="2163" y="1333"/>
                      <a:pt x="2218" y="1276"/>
                      <a:pt x="2270" y="1213"/>
                    </a:cubicBezTo>
                    <a:cubicBezTo>
                      <a:pt x="2273" y="1210"/>
                      <a:pt x="2274" y="1207"/>
                      <a:pt x="2277" y="1204"/>
                    </a:cubicBezTo>
                    <a:cubicBezTo>
                      <a:pt x="2417" y="1030"/>
                      <a:pt x="2513" y="818"/>
                      <a:pt x="2547" y="587"/>
                    </a:cubicBezTo>
                    <a:cubicBezTo>
                      <a:pt x="2547" y="584"/>
                      <a:pt x="2547" y="579"/>
                      <a:pt x="2548" y="575"/>
                    </a:cubicBezTo>
                    <a:cubicBezTo>
                      <a:pt x="2556" y="519"/>
                      <a:pt x="2560" y="461"/>
                      <a:pt x="2560" y="403"/>
                    </a:cubicBezTo>
                    <a:cubicBezTo>
                      <a:pt x="2560" y="382"/>
                      <a:pt x="2559" y="363"/>
                      <a:pt x="2559" y="344"/>
                    </a:cubicBezTo>
                    <a:cubicBezTo>
                      <a:pt x="2559" y="338"/>
                      <a:pt x="2557" y="333"/>
                      <a:pt x="2557" y="327"/>
                    </a:cubicBezTo>
                    <a:cubicBezTo>
                      <a:pt x="2557" y="314"/>
                      <a:pt x="2556" y="300"/>
                      <a:pt x="2554" y="286"/>
                    </a:cubicBezTo>
                    <a:cubicBezTo>
                      <a:pt x="2553" y="277"/>
                      <a:pt x="2553" y="269"/>
                      <a:pt x="2551" y="260"/>
                    </a:cubicBezTo>
                    <a:cubicBezTo>
                      <a:pt x="2550" y="249"/>
                      <a:pt x="2548" y="239"/>
                      <a:pt x="2547" y="229"/>
                    </a:cubicBezTo>
                    <a:cubicBezTo>
                      <a:pt x="2545" y="219"/>
                      <a:pt x="2545" y="208"/>
                      <a:pt x="2542" y="199"/>
                    </a:cubicBezTo>
                    <a:cubicBezTo>
                      <a:pt x="2542" y="198"/>
                      <a:pt x="2542" y="196"/>
                      <a:pt x="2542" y="195"/>
                    </a:cubicBezTo>
                    <a:cubicBezTo>
                      <a:pt x="2540" y="180"/>
                      <a:pt x="2538" y="165"/>
                      <a:pt x="2535" y="151"/>
                    </a:cubicBezTo>
                    <a:cubicBezTo>
                      <a:pt x="2534" y="149"/>
                      <a:pt x="2534" y="146"/>
                      <a:pt x="2534" y="143"/>
                    </a:cubicBezTo>
                    <a:cubicBezTo>
                      <a:pt x="2523" y="95"/>
                      <a:pt x="2510" y="48"/>
                      <a:pt x="2494" y="1"/>
                    </a:cubicBezTo>
                    <a:cubicBezTo>
                      <a:pt x="2322" y="523"/>
                      <a:pt x="1831" y="877"/>
                      <a:pt x="1280" y="877"/>
                    </a:cubicBezTo>
                    <a:cubicBezTo>
                      <a:pt x="728" y="877"/>
                      <a:pt x="239" y="523"/>
                      <a:pt x="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9" name="Google Shape;379;p2"/>
              <p:cNvSpPr/>
              <p:nvPr/>
            </p:nvSpPr>
            <p:spPr>
              <a:xfrm>
                <a:off x="7610586" y="3272106"/>
                <a:ext cx="318" cy="2307"/>
              </a:xfrm>
              <a:custGeom>
                <a:avLst/>
                <a:gdLst/>
                <a:ahLst/>
                <a:cxnLst/>
                <a:rect l="l" t="t" r="r" b="b"/>
                <a:pathLst>
                  <a:path w="4" h="29" extrusionOk="0">
                    <a:moveTo>
                      <a:pt x="4" y="28"/>
                    </a:moveTo>
                    <a:cubicBezTo>
                      <a:pt x="2" y="18"/>
                      <a:pt x="1" y="9"/>
                      <a:pt x="1" y="0"/>
                    </a:cubicBezTo>
                    <a:cubicBezTo>
                      <a:pt x="1" y="9"/>
                      <a:pt x="2" y="18"/>
                      <a:pt x="4" y="2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0" name="Google Shape;380;p2"/>
              <p:cNvSpPr/>
              <p:nvPr/>
            </p:nvSpPr>
            <p:spPr>
              <a:xfrm>
                <a:off x="7610984" y="3277118"/>
                <a:ext cx="159" cy="1750"/>
              </a:xfrm>
              <a:custGeom>
                <a:avLst/>
                <a:gdLst/>
                <a:ahLst/>
                <a:cxnLst/>
                <a:rect l="l" t="t" r="r" b="b"/>
                <a:pathLst>
                  <a:path w="2" h="22" extrusionOk="0">
                    <a:moveTo>
                      <a:pt x="2" y="21"/>
                    </a:moveTo>
                    <a:cubicBezTo>
                      <a:pt x="2" y="15"/>
                      <a:pt x="2" y="8"/>
                      <a:pt x="0" y="0"/>
                    </a:cubicBezTo>
                    <a:cubicBezTo>
                      <a:pt x="2" y="8"/>
                      <a:pt x="2" y="15"/>
                      <a:pt x="2" y="2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1" name="Google Shape;381;p2"/>
              <p:cNvSpPr/>
              <p:nvPr/>
            </p:nvSpPr>
            <p:spPr>
              <a:xfrm>
                <a:off x="7411669" y="318171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2" name="Google Shape;382;p2"/>
              <p:cNvSpPr/>
              <p:nvPr/>
            </p:nvSpPr>
            <p:spPr>
              <a:xfrm>
                <a:off x="7407690" y="325157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3" name="Google Shape;383;p2"/>
              <p:cNvSpPr/>
              <p:nvPr/>
            </p:nvSpPr>
            <p:spPr>
              <a:xfrm>
                <a:off x="8707815" y="5335835"/>
                <a:ext cx="1114" cy="875"/>
              </a:xfrm>
              <a:custGeom>
                <a:avLst/>
                <a:gdLst/>
                <a:ahLst/>
                <a:cxnLst/>
                <a:rect l="l" t="t" r="r" b="b"/>
                <a:pathLst>
                  <a:path w="14" h="11" extrusionOk="0">
                    <a:moveTo>
                      <a:pt x="1" y="0"/>
                    </a:moveTo>
                    <a:lnTo>
                      <a:pt x="1" y="0"/>
                    </a:lnTo>
                    <a:cubicBezTo>
                      <a:pt x="2" y="2"/>
                      <a:pt x="4" y="3"/>
                      <a:pt x="5" y="5"/>
                    </a:cubicBezTo>
                    <a:cubicBezTo>
                      <a:pt x="5" y="5"/>
                      <a:pt x="6" y="6"/>
                      <a:pt x="6" y="6"/>
                    </a:cubicBezTo>
                    <a:cubicBezTo>
                      <a:pt x="9" y="8"/>
                      <a:pt x="11" y="9"/>
                      <a:pt x="14" y="11"/>
                    </a:cubicBezTo>
                    <a:cubicBezTo>
                      <a:pt x="9" y="8"/>
                      <a:pt x="5"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4" name="Google Shape;384;p2"/>
              <p:cNvSpPr/>
              <p:nvPr/>
            </p:nvSpPr>
            <p:spPr>
              <a:xfrm>
                <a:off x="8693652" y="5323422"/>
                <a:ext cx="1353" cy="1512"/>
              </a:xfrm>
              <a:custGeom>
                <a:avLst/>
                <a:gdLst/>
                <a:ahLst/>
                <a:cxnLst/>
                <a:rect l="l" t="t" r="r" b="b"/>
                <a:pathLst>
                  <a:path w="17" h="19" extrusionOk="0">
                    <a:moveTo>
                      <a:pt x="17" y="18"/>
                    </a:moveTo>
                    <a:cubicBezTo>
                      <a:pt x="11" y="12"/>
                      <a:pt x="6" y="6"/>
                      <a:pt x="0" y="0"/>
                    </a:cubicBezTo>
                    <a:cubicBezTo>
                      <a:pt x="6" y="6"/>
                      <a:pt x="11" y="12"/>
                      <a:pt x="17" y="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5" name="Google Shape;385;p2"/>
              <p:cNvSpPr/>
              <p:nvPr/>
            </p:nvSpPr>
            <p:spPr>
              <a:xfrm>
                <a:off x="8679807" y="5305042"/>
                <a:ext cx="239" cy="318"/>
              </a:xfrm>
              <a:custGeom>
                <a:avLst/>
                <a:gdLst/>
                <a:ahLst/>
                <a:cxnLst/>
                <a:rect l="l" t="t" r="r" b="b"/>
                <a:pathLst>
                  <a:path w="3" h="4" extrusionOk="0">
                    <a:moveTo>
                      <a:pt x="1" y="0"/>
                    </a:moveTo>
                    <a:cubicBezTo>
                      <a:pt x="1" y="2"/>
                      <a:pt x="2" y="3"/>
                      <a:pt x="2" y="3"/>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6" name="Google Shape;386;p2"/>
              <p:cNvSpPr/>
              <p:nvPr/>
            </p:nvSpPr>
            <p:spPr>
              <a:xfrm>
                <a:off x="8677022" y="5299711"/>
                <a:ext cx="159" cy="477"/>
              </a:xfrm>
              <a:custGeom>
                <a:avLst/>
                <a:gdLst/>
                <a:ahLst/>
                <a:cxnLst/>
                <a:rect l="l" t="t" r="r" b="b"/>
                <a:pathLst>
                  <a:path w="2" h="6" extrusionOk="0">
                    <a:moveTo>
                      <a:pt x="0" y="1"/>
                    </a:moveTo>
                    <a:lnTo>
                      <a:pt x="0" y="1"/>
                    </a:lnTo>
                    <a:cubicBezTo>
                      <a:pt x="0" y="4"/>
                      <a:pt x="2" y="4"/>
                      <a:pt x="2" y="5"/>
                    </a:cubicBezTo>
                    <a:cubicBezTo>
                      <a:pt x="2" y="4"/>
                      <a:pt x="0" y="2"/>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7" name="Google Shape;387;p2"/>
              <p:cNvSpPr/>
              <p:nvPr/>
            </p:nvSpPr>
            <p:spPr>
              <a:xfrm>
                <a:off x="8668668" y="5277592"/>
                <a:ext cx="80" cy="80"/>
              </a:xfrm>
              <a:custGeom>
                <a:avLst/>
                <a:gdLst/>
                <a:ahLst/>
                <a:cxnLst/>
                <a:rect l="l" t="t" r="r" b="b"/>
                <a:pathLst>
                  <a:path w="1" h="1" extrusionOk="0">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8" name="Google Shape;388;p2"/>
              <p:cNvSpPr/>
              <p:nvPr/>
            </p:nvSpPr>
            <p:spPr>
              <a:xfrm>
                <a:off x="8666599" y="5265259"/>
                <a:ext cx="159" cy="1273"/>
              </a:xfrm>
              <a:custGeom>
                <a:avLst/>
                <a:gdLst/>
                <a:ahLst/>
                <a:cxnLst/>
                <a:rect l="l" t="t" r="r" b="b"/>
                <a:pathLst>
                  <a:path w="2" h="16" extrusionOk="0">
                    <a:moveTo>
                      <a:pt x="0" y="1"/>
                    </a:moveTo>
                    <a:cubicBezTo>
                      <a:pt x="0" y="5"/>
                      <a:pt x="2" y="10"/>
                      <a:pt x="2" y="16"/>
                    </a:cubicBezTo>
                    <a:cubicBezTo>
                      <a:pt x="2" y="10"/>
                      <a:pt x="0" y="5"/>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 name="Google Shape;389;p2"/>
              <p:cNvSpPr/>
              <p:nvPr/>
            </p:nvSpPr>
            <p:spPr>
              <a:xfrm>
                <a:off x="8686491" y="5314988"/>
                <a:ext cx="637" cy="796"/>
              </a:xfrm>
              <a:custGeom>
                <a:avLst/>
                <a:gdLst/>
                <a:ahLst/>
                <a:cxnLst/>
                <a:rect l="l" t="t" r="r" b="b"/>
                <a:pathLst>
                  <a:path w="8" h="10" extrusionOk="0">
                    <a:moveTo>
                      <a:pt x="1" y="0"/>
                    </a:moveTo>
                    <a:cubicBezTo>
                      <a:pt x="2" y="3"/>
                      <a:pt x="5" y="6"/>
                      <a:pt x="8" y="9"/>
                    </a:cubicBezTo>
                    <a:cubicBezTo>
                      <a:pt x="5" y="6"/>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0" name="Google Shape;390;p2"/>
              <p:cNvSpPr/>
              <p:nvPr/>
            </p:nvSpPr>
            <p:spPr>
              <a:xfrm>
                <a:off x="8697948" y="5327719"/>
                <a:ext cx="1034" cy="1034"/>
              </a:xfrm>
              <a:custGeom>
                <a:avLst/>
                <a:gdLst/>
                <a:ahLst/>
                <a:cxnLst/>
                <a:rect l="l" t="t" r="r" b="b"/>
                <a:pathLst>
                  <a:path w="13" h="13" extrusionOk="0">
                    <a:moveTo>
                      <a:pt x="1" y="1"/>
                    </a:moveTo>
                    <a:cubicBezTo>
                      <a:pt x="5" y="5"/>
                      <a:pt x="8" y="8"/>
                      <a:pt x="13" y="13"/>
                    </a:cubicBezTo>
                    <a:cubicBezTo>
                      <a:pt x="8" y="8"/>
                      <a:pt x="5"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 name="Google Shape;391;p2"/>
              <p:cNvSpPr/>
              <p:nvPr/>
            </p:nvSpPr>
            <p:spPr>
              <a:xfrm>
                <a:off x="8703279" y="5332334"/>
                <a:ext cx="557" cy="557"/>
              </a:xfrm>
              <a:custGeom>
                <a:avLst/>
                <a:gdLst/>
                <a:ahLst/>
                <a:cxnLst/>
                <a:rect l="l" t="t" r="r" b="b"/>
                <a:pathLst>
                  <a:path w="7" h="7" extrusionOk="0">
                    <a:moveTo>
                      <a:pt x="0" y="0"/>
                    </a:moveTo>
                    <a:cubicBezTo>
                      <a:pt x="2" y="3"/>
                      <a:pt x="3" y="5"/>
                      <a:pt x="6" y="6"/>
                    </a:cubicBezTo>
                    <a:cubicBezTo>
                      <a:pt x="3" y="5"/>
                      <a:pt x="2" y="3"/>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 name="Google Shape;392;p2"/>
              <p:cNvSpPr/>
              <p:nvPr/>
            </p:nvSpPr>
            <p:spPr>
              <a:xfrm>
                <a:off x="8689912" y="5319285"/>
                <a:ext cx="1194" cy="1432"/>
              </a:xfrm>
              <a:custGeom>
                <a:avLst/>
                <a:gdLst/>
                <a:ahLst/>
                <a:cxnLst/>
                <a:rect l="l" t="t" r="r" b="b"/>
                <a:pathLst>
                  <a:path w="15" h="18" extrusionOk="0">
                    <a:moveTo>
                      <a:pt x="0" y="1"/>
                    </a:moveTo>
                    <a:lnTo>
                      <a:pt x="6" y="7"/>
                    </a:lnTo>
                    <a:lnTo>
                      <a:pt x="6" y="7"/>
                    </a:lnTo>
                    <a:cubicBezTo>
                      <a:pt x="4" y="5"/>
                      <a:pt x="2" y="3"/>
                      <a:pt x="0" y="1"/>
                    </a:cubicBezTo>
                    <a:close/>
                    <a:moveTo>
                      <a:pt x="6" y="7"/>
                    </a:moveTo>
                    <a:cubicBezTo>
                      <a:pt x="9" y="10"/>
                      <a:pt x="12" y="14"/>
                      <a:pt x="15" y="17"/>
                    </a:cubicBezTo>
                    <a:lnTo>
                      <a:pt x="6" y="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 name="Google Shape;393;p2"/>
              <p:cNvSpPr/>
              <p:nvPr/>
            </p:nvSpPr>
            <p:spPr>
              <a:xfrm>
                <a:off x="8767729" y="5355249"/>
                <a:ext cx="4933" cy="239"/>
              </a:xfrm>
              <a:custGeom>
                <a:avLst/>
                <a:gdLst/>
                <a:ahLst/>
                <a:cxnLst/>
                <a:rect l="l" t="t" r="r" b="b"/>
                <a:pathLst>
                  <a:path w="62" h="3" extrusionOk="0">
                    <a:moveTo>
                      <a:pt x="60" y="1"/>
                    </a:moveTo>
                    <a:cubicBezTo>
                      <a:pt x="40" y="2"/>
                      <a:pt x="21" y="2"/>
                      <a:pt x="0" y="2"/>
                    </a:cubicBezTo>
                    <a:cubicBezTo>
                      <a:pt x="21" y="2"/>
                      <a:pt x="41" y="2"/>
                      <a:pt x="6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 name="Google Shape;394;p2"/>
              <p:cNvSpPr/>
              <p:nvPr/>
            </p:nvSpPr>
            <p:spPr>
              <a:xfrm>
                <a:off x="8713066" y="5339574"/>
                <a:ext cx="716" cy="477"/>
              </a:xfrm>
              <a:custGeom>
                <a:avLst/>
                <a:gdLst/>
                <a:ahLst/>
                <a:cxnLst/>
                <a:rect l="l" t="t" r="r" b="b"/>
                <a:pathLst>
                  <a:path w="9" h="6" extrusionOk="0">
                    <a:moveTo>
                      <a:pt x="1" y="1"/>
                    </a:moveTo>
                    <a:cubicBezTo>
                      <a:pt x="4" y="2"/>
                      <a:pt x="7" y="4"/>
                      <a:pt x="8" y="5"/>
                    </a:cubicBezTo>
                    <a:cubicBezTo>
                      <a:pt x="7" y="4"/>
                      <a:pt x="4" y="2"/>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5" name="Google Shape;395;p2"/>
              <p:cNvSpPr/>
              <p:nvPr/>
            </p:nvSpPr>
            <p:spPr>
              <a:xfrm>
                <a:off x="8667395" y="5271306"/>
                <a:ext cx="159" cy="875"/>
              </a:xfrm>
              <a:custGeom>
                <a:avLst/>
                <a:gdLst/>
                <a:ahLst/>
                <a:cxnLst/>
                <a:rect l="l" t="t" r="r" b="b"/>
                <a:pathLst>
                  <a:path w="2" h="11" extrusionOk="0">
                    <a:moveTo>
                      <a:pt x="1" y="0"/>
                    </a:moveTo>
                    <a:cubicBezTo>
                      <a:pt x="2" y="3"/>
                      <a:pt x="2" y="7"/>
                      <a:pt x="2" y="10"/>
                    </a:cubicBezTo>
                    <a:cubicBezTo>
                      <a:pt x="2" y="7"/>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 name="Google Shape;396;p2"/>
              <p:cNvSpPr/>
              <p:nvPr/>
            </p:nvSpPr>
            <p:spPr>
              <a:xfrm>
                <a:off x="8665963" y="5259450"/>
                <a:ext cx="239" cy="1114"/>
              </a:xfrm>
              <a:custGeom>
                <a:avLst/>
                <a:gdLst/>
                <a:ahLst/>
                <a:cxnLst/>
                <a:rect l="l" t="t" r="r" b="b"/>
                <a:pathLst>
                  <a:path w="3" h="14" extrusionOk="0">
                    <a:moveTo>
                      <a:pt x="1" y="0"/>
                    </a:moveTo>
                    <a:cubicBezTo>
                      <a:pt x="1" y="5"/>
                      <a:pt x="2" y="9"/>
                      <a:pt x="2" y="14"/>
                    </a:cubicBezTo>
                    <a:cubicBezTo>
                      <a:pt x="2" y="9"/>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 name="Google Shape;397;p2"/>
              <p:cNvSpPr/>
              <p:nvPr/>
            </p:nvSpPr>
            <p:spPr>
              <a:xfrm>
                <a:off x="8869256" y="5248311"/>
                <a:ext cx="239" cy="1034"/>
              </a:xfrm>
              <a:custGeom>
                <a:avLst/>
                <a:gdLst/>
                <a:ahLst/>
                <a:cxnLst/>
                <a:rect l="l" t="t" r="r" b="b"/>
                <a:pathLst>
                  <a:path w="3" h="13" extrusionOk="0">
                    <a:moveTo>
                      <a:pt x="1" y="0"/>
                    </a:moveTo>
                    <a:cubicBezTo>
                      <a:pt x="1" y="5"/>
                      <a:pt x="2" y="8"/>
                      <a:pt x="2" y="12"/>
                    </a:cubicBezTo>
                    <a:cubicBezTo>
                      <a:pt x="2" y="8"/>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8" name="Google Shape;398;p2"/>
              <p:cNvSpPr/>
              <p:nvPr/>
            </p:nvSpPr>
            <p:spPr>
              <a:xfrm>
                <a:off x="8864562" y="5222372"/>
                <a:ext cx="796" cy="2307"/>
              </a:xfrm>
              <a:custGeom>
                <a:avLst/>
                <a:gdLst/>
                <a:ahLst/>
                <a:cxnLst/>
                <a:rect l="l" t="t" r="r" b="b"/>
                <a:pathLst>
                  <a:path w="10" h="29" extrusionOk="0">
                    <a:moveTo>
                      <a:pt x="1" y="1"/>
                    </a:moveTo>
                    <a:cubicBezTo>
                      <a:pt x="4" y="10"/>
                      <a:pt x="7" y="20"/>
                      <a:pt x="10" y="29"/>
                    </a:cubicBezTo>
                    <a:cubicBezTo>
                      <a:pt x="7" y="20"/>
                      <a:pt x="4" y="10"/>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9" name="Google Shape;399;p2"/>
              <p:cNvSpPr/>
              <p:nvPr/>
            </p:nvSpPr>
            <p:spPr>
              <a:xfrm>
                <a:off x="8865676" y="5226191"/>
                <a:ext cx="796" cy="2546"/>
              </a:xfrm>
              <a:custGeom>
                <a:avLst/>
                <a:gdLst/>
                <a:ahLst/>
                <a:cxnLst/>
                <a:rect l="l" t="t" r="r" b="b"/>
                <a:pathLst>
                  <a:path w="10" h="32" extrusionOk="0">
                    <a:moveTo>
                      <a:pt x="0" y="0"/>
                    </a:moveTo>
                    <a:lnTo>
                      <a:pt x="0" y="0"/>
                    </a:lnTo>
                    <a:cubicBezTo>
                      <a:pt x="2" y="7"/>
                      <a:pt x="4" y="14"/>
                      <a:pt x="6" y="21"/>
                    </a:cubicBezTo>
                    <a:lnTo>
                      <a:pt x="6" y="21"/>
                    </a:lnTo>
                    <a:cubicBezTo>
                      <a:pt x="6" y="19"/>
                      <a:pt x="6" y="16"/>
                      <a:pt x="5" y="15"/>
                    </a:cubicBezTo>
                    <a:cubicBezTo>
                      <a:pt x="3" y="10"/>
                      <a:pt x="2" y="5"/>
                      <a:pt x="0" y="0"/>
                    </a:cubicBezTo>
                    <a:close/>
                    <a:moveTo>
                      <a:pt x="6" y="21"/>
                    </a:moveTo>
                    <a:cubicBezTo>
                      <a:pt x="6" y="22"/>
                      <a:pt x="7" y="23"/>
                      <a:pt x="7" y="24"/>
                    </a:cubicBezTo>
                    <a:lnTo>
                      <a:pt x="7" y="24"/>
                    </a:lnTo>
                    <a:cubicBezTo>
                      <a:pt x="7" y="23"/>
                      <a:pt x="6" y="22"/>
                      <a:pt x="6" y="21"/>
                    </a:cubicBezTo>
                    <a:close/>
                    <a:moveTo>
                      <a:pt x="7" y="24"/>
                    </a:moveTo>
                    <a:cubicBezTo>
                      <a:pt x="8" y="27"/>
                      <a:pt x="8" y="29"/>
                      <a:pt x="9" y="31"/>
                    </a:cubicBezTo>
                    <a:cubicBezTo>
                      <a:pt x="8" y="29"/>
                      <a:pt x="8" y="26"/>
                      <a:pt x="7" y="2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 name="Google Shape;400;p2"/>
              <p:cNvSpPr/>
              <p:nvPr/>
            </p:nvSpPr>
            <p:spPr>
              <a:xfrm>
                <a:off x="8868938" y="5243616"/>
                <a:ext cx="159" cy="1512"/>
              </a:xfrm>
              <a:custGeom>
                <a:avLst/>
                <a:gdLst/>
                <a:ahLst/>
                <a:cxnLst/>
                <a:rect l="l" t="t" r="r" b="b"/>
                <a:pathLst>
                  <a:path w="2" h="19" extrusionOk="0">
                    <a:moveTo>
                      <a:pt x="0" y="1"/>
                    </a:moveTo>
                    <a:cubicBezTo>
                      <a:pt x="0" y="4"/>
                      <a:pt x="2" y="8"/>
                      <a:pt x="2" y="12"/>
                    </a:cubicBezTo>
                    <a:lnTo>
                      <a:pt x="2" y="12"/>
                    </a:lnTo>
                    <a:cubicBezTo>
                      <a:pt x="2" y="8"/>
                      <a:pt x="1" y="4"/>
                      <a:pt x="0" y="1"/>
                    </a:cubicBezTo>
                    <a:close/>
                    <a:moveTo>
                      <a:pt x="2" y="12"/>
                    </a:moveTo>
                    <a:cubicBezTo>
                      <a:pt x="2" y="14"/>
                      <a:pt x="2" y="16"/>
                      <a:pt x="2" y="18"/>
                    </a:cubicBezTo>
                    <a:cubicBezTo>
                      <a:pt x="2" y="17"/>
                      <a:pt x="2" y="15"/>
                      <a:pt x="2" y="14"/>
                    </a:cubicBezTo>
                    <a:cubicBezTo>
                      <a:pt x="2" y="13"/>
                      <a:pt x="2" y="13"/>
                      <a:pt x="2" y="1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1" name="Google Shape;401;p2"/>
              <p:cNvSpPr/>
              <p:nvPr/>
            </p:nvSpPr>
            <p:spPr>
              <a:xfrm>
                <a:off x="8867665" y="5234625"/>
                <a:ext cx="398" cy="2148"/>
              </a:xfrm>
              <a:custGeom>
                <a:avLst/>
                <a:gdLst/>
                <a:ahLst/>
                <a:cxnLst/>
                <a:rect l="l" t="t" r="r" b="b"/>
                <a:pathLst>
                  <a:path w="5" h="27" extrusionOk="0">
                    <a:moveTo>
                      <a:pt x="0" y="0"/>
                    </a:moveTo>
                    <a:lnTo>
                      <a:pt x="0" y="0"/>
                    </a:lnTo>
                    <a:cubicBezTo>
                      <a:pt x="2" y="9"/>
                      <a:pt x="3" y="18"/>
                      <a:pt x="5" y="27"/>
                    </a:cubicBezTo>
                    <a:cubicBezTo>
                      <a:pt x="5" y="25"/>
                      <a:pt x="5" y="24"/>
                      <a:pt x="5" y="22"/>
                    </a:cubicBezTo>
                    <a:lnTo>
                      <a:pt x="3" y="15"/>
                    </a:lnTo>
                    <a:cubicBezTo>
                      <a:pt x="3" y="10"/>
                      <a:pt x="2" y="6"/>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2" name="Google Shape;402;p2"/>
              <p:cNvSpPr/>
              <p:nvPr/>
            </p:nvSpPr>
            <p:spPr>
              <a:xfrm>
                <a:off x="8868460" y="5239479"/>
                <a:ext cx="318" cy="1432"/>
              </a:xfrm>
              <a:custGeom>
                <a:avLst/>
                <a:gdLst/>
                <a:ahLst/>
                <a:cxnLst/>
                <a:rect l="l" t="t" r="r" b="b"/>
                <a:pathLst>
                  <a:path w="4" h="18" extrusionOk="0">
                    <a:moveTo>
                      <a:pt x="1" y="1"/>
                    </a:moveTo>
                    <a:cubicBezTo>
                      <a:pt x="1" y="5"/>
                      <a:pt x="2" y="11"/>
                      <a:pt x="3" y="17"/>
                    </a:cubicBezTo>
                    <a:cubicBezTo>
                      <a:pt x="2" y="11"/>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3" name="Google Shape;403;p2"/>
              <p:cNvSpPr/>
              <p:nvPr/>
            </p:nvSpPr>
            <p:spPr>
              <a:xfrm>
                <a:off x="8866790" y="5230647"/>
                <a:ext cx="557" cy="1910"/>
              </a:xfrm>
              <a:custGeom>
                <a:avLst/>
                <a:gdLst/>
                <a:ahLst/>
                <a:cxnLst/>
                <a:rect l="l" t="t" r="r" b="b"/>
                <a:pathLst>
                  <a:path w="7" h="24" extrusionOk="0">
                    <a:moveTo>
                      <a:pt x="1" y="0"/>
                    </a:moveTo>
                    <a:lnTo>
                      <a:pt x="1" y="0"/>
                    </a:lnTo>
                    <a:cubicBezTo>
                      <a:pt x="2" y="7"/>
                      <a:pt x="4" y="16"/>
                      <a:pt x="7" y="24"/>
                    </a:cubicBezTo>
                    <a:cubicBezTo>
                      <a:pt x="5" y="16"/>
                      <a:pt x="2" y="7"/>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4" name="Google Shape;404;p2"/>
              <p:cNvSpPr/>
              <p:nvPr/>
            </p:nvSpPr>
            <p:spPr>
              <a:xfrm>
                <a:off x="8665963" y="5247356"/>
                <a:ext cx="239" cy="1512"/>
              </a:xfrm>
              <a:custGeom>
                <a:avLst/>
                <a:gdLst/>
                <a:ahLst/>
                <a:cxnLst/>
                <a:rect l="l" t="t" r="r" b="b"/>
                <a:pathLst>
                  <a:path w="3" h="19" extrusionOk="0">
                    <a:moveTo>
                      <a:pt x="2" y="1"/>
                    </a:moveTo>
                    <a:lnTo>
                      <a:pt x="1" y="1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 name="Google Shape;405;p2"/>
              <p:cNvSpPr/>
              <p:nvPr/>
            </p:nvSpPr>
            <p:spPr>
              <a:xfrm>
                <a:off x="8669861" y="5221576"/>
                <a:ext cx="1273" cy="3740"/>
              </a:xfrm>
              <a:custGeom>
                <a:avLst/>
                <a:gdLst/>
                <a:ahLst/>
                <a:cxnLst/>
                <a:rect l="l" t="t" r="r" b="b"/>
                <a:pathLst>
                  <a:path w="16" h="47" extrusionOk="0">
                    <a:moveTo>
                      <a:pt x="15" y="1"/>
                    </a:moveTo>
                    <a:cubicBezTo>
                      <a:pt x="9" y="15"/>
                      <a:pt x="5" y="32"/>
                      <a:pt x="0" y="46"/>
                    </a:cubicBezTo>
                    <a:cubicBezTo>
                      <a:pt x="5" y="32"/>
                      <a:pt x="9" y="15"/>
                      <a:pt x="1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6" name="Google Shape;406;p2"/>
              <p:cNvSpPr/>
              <p:nvPr/>
            </p:nvSpPr>
            <p:spPr>
              <a:xfrm>
                <a:off x="8730332" y="5348247"/>
                <a:ext cx="80" cy="80"/>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7" name="Google Shape;407;p2"/>
              <p:cNvSpPr/>
              <p:nvPr/>
            </p:nvSpPr>
            <p:spPr>
              <a:xfrm>
                <a:off x="8668827" y="5225714"/>
                <a:ext cx="955" cy="3660"/>
              </a:xfrm>
              <a:custGeom>
                <a:avLst/>
                <a:gdLst/>
                <a:ahLst/>
                <a:cxnLst/>
                <a:rect l="l" t="t" r="r" b="b"/>
                <a:pathLst>
                  <a:path w="12" h="46" extrusionOk="0">
                    <a:moveTo>
                      <a:pt x="12" y="0"/>
                    </a:moveTo>
                    <a:cubicBezTo>
                      <a:pt x="8" y="16"/>
                      <a:pt x="3" y="31"/>
                      <a:pt x="0" y="46"/>
                    </a:cubicBezTo>
                    <a:cubicBezTo>
                      <a:pt x="3" y="31"/>
                      <a:pt x="8" y="16"/>
                      <a:pt x="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 name="Google Shape;408;p2"/>
              <p:cNvSpPr/>
              <p:nvPr/>
            </p:nvSpPr>
            <p:spPr>
              <a:xfrm>
                <a:off x="8667315" y="5229453"/>
                <a:ext cx="1432" cy="7320"/>
              </a:xfrm>
              <a:custGeom>
                <a:avLst/>
                <a:gdLst/>
                <a:ahLst/>
                <a:cxnLst/>
                <a:rect l="l" t="t" r="r" b="b"/>
                <a:pathLst>
                  <a:path w="18" h="92" extrusionOk="0">
                    <a:moveTo>
                      <a:pt x="18" y="0"/>
                    </a:moveTo>
                    <a:cubicBezTo>
                      <a:pt x="12" y="31"/>
                      <a:pt x="4" y="61"/>
                      <a:pt x="0" y="92"/>
                    </a:cubicBezTo>
                    <a:cubicBezTo>
                      <a:pt x="4" y="61"/>
                      <a:pt x="12" y="31"/>
                      <a:pt x="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9" name="Google Shape;409;p2"/>
              <p:cNvSpPr/>
              <p:nvPr/>
            </p:nvSpPr>
            <p:spPr>
              <a:xfrm>
                <a:off x="8666360" y="5242184"/>
                <a:ext cx="159" cy="2069"/>
              </a:xfrm>
              <a:custGeom>
                <a:avLst/>
                <a:gdLst/>
                <a:ahLst/>
                <a:cxnLst/>
                <a:rect l="l" t="t" r="r" b="b"/>
                <a:pathLst>
                  <a:path w="2" h="26" extrusionOk="0">
                    <a:moveTo>
                      <a:pt x="2" y="1"/>
                    </a:moveTo>
                    <a:cubicBezTo>
                      <a:pt x="2" y="10"/>
                      <a:pt x="0" y="17"/>
                      <a:pt x="0" y="26"/>
                    </a:cubicBezTo>
                    <a:cubicBezTo>
                      <a:pt x="0" y="17"/>
                      <a:pt x="2" y="10"/>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0" name="Google Shape;410;p2"/>
              <p:cNvSpPr/>
              <p:nvPr/>
            </p:nvSpPr>
            <p:spPr>
              <a:xfrm>
                <a:off x="8666838" y="5237410"/>
                <a:ext cx="398" cy="2546"/>
              </a:xfrm>
              <a:custGeom>
                <a:avLst/>
                <a:gdLst/>
                <a:ahLst/>
                <a:cxnLst/>
                <a:rect l="l" t="t" r="r" b="b"/>
                <a:pathLst>
                  <a:path w="5" h="32" extrusionOk="0">
                    <a:moveTo>
                      <a:pt x="5" y="0"/>
                    </a:moveTo>
                    <a:cubicBezTo>
                      <a:pt x="3" y="11"/>
                      <a:pt x="2" y="21"/>
                      <a:pt x="0" y="31"/>
                    </a:cubicBezTo>
                    <a:cubicBezTo>
                      <a:pt x="2" y="21"/>
                      <a:pt x="3" y="11"/>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1" name="Google Shape;411;p2"/>
              <p:cNvSpPr/>
              <p:nvPr/>
            </p:nvSpPr>
            <p:spPr>
              <a:xfrm>
                <a:off x="8828040" y="5335357"/>
                <a:ext cx="318" cy="318"/>
              </a:xfrm>
              <a:custGeom>
                <a:avLst/>
                <a:gdLst/>
                <a:ahLst/>
                <a:cxnLst/>
                <a:rect l="l" t="t" r="r" b="b"/>
                <a:pathLst>
                  <a:path w="4" h="4" extrusionOk="0">
                    <a:moveTo>
                      <a:pt x="3" y="1"/>
                    </a:moveTo>
                    <a:cubicBezTo>
                      <a:pt x="2" y="1"/>
                      <a:pt x="2" y="2"/>
                      <a:pt x="0" y="4"/>
                    </a:cubicBezTo>
                    <a:cubicBezTo>
                      <a:pt x="2" y="2"/>
                      <a:pt x="2" y="2"/>
                      <a:pt x="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2" name="Google Shape;412;p2"/>
              <p:cNvSpPr/>
              <p:nvPr/>
            </p:nvSpPr>
            <p:spPr>
              <a:xfrm>
                <a:off x="8789689" y="5352782"/>
                <a:ext cx="477" cy="239"/>
              </a:xfrm>
              <a:custGeom>
                <a:avLst/>
                <a:gdLst/>
                <a:ahLst/>
                <a:cxnLst/>
                <a:rect l="l" t="t" r="r" b="b"/>
                <a:pathLst>
                  <a:path w="6" h="3" extrusionOk="0">
                    <a:moveTo>
                      <a:pt x="1" y="2"/>
                    </a:moveTo>
                    <a:cubicBezTo>
                      <a:pt x="2" y="2"/>
                      <a:pt x="4" y="2"/>
                      <a:pt x="5" y="1"/>
                    </a:cubicBezTo>
                    <a:cubicBezTo>
                      <a:pt x="4" y="2"/>
                      <a:pt x="2" y="2"/>
                      <a:pt x="1" y="2"/>
                    </a:cubicBezTo>
                    <a:cubicBezTo>
                      <a:pt x="1" y="2"/>
                      <a:pt x="1" y="2"/>
                      <a:pt x="1"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3" name="Google Shape;413;p2"/>
              <p:cNvSpPr/>
              <p:nvPr/>
            </p:nvSpPr>
            <p:spPr>
              <a:xfrm>
                <a:off x="8800988" y="5349679"/>
                <a:ext cx="318" cy="159"/>
              </a:xfrm>
              <a:custGeom>
                <a:avLst/>
                <a:gdLst/>
                <a:ahLst/>
                <a:cxnLst/>
                <a:rect l="l" t="t" r="r" b="b"/>
                <a:pathLst>
                  <a:path w="4" h="2" extrusionOk="0">
                    <a:moveTo>
                      <a:pt x="3" y="0"/>
                    </a:moveTo>
                    <a:cubicBezTo>
                      <a:pt x="2" y="2"/>
                      <a:pt x="0" y="2"/>
                      <a:pt x="0" y="2"/>
                    </a:cubicBezTo>
                    <a:cubicBezTo>
                      <a:pt x="0" y="2"/>
                      <a:pt x="2" y="2"/>
                      <a:pt x="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 name="Google Shape;414;p2"/>
              <p:cNvSpPr/>
              <p:nvPr/>
            </p:nvSpPr>
            <p:spPr>
              <a:xfrm>
                <a:off x="8804966" y="5348167"/>
                <a:ext cx="557" cy="159"/>
              </a:xfrm>
              <a:custGeom>
                <a:avLst/>
                <a:gdLst/>
                <a:ahLst/>
                <a:cxnLst/>
                <a:rect l="l" t="t" r="r" b="b"/>
                <a:pathLst>
                  <a:path w="7" h="2" extrusionOk="0">
                    <a:moveTo>
                      <a:pt x="6" y="0"/>
                    </a:moveTo>
                    <a:cubicBezTo>
                      <a:pt x="6" y="0"/>
                      <a:pt x="5" y="0"/>
                      <a:pt x="5" y="0"/>
                    </a:cubicBezTo>
                    <a:lnTo>
                      <a:pt x="5" y="0"/>
                    </a:lnTo>
                    <a:cubicBezTo>
                      <a:pt x="5" y="0"/>
                      <a:pt x="6" y="0"/>
                      <a:pt x="6" y="0"/>
                    </a:cubicBezTo>
                    <a:close/>
                    <a:moveTo>
                      <a:pt x="5" y="0"/>
                    </a:moveTo>
                    <a:lnTo>
                      <a:pt x="5" y="0"/>
                    </a:lnTo>
                    <a:cubicBezTo>
                      <a:pt x="3" y="0"/>
                      <a:pt x="2" y="2"/>
                      <a:pt x="0" y="2"/>
                    </a:cubicBezTo>
                    <a:lnTo>
                      <a:pt x="3" y="2"/>
                    </a:lnTo>
                    <a:cubicBezTo>
                      <a:pt x="4" y="1"/>
                      <a:pt x="5" y="0"/>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 name="Google Shape;415;p2"/>
              <p:cNvSpPr/>
              <p:nvPr/>
            </p:nvSpPr>
            <p:spPr>
              <a:xfrm>
                <a:off x="8809740" y="5346019"/>
                <a:ext cx="716" cy="318"/>
              </a:xfrm>
              <a:custGeom>
                <a:avLst/>
                <a:gdLst/>
                <a:ahLst/>
                <a:cxnLst/>
                <a:rect l="l" t="t" r="r" b="b"/>
                <a:pathLst>
                  <a:path w="9" h="4" extrusionOk="0">
                    <a:moveTo>
                      <a:pt x="8" y="1"/>
                    </a:moveTo>
                    <a:cubicBezTo>
                      <a:pt x="5" y="1"/>
                      <a:pt x="4" y="2"/>
                      <a:pt x="1" y="4"/>
                    </a:cubicBezTo>
                    <a:cubicBezTo>
                      <a:pt x="2" y="4"/>
                      <a:pt x="2" y="4"/>
                      <a:pt x="4" y="2"/>
                    </a:cubicBezTo>
                    <a:cubicBezTo>
                      <a:pt x="5" y="2"/>
                      <a:pt x="7" y="1"/>
                      <a:pt x="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 name="Google Shape;416;p2"/>
              <p:cNvSpPr/>
              <p:nvPr/>
            </p:nvSpPr>
            <p:spPr>
              <a:xfrm>
                <a:off x="8772980" y="5355010"/>
                <a:ext cx="2785" cy="318"/>
              </a:xfrm>
              <a:custGeom>
                <a:avLst/>
                <a:gdLst/>
                <a:ahLst/>
                <a:cxnLst/>
                <a:rect l="l" t="t" r="r" b="b"/>
                <a:pathLst>
                  <a:path w="35" h="4" extrusionOk="0">
                    <a:moveTo>
                      <a:pt x="34" y="1"/>
                    </a:moveTo>
                    <a:lnTo>
                      <a:pt x="34" y="1"/>
                    </a:lnTo>
                    <a:cubicBezTo>
                      <a:pt x="22" y="1"/>
                      <a:pt x="12" y="2"/>
                      <a:pt x="0" y="4"/>
                    </a:cubicBezTo>
                    <a:lnTo>
                      <a:pt x="2" y="4"/>
                    </a:lnTo>
                    <a:cubicBezTo>
                      <a:pt x="14" y="2"/>
                      <a:pt x="24" y="1"/>
                      <a:pt x="3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7" name="Google Shape;417;p2"/>
              <p:cNvSpPr/>
              <p:nvPr/>
            </p:nvSpPr>
            <p:spPr>
              <a:xfrm>
                <a:off x="8754202" y="5354453"/>
                <a:ext cx="1512" cy="318"/>
              </a:xfrm>
              <a:custGeom>
                <a:avLst/>
                <a:gdLst/>
                <a:ahLst/>
                <a:cxnLst/>
                <a:rect l="l" t="t" r="r" b="b"/>
                <a:pathLst>
                  <a:path w="19" h="4" extrusionOk="0">
                    <a:moveTo>
                      <a:pt x="1" y="1"/>
                    </a:moveTo>
                    <a:lnTo>
                      <a:pt x="5" y="1"/>
                    </a:lnTo>
                    <a:lnTo>
                      <a:pt x="5" y="1"/>
                    </a:lnTo>
                    <a:cubicBezTo>
                      <a:pt x="3" y="1"/>
                      <a:pt x="2" y="1"/>
                      <a:pt x="1" y="1"/>
                    </a:cubicBezTo>
                    <a:close/>
                    <a:moveTo>
                      <a:pt x="5" y="1"/>
                    </a:moveTo>
                    <a:lnTo>
                      <a:pt x="5" y="1"/>
                    </a:lnTo>
                    <a:cubicBezTo>
                      <a:pt x="5" y="1"/>
                      <a:pt x="6" y="2"/>
                      <a:pt x="7" y="2"/>
                    </a:cubicBezTo>
                    <a:lnTo>
                      <a:pt x="10" y="2"/>
                    </a:lnTo>
                    <a:lnTo>
                      <a:pt x="5" y="1"/>
                    </a:lnTo>
                    <a:close/>
                    <a:moveTo>
                      <a:pt x="10" y="2"/>
                    </a:moveTo>
                    <a:lnTo>
                      <a:pt x="18" y="4"/>
                    </a:lnTo>
                    <a:cubicBezTo>
                      <a:pt x="15" y="2"/>
                      <a:pt x="12" y="2"/>
                      <a:pt x="10"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8" name="Google Shape;418;p2"/>
              <p:cNvSpPr/>
              <p:nvPr/>
            </p:nvSpPr>
            <p:spPr>
              <a:xfrm>
                <a:off x="8760090" y="5355010"/>
                <a:ext cx="1671" cy="239"/>
              </a:xfrm>
              <a:custGeom>
                <a:avLst/>
                <a:gdLst/>
                <a:ahLst/>
                <a:cxnLst/>
                <a:rect l="l" t="t" r="r" b="b"/>
                <a:pathLst>
                  <a:path w="21" h="3" extrusionOk="0">
                    <a:moveTo>
                      <a:pt x="0" y="1"/>
                    </a:moveTo>
                    <a:cubicBezTo>
                      <a:pt x="4" y="2"/>
                      <a:pt x="7" y="2"/>
                      <a:pt x="9" y="2"/>
                    </a:cubicBezTo>
                    <a:lnTo>
                      <a:pt x="9" y="2"/>
                    </a:lnTo>
                    <a:cubicBezTo>
                      <a:pt x="7" y="2"/>
                      <a:pt x="4" y="1"/>
                      <a:pt x="0" y="1"/>
                    </a:cubicBezTo>
                    <a:close/>
                    <a:moveTo>
                      <a:pt x="9" y="2"/>
                    </a:moveTo>
                    <a:cubicBezTo>
                      <a:pt x="10" y="2"/>
                      <a:pt x="11" y="2"/>
                      <a:pt x="12" y="2"/>
                    </a:cubicBezTo>
                    <a:lnTo>
                      <a:pt x="21" y="2"/>
                    </a:lnTo>
                    <a:cubicBezTo>
                      <a:pt x="17" y="2"/>
                      <a:pt x="13" y="2"/>
                      <a:pt x="9"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9" name="Google Shape;419;p2"/>
              <p:cNvSpPr/>
              <p:nvPr/>
            </p:nvSpPr>
            <p:spPr>
              <a:xfrm>
                <a:off x="8823664" y="5338381"/>
                <a:ext cx="318" cy="239"/>
              </a:xfrm>
              <a:custGeom>
                <a:avLst/>
                <a:gdLst/>
                <a:ahLst/>
                <a:cxnLst/>
                <a:rect l="l" t="t" r="r" b="b"/>
                <a:pathLst>
                  <a:path w="4" h="3" extrusionOk="0">
                    <a:moveTo>
                      <a:pt x="4" y="1"/>
                    </a:moveTo>
                    <a:lnTo>
                      <a:pt x="4" y="1"/>
                    </a:lnTo>
                    <a:cubicBezTo>
                      <a:pt x="2" y="1"/>
                      <a:pt x="2" y="2"/>
                      <a:pt x="1" y="2"/>
                    </a:cubicBezTo>
                    <a:cubicBezTo>
                      <a:pt x="2" y="2"/>
                      <a:pt x="2" y="1"/>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 name="Google Shape;420;p2"/>
              <p:cNvSpPr/>
              <p:nvPr/>
            </p:nvSpPr>
            <p:spPr>
              <a:xfrm>
                <a:off x="8813002" y="5343712"/>
                <a:ext cx="2069" cy="1114"/>
              </a:xfrm>
              <a:custGeom>
                <a:avLst/>
                <a:gdLst/>
                <a:ahLst/>
                <a:cxnLst/>
                <a:rect l="l" t="t" r="r" b="b"/>
                <a:pathLst>
                  <a:path w="26" h="14" extrusionOk="0">
                    <a:moveTo>
                      <a:pt x="25" y="0"/>
                    </a:moveTo>
                    <a:cubicBezTo>
                      <a:pt x="17" y="5"/>
                      <a:pt x="10" y="9"/>
                      <a:pt x="2" y="12"/>
                    </a:cubicBezTo>
                    <a:cubicBezTo>
                      <a:pt x="1" y="13"/>
                      <a:pt x="1" y="13"/>
                      <a:pt x="1" y="13"/>
                    </a:cubicBezTo>
                    <a:cubicBezTo>
                      <a:pt x="10" y="9"/>
                      <a:pt x="17" y="5"/>
                      <a:pt x="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1" name="Google Shape;421;p2"/>
              <p:cNvSpPr/>
              <p:nvPr/>
            </p:nvSpPr>
            <p:spPr>
              <a:xfrm>
                <a:off x="8830746" y="5331061"/>
                <a:ext cx="3103" cy="2387"/>
              </a:xfrm>
              <a:custGeom>
                <a:avLst/>
                <a:gdLst/>
                <a:ahLst/>
                <a:cxnLst/>
                <a:rect l="l" t="t" r="r" b="b"/>
                <a:pathLst>
                  <a:path w="39" h="30" extrusionOk="0">
                    <a:moveTo>
                      <a:pt x="39" y="0"/>
                    </a:moveTo>
                    <a:lnTo>
                      <a:pt x="39" y="0"/>
                    </a:lnTo>
                    <a:cubicBezTo>
                      <a:pt x="36" y="2"/>
                      <a:pt x="34" y="4"/>
                      <a:pt x="31" y="6"/>
                    </a:cubicBezTo>
                    <a:lnTo>
                      <a:pt x="31" y="6"/>
                    </a:lnTo>
                    <a:cubicBezTo>
                      <a:pt x="33" y="4"/>
                      <a:pt x="36" y="2"/>
                      <a:pt x="39" y="0"/>
                    </a:cubicBezTo>
                    <a:close/>
                    <a:moveTo>
                      <a:pt x="31" y="6"/>
                    </a:moveTo>
                    <a:lnTo>
                      <a:pt x="31" y="6"/>
                    </a:lnTo>
                    <a:cubicBezTo>
                      <a:pt x="28" y="8"/>
                      <a:pt x="25" y="11"/>
                      <a:pt x="23" y="13"/>
                    </a:cubicBezTo>
                    <a:lnTo>
                      <a:pt x="23" y="13"/>
                    </a:lnTo>
                    <a:cubicBezTo>
                      <a:pt x="23" y="12"/>
                      <a:pt x="24" y="12"/>
                      <a:pt x="24" y="12"/>
                    </a:cubicBezTo>
                    <a:cubicBezTo>
                      <a:pt x="26" y="10"/>
                      <a:pt x="29" y="8"/>
                      <a:pt x="31" y="6"/>
                    </a:cubicBezTo>
                    <a:close/>
                    <a:moveTo>
                      <a:pt x="23" y="13"/>
                    </a:moveTo>
                    <a:cubicBezTo>
                      <a:pt x="22" y="13"/>
                      <a:pt x="22" y="13"/>
                      <a:pt x="21" y="13"/>
                    </a:cubicBezTo>
                    <a:cubicBezTo>
                      <a:pt x="19" y="15"/>
                      <a:pt x="17" y="17"/>
                      <a:pt x="15" y="19"/>
                    </a:cubicBezTo>
                    <a:lnTo>
                      <a:pt x="15" y="19"/>
                    </a:lnTo>
                    <a:cubicBezTo>
                      <a:pt x="17" y="17"/>
                      <a:pt x="20" y="15"/>
                      <a:pt x="23" y="13"/>
                    </a:cubicBezTo>
                    <a:close/>
                    <a:moveTo>
                      <a:pt x="15" y="19"/>
                    </a:moveTo>
                    <a:lnTo>
                      <a:pt x="15" y="19"/>
                    </a:lnTo>
                    <a:cubicBezTo>
                      <a:pt x="10" y="23"/>
                      <a:pt x="5" y="26"/>
                      <a:pt x="0" y="30"/>
                    </a:cubicBezTo>
                    <a:cubicBezTo>
                      <a:pt x="5" y="27"/>
                      <a:pt x="10" y="23"/>
                      <a:pt x="15" y="1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2" name="Google Shape;422;p2"/>
              <p:cNvSpPr/>
              <p:nvPr/>
            </p:nvSpPr>
            <p:spPr>
              <a:xfrm>
                <a:off x="8819686" y="5341086"/>
                <a:ext cx="80" cy="8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3" name="Google Shape;423;p2"/>
              <p:cNvSpPr/>
              <p:nvPr/>
            </p:nvSpPr>
            <p:spPr>
              <a:xfrm>
                <a:off x="8868938" y="5262872"/>
                <a:ext cx="159" cy="716"/>
              </a:xfrm>
              <a:custGeom>
                <a:avLst/>
                <a:gdLst/>
                <a:ahLst/>
                <a:cxnLst/>
                <a:rect l="l" t="t" r="r" b="b"/>
                <a:pathLst>
                  <a:path w="2" h="9" extrusionOk="0">
                    <a:moveTo>
                      <a:pt x="0" y="9"/>
                    </a:moveTo>
                    <a:cubicBezTo>
                      <a:pt x="2" y="6"/>
                      <a:pt x="2" y="3"/>
                      <a:pt x="2" y="0"/>
                    </a:cubicBezTo>
                    <a:cubicBezTo>
                      <a:pt x="2" y="3"/>
                      <a:pt x="2" y="6"/>
                      <a:pt x="0" y="9"/>
                    </a:cubicBezTo>
                    <a:cubicBezTo>
                      <a:pt x="0" y="9"/>
                      <a:pt x="0" y="9"/>
                      <a:pt x="0" y="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4" name="Google Shape;424;p2"/>
              <p:cNvSpPr/>
              <p:nvPr/>
            </p:nvSpPr>
            <p:spPr>
              <a:xfrm>
                <a:off x="8836236" y="5328355"/>
                <a:ext cx="557" cy="557"/>
              </a:xfrm>
              <a:custGeom>
                <a:avLst/>
                <a:gdLst/>
                <a:ahLst/>
                <a:cxnLst/>
                <a:rect l="l" t="t" r="r" b="b"/>
                <a:pathLst>
                  <a:path w="7" h="7" extrusionOk="0">
                    <a:moveTo>
                      <a:pt x="6" y="0"/>
                    </a:moveTo>
                    <a:cubicBezTo>
                      <a:pt x="5" y="2"/>
                      <a:pt x="2" y="5"/>
                      <a:pt x="1" y="6"/>
                    </a:cubicBezTo>
                    <a:cubicBezTo>
                      <a:pt x="2" y="5"/>
                      <a:pt x="5" y="2"/>
                      <a:pt x="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5" name="Google Shape;425;p2"/>
              <p:cNvSpPr/>
              <p:nvPr/>
            </p:nvSpPr>
            <p:spPr>
              <a:xfrm>
                <a:off x="8665883" y="5221576"/>
                <a:ext cx="203693" cy="133912"/>
              </a:xfrm>
              <a:custGeom>
                <a:avLst/>
                <a:gdLst/>
                <a:ahLst/>
                <a:cxnLst/>
                <a:rect l="l" t="t" r="r" b="b"/>
                <a:pathLst>
                  <a:path w="2560" h="1683" extrusionOk="0">
                    <a:moveTo>
                      <a:pt x="65" y="1"/>
                    </a:moveTo>
                    <a:cubicBezTo>
                      <a:pt x="59" y="15"/>
                      <a:pt x="55" y="32"/>
                      <a:pt x="50" y="46"/>
                    </a:cubicBezTo>
                    <a:cubicBezTo>
                      <a:pt x="50" y="49"/>
                      <a:pt x="49" y="51"/>
                      <a:pt x="49" y="52"/>
                    </a:cubicBezTo>
                    <a:cubicBezTo>
                      <a:pt x="45" y="68"/>
                      <a:pt x="40" y="83"/>
                      <a:pt x="37" y="98"/>
                    </a:cubicBezTo>
                    <a:cubicBezTo>
                      <a:pt x="37" y="99"/>
                      <a:pt x="37" y="99"/>
                      <a:pt x="36" y="101"/>
                    </a:cubicBezTo>
                    <a:cubicBezTo>
                      <a:pt x="30" y="130"/>
                      <a:pt x="22" y="160"/>
                      <a:pt x="18" y="191"/>
                    </a:cubicBezTo>
                    <a:cubicBezTo>
                      <a:pt x="18" y="194"/>
                      <a:pt x="17" y="197"/>
                      <a:pt x="17" y="199"/>
                    </a:cubicBezTo>
                    <a:cubicBezTo>
                      <a:pt x="15" y="210"/>
                      <a:pt x="14" y="220"/>
                      <a:pt x="12" y="230"/>
                    </a:cubicBezTo>
                    <a:cubicBezTo>
                      <a:pt x="11" y="239"/>
                      <a:pt x="9" y="250"/>
                      <a:pt x="8" y="260"/>
                    </a:cubicBezTo>
                    <a:cubicBezTo>
                      <a:pt x="8" y="269"/>
                      <a:pt x="6" y="276"/>
                      <a:pt x="6" y="285"/>
                    </a:cubicBezTo>
                    <a:cubicBezTo>
                      <a:pt x="5" y="298"/>
                      <a:pt x="3" y="311"/>
                      <a:pt x="3" y="325"/>
                    </a:cubicBezTo>
                    <a:lnTo>
                      <a:pt x="2" y="342"/>
                    </a:lnTo>
                    <a:cubicBezTo>
                      <a:pt x="0" y="363"/>
                      <a:pt x="0" y="382"/>
                      <a:pt x="0" y="403"/>
                    </a:cubicBezTo>
                    <a:cubicBezTo>
                      <a:pt x="0" y="428"/>
                      <a:pt x="0" y="451"/>
                      <a:pt x="2" y="476"/>
                    </a:cubicBezTo>
                    <a:cubicBezTo>
                      <a:pt x="2" y="481"/>
                      <a:pt x="3" y="485"/>
                      <a:pt x="3" y="490"/>
                    </a:cubicBezTo>
                    <a:cubicBezTo>
                      <a:pt x="5" y="510"/>
                      <a:pt x="6" y="531"/>
                      <a:pt x="9" y="550"/>
                    </a:cubicBezTo>
                    <a:cubicBezTo>
                      <a:pt x="9" y="554"/>
                      <a:pt x="11" y="559"/>
                      <a:pt x="11" y="565"/>
                    </a:cubicBezTo>
                    <a:cubicBezTo>
                      <a:pt x="14" y="585"/>
                      <a:pt x="17" y="604"/>
                      <a:pt x="20" y="625"/>
                    </a:cubicBezTo>
                    <a:cubicBezTo>
                      <a:pt x="21" y="628"/>
                      <a:pt x="21" y="632"/>
                      <a:pt x="21" y="635"/>
                    </a:cubicBezTo>
                    <a:cubicBezTo>
                      <a:pt x="25" y="659"/>
                      <a:pt x="31" y="681"/>
                      <a:pt x="36" y="705"/>
                    </a:cubicBezTo>
                    <a:cubicBezTo>
                      <a:pt x="61" y="802"/>
                      <a:pt x="95" y="896"/>
                      <a:pt x="140" y="984"/>
                    </a:cubicBezTo>
                    <a:cubicBezTo>
                      <a:pt x="140" y="984"/>
                      <a:pt x="142" y="986"/>
                      <a:pt x="142" y="987"/>
                    </a:cubicBezTo>
                    <a:cubicBezTo>
                      <a:pt x="152" y="1008"/>
                      <a:pt x="164" y="1029"/>
                      <a:pt x="176" y="1049"/>
                    </a:cubicBezTo>
                    <a:lnTo>
                      <a:pt x="177" y="1052"/>
                    </a:lnTo>
                    <a:cubicBezTo>
                      <a:pt x="202" y="1095"/>
                      <a:pt x="230" y="1136"/>
                      <a:pt x="260" y="1174"/>
                    </a:cubicBezTo>
                    <a:cubicBezTo>
                      <a:pt x="261" y="1177"/>
                      <a:pt x="264" y="1180"/>
                      <a:pt x="265" y="1183"/>
                    </a:cubicBezTo>
                    <a:cubicBezTo>
                      <a:pt x="277" y="1198"/>
                      <a:pt x="290" y="1213"/>
                      <a:pt x="302" y="1227"/>
                    </a:cubicBezTo>
                    <a:lnTo>
                      <a:pt x="317" y="1245"/>
                    </a:lnTo>
                    <a:cubicBezTo>
                      <a:pt x="327" y="1257"/>
                      <a:pt x="338" y="1269"/>
                      <a:pt x="349" y="1280"/>
                    </a:cubicBezTo>
                    <a:cubicBezTo>
                      <a:pt x="355" y="1286"/>
                      <a:pt x="360" y="1292"/>
                      <a:pt x="366" y="1298"/>
                    </a:cubicBezTo>
                    <a:cubicBezTo>
                      <a:pt x="377" y="1310"/>
                      <a:pt x="391" y="1323"/>
                      <a:pt x="404" y="1335"/>
                    </a:cubicBezTo>
                    <a:cubicBezTo>
                      <a:pt x="408" y="1339"/>
                      <a:pt x="411" y="1342"/>
                      <a:pt x="416" y="1347"/>
                    </a:cubicBezTo>
                    <a:cubicBezTo>
                      <a:pt x="433" y="1363"/>
                      <a:pt x="451" y="1378"/>
                      <a:pt x="470" y="1392"/>
                    </a:cubicBezTo>
                    <a:cubicBezTo>
                      <a:pt x="472" y="1395"/>
                      <a:pt x="475" y="1397"/>
                      <a:pt x="476" y="1398"/>
                    </a:cubicBezTo>
                    <a:cubicBezTo>
                      <a:pt x="492" y="1411"/>
                      <a:pt x="510" y="1425"/>
                      <a:pt x="528" y="1436"/>
                    </a:cubicBezTo>
                    <a:cubicBezTo>
                      <a:pt x="532" y="1441"/>
                      <a:pt x="536" y="1444"/>
                      <a:pt x="541" y="1447"/>
                    </a:cubicBezTo>
                    <a:cubicBezTo>
                      <a:pt x="558" y="1459"/>
                      <a:pt x="576" y="1472"/>
                      <a:pt x="594" y="1484"/>
                    </a:cubicBezTo>
                    <a:cubicBezTo>
                      <a:pt x="597" y="1485"/>
                      <a:pt x="600" y="1487"/>
                      <a:pt x="601" y="1488"/>
                    </a:cubicBezTo>
                    <a:cubicBezTo>
                      <a:pt x="606" y="1491"/>
                      <a:pt x="610" y="1492"/>
                      <a:pt x="614" y="1495"/>
                    </a:cubicBezTo>
                    <a:cubicBezTo>
                      <a:pt x="666" y="1528"/>
                      <a:pt x="720" y="1556"/>
                      <a:pt x="778" y="1579"/>
                    </a:cubicBezTo>
                    <a:cubicBezTo>
                      <a:pt x="788" y="1584"/>
                      <a:pt x="799" y="1588"/>
                      <a:pt x="809" y="1593"/>
                    </a:cubicBezTo>
                    <a:lnTo>
                      <a:pt x="810" y="1593"/>
                    </a:lnTo>
                    <a:cubicBezTo>
                      <a:pt x="905" y="1631"/>
                      <a:pt x="1006" y="1657"/>
                      <a:pt x="1111" y="1671"/>
                    </a:cubicBezTo>
                    <a:lnTo>
                      <a:pt x="1127" y="1674"/>
                    </a:lnTo>
                    <a:cubicBezTo>
                      <a:pt x="1146" y="1675"/>
                      <a:pt x="1165" y="1677"/>
                      <a:pt x="1184" y="1678"/>
                    </a:cubicBezTo>
                    <a:lnTo>
                      <a:pt x="1205" y="1679"/>
                    </a:lnTo>
                    <a:cubicBezTo>
                      <a:pt x="1229" y="1681"/>
                      <a:pt x="1252" y="1682"/>
                      <a:pt x="1276" y="1682"/>
                    </a:cubicBezTo>
                    <a:lnTo>
                      <a:pt x="1280" y="1682"/>
                    </a:lnTo>
                    <a:cubicBezTo>
                      <a:pt x="1301" y="1682"/>
                      <a:pt x="1321" y="1682"/>
                      <a:pt x="1342" y="1681"/>
                    </a:cubicBezTo>
                    <a:lnTo>
                      <a:pt x="1346" y="1681"/>
                    </a:lnTo>
                    <a:cubicBezTo>
                      <a:pt x="1358" y="1679"/>
                      <a:pt x="1368" y="1679"/>
                      <a:pt x="1380" y="1678"/>
                    </a:cubicBezTo>
                    <a:cubicBezTo>
                      <a:pt x="1441" y="1674"/>
                      <a:pt x="1499" y="1665"/>
                      <a:pt x="1555" y="1651"/>
                    </a:cubicBezTo>
                    <a:lnTo>
                      <a:pt x="1561" y="1651"/>
                    </a:lnTo>
                    <a:cubicBezTo>
                      <a:pt x="1608" y="1640"/>
                      <a:pt x="1653" y="1628"/>
                      <a:pt x="1698" y="1612"/>
                    </a:cubicBezTo>
                    <a:lnTo>
                      <a:pt x="1701" y="1612"/>
                    </a:lnTo>
                    <a:cubicBezTo>
                      <a:pt x="1717" y="1606"/>
                      <a:pt x="1732" y="1600"/>
                      <a:pt x="1748" y="1594"/>
                    </a:cubicBezTo>
                    <a:cubicBezTo>
                      <a:pt x="1750" y="1593"/>
                      <a:pt x="1751" y="1593"/>
                      <a:pt x="1754" y="1591"/>
                    </a:cubicBezTo>
                    <a:cubicBezTo>
                      <a:pt x="1772" y="1584"/>
                      <a:pt x="1791" y="1576"/>
                      <a:pt x="1809" y="1568"/>
                    </a:cubicBezTo>
                    <a:cubicBezTo>
                      <a:pt x="1812" y="1566"/>
                      <a:pt x="1813" y="1566"/>
                      <a:pt x="1816" y="1565"/>
                    </a:cubicBezTo>
                    <a:cubicBezTo>
                      <a:pt x="1828" y="1559"/>
                      <a:pt x="1838" y="1554"/>
                      <a:pt x="1850" y="1548"/>
                    </a:cubicBezTo>
                    <a:cubicBezTo>
                      <a:pt x="1857" y="1544"/>
                      <a:pt x="1866" y="1540"/>
                      <a:pt x="1875" y="1535"/>
                    </a:cubicBezTo>
                    <a:cubicBezTo>
                      <a:pt x="1896" y="1525"/>
                      <a:pt x="1915" y="1513"/>
                      <a:pt x="1934" y="1503"/>
                    </a:cubicBezTo>
                    <a:cubicBezTo>
                      <a:pt x="1952" y="1492"/>
                      <a:pt x="1968" y="1482"/>
                      <a:pt x="1984" y="1470"/>
                    </a:cubicBezTo>
                    <a:cubicBezTo>
                      <a:pt x="1985" y="1470"/>
                      <a:pt x="1985" y="1470"/>
                      <a:pt x="1987" y="1469"/>
                    </a:cubicBezTo>
                    <a:cubicBezTo>
                      <a:pt x="2005" y="1457"/>
                      <a:pt x="2021" y="1445"/>
                      <a:pt x="2038" y="1434"/>
                    </a:cubicBezTo>
                    <a:cubicBezTo>
                      <a:pt x="2040" y="1432"/>
                      <a:pt x="2040" y="1432"/>
                      <a:pt x="2041" y="1431"/>
                    </a:cubicBezTo>
                    <a:cubicBezTo>
                      <a:pt x="2052" y="1423"/>
                      <a:pt x="2062" y="1414"/>
                      <a:pt x="2072" y="1407"/>
                    </a:cubicBezTo>
                    <a:cubicBezTo>
                      <a:pt x="2086" y="1397"/>
                      <a:pt x="2097" y="1386"/>
                      <a:pt x="2111" y="1376"/>
                    </a:cubicBezTo>
                    <a:cubicBezTo>
                      <a:pt x="2121" y="1367"/>
                      <a:pt x="2131" y="1358"/>
                      <a:pt x="2142" y="1350"/>
                    </a:cubicBezTo>
                    <a:cubicBezTo>
                      <a:pt x="2143" y="1347"/>
                      <a:pt x="2146" y="1345"/>
                      <a:pt x="2147" y="1342"/>
                    </a:cubicBezTo>
                    <a:cubicBezTo>
                      <a:pt x="2373" y="1136"/>
                      <a:pt x="2521" y="849"/>
                      <a:pt x="2554" y="528"/>
                    </a:cubicBezTo>
                    <a:cubicBezTo>
                      <a:pt x="2554" y="525"/>
                      <a:pt x="2554" y="522"/>
                      <a:pt x="2554" y="519"/>
                    </a:cubicBezTo>
                    <a:cubicBezTo>
                      <a:pt x="2557" y="481"/>
                      <a:pt x="2560" y="442"/>
                      <a:pt x="2560" y="403"/>
                    </a:cubicBezTo>
                    <a:cubicBezTo>
                      <a:pt x="2560" y="385"/>
                      <a:pt x="2560" y="366"/>
                      <a:pt x="2558" y="348"/>
                    </a:cubicBezTo>
                    <a:cubicBezTo>
                      <a:pt x="2558" y="345"/>
                      <a:pt x="2558" y="341"/>
                      <a:pt x="2557" y="336"/>
                    </a:cubicBezTo>
                    <a:cubicBezTo>
                      <a:pt x="2557" y="323"/>
                      <a:pt x="2555" y="310"/>
                      <a:pt x="2555" y="295"/>
                    </a:cubicBezTo>
                    <a:cubicBezTo>
                      <a:pt x="2554" y="289"/>
                      <a:pt x="2554" y="283"/>
                      <a:pt x="2552" y="278"/>
                    </a:cubicBezTo>
                    <a:cubicBezTo>
                      <a:pt x="2552" y="266"/>
                      <a:pt x="2551" y="254"/>
                      <a:pt x="2549" y="242"/>
                    </a:cubicBezTo>
                    <a:cubicBezTo>
                      <a:pt x="2548" y="236"/>
                      <a:pt x="2548" y="232"/>
                      <a:pt x="2547" y="226"/>
                    </a:cubicBezTo>
                    <a:cubicBezTo>
                      <a:pt x="2545" y="214"/>
                      <a:pt x="2544" y="202"/>
                      <a:pt x="2541" y="191"/>
                    </a:cubicBezTo>
                    <a:cubicBezTo>
                      <a:pt x="2539" y="182"/>
                      <a:pt x="2538" y="173"/>
                      <a:pt x="2536" y="164"/>
                    </a:cubicBezTo>
                    <a:cubicBezTo>
                      <a:pt x="2535" y="157"/>
                      <a:pt x="2533" y="148"/>
                      <a:pt x="2532" y="139"/>
                    </a:cubicBezTo>
                    <a:cubicBezTo>
                      <a:pt x="2530" y="130"/>
                      <a:pt x="2527" y="123"/>
                      <a:pt x="2526" y="114"/>
                    </a:cubicBezTo>
                    <a:cubicBezTo>
                      <a:pt x="2524" y="105"/>
                      <a:pt x="2521" y="98"/>
                      <a:pt x="2520" y="89"/>
                    </a:cubicBezTo>
                    <a:cubicBezTo>
                      <a:pt x="2517" y="79"/>
                      <a:pt x="2514" y="68"/>
                      <a:pt x="2511" y="58"/>
                    </a:cubicBezTo>
                    <a:lnTo>
                      <a:pt x="2507" y="39"/>
                    </a:lnTo>
                    <a:lnTo>
                      <a:pt x="2498" y="11"/>
                    </a:lnTo>
                    <a:cubicBezTo>
                      <a:pt x="2496" y="7"/>
                      <a:pt x="2495" y="4"/>
                      <a:pt x="2495" y="1"/>
                    </a:cubicBezTo>
                    <a:lnTo>
                      <a:pt x="2494" y="1"/>
                    </a:lnTo>
                    <a:cubicBezTo>
                      <a:pt x="2320" y="523"/>
                      <a:pt x="1831" y="877"/>
                      <a:pt x="1280" y="877"/>
                    </a:cubicBezTo>
                    <a:cubicBezTo>
                      <a:pt x="728" y="877"/>
                      <a:pt x="239" y="523"/>
                      <a:pt x="6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26" name="Google Shape;426;p2"/>
              <p:cNvSpPr/>
              <p:nvPr/>
            </p:nvSpPr>
            <p:spPr>
              <a:xfrm>
                <a:off x="7048150" y="4166262"/>
                <a:ext cx="70800" cy="70800"/>
              </a:xfrm>
              <a:prstGeom prst="ellipse">
                <a:avLst/>
              </a:prstGeom>
              <a:solidFill>
                <a:schemeClr val="accent6"/>
              </a:solidFill>
              <a:ln>
                <a:noFill/>
              </a:ln>
            </p:spPr>
            <p:txBody>
              <a:bodyPr spcFirstLastPara="1" wrap="square" lIns="91425" tIns="91425" rIns="91425" bIns="91425" anchor="ctr" anchorCtr="0">
                <a:noAutofit/>
              </a:bodyPr>
              <a:lstStyle/>
              <a:p>
                <a:endParaRPr/>
              </a:p>
            </p:txBody>
          </p:sp>
          <p:grpSp>
            <p:nvGrpSpPr>
              <p:cNvPr id="427" name="Google Shape;427;p2"/>
              <p:cNvGrpSpPr/>
              <p:nvPr/>
            </p:nvGrpSpPr>
            <p:grpSpPr>
              <a:xfrm>
                <a:off x="7186255" y="2730175"/>
                <a:ext cx="2492452" cy="2618565"/>
                <a:chOff x="7186255" y="2730175"/>
                <a:chExt cx="2492452" cy="2618565"/>
              </a:xfrm>
            </p:grpSpPr>
            <p:sp>
              <p:nvSpPr>
                <p:cNvPr id="428" name="Google Shape;428;p2"/>
                <p:cNvSpPr/>
                <p:nvPr/>
              </p:nvSpPr>
              <p:spPr>
                <a:xfrm>
                  <a:off x="7186255" y="2730175"/>
                  <a:ext cx="2492452" cy="2561357"/>
                </a:xfrm>
                <a:custGeom>
                  <a:avLst/>
                  <a:gdLst/>
                  <a:ahLst/>
                  <a:cxnLst/>
                  <a:rect l="l" t="t" r="r" b="b"/>
                  <a:pathLst>
                    <a:path w="31325" h="32191" extrusionOk="0">
                      <a:moveTo>
                        <a:pt x="22883" y="13643"/>
                      </a:moveTo>
                      <a:lnTo>
                        <a:pt x="22883" y="13643"/>
                      </a:lnTo>
                      <a:cubicBezTo>
                        <a:pt x="23524" y="14115"/>
                        <a:pt x="24132" y="14597"/>
                        <a:pt x="24708" y="15086"/>
                      </a:cubicBezTo>
                      <a:cubicBezTo>
                        <a:pt x="25736" y="15956"/>
                        <a:pt x="26657" y="16844"/>
                        <a:pt x="27459" y="17729"/>
                      </a:cubicBezTo>
                      <a:cubicBezTo>
                        <a:pt x="26657" y="18614"/>
                        <a:pt x="25736" y="19502"/>
                        <a:pt x="24709" y="20373"/>
                      </a:cubicBezTo>
                      <a:cubicBezTo>
                        <a:pt x="24133" y="20861"/>
                        <a:pt x="23524" y="21343"/>
                        <a:pt x="22883" y="21817"/>
                      </a:cubicBezTo>
                      <a:cubicBezTo>
                        <a:pt x="22970" y="20976"/>
                        <a:pt x="23029" y="20113"/>
                        <a:pt x="23061" y="19233"/>
                      </a:cubicBezTo>
                      <a:cubicBezTo>
                        <a:pt x="23080" y="18736"/>
                        <a:pt x="23089" y="18236"/>
                        <a:pt x="23089" y="17729"/>
                      </a:cubicBezTo>
                      <a:cubicBezTo>
                        <a:pt x="23089" y="17223"/>
                        <a:pt x="23080" y="16722"/>
                        <a:pt x="23061" y="16226"/>
                      </a:cubicBezTo>
                      <a:cubicBezTo>
                        <a:pt x="23029" y="15345"/>
                        <a:pt x="22970" y="14482"/>
                        <a:pt x="22883" y="13643"/>
                      </a:cubicBezTo>
                      <a:close/>
                      <a:moveTo>
                        <a:pt x="15354" y="0"/>
                      </a:moveTo>
                      <a:lnTo>
                        <a:pt x="15354" y="181"/>
                      </a:lnTo>
                      <a:cubicBezTo>
                        <a:pt x="16172" y="181"/>
                        <a:pt x="16962" y="486"/>
                        <a:pt x="17705" y="1055"/>
                      </a:cubicBezTo>
                      <a:cubicBezTo>
                        <a:pt x="17750" y="1089"/>
                        <a:pt x="17794" y="1122"/>
                        <a:pt x="17838" y="1159"/>
                      </a:cubicBezTo>
                      <a:cubicBezTo>
                        <a:pt x="17876" y="1190"/>
                        <a:pt x="17915" y="1221"/>
                        <a:pt x="17951" y="1255"/>
                      </a:cubicBezTo>
                      <a:cubicBezTo>
                        <a:pt x="17997" y="1293"/>
                        <a:pt x="18043" y="1333"/>
                        <a:pt x="18088" y="1374"/>
                      </a:cubicBezTo>
                      <a:cubicBezTo>
                        <a:pt x="18100" y="1386"/>
                        <a:pt x="18113" y="1396"/>
                        <a:pt x="18125" y="1408"/>
                      </a:cubicBezTo>
                      <a:cubicBezTo>
                        <a:pt x="18172" y="1452"/>
                        <a:pt x="18219" y="1496"/>
                        <a:pt x="18266" y="1542"/>
                      </a:cubicBezTo>
                      <a:cubicBezTo>
                        <a:pt x="18294" y="1570"/>
                        <a:pt x="18322" y="1598"/>
                        <a:pt x="18350" y="1626"/>
                      </a:cubicBezTo>
                      <a:cubicBezTo>
                        <a:pt x="18583" y="1860"/>
                        <a:pt x="18810" y="2122"/>
                        <a:pt x="19031" y="2409"/>
                      </a:cubicBezTo>
                      <a:cubicBezTo>
                        <a:pt x="19635" y="3194"/>
                        <a:pt x="20188" y="4166"/>
                        <a:pt x="20677" y="5293"/>
                      </a:cubicBezTo>
                      <a:cubicBezTo>
                        <a:pt x="21372" y="6899"/>
                        <a:pt x="21935" y="8818"/>
                        <a:pt x="22321" y="10951"/>
                      </a:cubicBezTo>
                      <a:cubicBezTo>
                        <a:pt x="22456" y="11693"/>
                        <a:pt x="22568" y="12462"/>
                        <a:pt x="22658" y="13252"/>
                      </a:cubicBezTo>
                      <a:cubicBezTo>
                        <a:pt x="22331" y="13015"/>
                        <a:pt x="21997" y="12781"/>
                        <a:pt x="21654" y="12551"/>
                      </a:cubicBezTo>
                      <a:cubicBezTo>
                        <a:pt x="20976" y="12092"/>
                        <a:pt x="20269" y="11646"/>
                        <a:pt x="19536" y="11214"/>
                      </a:cubicBezTo>
                      <a:cubicBezTo>
                        <a:pt x="19506" y="11197"/>
                        <a:pt x="19477" y="11180"/>
                        <a:pt x="19449" y="11163"/>
                      </a:cubicBezTo>
                      <a:cubicBezTo>
                        <a:pt x="19372" y="11119"/>
                        <a:pt x="19297" y="11074"/>
                        <a:pt x="19222" y="11030"/>
                      </a:cubicBezTo>
                      <a:cubicBezTo>
                        <a:pt x="17978" y="10312"/>
                        <a:pt x="16732" y="9678"/>
                        <a:pt x="15504" y="9132"/>
                      </a:cubicBezTo>
                      <a:cubicBezTo>
                        <a:pt x="15340" y="9058"/>
                        <a:pt x="15177" y="8988"/>
                        <a:pt x="15013" y="8917"/>
                      </a:cubicBezTo>
                      <a:cubicBezTo>
                        <a:pt x="14461" y="8680"/>
                        <a:pt x="13913" y="8460"/>
                        <a:pt x="13372" y="8260"/>
                      </a:cubicBezTo>
                      <a:cubicBezTo>
                        <a:pt x="11196" y="7452"/>
                        <a:pt x="9120" y="6935"/>
                        <a:pt x="7266" y="6721"/>
                      </a:cubicBezTo>
                      <a:lnTo>
                        <a:pt x="7263" y="6721"/>
                      </a:lnTo>
                      <a:cubicBezTo>
                        <a:pt x="7166" y="6710"/>
                        <a:pt x="7072" y="6699"/>
                        <a:pt x="6976" y="6690"/>
                      </a:cubicBezTo>
                      <a:cubicBezTo>
                        <a:pt x="6946" y="6687"/>
                        <a:pt x="6918" y="6684"/>
                        <a:pt x="6889" y="6682"/>
                      </a:cubicBezTo>
                      <a:cubicBezTo>
                        <a:pt x="6818" y="6676"/>
                        <a:pt x="6749" y="6670"/>
                        <a:pt x="6678" y="6664"/>
                      </a:cubicBezTo>
                      <a:cubicBezTo>
                        <a:pt x="6650" y="6661"/>
                        <a:pt x="6621" y="6659"/>
                        <a:pt x="6593" y="6657"/>
                      </a:cubicBezTo>
                      <a:cubicBezTo>
                        <a:pt x="6499" y="6649"/>
                        <a:pt x="6405" y="6643"/>
                        <a:pt x="6312" y="6637"/>
                      </a:cubicBezTo>
                      <a:lnTo>
                        <a:pt x="6310" y="6637"/>
                      </a:lnTo>
                      <a:cubicBezTo>
                        <a:pt x="6216" y="6631"/>
                        <a:pt x="6125" y="6627"/>
                        <a:pt x="6032" y="6623"/>
                      </a:cubicBezTo>
                      <a:cubicBezTo>
                        <a:pt x="6005" y="6623"/>
                        <a:pt x="5979" y="6621"/>
                        <a:pt x="5952" y="6620"/>
                      </a:cubicBezTo>
                      <a:cubicBezTo>
                        <a:pt x="5883" y="6618"/>
                        <a:pt x="5815" y="6615"/>
                        <a:pt x="5748" y="6614"/>
                      </a:cubicBezTo>
                      <a:cubicBezTo>
                        <a:pt x="5721" y="6614"/>
                        <a:pt x="5696" y="6612"/>
                        <a:pt x="5670" y="6612"/>
                      </a:cubicBezTo>
                      <a:cubicBezTo>
                        <a:pt x="5580" y="6611"/>
                        <a:pt x="5490" y="6609"/>
                        <a:pt x="5400" y="6609"/>
                      </a:cubicBezTo>
                      <a:cubicBezTo>
                        <a:pt x="5365" y="6609"/>
                        <a:pt x="5330" y="6611"/>
                        <a:pt x="5294" y="6611"/>
                      </a:cubicBezTo>
                      <a:cubicBezTo>
                        <a:pt x="5294" y="6608"/>
                        <a:pt x="5293" y="6605"/>
                        <a:pt x="5291" y="6602"/>
                      </a:cubicBezTo>
                      <a:lnTo>
                        <a:pt x="5291" y="6602"/>
                      </a:lnTo>
                      <a:cubicBezTo>
                        <a:pt x="5310" y="6664"/>
                        <a:pt x="5324" y="6729"/>
                        <a:pt x="5331" y="6793"/>
                      </a:cubicBezTo>
                      <a:cubicBezTo>
                        <a:pt x="5363" y="6793"/>
                        <a:pt x="5396" y="6793"/>
                        <a:pt x="5428" y="6793"/>
                      </a:cubicBezTo>
                      <a:cubicBezTo>
                        <a:pt x="6003" y="6793"/>
                        <a:pt x="6610" y="6830"/>
                        <a:pt x="7245" y="6902"/>
                      </a:cubicBezTo>
                      <a:cubicBezTo>
                        <a:pt x="8983" y="7103"/>
                        <a:pt x="10925" y="7575"/>
                        <a:pt x="12965" y="8306"/>
                      </a:cubicBezTo>
                      <a:cubicBezTo>
                        <a:pt x="13725" y="8578"/>
                        <a:pt x="14497" y="8886"/>
                        <a:pt x="15276" y="9231"/>
                      </a:cubicBezTo>
                      <a:cubicBezTo>
                        <a:pt x="15315" y="9248"/>
                        <a:pt x="15357" y="9266"/>
                        <a:pt x="15396" y="9284"/>
                      </a:cubicBezTo>
                      <a:cubicBezTo>
                        <a:pt x="15569" y="9360"/>
                        <a:pt x="15741" y="9438"/>
                        <a:pt x="15915" y="9518"/>
                      </a:cubicBezTo>
                      <a:cubicBezTo>
                        <a:pt x="16174" y="9639"/>
                        <a:pt x="16435" y="9762"/>
                        <a:pt x="16695" y="9890"/>
                      </a:cubicBezTo>
                      <a:cubicBezTo>
                        <a:pt x="17505" y="10287"/>
                        <a:pt x="18318" y="10719"/>
                        <a:pt x="19131" y="11188"/>
                      </a:cubicBezTo>
                      <a:cubicBezTo>
                        <a:pt x="19163" y="11207"/>
                        <a:pt x="19197" y="11226"/>
                        <a:pt x="19230" y="11245"/>
                      </a:cubicBezTo>
                      <a:cubicBezTo>
                        <a:pt x="20109" y="11756"/>
                        <a:pt x="20951" y="12289"/>
                        <a:pt x="21752" y="12837"/>
                      </a:cubicBezTo>
                      <a:cubicBezTo>
                        <a:pt x="22054" y="13045"/>
                        <a:pt x="22352" y="13254"/>
                        <a:pt x="22643" y="13466"/>
                      </a:cubicBezTo>
                      <a:cubicBezTo>
                        <a:pt x="22656" y="13476"/>
                        <a:pt x="22671" y="13487"/>
                        <a:pt x="22684" y="13497"/>
                      </a:cubicBezTo>
                      <a:cubicBezTo>
                        <a:pt x="22687" y="13512"/>
                        <a:pt x="22689" y="13528"/>
                        <a:pt x="22690" y="13544"/>
                      </a:cubicBezTo>
                      <a:cubicBezTo>
                        <a:pt x="22776" y="14354"/>
                        <a:pt x="22838" y="15187"/>
                        <a:pt x="22873" y="16039"/>
                      </a:cubicBezTo>
                      <a:cubicBezTo>
                        <a:pt x="22895" y="16595"/>
                        <a:pt x="22908" y="17159"/>
                        <a:pt x="22908" y="17729"/>
                      </a:cubicBezTo>
                      <a:cubicBezTo>
                        <a:pt x="22908" y="18301"/>
                        <a:pt x="22895" y="18865"/>
                        <a:pt x="22873" y="19421"/>
                      </a:cubicBezTo>
                      <a:cubicBezTo>
                        <a:pt x="22838" y="20272"/>
                        <a:pt x="22776" y="21106"/>
                        <a:pt x="22690" y="21916"/>
                      </a:cubicBezTo>
                      <a:cubicBezTo>
                        <a:pt x="22689" y="21932"/>
                        <a:pt x="22686" y="21947"/>
                        <a:pt x="22684" y="21963"/>
                      </a:cubicBezTo>
                      <a:cubicBezTo>
                        <a:pt x="22673" y="21972"/>
                        <a:pt x="22661" y="21981"/>
                        <a:pt x="22648" y="21989"/>
                      </a:cubicBezTo>
                      <a:cubicBezTo>
                        <a:pt x="22366" y="22194"/>
                        <a:pt x="22079" y="22397"/>
                        <a:pt x="21788" y="22598"/>
                      </a:cubicBezTo>
                      <a:cubicBezTo>
                        <a:pt x="20976" y="23156"/>
                        <a:pt x="20122" y="23696"/>
                        <a:pt x="19231" y="24213"/>
                      </a:cubicBezTo>
                      <a:cubicBezTo>
                        <a:pt x="19197" y="24234"/>
                        <a:pt x="19165" y="24253"/>
                        <a:pt x="19131" y="24272"/>
                      </a:cubicBezTo>
                      <a:cubicBezTo>
                        <a:pt x="19044" y="24322"/>
                        <a:pt x="18956" y="24372"/>
                        <a:pt x="18869" y="24421"/>
                      </a:cubicBezTo>
                      <a:cubicBezTo>
                        <a:pt x="18143" y="24833"/>
                        <a:pt x="17417" y="25216"/>
                        <a:pt x="16695" y="25569"/>
                      </a:cubicBezTo>
                      <a:cubicBezTo>
                        <a:pt x="16435" y="25698"/>
                        <a:pt x="16174" y="25821"/>
                        <a:pt x="15915" y="25941"/>
                      </a:cubicBezTo>
                      <a:cubicBezTo>
                        <a:pt x="15741" y="26022"/>
                        <a:pt x="15569" y="26100"/>
                        <a:pt x="15396" y="26176"/>
                      </a:cubicBezTo>
                      <a:cubicBezTo>
                        <a:pt x="15357" y="26194"/>
                        <a:pt x="15315" y="26211"/>
                        <a:pt x="15276" y="26229"/>
                      </a:cubicBezTo>
                      <a:cubicBezTo>
                        <a:pt x="14495" y="26574"/>
                        <a:pt x="13723" y="26882"/>
                        <a:pt x="12965" y="27152"/>
                      </a:cubicBezTo>
                      <a:cubicBezTo>
                        <a:pt x="10925" y="27884"/>
                        <a:pt x="8983" y="28357"/>
                        <a:pt x="7245" y="28557"/>
                      </a:cubicBezTo>
                      <a:cubicBezTo>
                        <a:pt x="6610" y="28631"/>
                        <a:pt x="6003" y="28667"/>
                        <a:pt x="5427" y="28667"/>
                      </a:cubicBezTo>
                      <a:cubicBezTo>
                        <a:pt x="5286" y="28667"/>
                        <a:pt x="5147" y="28665"/>
                        <a:pt x="5010" y="28660"/>
                      </a:cubicBezTo>
                      <a:cubicBezTo>
                        <a:pt x="4193" y="28634"/>
                        <a:pt x="3448" y="28529"/>
                        <a:pt x="2792" y="28345"/>
                      </a:cubicBezTo>
                      <a:cubicBezTo>
                        <a:pt x="2266" y="28198"/>
                        <a:pt x="1800" y="27999"/>
                        <a:pt x="1396" y="27750"/>
                      </a:cubicBezTo>
                      <a:cubicBezTo>
                        <a:pt x="867" y="27423"/>
                        <a:pt x="449" y="27008"/>
                        <a:pt x="158" y="26505"/>
                      </a:cubicBezTo>
                      <a:cubicBezTo>
                        <a:pt x="158" y="26505"/>
                        <a:pt x="158" y="26505"/>
                        <a:pt x="158" y="26503"/>
                      </a:cubicBezTo>
                      <a:lnTo>
                        <a:pt x="0" y="26594"/>
                      </a:lnTo>
                      <a:cubicBezTo>
                        <a:pt x="218" y="26973"/>
                        <a:pt x="504" y="27303"/>
                        <a:pt x="848" y="27584"/>
                      </a:cubicBezTo>
                      <a:cubicBezTo>
                        <a:pt x="851" y="27587"/>
                        <a:pt x="854" y="27588"/>
                        <a:pt x="856" y="27590"/>
                      </a:cubicBezTo>
                      <a:cubicBezTo>
                        <a:pt x="859" y="27591"/>
                        <a:pt x="862" y="27594"/>
                        <a:pt x="863" y="27596"/>
                      </a:cubicBezTo>
                      <a:cubicBezTo>
                        <a:pt x="1371" y="28007"/>
                        <a:pt x="2006" y="28313"/>
                        <a:pt x="2742" y="28521"/>
                      </a:cubicBezTo>
                      <a:cubicBezTo>
                        <a:pt x="3527" y="28741"/>
                        <a:pt x="4429" y="28849"/>
                        <a:pt x="5424" y="28849"/>
                      </a:cubicBezTo>
                      <a:cubicBezTo>
                        <a:pt x="6008" y="28849"/>
                        <a:pt x="6624" y="28812"/>
                        <a:pt x="7266" y="28739"/>
                      </a:cubicBezTo>
                      <a:cubicBezTo>
                        <a:pt x="7880" y="28668"/>
                        <a:pt x="8519" y="28562"/>
                        <a:pt x="9179" y="28425"/>
                      </a:cubicBezTo>
                      <a:cubicBezTo>
                        <a:pt x="9238" y="28413"/>
                        <a:pt x="9298" y="28400"/>
                        <a:pt x="9359" y="28388"/>
                      </a:cubicBezTo>
                      <a:cubicBezTo>
                        <a:pt x="10634" y="28111"/>
                        <a:pt x="11983" y="27715"/>
                        <a:pt x="13372" y="27200"/>
                      </a:cubicBezTo>
                      <a:cubicBezTo>
                        <a:pt x="13913" y="26998"/>
                        <a:pt x="14461" y="26780"/>
                        <a:pt x="15013" y="26543"/>
                      </a:cubicBezTo>
                      <a:cubicBezTo>
                        <a:pt x="15127" y="26494"/>
                        <a:pt x="15240" y="26444"/>
                        <a:pt x="15354" y="26394"/>
                      </a:cubicBezTo>
                      <a:cubicBezTo>
                        <a:pt x="15404" y="26373"/>
                        <a:pt x="15454" y="26350"/>
                        <a:pt x="15504" y="26328"/>
                      </a:cubicBezTo>
                      <a:cubicBezTo>
                        <a:pt x="16657" y="25814"/>
                        <a:pt x="17825" y="25225"/>
                        <a:pt x="18992" y="24561"/>
                      </a:cubicBezTo>
                      <a:cubicBezTo>
                        <a:pt x="19069" y="24516"/>
                        <a:pt x="19146" y="24474"/>
                        <a:pt x="19222" y="24430"/>
                      </a:cubicBezTo>
                      <a:cubicBezTo>
                        <a:pt x="19327" y="24369"/>
                        <a:pt x="19433" y="24307"/>
                        <a:pt x="19537" y="24246"/>
                      </a:cubicBezTo>
                      <a:cubicBezTo>
                        <a:pt x="20280" y="23808"/>
                        <a:pt x="20997" y="23355"/>
                        <a:pt x="21684" y="22889"/>
                      </a:cubicBezTo>
                      <a:cubicBezTo>
                        <a:pt x="22016" y="22664"/>
                        <a:pt x="22341" y="22437"/>
                        <a:pt x="22658" y="22207"/>
                      </a:cubicBezTo>
                      <a:lnTo>
                        <a:pt x="22658" y="22207"/>
                      </a:lnTo>
                      <a:cubicBezTo>
                        <a:pt x="22568" y="22998"/>
                        <a:pt x="22455" y="23767"/>
                        <a:pt x="22321" y="24511"/>
                      </a:cubicBezTo>
                      <a:cubicBezTo>
                        <a:pt x="21935" y="26643"/>
                        <a:pt x="21372" y="28560"/>
                        <a:pt x="20676" y="30167"/>
                      </a:cubicBezTo>
                      <a:cubicBezTo>
                        <a:pt x="20614" y="30311"/>
                        <a:pt x="20551" y="30453"/>
                        <a:pt x="20486" y="30591"/>
                      </a:cubicBezTo>
                      <a:cubicBezTo>
                        <a:pt x="20478" y="30587"/>
                        <a:pt x="20471" y="30584"/>
                        <a:pt x="20465" y="30579"/>
                      </a:cubicBezTo>
                      <a:lnTo>
                        <a:pt x="20464" y="30579"/>
                      </a:lnTo>
                      <a:cubicBezTo>
                        <a:pt x="20281" y="30485"/>
                        <a:pt x="20081" y="30435"/>
                        <a:pt x="19876" y="30435"/>
                      </a:cubicBezTo>
                      <a:lnTo>
                        <a:pt x="19872" y="30435"/>
                      </a:lnTo>
                      <a:cubicBezTo>
                        <a:pt x="19308" y="30436"/>
                        <a:pt x="18829" y="30805"/>
                        <a:pt x="18661" y="31313"/>
                      </a:cubicBezTo>
                      <a:cubicBezTo>
                        <a:pt x="18833" y="31837"/>
                        <a:pt x="19324" y="32190"/>
                        <a:pt x="19875" y="32190"/>
                      </a:cubicBezTo>
                      <a:cubicBezTo>
                        <a:pt x="20427" y="32190"/>
                        <a:pt x="20916" y="31837"/>
                        <a:pt x="21090" y="31313"/>
                      </a:cubicBezTo>
                      <a:cubicBezTo>
                        <a:pt x="21087" y="31305"/>
                        <a:pt x="21084" y="31296"/>
                        <a:pt x="21082" y="31289"/>
                      </a:cubicBezTo>
                      <a:cubicBezTo>
                        <a:pt x="21081" y="31288"/>
                        <a:pt x="21081" y="31286"/>
                        <a:pt x="21081" y="31285"/>
                      </a:cubicBezTo>
                      <a:cubicBezTo>
                        <a:pt x="21069" y="31252"/>
                        <a:pt x="21056" y="31220"/>
                        <a:pt x="21041" y="31189"/>
                      </a:cubicBezTo>
                      <a:cubicBezTo>
                        <a:pt x="21041" y="31187"/>
                        <a:pt x="21039" y="31185"/>
                        <a:pt x="21039" y="31183"/>
                      </a:cubicBezTo>
                      <a:cubicBezTo>
                        <a:pt x="21025" y="31152"/>
                        <a:pt x="21009" y="31121"/>
                        <a:pt x="20992" y="31092"/>
                      </a:cubicBezTo>
                      <a:cubicBezTo>
                        <a:pt x="20992" y="31092"/>
                        <a:pt x="20992" y="31090"/>
                        <a:pt x="20992" y="31090"/>
                      </a:cubicBezTo>
                      <a:cubicBezTo>
                        <a:pt x="20957" y="31028"/>
                        <a:pt x="20917" y="30971"/>
                        <a:pt x="20875" y="30915"/>
                      </a:cubicBezTo>
                      <a:lnTo>
                        <a:pt x="20873" y="30915"/>
                      </a:lnTo>
                      <a:cubicBezTo>
                        <a:pt x="20807" y="30833"/>
                        <a:pt x="20730" y="30757"/>
                        <a:pt x="20646" y="30694"/>
                      </a:cubicBezTo>
                      <a:lnTo>
                        <a:pt x="20645" y="30693"/>
                      </a:lnTo>
                      <a:cubicBezTo>
                        <a:pt x="20643" y="30691"/>
                        <a:pt x="20642" y="30690"/>
                        <a:pt x="20640" y="30690"/>
                      </a:cubicBezTo>
                      <a:cubicBezTo>
                        <a:pt x="20708" y="30541"/>
                        <a:pt x="20776" y="30391"/>
                        <a:pt x="20842" y="30238"/>
                      </a:cubicBezTo>
                      <a:cubicBezTo>
                        <a:pt x="21584" y="28526"/>
                        <a:pt x="22173" y="26469"/>
                        <a:pt x="22564" y="24182"/>
                      </a:cubicBezTo>
                      <a:cubicBezTo>
                        <a:pt x="22659" y="23612"/>
                        <a:pt x="22743" y="23028"/>
                        <a:pt x="22815" y="22431"/>
                      </a:cubicBezTo>
                      <a:cubicBezTo>
                        <a:pt x="22830" y="22309"/>
                        <a:pt x="22843" y="22185"/>
                        <a:pt x="22857" y="22063"/>
                      </a:cubicBezTo>
                      <a:cubicBezTo>
                        <a:pt x="22958" y="21989"/>
                        <a:pt x="23057" y="21916"/>
                        <a:pt x="23156" y="21841"/>
                      </a:cubicBezTo>
                      <a:cubicBezTo>
                        <a:pt x="23637" y="21481"/>
                        <a:pt x="24101" y="21116"/>
                        <a:pt x="24546" y="20748"/>
                      </a:cubicBezTo>
                      <a:cubicBezTo>
                        <a:pt x="24724" y="20599"/>
                        <a:pt x="24901" y="20451"/>
                        <a:pt x="25073" y="20300"/>
                      </a:cubicBezTo>
                      <a:cubicBezTo>
                        <a:pt x="26002" y="19498"/>
                        <a:pt x="26843" y="18682"/>
                        <a:pt x="27581" y="17866"/>
                      </a:cubicBezTo>
                      <a:cubicBezTo>
                        <a:pt x="28021" y="18359"/>
                        <a:pt x="28423" y="18851"/>
                        <a:pt x="28785" y="19339"/>
                      </a:cubicBezTo>
                      <a:cubicBezTo>
                        <a:pt x="29433" y="20212"/>
                        <a:pt x="29950" y="21069"/>
                        <a:pt x="30323" y="21889"/>
                      </a:cubicBezTo>
                      <a:cubicBezTo>
                        <a:pt x="30542" y="22375"/>
                        <a:pt x="30713" y="22848"/>
                        <a:pt x="30828" y="23302"/>
                      </a:cubicBezTo>
                      <a:cubicBezTo>
                        <a:pt x="31140" y="24524"/>
                        <a:pt x="31064" y="25615"/>
                        <a:pt x="30550" y="26505"/>
                      </a:cubicBezTo>
                      <a:lnTo>
                        <a:pt x="30707" y="26594"/>
                      </a:lnTo>
                      <a:cubicBezTo>
                        <a:pt x="31249" y="25656"/>
                        <a:pt x="31324" y="24511"/>
                        <a:pt x="31005" y="23257"/>
                      </a:cubicBezTo>
                      <a:cubicBezTo>
                        <a:pt x="30685" y="22003"/>
                        <a:pt x="29972" y="20635"/>
                        <a:pt x="28931" y="19231"/>
                      </a:cubicBezTo>
                      <a:cubicBezTo>
                        <a:pt x="28562" y="18733"/>
                        <a:pt x="28151" y="18233"/>
                        <a:pt x="27703" y="17731"/>
                      </a:cubicBezTo>
                      <a:cubicBezTo>
                        <a:pt x="28151" y="17228"/>
                        <a:pt x="28562" y="16726"/>
                        <a:pt x="28930" y="16230"/>
                      </a:cubicBezTo>
                      <a:cubicBezTo>
                        <a:pt x="29749" y="15127"/>
                        <a:pt x="30364" y="14045"/>
                        <a:pt x="30745" y="13024"/>
                      </a:cubicBezTo>
                      <a:cubicBezTo>
                        <a:pt x="30849" y="12746"/>
                        <a:pt x="30935" y="12472"/>
                        <a:pt x="31005" y="12204"/>
                      </a:cubicBezTo>
                      <a:cubicBezTo>
                        <a:pt x="31173" y="11546"/>
                        <a:pt x="31231" y="10917"/>
                        <a:pt x="31171" y="10334"/>
                      </a:cubicBezTo>
                      <a:lnTo>
                        <a:pt x="31171" y="10334"/>
                      </a:lnTo>
                      <a:cubicBezTo>
                        <a:pt x="31115" y="10360"/>
                        <a:pt x="31056" y="10382"/>
                        <a:pt x="30996" y="10401"/>
                      </a:cubicBezTo>
                      <a:cubicBezTo>
                        <a:pt x="31008" y="10528"/>
                        <a:pt x="31013" y="10658"/>
                        <a:pt x="31013" y="10789"/>
                      </a:cubicBezTo>
                      <a:cubicBezTo>
                        <a:pt x="31013" y="11223"/>
                        <a:pt x="30950" y="11680"/>
                        <a:pt x="30829" y="12158"/>
                      </a:cubicBezTo>
                      <a:cubicBezTo>
                        <a:pt x="30607" y="13027"/>
                        <a:pt x="30187" y="13962"/>
                        <a:pt x="29592" y="14930"/>
                      </a:cubicBezTo>
                      <a:cubicBezTo>
                        <a:pt x="29351" y="15323"/>
                        <a:pt x="29081" y="15719"/>
                        <a:pt x="28784" y="16121"/>
                      </a:cubicBezTo>
                      <a:cubicBezTo>
                        <a:pt x="28423" y="16607"/>
                        <a:pt x="28021" y="17100"/>
                        <a:pt x="27581" y="17594"/>
                      </a:cubicBezTo>
                      <a:cubicBezTo>
                        <a:pt x="26705" y="16626"/>
                        <a:pt x="25687" y="15657"/>
                        <a:pt x="24546" y="14712"/>
                      </a:cubicBezTo>
                      <a:cubicBezTo>
                        <a:pt x="24101" y="14342"/>
                        <a:pt x="23637" y="13978"/>
                        <a:pt x="23156" y="13618"/>
                      </a:cubicBezTo>
                      <a:cubicBezTo>
                        <a:pt x="23057" y="13544"/>
                        <a:pt x="22958" y="13470"/>
                        <a:pt x="22858" y="13397"/>
                      </a:cubicBezTo>
                      <a:cubicBezTo>
                        <a:pt x="22843" y="13266"/>
                        <a:pt x="22829" y="13135"/>
                        <a:pt x="22812" y="13005"/>
                      </a:cubicBezTo>
                      <a:cubicBezTo>
                        <a:pt x="22743" y="12419"/>
                        <a:pt x="22659" y="11845"/>
                        <a:pt x="22565" y="11285"/>
                      </a:cubicBezTo>
                      <a:cubicBezTo>
                        <a:pt x="22176" y="8994"/>
                        <a:pt x="21586" y="6935"/>
                        <a:pt x="20844" y="5221"/>
                      </a:cubicBezTo>
                      <a:cubicBezTo>
                        <a:pt x="20149" y="3617"/>
                        <a:pt x="19319" y="2317"/>
                        <a:pt x="18393" y="1412"/>
                      </a:cubicBezTo>
                      <a:cubicBezTo>
                        <a:pt x="17720" y="756"/>
                        <a:pt x="16993" y="308"/>
                        <a:pt x="16230" y="112"/>
                      </a:cubicBezTo>
                      <a:cubicBezTo>
                        <a:pt x="15943" y="39"/>
                        <a:pt x="15651" y="0"/>
                        <a:pt x="1535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9" name="Google Shape;429;p2"/>
                <p:cNvSpPr/>
                <p:nvPr/>
              </p:nvSpPr>
              <p:spPr>
                <a:xfrm>
                  <a:off x="8669944" y="514496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30" name="Google Shape;430;p2"/>
                <p:cNvSpPr/>
                <p:nvPr/>
              </p:nvSpPr>
              <p:spPr>
                <a:xfrm>
                  <a:off x="8665965" y="521482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nvGrpSpPr>
          <p:cNvPr id="431" name="Google Shape;431;p2"/>
          <p:cNvGrpSpPr/>
          <p:nvPr/>
        </p:nvGrpSpPr>
        <p:grpSpPr>
          <a:xfrm>
            <a:off x="8179139" y="1152157"/>
            <a:ext cx="1380464" cy="1380544"/>
            <a:chOff x="3406600" y="526625"/>
            <a:chExt cx="312400" cy="312425"/>
          </a:xfrm>
        </p:grpSpPr>
        <p:sp>
          <p:nvSpPr>
            <p:cNvPr id="432" name="Google Shape;432;p2"/>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33" name="Google Shape;433;p2"/>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34" name="Google Shape;434;p2"/>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5" name="Google Shape;435;p2"/>
            <p:cNvSpPr/>
            <p:nvPr/>
          </p:nvSpPr>
          <p:spPr>
            <a:xfrm>
              <a:off x="3410689" y="624652"/>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36" name="Google Shape;436;p2"/>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7" name="Google Shape;437;p2"/>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8" name="Google Shape;438;p2"/>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25020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9"/>
        <p:cNvGrpSpPr/>
        <p:nvPr/>
      </p:nvGrpSpPr>
      <p:grpSpPr>
        <a:xfrm>
          <a:off x="0" y="0"/>
          <a:ext cx="0" cy="0"/>
          <a:chOff x="0" y="0"/>
          <a:chExt cx="0" cy="0"/>
        </a:xfrm>
      </p:grpSpPr>
      <p:sp>
        <p:nvSpPr>
          <p:cNvPr id="440" name="Google Shape;440;p3"/>
          <p:cNvSpPr txBox="1">
            <a:spLocks noGrp="1"/>
          </p:cNvSpPr>
          <p:nvPr>
            <p:ph type="title"/>
          </p:nvPr>
        </p:nvSpPr>
        <p:spPr>
          <a:xfrm>
            <a:off x="714500" y="1883674"/>
            <a:ext cx="3288600" cy="1659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1" name="Google Shape;441;p3"/>
          <p:cNvSpPr txBox="1">
            <a:spLocks noGrp="1"/>
          </p:cNvSpPr>
          <p:nvPr>
            <p:ph type="title" idx="2" hasCustomPrompt="1"/>
          </p:nvPr>
        </p:nvSpPr>
        <p:spPr>
          <a:xfrm>
            <a:off x="714500" y="897263"/>
            <a:ext cx="1185600" cy="986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9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2" name="Google Shape;442;p3"/>
          <p:cNvSpPr txBox="1">
            <a:spLocks noGrp="1"/>
          </p:cNvSpPr>
          <p:nvPr>
            <p:ph type="subTitle" idx="1"/>
          </p:nvPr>
        </p:nvSpPr>
        <p:spPr>
          <a:xfrm>
            <a:off x="714500" y="3424304"/>
            <a:ext cx="3288600" cy="66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3"/>
          <p:cNvGrpSpPr/>
          <p:nvPr/>
        </p:nvGrpSpPr>
        <p:grpSpPr>
          <a:xfrm>
            <a:off x="2438239" y="4611057"/>
            <a:ext cx="1380464" cy="1380544"/>
            <a:chOff x="3406600" y="526625"/>
            <a:chExt cx="312400" cy="312425"/>
          </a:xfrm>
        </p:grpSpPr>
        <p:sp>
          <p:nvSpPr>
            <p:cNvPr id="444" name="Google Shape;444;p3"/>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45" name="Google Shape;445;p3"/>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46" name="Google Shape;446;p3"/>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7" name="Google Shape;447;p3"/>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48" name="Google Shape;448;p3"/>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9" name="Google Shape;449;p3"/>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50" name="Google Shape;450;p3"/>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451" name="Google Shape;451;p3"/>
          <p:cNvSpPr/>
          <p:nvPr/>
        </p:nvSpPr>
        <p:spPr>
          <a:xfrm>
            <a:off x="8858650" y="12647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2" name="Google Shape;452;p3"/>
          <p:cNvSpPr/>
          <p:nvPr/>
        </p:nvSpPr>
        <p:spPr>
          <a:xfrm>
            <a:off x="619663" y="46847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3" name="Google Shape;453;p3"/>
          <p:cNvSpPr/>
          <p:nvPr/>
        </p:nvSpPr>
        <p:spPr>
          <a:xfrm>
            <a:off x="4682787" y="49160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4" name="Google Shape;454;p3"/>
          <p:cNvSpPr/>
          <p:nvPr/>
        </p:nvSpPr>
        <p:spPr>
          <a:xfrm>
            <a:off x="7547337" y="49369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5" name="Google Shape;455;p3"/>
          <p:cNvSpPr/>
          <p:nvPr/>
        </p:nvSpPr>
        <p:spPr>
          <a:xfrm>
            <a:off x="5371125" y="-1516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6" name="Google Shape;456;p3"/>
          <p:cNvSpPr/>
          <p:nvPr/>
        </p:nvSpPr>
        <p:spPr>
          <a:xfrm rot="3310521">
            <a:off x="-617005" y="9596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7" name="Google Shape;457;p3"/>
          <p:cNvSpPr/>
          <p:nvPr/>
        </p:nvSpPr>
        <p:spPr>
          <a:xfrm>
            <a:off x="-204737" y="-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8" name="Google Shape;458;p3"/>
          <p:cNvSpPr/>
          <p:nvPr/>
        </p:nvSpPr>
        <p:spPr>
          <a:xfrm rot="3310521">
            <a:off x="8668620" y="-327701"/>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7521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grpSp>
        <p:nvGrpSpPr>
          <p:cNvPr id="15" name="Google Shape;15;p3"/>
          <p:cNvGrpSpPr/>
          <p:nvPr/>
        </p:nvGrpSpPr>
        <p:grpSpPr>
          <a:xfrm>
            <a:off x="183000" y="183000"/>
            <a:ext cx="8778000" cy="4777500"/>
            <a:chOff x="183000" y="183000"/>
            <a:chExt cx="8778000" cy="4777500"/>
          </a:xfrm>
        </p:grpSpPr>
        <p:sp>
          <p:nvSpPr>
            <p:cNvPr id="16" name="Google Shape;16;p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txBox="1">
            <a:spLocks noGrp="1"/>
          </p:cNvSpPr>
          <p:nvPr>
            <p:ph type="title"/>
          </p:nvPr>
        </p:nvSpPr>
        <p:spPr>
          <a:xfrm>
            <a:off x="3407625" y="2209698"/>
            <a:ext cx="50232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5233425" y="1042416"/>
            <a:ext cx="1371600" cy="91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9"/>
        <p:cNvGrpSpPr/>
        <p:nvPr/>
      </p:nvGrpSpPr>
      <p:grpSpPr>
        <a:xfrm>
          <a:off x="0" y="0"/>
          <a:ext cx="0" cy="0"/>
          <a:chOff x="0" y="0"/>
          <a:chExt cx="0" cy="0"/>
        </a:xfrm>
      </p:grpSpPr>
      <p:sp>
        <p:nvSpPr>
          <p:cNvPr id="460" name="Google Shape;4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1" name="Google Shape;461;p4"/>
          <p:cNvSpPr txBox="1">
            <a:spLocks noGrp="1"/>
          </p:cNvSpPr>
          <p:nvPr>
            <p:ph type="body" idx="1"/>
          </p:nvPr>
        </p:nvSpPr>
        <p:spPr>
          <a:xfrm>
            <a:off x="720000" y="1175189"/>
            <a:ext cx="7704000" cy="391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462" name="Google Shape;462;p4"/>
          <p:cNvSpPr/>
          <p:nvPr/>
        </p:nvSpPr>
        <p:spPr>
          <a:xfrm>
            <a:off x="8789655" y="50056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3" name="Google Shape;463;p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64" name="Google Shape;464;p4"/>
          <p:cNvSpPr/>
          <p:nvPr/>
        </p:nvSpPr>
        <p:spPr>
          <a:xfrm>
            <a:off x="8377850" y="43898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65" name="Google Shape;465;p4"/>
          <p:cNvSpPr/>
          <p:nvPr/>
        </p:nvSpPr>
        <p:spPr>
          <a:xfrm>
            <a:off x="8377925" y="43898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466" name="Google Shape;466;p4"/>
          <p:cNvSpPr/>
          <p:nvPr/>
        </p:nvSpPr>
        <p:spPr>
          <a:xfrm>
            <a:off x="8405802" y="44177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7" name="Google Shape;467;p4"/>
          <p:cNvSpPr/>
          <p:nvPr/>
        </p:nvSpPr>
        <p:spPr>
          <a:xfrm>
            <a:off x="8803781" y="48015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68" name="Google Shape;468;p4"/>
          <p:cNvSpPr/>
          <p:nvPr/>
        </p:nvSpPr>
        <p:spPr>
          <a:xfrm>
            <a:off x="9204749" y="49876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9" name="Google Shape;469;p4"/>
          <p:cNvSpPr/>
          <p:nvPr/>
        </p:nvSpPr>
        <p:spPr>
          <a:xfrm>
            <a:off x="8789655" y="49343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470" name="Google Shape;470;p4"/>
          <p:cNvSpPr/>
          <p:nvPr/>
        </p:nvSpPr>
        <p:spPr>
          <a:xfrm>
            <a:off x="8870222" y="48417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471" name="Google Shape;471;p4"/>
          <p:cNvSpPr/>
          <p:nvPr/>
        </p:nvSpPr>
        <p:spPr>
          <a:xfrm>
            <a:off x="7025275" y="4936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72" name="Google Shape;472;p4"/>
          <p:cNvSpPr/>
          <p:nvPr/>
        </p:nvSpPr>
        <p:spPr>
          <a:xfrm>
            <a:off x="8799325" y="3893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473" name="Google Shape;473;p4"/>
          <p:cNvGrpSpPr/>
          <p:nvPr/>
        </p:nvGrpSpPr>
        <p:grpSpPr>
          <a:xfrm>
            <a:off x="-748736" y="-174218"/>
            <a:ext cx="1380464" cy="1380544"/>
            <a:chOff x="3406600" y="526625"/>
            <a:chExt cx="312400" cy="312425"/>
          </a:xfrm>
        </p:grpSpPr>
        <p:sp>
          <p:nvSpPr>
            <p:cNvPr id="474" name="Google Shape;474;p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75" name="Google Shape;475;p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76" name="Google Shape;476;p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7" name="Google Shape;477;p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78" name="Google Shape;478;p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9" name="Google Shape;479;p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0" name="Google Shape;480;p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481" name="Google Shape;481;p4"/>
          <p:cNvSpPr/>
          <p:nvPr/>
        </p:nvSpPr>
        <p:spPr>
          <a:xfrm>
            <a:off x="335225" y="1368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2" name="Google Shape;482;p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3" name="Google Shape;483;p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4" name="Google Shape;484;p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5" name="Google Shape;485;p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86" name="Google Shape;486;p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73712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4"/>
        <p:cNvGrpSpPr/>
        <p:nvPr/>
      </p:nvGrpSpPr>
      <p:grpSpPr>
        <a:xfrm>
          <a:off x="0" y="0"/>
          <a:ext cx="0" cy="0"/>
          <a:chOff x="0" y="0"/>
          <a:chExt cx="0" cy="0"/>
        </a:xfrm>
      </p:grpSpPr>
      <p:sp>
        <p:nvSpPr>
          <p:cNvPr id="555" name="Google Shape;55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6" name="Google Shape;556;p7"/>
          <p:cNvSpPr txBox="1">
            <a:spLocks noGrp="1"/>
          </p:cNvSpPr>
          <p:nvPr>
            <p:ph type="subTitle" idx="1"/>
          </p:nvPr>
        </p:nvSpPr>
        <p:spPr>
          <a:xfrm>
            <a:off x="720000" y="1577663"/>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7" name="Google Shape;557;p7"/>
          <p:cNvSpPr>
            <a:spLocks noGrp="1"/>
          </p:cNvSpPr>
          <p:nvPr>
            <p:ph type="pic" idx="2"/>
          </p:nvPr>
        </p:nvSpPr>
        <p:spPr>
          <a:xfrm>
            <a:off x="5268950" y="1490063"/>
            <a:ext cx="3161700" cy="2473500"/>
          </a:xfrm>
          <a:prstGeom prst="rect">
            <a:avLst/>
          </a:prstGeom>
          <a:noFill/>
          <a:ln>
            <a:noFill/>
          </a:ln>
        </p:spPr>
      </p:sp>
      <p:grpSp>
        <p:nvGrpSpPr>
          <p:cNvPr id="558" name="Google Shape;558;p7"/>
          <p:cNvGrpSpPr/>
          <p:nvPr/>
        </p:nvGrpSpPr>
        <p:grpSpPr>
          <a:xfrm>
            <a:off x="-601761" y="4279482"/>
            <a:ext cx="1380464" cy="1380544"/>
            <a:chOff x="3406600" y="526625"/>
            <a:chExt cx="312400" cy="312425"/>
          </a:xfrm>
        </p:grpSpPr>
        <p:sp>
          <p:nvSpPr>
            <p:cNvPr id="559" name="Google Shape;559;p7"/>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560" name="Google Shape;560;p7"/>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1" name="Google Shape;561;p7"/>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2" name="Google Shape;562;p7"/>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563" name="Google Shape;563;p7"/>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4" name="Google Shape;564;p7"/>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5" name="Google Shape;565;p7"/>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566" name="Google Shape;566;p7"/>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67" name="Google Shape;567;p7"/>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8" name="Google Shape;568;p7"/>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9" name="Google Shape;569;p7"/>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70" name="Google Shape;570;p7"/>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1" name="Google Shape;571;p7"/>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2" name="Google Shape;572;p7"/>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73" name="Google Shape;573;p7"/>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574" name="Google Shape;574;p7"/>
          <p:cNvGrpSpPr/>
          <p:nvPr/>
        </p:nvGrpSpPr>
        <p:grpSpPr>
          <a:xfrm>
            <a:off x="8264527" y="48632"/>
            <a:ext cx="792593" cy="792593"/>
            <a:chOff x="2" y="143207"/>
            <a:chExt cx="792593" cy="792593"/>
          </a:xfrm>
        </p:grpSpPr>
        <p:sp>
          <p:nvSpPr>
            <p:cNvPr id="575" name="Google Shape;575;p7"/>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76" name="Google Shape;576;p7"/>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7" name="Google Shape;577;p7"/>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578" name="Google Shape;578;p7"/>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79" name="Google Shape;579;p7"/>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0" name="Google Shape;580;p7"/>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1" name="Google Shape;581;p7"/>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82" name="Google Shape;582;p7"/>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83" name="Google Shape;583;p7"/>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73854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4"/>
        <p:cNvGrpSpPr/>
        <p:nvPr/>
      </p:nvGrpSpPr>
      <p:grpSpPr>
        <a:xfrm>
          <a:off x="0" y="0"/>
          <a:ext cx="0" cy="0"/>
          <a:chOff x="0" y="0"/>
          <a:chExt cx="0" cy="0"/>
        </a:xfrm>
      </p:grpSpPr>
      <p:sp>
        <p:nvSpPr>
          <p:cNvPr id="585" name="Google Shape;585;p8"/>
          <p:cNvSpPr txBox="1">
            <a:spLocks noGrp="1"/>
          </p:cNvSpPr>
          <p:nvPr>
            <p:ph type="title"/>
          </p:nvPr>
        </p:nvSpPr>
        <p:spPr>
          <a:xfrm>
            <a:off x="2823775" y="1925725"/>
            <a:ext cx="5607000" cy="9339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86" name="Google Shape;586;p8"/>
          <p:cNvSpPr/>
          <p:nvPr/>
        </p:nvSpPr>
        <p:spPr>
          <a:xfrm flipH="1">
            <a:off x="2154806"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587" name="Google Shape;587;p8"/>
          <p:cNvGrpSpPr/>
          <p:nvPr/>
        </p:nvGrpSpPr>
        <p:grpSpPr>
          <a:xfrm>
            <a:off x="-549844" y="1257737"/>
            <a:ext cx="1239671" cy="1239671"/>
            <a:chOff x="3018507" y="4187863"/>
            <a:chExt cx="1239671" cy="1239671"/>
          </a:xfrm>
        </p:grpSpPr>
        <p:sp>
          <p:nvSpPr>
            <p:cNvPr id="588" name="Google Shape;588;p8"/>
            <p:cNvSpPr/>
            <p:nvPr/>
          </p:nvSpPr>
          <p:spPr>
            <a:xfrm flipH="1">
              <a:off x="3046458"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89" name="Google Shape;589;p8"/>
            <p:cNvSpPr/>
            <p:nvPr/>
          </p:nvSpPr>
          <p:spPr>
            <a:xfrm flipH="1">
              <a:off x="3018507"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90" name="Google Shape;590;p8"/>
            <p:cNvSpPr/>
            <p:nvPr/>
          </p:nvSpPr>
          <p:spPr>
            <a:xfrm flipH="1">
              <a:off x="4229329"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591" name="Google Shape;591;p8"/>
            <p:cNvSpPr/>
            <p:nvPr/>
          </p:nvSpPr>
          <p:spPr>
            <a:xfrm flipH="1">
              <a:off x="3164618"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2" name="Google Shape;592;p8"/>
            <p:cNvSpPr/>
            <p:nvPr/>
          </p:nvSpPr>
          <p:spPr>
            <a:xfrm flipH="1">
              <a:off x="3434419"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93" name="Google Shape;593;p8"/>
            <p:cNvSpPr/>
            <p:nvPr/>
          </p:nvSpPr>
          <p:spPr>
            <a:xfrm flipH="1">
              <a:off x="3430681"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4" name="Google Shape;594;p8"/>
            <p:cNvSpPr/>
            <p:nvPr/>
          </p:nvSpPr>
          <p:spPr>
            <a:xfrm flipH="1">
              <a:off x="3430234"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5" name="Google Shape;595;p8"/>
            <p:cNvSpPr/>
            <p:nvPr/>
          </p:nvSpPr>
          <p:spPr>
            <a:xfrm flipH="1">
              <a:off x="3430234"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6" name="Google Shape;596;p8"/>
            <p:cNvSpPr/>
            <p:nvPr/>
          </p:nvSpPr>
          <p:spPr>
            <a:xfrm flipH="1">
              <a:off x="3619843"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97" name="Google Shape;597;p8"/>
          <p:cNvSpPr/>
          <p:nvPr/>
        </p:nvSpPr>
        <p:spPr>
          <a:xfrm flipH="1">
            <a:off x="9220532" y="1355175"/>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98" name="Google Shape;598;p8"/>
          <p:cNvSpPr/>
          <p:nvPr/>
        </p:nvSpPr>
        <p:spPr>
          <a:xfrm flipH="1">
            <a:off x="487209" y="-247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99" name="Google Shape;599;p8"/>
          <p:cNvSpPr/>
          <p:nvPr/>
        </p:nvSpPr>
        <p:spPr>
          <a:xfrm flipH="1">
            <a:off x="487209" y="-247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0" name="Google Shape;600;p8"/>
          <p:cNvSpPr/>
          <p:nvPr/>
        </p:nvSpPr>
        <p:spPr>
          <a:xfrm flipH="1">
            <a:off x="487209" y="-42451"/>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01" name="Google Shape;601;p8"/>
          <p:cNvSpPr/>
          <p:nvPr/>
        </p:nvSpPr>
        <p:spPr>
          <a:xfrm flipH="1">
            <a:off x="774745" y="-218368"/>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02" name="Google Shape;602;p8"/>
          <p:cNvSpPr/>
          <p:nvPr/>
        </p:nvSpPr>
        <p:spPr>
          <a:xfrm flipH="1">
            <a:off x="2514952"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3" name="Google Shape;603;p8"/>
          <p:cNvSpPr/>
          <p:nvPr/>
        </p:nvSpPr>
        <p:spPr>
          <a:xfrm flipH="1">
            <a:off x="4868302"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4" name="Google Shape;604;p8"/>
          <p:cNvSpPr/>
          <p:nvPr/>
        </p:nvSpPr>
        <p:spPr>
          <a:xfrm flipH="1">
            <a:off x="1654077"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5" name="Google Shape;605;p8"/>
          <p:cNvSpPr/>
          <p:nvPr/>
        </p:nvSpPr>
        <p:spPr>
          <a:xfrm flipH="1">
            <a:off x="34590"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6" name="Google Shape;606;p8"/>
          <p:cNvSpPr/>
          <p:nvPr/>
        </p:nvSpPr>
        <p:spPr>
          <a:xfrm flipH="1">
            <a:off x="6991956"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07" name="Google Shape;607;p8"/>
          <p:cNvSpPr/>
          <p:nvPr/>
        </p:nvSpPr>
        <p:spPr>
          <a:xfrm rot="-3310521" flipH="1">
            <a:off x="7922456" y="407501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08" name="Google Shape;608;p8"/>
          <p:cNvSpPr/>
          <p:nvPr/>
        </p:nvSpPr>
        <p:spPr>
          <a:xfrm flipH="1">
            <a:off x="8561526" y="33625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609" name="Google Shape;609;p8"/>
          <p:cNvGrpSpPr/>
          <p:nvPr/>
        </p:nvGrpSpPr>
        <p:grpSpPr>
          <a:xfrm>
            <a:off x="3056589" y="4382657"/>
            <a:ext cx="1380464" cy="1380544"/>
            <a:chOff x="3406600" y="526625"/>
            <a:chExt cx="312400" cy="312425"/>
          </a:xfrm>
        </p:grpSpPr>
        <p:sp>
          <p:nvSpPr>
            <p:cNvPr id="610" name="Google Shape;610;p8"/>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611" name="Google Shape;611;p8"/>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12" name="Google Shape;612;p8"/>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3" name="Google Shape;613;p8"/>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614" name="Google Shape;614;p8"/>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5" name="Google Shape;615;p8"/>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6" name="Google Shape;616;p8"/>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83100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7"/>
        <p:cNvGrpSpPr/>
        <p:nvPr/>
      </p:nvGrpSpPr>
      <p:grpSpPr>
        <a:xfrm>
          <a:off x="0" y="0"/>
          <a:ext cx="0" cy="0"/>
          <a:chOff x="0" y="0"/>
          <a:chExt cx="0" cy="0"/>
        </a:xfrm>
      </p:grpSpPr>
      <p:sp>
        <p:nvSpPr>
          <p:cNvPr id="618" name="Google Shape;618;p9"/>
          <p:cNvSpPr txBox="1">
            <a:spLocks noGrp="1"/>
          </p:cNvSpPr>
          <p:nvPr>
            <p:ph type="title"/>
          </p:nvPr>
        </p:nvSpPr>
        <p:spPr>
          <a:xfrm>
            <a:off x="3939463" y="1206500"/>
            <a:ext cx="4488300" cy="196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109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9" name="Google Shape;619;p9"/>
          <p:cNvSpPr txBox="1">
            <a:spLocks noGrp="1"/>
          </p:cNvSpPr>
          <p:nvPr>
            <p:ph type="subTitle" idx="1"/>
          </p:nvPr>
        </p:nvSpPr>
        <p:spPr>
          <a:xfrm>
            <a:off x="3942555" y="3175325"/>
            <a:ext cx="4488300" cy="67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0" name="Google Shape;620;p9"/>
          <p:cNvSpPr/>
          <p:nvPr/>
        </p:nvSpPr>
        <p:spPr>
          <a:xfrm rot="600258">
            <a:off x="4545344" y="4427504"/>
            <a:ext cx="644889" cy="71603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21" name="Google Shape;621;p9"/>
          <p:cNvSpPr/>
          <p:nvPr/>
        </p:nvSpPr>
        <p:spPr>
          <a:xfrm rot="-2254975">
            <a:off x="112915" y="808062"/>
            <a:ext cx="539379" cy="59888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2" name="Google Shape;622;p9"/>
          <p:cNvGrpSpPr/>
          <p:nvPr/>
        </p:nvGrpSpPr>
        <p:grpSpPr>
          <a:xfrm>
            <a:off x="1338074" y="243052"/>
            <a:ext cx="850455" cy="850455"/>
            <a:chOff x="1338074" y="243052"/>
            <a:chExt cx="850455" cy="850455"/>
          </a:xfrm>
        </p:grpSpPr>
        <p:sp>
          <p:nvSpPr>
            <p:cNvPr id="623" name="Google Shape;623;p9"/>
            <p:cNvSpPr/>
            <p:nvPr/>
          </p:nvSpPr>
          <p:spPr>
            <a:xfrm rot="-1448381">
              <a:off x="1441528" y="346507"/>
              <a:ext cx="643546" cy="643546"/>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24" name="Google Shape;624;p9"/>
            <p:cNvSpPr/>
            <p:nvPr/>
          </p:nvSpPr>
          <p:spPr>
            <a:xfrm rot="-1448381">
              <a:off x="1441528" y="346507"/>
              <a:ext cx="643546" cy="643546"/>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5" name="Google Shape;625;p9"/>
            <p:cNvSpPr/>
            <p:nvPr/>
          </p:nvSpPr>
          <p:spPr>
            <a:xfrm rot="-1448381">
              <a:off x="1483378" y="542232"/>
              <a:ext cx="643546" cy="43886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26" name="Google Shape;626;p9"/>
            <p:cNvSpPr/>
            <p:nvPr/>
          </p:nvSpPr>
          <p:spPr>
            <a:xfrm rot="-1448381">
              <a:off x="1498737" y="424517"/>
              <a:ext cx="234498" cy="236107"/>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27" name="Google Shape;627;p9"/>
          <p:cNvSpPr/>
          <p:nvPr/>
        </p:nvSpPr>
        <p:spPr>
          <a:xfrm>
            <a:off x="-307525" y="3319338"/>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8" name="Google Shape;628;p9"/>
          <p:cNvGrpSpPr/>
          <p:nvPr/>
        </p:nvGrpSpPr>
        <p:grpSpPr>
          <a:xfrm>
            <a:off x="2071900" y="4599588"/>
            <a:ext cx="1239746" cy="1239671"/>
            <a:chOff x="2071900" y="4599588"/>
            <a:chExt cx="1239746" cy="1239671"/>
          </a:xfrm>
        </p:grpSpPr>
        <p:sp>
          <p:nvSpPr>
            <p:cNvPr id="629" name="Google Shape;629;p9"/>
            <p:cNvSpPr/>
            <p:nvPr/>
          </p:nvSpPr>
          <p:spPr>
            <a:xfrm>
              <a:off x="2071900" y="459958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30" name="Google Shape;630;p9"/>
            <p:cNvSpPr/>
            <p:nvPr/>
          </p:nvSpPr>
          <p:spPr>
            <a:xfrm>
              <a:off x="2071975" y="459958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31" name="Google Shape;631;p9"/>
            <p:cNvSpPr/>
            <p:nvPr/>
          </p:nvSpPr>
          <p:spPr>
            <a:xfrm>
              <a:off x="2218162" y="470474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32" name="Google Shape;632;p9"/>
            <p:cNvSpPr/>
            <p:nvPr/>
          </p:nvSpPr>
          <p:spPr>
            <a:xfrm>
              <a:off x="2497831" y="501131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3" name="Google Shape;633;p9"/>
            <p:cNvSpPr/>
            <p:nvPr/>
          </p:nvSpPr>
          <p:spPr>
            <a:xfrm>
              <a:off x="2898799" y="519741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4" name="Google Shape;634;p9"/>
            <p:cNvSpPr/>
            <p:nvPr/>
          </p:nvSpPr>
          <p:spPr>
            <a:xfrm>
              <a:off x="2483705" y="521535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5" name="Google Shape;635;p9"/>
            <p:cNvSpPr/>
            <p:nvPr/>
          </p:nvSpPr>
          <p:spPr>
            <a:xfrm>
              <a:off x="2099852" y="462753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 name="Google Shape;636;p9"/>
            <p:cNvSpPr/>
            <p:nvPr/>
          </p:nvSpPr>
          <p:spPr>
            <a:xfrm>
              <a:off x="2483705" y="514405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637" name="Google Shape;637;p9"/>
            <p:cNvSpPr/>
            <p:nvPr/>
          </p:nvSpPr>
          <p:spPr>
            <a:xfrm>
              <a:off x="2564272" y="505145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38" name="Google Shape;638;p9"/>
          <p:cNvSpPr/>
          <p:nvPr/>
        </p:nvSpPr>
        <p:spPr>
          <a:xfrm>
            <a:off x="327400" y="3576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39" name="Google Shape;639;p9"/>
          <p:cNvSpPr/>
          <p:nvPr/>
        </p:nvSpPr>
        <p:spPr>
          <a:xfrm>
            <a:off x="1198237" y="4799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0" name="Google Shape;640;p9"/>
          <p:cNvSpPr/>
          <p:nvPr/>
        </p:nvSpPr>
        <p:spPr>
          <a:xfrm>
            <a:off x="3721300" y="45332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1" name="Google Shape;641;p9"/>
          <p:cNvSpPr/>
          <p:nvPr/>
        </p:nvSpPr>
        <p:spPr>
          <a:xfrm>
            <a:off x="2479450" y="2472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2" name="Google Shape;642;p9"/>
          <p:cNvSpPr/>
          <p:nvPr/>
        </p:nvSpPr>
        <p:spPr>
          <a:xfrm rot="3310521">
            <a:off x="8516720" y="4177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3" name="Google Shape;643;p9"/>
          <p:cNvSpPr/>
          <p:nvPr/>
        </p:nvSpPr>
        <p:spPr>
          <a:xfrm>
            <a:off x="8928988" y="2030250"/>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4" name="Google Shape;644;p9"/>
          <p:cNvSpPr/>
          <p:nvPr/>
        </p:nvSpPr>
        <p:spPr>
          <a:xfrm rot="3310521">
            <a:off x="4747470" y="-487976"/>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5" name="Google Shape;645;p9"/>
          <p:cNvSpPr/>
          <p:nvPr/>
        </p:nvSpPr>
        <p:spPr>
          <a:xfrm>
            <a:off x="347200" y="2090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54110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28375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2"/>
        <p:cNvGrpSpPr/>
        <p:nvPr/>
      </p:nvGrpSpPr>
      <p:grpSpPr>
        <a:xfrm>
          <a:off x="0" y="0"/>
          <a:ext cx="0" cy="0"/>
          <a:chOff x="0" y="0"/>
          <a:chExt cx="0" cy="0"/>
        </a:xfrm>
      </p:grpSpPr>
      <p:sp>
        <p:nvSpPr>
          <p:cNvPr id="663" name="Google Shape;66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4" name="Google Shape;664;p13"/>
          <p:cNvSpPr txBox="1">
            <a:spLocks noGrp="1"/>
          </p:cNvSpPr>
          <p:nvPr>
            <p:ph type="subTitle" idx="1"/>
          </p:nvPr>
        </p:nvSpPr>
        <p:spPr>
          <a:xfrm>
            <a:off x="720000"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5" name="Google Shape;665;p13"/>
          <p:cNvSpPr txBox="1">
            <a:spLocks noGrp="1"/>
          </p:cNvSpPr>
          <p:nvPr>
            <p:ph type="subTitle" idx="2"/>
          </p:nvPr>
        </p:nvSpPr>
        <p:spPr>
          <a:xfrm>
            <a:off x="3419271"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13"/>
          <p:cNvSpPr txBox="1">
            <a:spLocks noGrp="1"/>
          </p:cNvSpPr>
          <p:nvPr>
            <p:ph type="subTitle" idx="3"/>
          </p:nvPr>
        </p:nvSpPr>
        <p:spPr>
          <a:xfrm>
            <a:off x="720000"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7" name="Google Shape;667;p13"/>
          <p:cNvSpPr txBox="1">
            <a:spLocks noGrp="1"/>
          </p:cNvSpPr>
          <p:nvPr>
            <p:ph type="subTitle" idx="4"/>
          </p:nvPr>
        </p:nvSpPr>
        <p:spPr>
          <a:xfrm>
            <a:off x="3419271"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13"/>
          <p:cNvSpPr txBox="1">
            <a:spLocks noGrp="1"/>
          </p:cNvSpPr>
          <p:nvPr>
            <p:ph type="subTitle" idx="5"/>
          </p:nvPr>
        </p:nvSpPr>
        <p:spPr>
          <a:xfrm>
            <a:off x="6118549"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13"/>
          <p:cNvSpPr txBox="1">
            <a:spLocks noGrp="1"/>
          </p:cNvSpPr>
          <p:nvPr>
            <p:ph type="subTitle" idx="6"/>
          </p:nvPr>
        </p:nvSpPr>
        <p:spPr>
          <a:xfrm>
            <a:off x="6118549"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0" name="Google Shape;670;p13"/>
          <p:cNvSpPr txBox="1">
            <a:spLocks noGrp="1"/>
          </p:cNvSpPr>
          <p:nvPr>
            <p:ph type="title" idx="7" hasCustomPrompt="1"/>
          </p:nvPr>
        </p:nvSpPr>
        <p:spPr>
          <a:xfrm>
            <a:off x="1505400"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1" name="Google Shape;671;p13"/>
          <p:cNvSpPr txBox="1">
            <a:spLocks noGrp="1"/>
          </p:cNvSpPr>
          <p:nvPr>
            <p:ph type="title" idx="8" hasCustomPrompt="1"/>
          </p:nvPr>
        </p:nvSpPr>
        <p:spPr>
          <a:xfrm>
            <a:off x="1505400"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2" name="Google Shape;672;p13"/>
          <p:cNvSpPr txBox="1">
            <a:spLocks noGrp="1"/>
          </p:cNvSpPr>
          <p:nvPr>
            <p:ph type="title" idx="9" hasCustomPrompt="1"/>
          </p:nvPr>
        </p:nvSpPr>
        <p:spPr>
          <a:xfrm>
            <a:off x="4204671"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3" name="Google Shape;673;p13"/>
          <p:cNvSpPr txBox="1">
            <a:spLocks noGrp="1"/>
          </p:cNvSpPr>
          <p:nvPr>
            <p:ph type="title" idx="13" hasCustomPrompt="1"/>
          </p:nvPr>
        </p:nvSpPr>
        <p:spPr>
          <a:xfrm>
            <a:off x="4204671"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4" name="Google Shape;674;p13"/>
          <p:cNvSpPr txBox="1">
            <a:spLocks noGrp="1"/>
          </p:cNvSpPr>
          <p:nvPr>
            <p:ph type="title" idx="14" hasCustomPrompt="1"/>
          </p:nvPr>
        </p:nvSpPr>
        <p:spPr>
          <a:xfrm>
            <a:off x="6903949"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5" name="Google Shape;675;p13"/>
          <p:cNvSpPr txBox="1">
            <a:spLocks noGrp="1"/>
          </p:cNvSpPr>
          <p:nvPr>
            <p:ph type="title" idx="15" hasCustomPrompt="1"/>
          </p:nvPr>
        </p:nvSpPr>
        <p:spPr>
          <a:xfrm>
            <a:off x="6903949"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6" name="Google Shape;676;p13"/>
          <p:cNvSpPr txBox="1">
            <a:spLocks noGrp="1"/>
          </p:cNvSpPr>
          <p:nvPr>
            <p:ph type="subTitle" idx="16"/>
          </p:nvPr>
        </p:nvSpPr>
        <p:spPr>
          <a:xfrm>
            <a:off x="720000"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7" name="Google Shape;677;p13"/>
          <p:cNvSpPr txBox="1">
            <a:spLocks noGrp="1"/>
          </p:cNvSpPr>
          <p:nvPr>
            <p:ph type="subTitle" idx="17"/>
          </p:nvPr>
        </p:nvSpPr>
        <p:spPr>
          <a:xfrm>
            <a:off x="3419271"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8" name="Google Shape;678;p13"/>
          <p:cNvSpPr txBox="1">
            <a:spLocks noGrp="1"/>
          </p:cNvSpPr>
          <p:nvPr>
            <p:ph type="subTitle" idx="18"/>
          </p:nvPr>
        </p:nvSpPr>
        <p:spPr>
          <a:xfrm>
            <a:off x="6118549"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9" name="Google Shape;679;p13"/>
          <p:cNvSpPr txBox="1">
            <a:spLocks noGrp="1"/>
          </p:cNvSpPr>
          <p:nvPr>
            <p:ph type="subTitle" idx="19"/>
          </p:nvPr>
        </p:nvSpPr>
        <p:spPr>
          <a:xfrm>
            <a:off x="720000"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0" name="Google Shape;680;p13"/>
          <p:cNvSpPr txBox="1">
            <a:spLocks noGrp="1"/>
          </p:cNvSpPr>
          <p:nvPr>
            <p:ph type="subTitle" idx="20"/>
          </p:nvPr>
        </p:nvSpPr>
        <p:spPr>
          <a:xfrm>
            <a:off x="3419271"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1" name="Google Shape;681;p13"/>
          <p:cNvSpPr txBox="1">
            <a:spLocks noGrp="1"/>
          </p:cNvSpPr>
          <p:nvPr>
            <p:ph type="subTitle" idx="21"/>
          </p:nvPr>
        </p:nvSpPr>
        <p:spPr>
          <a:xfrm>
            <a:off x="6118549"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2" name="Google Shape;682;p13"/>
          <p:cNvSpPr/>
          <p:nvPr/>
        </p:nvSpPr>
        <p:spPr>
          <a:xfrm>
            <a:off x="8188800" y="28837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83" name="Google Shape;683;p13"/>
          <p:cNvSpPr/>
          <p:nvPr/>
        </p:nvSpPr>
        <p:spPr>
          <a:xfrm>
            <a:off x="8188800" y="28837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84" name="Google Shape;684;p13"/>
          <p:cNvSpPr/>
          <p:nvPr/>
        </p:nvSpPr>
        <p:spPr>
          <a:xfrm>
            <a:off x="8188800" y="49304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685" name="Google Shape;685;p13"/>
          <p:cNvSpPr/>
          <p:nvPr/>
        </p:nvSpPr>
        <p:spPr>
          <a:xfrm>
            <a:off x="8310302" y="31713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86" name="Google Shape;686;p13"/>
          <p:cNvSpPr/>
          <p:nvPr/>
        </p:nvSpPr>
        <p:spPr>
          <a:xfrm>
            <a:off x="8392150" y="1326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87" name="Google Shape;687;p13"/>
          <p:cNvSpPr/>
          <p:nvPr/>
        </p:nvSpPr>
        <p:spPr>
          <a:xfrm>
            <a:off x="7869150" y="2175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688" name="Google Shape;688;p13"/>
          <p:cNvGrpSpPr/>
          <p:nvPr/>
        </p:nvGrpSpPr>
        <p:grpSpPr>
          <a:xfrm>
            <a:off x="-533800" y="4020538"/>
            <a:ext cx="1239746" cy="1239671"/>
            <a:chOff x="-533800" y="4020538"/>
            <a:chExt cx="1239746" cy="1239671"/>
          </a:xfrm>
        </p:grpSpPr>
        <p:sp>
          <p:nvSpPr>
            <p:cNvPr id="689" name="Google Shape;689;p13"/>
            <p:cNvSpPr/>
            <p:nvPr/>
          </p:nvSpPr>
          <p:spPr>
            <a:xfrm>
              <a:off x="-533800" y="40205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90" name="Google Shape;690;p13"/>
            <p:cNvSpPr/>
            <p:nvPr/>
          </p:nvSpPr>
          <p:spPr>
            <a:xfrm>
              <a:off x="-533725" y="40205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691" name="Google Shape;691;p13"/>
            <p:cNvSpPr/>
            <p:nvPr/>
          </p:nvSpPr>
          <p:spPr>
            <a:xfrm>
              <a:off x="-505848" y="40484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92" name="Google Shape;692;p13"/>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693" name="Google Shape;693;p13"/>
            <p:cNvSpPr/>
            <p:nvPr/>
          </p:nvSpPr>
          <p:spPr>
            <a:xfrm>
              <a:off x="-387538" y="41256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94" name="Google Shape;694;p13"/>
            <p:cNvSpPr/>
            <p:nvPr/>
          </p:nvSpPr>
          <p:spPr>
            <a:xfrm>
              <a:off x="-107869" y="44322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95" name="Google Shape;695;p13"/>
            <p:cNvSpPr/>
            <p:nvPr/>
          </p:nvSpPr>
          <p:spPr>
            <a:xfrm>
              <a:off x="293099" y="46183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6" name="Google Shape;696;p13"/>
            <p:cNvSpPr/>
            <p:nvPr/>
          </p:nvSpPr>
          <p:spPr>
            <a:xfrm>
              <a:off x="-121995" y="46363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7" name="Google Shape;697;p13"/>
            <p:cNvSpPr/>
            <p:nvPr/>
          </p:nvSpPr>
          <p:spPr>
            <a:xfrm>
              <a:off x="-121995" y="45650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98" name="Google Shape;698;p13"/>
            <p:cNvSpPr/>
            <p:nvPr/>
          </p:nvSpPr>
          <p:spPr>
            <a:xfrm>
              <a:off x="-41428" y="44724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99" name="Google Shape;699;p13"/>
          <p:cNvSpPr/>
          <p:nvPr/>
        </p:nvSpPr>
        <p:spPr>
          <a:xfrm>
            <a:off x="399875" y="3693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0" name="Google Shape;700;p13"/>
          <p:cNvSpPr/>
          <p:nvPr/>
        </p:nvSpPr>
        <p:spPr>
          <a:xfrm>
            <a:off x="954300" y="48417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1" name="Google Shape;701;p13"/>
          <p:cNvSpPr/>
          <p:nvPr/>
        </p:nvSpPr>
        <p:spPr>
          <a:xfrm>
            <a:off x="-280900" y="305506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2" name="Google Shape;702;p13"/>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3" name="Google Shape;703;p13"/>
          <p:cNvSpPr/>
          <p:nvPr/>
        </p:nvSpPr>
        <p:spPr>
          <a:xfrm rot="2458793">
            <a:off x="8812223" y="149415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4" name="Google Shape;704;p13"/>
          <p:cNvSpPr/>
          <p:nvPr/>
        </p:nvSpPr>
        <p:spPr>
          <a:xfrm>
            <a:off x="835375" y="-213962"/>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5" name="Google Shape;705;p13"/>
          <p:cNvSpPr/>
          <p:nvPr/>
        </p:nvSpPr>
        <p:spPr>
          <a:xfrm rot="3442610">
            <a:off x="8697464" y="3560489"/>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06" name="Google Shape;706;p13"/>
          <p:cNvSpPr/>
          <p:nvPr/>
        </p:nvSpPr>
        <p:spPr>
          <a:xfrm>
            <a:off x="-148075" y="5318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35804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7"/>
        <p:cNvGrpSpPr/>
        <p:nvPr/>
      </p:nvGrpSpPr>
      <p:grpSpPr>
        <a:xfrm>
          <a:off x="0" y="0"/>
          <a:ext cx="0" cy="0"/>
          <a:chOff x="0" y="0"/>
          <a:chExt cx="0" cy="0"/>
        </a:xfrm>
      </p:grpSpPr>
      <p:sp>
        <p:nvSpPr>
          <p:cNvPr id="708" name="Google Shape;708;p14"/>
          <p:cNvSpPr txBox="1">
            <a:spLocks noGrp="1"/>
          </p:cNvSpPr>
          <p:nvPr>
            <p:ph type="title"/>
          </p:nvPr>
        </p:nvSpPr>
        <p:spPr>
          <a:xfrm>
            <a:off x="1216152" y="3032450"/>
            <a:ext cx="6128700" cy="451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09" name="Google Shape;709;p14"/>
          <p:cNvSpPr txBox="1">
            <a:spLocks noGrp="1"/>
          </p:cNvSpPr>
          <p:nvPr>
            <p:ph type="subTitle" idx="1"/>
          </p:nvPr>
        </p:nvSpPr>
        <p:spPr>
          <a:xfrm>
            <a:off x="1216125" y="1459500"/>
            <a:ext cx="6128700" cy="1422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7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710" name="Google Shape;710;p14"/>
          <p:cNvSpPr/>
          <p:nvPr/>
        </p:nvSpPr>
        <p:spPr>
          <a:xfrm>
            <a:off x="6865610"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1" name="Google Shape;711;p14"/>
          <p:cNvSpPr/>
          <p:nvPr/>
        </p:nvSpPr>
        <p:spPr>
          <a:xfrm>
            <a:off x="8161098" y="2573250"/>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2" name="Google Shape;712;p14"/>
          <p:cNvSpPr/>
          <p:nvPr/>
        </p:nvSpPr>
        <p:spPr>
          <a:xfrm>
            <a:off x="-615427" y="-24920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13" name="Google Shape;713;p14"/>
          <p:cNvSpPr/>
          <p:nvPr/>
        </p:nvSpPr>
        <p:spPr>
          <a:xfrm>
            <a:off x="7617760" y="46040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4" name="Google Shape;714;p14"/>
          <p:cNvSpPr/>
          <p:nvPr/>
        </p:nvSpPr>
        <p:spPr>
          <a:xfrm>
            <a:off x="4726185"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5" name="Google Shape;715;p14"/>
          <p:cNvSpPr/>
          <p:nvPr/>
        </p:nvSpPr>
        <p:spPr>
          <a:xfrm>
            <a:off x="8585260" y="19200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6" name="Google Shape;716;p14"/>
          <p:cNvSpPr/>
          <p:nvPr/>
        </p:nvSpPr>
        <p:spPr>
          <a:xfrm>
            <a:off x="7900810"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7" name="Google Shape;717;p14"/>
          <p:cNvSpPr/>
          <p:nvPr/>
        </p:nvSpPr>
        <p:spPr>
          <a:xfrm>
            <a:off x="9030860" y="25988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8" name="Google Shape;718;p14"/>
          <p:cNvSpPr/>
          <p:nvPr/>
        </p:nvSpPr>
        <p:spPr>
          <a:xfrm rot="-1065856">
            <a:off x="-253355" y="3073704"/>
            <a:ext cx="644854" cy="71599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9" name="Google Shape;719;p14"/>
          <p:cNvSpPr/>
          <p:nvPr/>
        </p:nvSpPr>
        <p:spPr>
          <a:xfrm rot="3310521">
            <a:off x="543067" y="414436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0" name="Google Shape;720;p14"/>
          <p:cNvSpPr/>
          <p:nvPr/>
        </p:nvSpPr>
        <p:spPr>
          <a:xfrm rot="148454">
            <a:off x="230938" y="1963319"/>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1" name="Google Shape;721;p14"/>
          <p:cNvSpPr/>
          <p:nvPr/>
        </p:nvSpPr>
        <p:spPr>
          <a:xfrm>
            <a:off x="9010573" y="13211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22" name="Google Shape;722;p14"/>
          <p:cNvSpPr/>
          <p:nvPr/>
        </p:nvSpPr>
        <p:spPr>
          <a:xfrm rot="148454">
            <a:off x="2544063" y="-183206"/>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3" name="Google Shape;723;p14"/>
          <p:cNvSpPr/>
          <p:nvPr/>
        </p:nvSpPr>
        <p:spPr>
          <a:xfrm>
            <a:off x="7152648" y="4942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724" name="Google Shape;724;p14"/>
          <p:cNvGrpSpPr/>
          <p:nvPr/>
        </p:nvGrpSpPr>
        <p:grpSpPr>
          <a:xfrm>
            <a:off x="8430764" y="-93043"/>
            <a:ext cx="1380464" cy="1380544"/>
            <a:chOff x="3406600" y="526625"/>
            <a:chExt cx="312400" cy="312425"/>
          </a:xfrm>
        </p:grpSpPr>
        <p:sp>
          <p:nvSpPr>
            <p:cNvPr id="725" name="Google Shape;725;p1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726" name="Google Shape;726;p1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27" name="Google Shape;727;p1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8" name="Google Shape;728;p1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729" name="Google Shape;729;p1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0" name="Google Shape;730;p1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1" name="Google Shape;731;p1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929076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47"/>
        <p:cNvGrpSpPr/>
        <p:nvPr/>
      </p:nvGrpSpPr>
      <p:grpSpPr>
        <a:xfrm>
          <a:off x="0" y="0"/>
          <a:ext cx="0" cy="0"/>
          <a:chOff x="0" y="0"/>
          <a:chExt cx="0" cy="0"/>
        </a:xfrm>
      </p:grpSpPr>
      <p:sp>
        <p:nvSpPr>
          <p:cNvPr id="848" name="Google Shape;848;p19"/>
          <p:cNvSpPr txBox="1">
            <a:spLocks noGrp="1"/>
          </p:cNvSpPr>
          <p:nvPr>
            <p:ph type="title"/>
          </p:nvPr>
        </p:nvSpPr>
        <p:spPr>
          <a:xfrm>
            <a:off x="932718" y="1637550"/>
            <a:ext cx="35979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9"/>
          <p:cNvSpPr txBox="1">
            <a:spLocks noGrp="1"/>
          </p:cNvSpPr>
          <p:nvPr>
            <p:ph type="subTitle" idx="1"/>
          </p:nvPr>
        </p:nvSpPr>
        <p:spPr>
          <a:xfrm>
            <a:off x="932718"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0" name="Google Shape;850;p19"/>
          <p:cNvGrpSpPr/>
          <p:nvPr/>
        </p:nvGrpSpPr>
        <p:grpSpPr>
          <a:xfrm>
            <a:off x="-601761" y="-288739"/>
            <a:ext cx="10547728" cy="6153347"/>
            <a:chOff x="-601761" y="-288739"/>
            <a:chExt cx="10547728" cy="6153347"/>
          </a:xfrm>
        </p:grpSpPr>
        <p:grpSp>
          <p:nvGrpSpPr>
            <p:cNvPr id="851" name="Google Shape;851;p19"/>
            <p:cNvGrpSpPr/>
            <p:nvPr/>
          </p:nvGrpSpPr>
          <p:grpSpPr>
            <a:xfrm>
              <a:off x="-601761" y="4279482"/>
              <a:ext cx="1380464" cy="1380544"/>
              <a:chOff x="3406600" y="526625"/>
              <a:chExt cx="312400" cy="312425"/>
            </a:xfrm>
          </p:grpSpPr>
          <p:sp>
            <p:nvSpPr>
              <p:cNvPr id="852" name="Google Shape;852;p1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853" name="Google Shape;853;p1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54" name="Google Shape;854;p1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5" name="Google Shape;855;p1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856" name="Google Shape;856;p1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7" name="Google Shape;857;p1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8" name="Google Shape;858;p1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859" name="Google Shape;859;p1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0" name="Google Shape;860;p1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1" name="Google Shape;861;p1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2" name="Google Shape;862;p1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3" name="Google Shape;863;p1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4" name="Google Shape;864;p1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5" name="Google Shape;865;p1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66" name="Google Shape;866;p1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867" name="Google Shape;867;p19"/>
            <p:cNvGrpSpPr/>
            <p:nvPr/>
          </p:nvGrpSpPr>
          <p:grpSpPr>
            <a:xfrm>
              <a:off x="8264527" y="48632"/>
              <a:ext cx="792593" cy="792593"/>
              <a:chOff x="2" y="143207"/>
              <a:chExt cx="792593" cy="792593"/>
            </a:xfrm>
          </p:grpSpPr>
          <p:sp>
            <p:nvSpPr>
              <p:cNvPr id="868" name="Google Shape;868;p1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869" name="Google Shape;869;p1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0" name="Google Shape;870;p1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871" name="Google Shape;871;p1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872" name="Google Shape;872;p1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3" name="Google Shape;873;p1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4" name="Google Shape;874;p1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75" name="Google Shape;875;p1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76" name="Google Shape;876;p1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65151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90"/>
        <p:cNvGrpSpPr/>
        <p:nvPr/>
      </p:nvGrpSpPr>
      <p:grpSpPr>
        <a:xfrm>
          <a:off x="0" y="0"/>
          <a:ext cx="0" cy="0"/>
          <a:chOff x="0" y="0"/>
          <a:chExt cx="0" cy="0"/>
        </a:xfrm>
      </p:grpSpPr>
      <p:sp>
        <p:nvSpPr>
          <p:cNvPr id="991" name="Google Shape;99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2" name="Google Shape;992;p24"/>
          <p:cNvSpPr txBox="1">
            <a:spLocks noGrp="1"/>
          </p:cNvSpPr>
          <p:nvPr>
            <p:ph type="subTitle" idx="1"/>
          </p:nvPr>
        </p:nvSpPr>
        <p:spPr>
          <a:xfrm>
            <a:off x="4923080" y="2980825"/>
            <a:ext cx="27888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4"/>
          <p:cNvSpPr txBox="1">
            <a:spLocks noGrp="1"/>
          </p:cNvSpPr>
          <p:nvPr>
            <p:ph type="subTitle" idx="2"/>
          </p:nvPr>
        </p:nvSpPr>
        <p:spPr>
          <a:xfrm>
            <a:off x="1433200" y="2980826"/>
            <a:ext cx="27876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4"/>
          <p:cNvSpPr txBox="1">
            <a:spLocks noGrp="1"/>
          </p:cNvSpPr>
          <p:nvPr>
            <p:ph type="subTitle" idx="3"/>
          </p:nvPr>
        </p:nvSpPr>
        <p:spPr>
          <a:xfrm>
            <a:off x="1433199" y="2574325"/>
            <a:ext cx="278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5" name="Google Shape;995;p24"/>
          <p:cNvSpPr txBox="1">
            <a:spLocks noGrp="1"/>
          </p:cNvSpPr>
          <p:nvPr>
            <p:ph type="subTitle" idx="4"/>
          </p:nvPr>
        </p:nvSpPr>
        <p:spPr>
          <a:xfrm>
            <a:off x="4923089" y="2574325"/>
            <a:ext cx="27888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6" name="Google Shape;996;p24"/>
          <p:cNvSpPr/>
          <p:nvPr/>
        </p:nvSpPr>
        <p:spPr>
          <a:xfrm>
            <a:off x="514000" y="9160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7" name="Google Shape;997;p24"/>
          <p:cNvSpPr/>
          <p:nvPr/>
        </p:nvSpPr>
        <p:spPr>
          <a:xfrm>
            <a:off x="876975" y="843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8" name="Google Shape;998;p24"/>
          <p:cNvSpPr/>
          <p:nvPr/>
        </p:nvSpPr>
        <p:spPr>
          <a:xfrm>
            <a:off x="9350400" y="39907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9" name="Google Shape;999;p24"/>
          <p:cNvSpPr/>
          <p:nvPr/>
        </p:nvSpPr>
        <p:spPr>
          <a:xfrm>
            <a:off x="8047150" y="4729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00" name="Google Shape;1000;p24"/>
          <p:cNvSpPr/>
          <p:nvPr/>
        </p:nvSpPr>
        <p:spPr>
          <a:xfrm>
            <a:off x="8507425" y="355471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1" name="Google Shape;1001;p2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2" name="Google Shape;1002;p24"/>
          <p:cNvSpPr/>
          <p:nvPr/>
        </p:nvSpPr>
        <p:spPr>
          <a:xfrm rot="2458793">
            <a:off x="8273698" y="-29592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3" name="Google Shape;1003;p24"/>
          <p:cNvSpPr/>
          <p:nvPr/>
        </p:nvSpPr>
        <p:spPr>
          <a:xfrm>
            <a:off x="-81300" y="915988"/>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4" name="Google Shape;1004;p24"/>
          <p:cNvSpPr/>
          <p:nvPr/>
        </p:nvSpPr>
        <p:spPr>
          <a:xfrm rot="3442610">
            <a:off x="-701986" y="394676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05" name="Google Shape;1005;p24"/>
          <p:cNvSpPr/>
          <p:nvPr/>
        </p:nvSpPr>
        <p:spPr>
          <a:xfrm>
            <a:off x="1226925" y="-1374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006" name="Google Shape;1006;p24"/>
          <p:cNvGrpSpPr/>
          <p:nvPr/>
        </p:nvGrpSpPr>
        <p:grpSpPr>
          <a:xfrm>
            <a:off x="76475" y="61988"/>
            <a:ext cx="643531" cy="643531"/>
            <a:chOff x="211250" y="62000"/>
            <a:chExt cx="643531" cy="643531"/>
          </a:xfrm>
        </p:grpSpPr>
        <p:sp>
          <p:nvSpPr>
            <p:cNvPr id="1007" name="Google Shape;1007;p24"/>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08" name="Google Shape;1008;p24"/>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24"/>
            <p:cNvSpPr/>
            <p:nvPr/>
          </p:nvSpPr>
          <p:spPr>
            <a:xfrm>
              <a:off x="211250" y="2615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10" name="Google Shape;1010;p24"/>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grpSp>
        <p:nvGrpSpPr>
          <p:cNvPr id="1011" name="Google Shape;1011;p24"/>
          <p:cNvGrpSpPr/>
          <p:nvPr/>
        </p:nvGrpSpPr>
        <p:grpSpPr>
          <a:xfrm>
            <a:off x="8423989" y="4279482"/>
            <a:ext cx="1380464" cy="1380544"/>
            <a:chOff x="3406600" y="526625"/>
            <a:chExt cx="312400" cy="312425"/>
          </a:xfrm>
        </p:grpSpPr>
        <p:sp>
          <p:nvSpPr>
            <p:cNvPr id="1012" name="Google Shape;1012;p2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013" name="Google Shape;1013;p2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14" name="Google Shape;1014;p2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5" name="Google Shape;1015;p24"/>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016" name="Google Shape;1016;p2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2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2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297555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19"/>
        <p:cNvGrpSpPr/>
        <p:nvPr/>
      </p:nvGrpSpPr>
      <p:grpSpPr>
        <a:xfrm>
          <a:off x="0" y="0"/>
          <a:ext cx="0" cy="0"/>
          <a:chOff x="0" y="0"/>
          <a:chExt cx="0" cy="0"/>
        </a:xfrm>
      </p:grpSpPr>
      <p:sp>
        <p:nvSpPr>
          <p:cNvPr id="1020" name="Google Shape;102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1" name="Google Shape;1021;p25"/>
          <p:cNvSpPr txBox="1">
            <a:spLocks noGrp="1"/>
          </p:cNvSpPr>
          <p:nvPr>
            <p:ph type="subTitle" idx="1"/>
          </p:nvPr>
        </p:nvSpPr>
        <p:spPr>
          <a:xfrm>
            <a:off x="4832078"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5"/>
          <p:cNvSpPr txBox="1">
            <a:spLocks noGrp="1"/>
          </p:cNvSpPr>
          <p:nvPr>
            <p:ph type="subTitle" idx="2"/>
          </p:nvPr>
        </p:nvSpPr>
        <p:spPr>
          <a:xfrm>
            <a:off x="1057900"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3" name="Google Shape;1023;p25"/>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24" name="Google Shape;1024;p25"/>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5" name="Google Shape;1025;p25"/>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6" name="Google Shape;1026;p25"/>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7" name="Google Shape;1027;p25"/>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8" name="Google Shape;1028;p25"/>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29" name="Google Shape;1029;p25"/>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30" name="Google Shape;1030;p25"/>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31" name="Google Shape;1031;p25"/>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32" name="Google Shape;1032;p25"/>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3" name="Google Shape;1033;p25"/>
          <p:cNvSpPr/>
          <p:nvPr/>
        </p:nvSpPr>
        <p:spPr>
          <a:xfrm>
            <a:off x="8460637" y="44231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25"/>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35" name="Google Shape;1035;p25"/>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6" name="Google Shape;1036;p25"/>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7" name="Google Shape;1037;p25"/>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38" name="Google Shape;1038;p25"/>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9" name="Google Shape;1039;p25"/>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0" name="Google Shape;1040;p25"/>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1" name="Google Shape;1041;p25"/>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2" name="Google Shape;1042;p25"/>
          <p:cNvSpPr/>
          <p:nvPr/>
        </p:nvSpPr>
        <p:spPr>
          <a:xfrm>
            <a:off x="8740300" y="38146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043" name="Google Shape;1043;p25"/>
          <p:cNvGrpSpPr/>
          <p:nvPr/>
        </p:nvGrpSpPr>
        <p:grpSpPr>
          <a:xfrm>
            <a:off x="2" y="143207"/>
            <a:ext cx="792593" cy="792593"/>
            <a:chOff x="2" y="143207"/>
            <a:chExt cx="792593" cy="792593"/>
          </a:xfrm>
        </p:grpSpPr>
        <p:sp>
          <p:nvSpPr>
            <p:cNvPr id="1044" name="Google Shape;1044;p25"/>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45" name="Google Shape;1045;p25"/>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6" name="Google Shape;1046;p25"/>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047" name="Google Shape;1047;p25"/>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48" name="Google Shape;1048;p25"/>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25"/>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7101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grpSp>
        <p:nvGrpSpPr>
          <p:cNvPr id="21" name="Google Shape;21;p4"/>
          <p:cNvGrpSpPr/>
          <p:nvPr/>
        </p:nvGrpSpPr>
        <p:grpSpPr>
          <a:xfrm>
            <a:off x="183000" y="183000"/>
            <a:ext cx="8778000" cy="4777500"/>
            <a:chOff x="183000" y="183000"/>
            <a:chExt cx="8778000" cy="4777500"/>
          </a:xfrm>
        </p:grpSpPr>
        <p:sp>
          <p:nvSpPr>
            <p:cNvPr id="22" name="Google Shape;22;p4"/>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50"/>
        <p:cNvGrpSpPr/>
        <p:nvPr/>
      </p:nvGrpSpPr>
      <p:grpSpPr>
        <a:xfrm>
          <a:off x="0" y="0"/>
          <a:ext cx="0" cy="0"/>
          <a:chOff x="0" y="0"/>
          <a:chExt cx="0" cy="0"/>
        </a:xfrm>
      </p:grpSpPr>
      <p:sp>
        <p:nvSpPr>
          <p:cNvPr id="1051" name="Google Shape;1051;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26"/>
          <p:cNvSpPr txBox="1">
            <a:spLocks noGrp="1"/>
          </p:cNvSpPr>
          <p:nvPr>
            <p:ph type="subTitle" idx="1"/>
          </p:nvPr>
        </p:nvSpPr>
        <p:spPr>
          <a:xfrm>
            <a:off x="93762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3" name="Google Shape;1053;p26"/>
          <p:cNvSpPr txBox="1">
            <a:spLocks noGrp="1"/>
          </p:cNvSpPr>
          <p:nvPr>
            <p:ph type="subTitle" idx="2"/>
          </p:nvPr>
        </p:nvSpPr>
        <p:spPr>
          <a:xfrm>
            <a:off x="3484347"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6"/>
          <p:cNvSpPr txBox="1">
            <a:spLocks noGrp="1"/>
          </p:cNvSpPr>
          <p:nvPr>
            <p:ph type="subTitle" idx="3"/>
          </p:nvPr>
        </p:nvSpPr>
        <p:spPr>
          <a:xfrm>
            <a:off x="603107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5" name="Google Shape;1055;p26"/>
          <p:cNvSpPr txBox="1">
            <a:spLocks noGrp="1"/>
          </p:cNvSpPr>
          <p:nvPr>
            <p:ph type="subTitle" idx="4"/>
          </p:nvPr>
        </p:nvSpPr>
        <p:spPr>
          <a:xfrm>
            <a:off x="93762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6" name="Google Shape;1056;p26"/>
          <p:cNvSpPr txBox="1">
            <a:spLocks noGrp="1"/>
          </p:cNvSpPr>
          <p:nvPr>
            <p:ph type="subTitle" idx="5"/>
          </p:nvPr>
        </p:nvSpPr>
        <p:spPr>
          <a:xfrm>
            <a:off x="3484350"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7" name="Google Shape;1057;p26"/>
          <p:cNvSpPr txBox="1">
            <a:spLocks noGrp="1"/>
          </p:cNvSpPr>
          <p:nvPr>
            <p:ph type="subTitle" idx="6"/>
          </p:nvPr>
        </p:nvSpPr>
        <p:spPr>
          <a:xfrm>
            <a:off x="603107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8" name="Google Shape;1058;p26"/>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59" name="Google Shape;1059;p26"/>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60" name="Google Shape;1060;p26"/>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1" name="Google Shape;1061;p26"/>
          <p:cNvSpPr/>
          <p:nvPr/>
        </p:nvSpPr>
        <p:spPr>
          <a:xfrm>
            <a:off x="-562824" y="45738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62" name="Google Shape;1062;p26"/>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3" name="Google Shape;1063;p26"/>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64" name="Google Shape;1064;p26"/>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5" name="Google Shape;1065;p26"/>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6" name="Google Shape;1066;p26"/>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67" name="Google Shape;1067;p26"/>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8" name="Google Shape;1068;p26"/>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69" name="Google Shape;1069;p26"/>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0" name="Google Shape;1070;p26"/>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1" name="Google Shape;1071;p26"/>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72" name="Google Shape;1072;p26"/>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73" name="Google Shape;1073;p26"/>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4" name="Google Shape;1074;p26"/>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075" name="Google Shape;1075;p26"/>
          <p:cNvGrpSpPr/>
          <p:nvPr/>
        </p:nvGrpSpPr>
        <p:grpSpPr>
          <a:xfrm>
            <a:off x="8399175" y="66588"/>
            <a:ext cx="643531" cy="643531"/>
            <a:chOff x="211250" y="62000"/>
            <a:chExt cx="643531" cy="643531"/>
          </a:xfrm>
        </p:grpSpPr>
        <p:sp>
          <p:nvSpPr>
            <p:cNvPr id="1076" name="Google Shape;1076;p26"/>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77" name="Google Shape;1077;p26"/>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8" name="Google Shape;1078;p26"/>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79" name="Google Shape;1079;p26"/>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80" name="Google Shape;1080;p26"/>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1" name="Google Shape;1081;p26"/>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2" name="Google Shape;1082;p26"/>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3" name="Google Shape;1083;p26"/>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4" name="Google Shape;1084;p26"/>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5" name="Google Shape;1085;p26"/>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86" name="Google Shape;1086;p26"/>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7" name="Google Shape;1087;p26"/>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682105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24"/>
        <p:cNvGrpSpPr/>
        <p:nvPr/>
      </p:nvGrpSpPr>
      <p:grpSpPr>
        <a:xfrm>
          <a:off x="0" y="0"/>
          <a:ext cx="0" cy="0"/>
          <a:chOff x="0" y="0"/>
          <a:chExt cx="0" cy="0"/>
        </a:xfrm>
      </p:grpSpPr>
      <p:sp>
        <p:nvSpPr>
          <p:cNvPr id="1125" name="Google Shape;112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6" name="Google Shape;1126;p28"/>
          <p:cNvSpPr txBox="1">
            <a:spLocks noGrp="1"/>
          </p:cNvSpPr>
          <p:nvPr>
            <p:ph type="subTitle" idx="1"/>
          </p:nvPr>
        </p:nvSpPr>
        <p:spPr>
          <a:xfrm>
            <a:off x="2136541"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7" name="Google Shape;1127;p28"/>
          <p:cNvSpPr txBox="1">
            <a:spLocks noGrp="1"/>
          </p:cNvSpPr>
          <p:nvPr>
            <p:ph type="subTitle" idx="2"/>
          </p:nvPr>
        </p:nvSpPr>
        <p:spPr>
          <a:xfrm>
            <a:off x="5781970"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8" name="Google Shape;1128;p28"/>
          <p:cNvSpPr txBox="1">
            <a:spLocks noGrp="1"/>
          </p:cNvSpPr>
          <p:nvPr>
            <p:ph type="subTitle" idx="3"/>
          </p:nvPr>
        </p:nvSpPr>
        <p:spPr>
          <a:xfrm>
            <a:off x="2136541"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9" name="Google Shape;1129;p28"/>
          <p:cNvSpPr txBox="1">
            <a:spLocks noGrp="1"/>
          </p:cNvSpPr>
          <p:nvPr>
            <p:ph type="subTitle" idx="4"/>
          </p:nvPr>
        </p:nvSpPr>
        <p:spPr>
          <a:xfrm>
            <a:off x="5781970"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8"/>
          <p:cNvSpPr txBox="1">
            <a:spLocks noGrp="1"/>
          </p:cNvSpPr>
          <p:nvPr>
            <p:ph type="subTitle" idx="5"/>
          </p:nvPr>
        </p:nvSpPr>
        <p:spPr>
          <a:xfrm>
            <a:off x="2136541"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1" name="Google Shape;1131;p28"/>
          <p:cNvSpPr txBox="1">
            <a:spLocks noGrp="1"/>
          </p:cNvSpPr>
          <p:nvPr>
            <p:ph type="subTitle" idx="6"/>
          </p:nvPr>
        </p:nvSpPr>
        <p:spPr>
          <a:xfrm>
            <a:off x="2136541"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2" name="Google Shape;1132;p28"/>
          <p:cNvSpPr txBox="1">
            <a:spLocks noGrp="1"/>
          </p:cNvSpPr>
          <p:nvPr>
            <p:ph type="subTitle" idx="7"/>
          </p:nvPr>
        </p:nvSpPr>
        <p:spPr>
          <a:xfrm>
            <a:off x="5781966"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3" name="Google Shape;1133;p28"/>
          <p:cNvSpPr txBox="1">
            <a:spLocks noGrp="1"/>
          </p:cNvSpPr>
          <p:nvPr>
            <p:ph type="subTitle" idx="8"/>
          </p:nvPr>
        </p:nvSpPr>
        <p:spPr>
          <a:xfrm>
            <a:off x="5781966"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4" name="Google Shape;1134;p28"/>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135" name="Google Shape;1135;p28"/>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6" name="Google Shape;1136;p28"/>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7" name="Google Shape;1137;p28"/>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8" name="Google Shape;1138;p28"/>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9" name="Google Shape;1139;p28"/>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0" name="Google Shape;1140;p28"/>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1" name="Google Shape;1141;p28"/>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142" name="Google Shape;1142;p28"/>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143" name="Google Shape;1143;p28"/>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 name="Google Shape;1144;p28"/>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45" name="Google Shape;1145;p28"/>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6" name="Google Shape;1146;p28"/>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7" name="Google Shape;1147;p28"/>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48" name="Google Shape;1148;p28"/>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49" name="Google Shape;1149;p28"/>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28"/>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28"/>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152" name="Google Shape;1152;p28"/>
          <p:cNvGrpSpPr/>
          <p:nvPr/>
        </p:nvGrpSpPr>
        <p:grpSpPr>
          <a:xfrm>
            <a:off x="2" y="143207"/>
            <a:ext cx="792593" cy="792593"/>
            <a:chOff x="2" y="143207"/>
            <a:chExt cx="792593" cy="792593"/>
          </a:xfrm>
        </p:grpSpPr>
        <p:sp>
          <p:nvSpPr>
            <p:cNvPr id="1153" name="Google Shape;1153;p28"/>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54" name="Google Shape;1154;p28"/>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5" name="Google Shape;1155;p28"/>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56" name="Google Shape;1156;p28"/>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57" name="Google Shape;1157;p28"/>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28"/>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07644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59"/>
        <p:cNvGrpSpPr/>
        <p:nvPr/>
      </p:nvGrpSpPr>
      <p:grpSpPr>
        <a:xfrm>
          <a:off x="0" y="0"/>
          <a:ext cx="0" cy="0"/>
          <a:chOff x="0" y="0"/>
          <a:chExt cx="0" cy="0"/>
        </a:xfrm>
      </p:grpSpPr>
      <p:grpSp>
        <p:nvGrpSpPr>
          <p:cNvPr id="1160" name="Google Shape;1160;p29"/>
          <p:cNvGrpSpPr/>
          <p:nvPr/>
        </p:nvGrpSpPr>
        <p:grpSpPr>
          <a:xfrm>
            <a:off x="-601761" y="-288739"/>
            <a:ext cx="10547728" cy="6153347"/>
            <a:chOff x="-601761" y="-288739"/>
            <a:chExt cx="10547728" cy="6153347"/>
          </a:xfrm>
        </p:grpSpPr>
        <p:grpSp>
          <p:nvGrpSpPr>
            <p:cNvPr id="1161" name="Google Shape;1161;p29"/>
            <p:cNvGrpSpPr/>
            <p:nvPr/>
          </p:nvGrpSpPr>
          <p:grpSpPr>
            <a:xfrm>
              <a:off x="-601761" y="4279482"/>
              <a:ext cx="1380464" cy="1380544"/>
              <a:chOff x="3406600" y="526625"/>
              <a:chExt cx="312400" cy="312425"/>
            </a:xfrm>
          </p:grpSpPr>
          <p:sp>
            <p:nvSpPr>
              <p:cNvPr id="1162" name="Google Shape;1162;p2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163" name="Google Shape;1163;p2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64" name="Google Shape;1164;p2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5" name="Google Shape;1165;p2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166" name="Google Shape;1166;p2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7" name="Google Shape;1167;p2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8" name="Google Shape;1168;p2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1169" name="Google Shape;1169;p2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0" name="Google Shape;1170;p2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2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2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2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4" name="Google Shape;1174;p2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5" name="Google Shape;1175;p2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76" name="Google Shape;1176;p2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177" name="Google Shape;1177;p29"/>
            <p:cNvGrpSpPr/>
            <p:nvPr/>
          </p:nvGrpSpPr>
          <p:grpSpPr>
            <a:xfrm>
              <a:off x="8264527" y="48632"/>
              <a:ext cx="792593" cy="792593"/>
              <a:chOff x="2" y="143207"/>
              <a:chExt cx="792593" cy="792593"/>
            </a:xfrm>
          </p:grpSpPr>
          <p:sp>
            <p:nvSpPr>
              <p:cNvPr id="1178" name="Google Shape;1178;p2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79" name="Google Shape;1179;p2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0" name="Google Shape;1180;p2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81" name="Google Shape;1181;p2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82" name="Google Shape;1182;p2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3" name="Google Shape;1183;p2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4" name="Google Shape;1184;p2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85" name="Google Shape;1185;p2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86" name="Google Shape;1186;p2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
        <p:nvSpPr>
          <p:cNvPr id="1187" name="Google Shape;1187;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8" name="Google Shape;1188;p29"/>
          <p:cNvSpPr txBox="1">
            <a:spLocks noGrp="1"/>
          </p:cNvSpPr>
          <p:nvPr>
            <p:ph type="subTitle" idx="1"/>
          </p:nvPr>
        </p:nvSpPr>
        <p:spPr>
          <a:xfrm>
            <a:off x="720002"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9"/>
          <p:cNvSpPr txBox="1">
            <a:spLocks noGrp="1"/>
          </p:cNvSpPr>
          <p:nvPr>
            <p:ph type="subTitle" idx="2"/>
          </p:nvPr>
        </p:nvSpPr>
        <p:spPr>
          <a:xfrm>
            <a:off x="3506700"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9"/>
          <p:cNvSpPr txBox="1">
            <a:spLocks noGrp="1"/>
          </p:cNvSpPr>
          <p:nvPr>
            <p:ph type="subTitle" idx="3"/>
          </p:nvPr>
        </p:nvSpPr>
        <p:spPr>
          <a:xfrm>
            <a:off x="720002"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9"/>
          <p:cNvSpPr txBox="1">
            <a:spLocks noGrp="1"/>
          </p:cNvSpPr>
          <p:nvPr>
            <p:ph type="subTitle" idx="4"/>
          </p:nvPr>
        </p:nvSpPr>
        <p:spPr>
          <a:xfrm>
            <a:off x="3506700"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9"/>
          <p:cNvSpPr txBox="1">
            <a:spLocks noGrp="1"/>
          </p:cNvSpPr>
          <p:nvPr>
            <p:ph type="subTitle" idx="5"/>
          </p:nvPr>
        </p:nvSpPr>
        <p:spPr>
          <a:xfrm>
            <a:off x="6293400" y="2018097"/>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9"/>
          <p:cNvSpPr txBox="1">
            <a:spLocks noGrp="1"/>
          </p:cNvSpPr>
          <p:nvPr>
            <p:ph type="subTitle" idx="6"/>
          </p:nvPr>
        </p:nvSpPr>
        <p:spPr>
          <a:xfrm>
            <a:off x="6293400" y="3524521"/>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4" name="Google Shape;1194;p29"/>
          <p:cNvSpPr txBox="1">
            <a:spLocks noGrp="1"/>
          </p:cNvSpPr>
          <p:nvPr>
            <p:ph type="subTitle" idx="7"/>
          </p:nvPr>
        </p:nvSpPr>
        <p:spPr>
          <a:xfrm>
            <a:off x="724185"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5" name="Google Shape;1195;p29"/>
          <p:cNvSpPr txBox="1">
            <a:spLocks noGrp="1"/>
          </p:cNvSpPr>
          <p:nvPr>
            <p:ph type="subTitle" idx="8"/>
          </p:nvPr>
        </p:nvSpPr>
        <p:spPr>
          <a:xfrm>
            <a:off x="3510884"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6" name="Google Shape;1196;p29"/>
          <p:cNvSpPr txBox="1">
            <a:spLocks noGrp="1"/>
          </p:cNvSpPr>
          <p:nvPr>
            <p:ph type="subTitle" idx="9"/>
          </p:nvPr>
        </p:nvSpPr>
        <p:spPr>
          <a:xfrm>
            <a:off x="6297580" y="16016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7" name="Google Shape;1197;p29"/>
          <p:cNvSpPr txBox="1">
            <a:spLocks noGrp="1"/>
          </p:cNvSpPr>
          <p:nvPr>
            <p:ph type="subTitle" idx="13"/>
          </p:nvPr>
        </p:nvSpPr>
        <p:spPr>
          <a:xfrm>
            <a:off x="724185"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8" name="Google Shape;1198;p29"/>
          <p:cNvSpPr txBox="1">
            <a:spLocks noGrp="1"/>
          </p:cNvSpPr>
          <p:nvPr>
            <p:ph type="subTitle" idx="14"/>
          </p:nvPr>
        </p:nvSpPr>
        <p:spPr>
          <a:xfrm>
            <a:off x="3510884"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9" name="Google Shape;1199;p29"/>
          <p:cNvSpPr txBox="1">
            <a:spLocks noGrp="1"/>
          </p:cNvSpPr>
          <p:nvPr>
            <p:ph type="subTitle" idx="15"/>
          </p:nvPr>
        </p:nvSpPr>
        <p:spPr>
          <a:xfrm>
            <a:off x="6297580" y="31080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87496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00"/>
        <p:cNvGrpSpPr/>
        <p:nvPr/>
      </p:nvGrpSpPr>
      <p:grpSpPr>
        <a:xfrm>
          <a:off x="0" y="0"/>
          <a:ext cx="0" cy="0"/>
          <a:chOff x="0" y="0"/>
          <a:chExt cx="0" cy="0"/>
        </a:xfrm>
      </p:grpSpPr>
      <p:sp>
        <p:nvSpPr>
          <p:cNvPr id="1201" name="Google Shape;1201;p30"/>
          <p:cNvSpPr txBox="1">
            <a:spLocks noGrp="1"/>
          </p:cNvSpPr>
          <p:nvPr>
            <p:ph type="title" hasCustomPrompt="1"/>
          </p:nvPr>
        </p:nvSpPr>
        <p:spPr>
          <a:xfrm>
            <a:off x="2602800" y="666100"/>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2" name="Google Shape;1202;p30"/>
          <p:cNvSpPr txBox="1">
            <a:spLocks noGrp="1"/>
          </p:cNvSpPr>
          <p:nvPr>
            <p:ph type="subTitle" idx="1"/>
          </p:nvPr>
        </p:nvSpPr>
        <p:spPr>
          <a:xfrm>
            <a:off x="2602800" y="1402067"/>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3" name="Google Shape;1203;p30"/>
          <p:cNvSpPr txBox="1">
            <a:spLocks noGrp="1"/>
          </p:cNvSpPr>
          <p:nvPr>
            <p:ph type="title" idx="2" hasCustomPrompt="1"/>
          </p:nvPr>
        </p:nvSpPr>
        <p:spPr>
          <a:xfrm>
            <a:off x="2602800" y="2018362"/>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4" name="Google Shape;1204;p30"/>
          <p:cNvSpPr txBox="1">
            <a:spLocks noGrp="1"/>
          </p:cNvSpPr>
          <p:nvPr>
            <p:ph type="subTitle" idx="3"/>
          </p:nvPr>
        </p:nvSpPr>
        <p:spPr>
          <a:xfrm>
            <a:off x="2602800" y="2754325"/>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5" name="Google Shape;1205;p30"/>
          <p:cNvSpPr txBox="1">
            <a:spLocks noGrp="1"/>
          </p:cNvSpPr>
          <p:nvPr>
            <p:ph type="title" idx="4" hasCustomPrompt="1"/>
          </p:nvPr>
        </p:nvSpPr>
        <p:spPr>
          <a:xfrm>
            <a:off x="2602800" y="3370623"/>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6" name="Google Shape;1206;p30"/>
          <p:cNvSpPr txBox="1">
            <a:spLocks noGrp="1"/>
          </p:cNvSpPr>
          <p:nvPr>
            <p:ph type="subTitle" idx="5"/>
          </p:nvPr>
        </p:nvSpPr>
        <p:spPr>
          <a:xfrm>
            <a:off x="2602800" y="4106598"/>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7" name="Google Shape;1207;p30"/>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08" name="Google Shape;1208;p30"/>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09" name="Google Shape;1209;p30"/>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30"/>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11" name="Google Shape;1211;p30"/>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12" name="Google Shape;1212;p30"/>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3" name="Google Shape;1213;p30"/>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4" name="Google Shape;1214;p30"/>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15" name="Google Shape;1215;p30"/>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6" name="Google Shape;1216;p30"/>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7" name="Google Shape;1217;p30"/>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8" name="Google Shape;1218;p30"/>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19" name="Google Shape;1219;p30"/>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20" name="Google Shape;1220;p30"/>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1" name="Google Shape;1221;p30"/>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222" name="Google Shape;1222;p30"/>
          <p:cNvGrpSpPr/>
          <p:nvPr/>
        </p:nvGrpSpPr>
        <p:grpSpPr>
          <a:xfrm>
            <a:off x="8399175" y="66588"/>
            <a:ext cx="643531" cy="643531"/>
            <a:chOff x="211250" y="62000"/>
            <a:chExt cx="643531" cy="643531"/>
          </a:xfrm>
        </p:grpSpPr>
        <p:sp>
          <p:nvSpPr>
            <p:cNvPr id="1223" name="Google Shape;1223;p30"/>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224" name="Google Shape;1224;p30"/>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25" name="Google Shape;1225;p30"/>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26" name="Google Shape;1226;p30"/>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227" name="Google Shape;1227;p30"/>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8" name="Google Shape;1228;p30"/>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9" name="Google Shape;1229;p30"/>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30" name="Google Shape;1230;p30"/>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1" name="Google Shape;1231;p30"/>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2" name="Google Shape;1232;p30"/>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33" name="Google Shape;1233;p30"/>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4" name="Google Shape;1234;p30"/>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0980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6"/>
        <p:cNvGrpSpPr/>
        <p:nvPr/>
      </p:nvGrpSpPr>
      <p:grpSpPr>
        <a:xfrm>
          <a:off x="0" y="0"/>
          <a:ext cx="0" cy="0"/>
          <a:chOff x="0" y="0"/>
          <a:chExt cx="0" cy="0"/>
        </a:xfrm>
      </p:grpSpPr>
      <p:sp>
        <p:nvSpPr>
          <p:cNvPr id="1297" name="Google Shape;1297;p33"/>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98" name="Google Shape;1298;p33"/>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99" name="Google Shape;1299;p33"/>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0" name="Google Shape;1300;p33"/>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01" name="Google Shape;1301;p33"/>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02" name="Google Shape;1302;p33"/>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3" name="Google Shape;1303;p33"/>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4" name="Google Shape;1304;p33"/>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05" name="Google Shape;1305;p33"/>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06" name="Google Shape;1306;p33"/>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33"/>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33"/>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33"/>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10" name="Google Shape;1310;p33"/>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11" name="Google Shape;1311;p33"/>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33"/>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313" name="Google Shape;1313;p33"/>
          <p:cNvGrpSpPr/>
          <p:nvPr/>
        </p:nvGrpSpPr>
        <p:grpSpPr>
          <a:xfrm>
            <a:off x="8399175" y="66588"/>
            <a:ext cx="643531" cy="643531"/>
            <a:chOff x="211250" y="62000"/>
            <a:chExt cx="643531" cy="643531"/>
          </a:xfrm>
        </p:grpSpPr>
        <p:sp>
          <p:nvSpPr>
            <p:cNvPr id="1314" name="Google Shape;1314;p33"/>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15" name="Google Shape;1315;p33"/>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16" name="Google Shape;1316;p33"/>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17" name="Google Shape;1317;p33"/>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18" name="Google Shape;1318;p33"/>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33"/>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33"/>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33"/>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2" name="Google Shape;1322;p33"/>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3" name="Google Shape;1323;p33"/>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24" name="Google Shape;1324;p33"/>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5" name="Google Shape;1325;p33"/>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957233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26"/>
        <p:cNvGrpSpPr/>
        <p:nvPr/>
      </p:nvGrpSpPr>
      <p:grpSpPr>
        <a:xfrm>
          <a:off x="0" y="0"/>
          <a:ext cx="0" cy="0"/>
          <a:chOff x="0" y="0"/>
          <a:chExt cx="0" cy="0"/>
        </a:xfrm>
      </p:grpSpPr>
      <p:sp>
        <p:nvSpPr>
          <p:cNvPr id="1327" name="Google Shape;1327;p34"/>
          <p:cNvSpPr/>
          <p:nvPr/>
        </p:nvSpPr>
        <p:spPr>
          <a:xfrm>
            <a:off x="7362400" y="46679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8" name="Google Shape;1328;p34"/>
          <p:cNvSpPr/>
          <p:nvPr/>
        </p:nvSpPr>
        <p:spPr>
          <a:xfrm>
            <a:off x="6907200" y="47720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34"/>
          <p:cNvSpPr/>
          <p:nvPr/>
        </p:nvSpPr>
        <p:spPr>
          <a:xfrm>
            <a:off x="8666500" y="39638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34"/>
          <p:cNvSpPr/>
          <p:nvPr/>
        </p:nvSpPr>
        <p:spPr>
          <a:xfrm>
            <a:off x="527100" y="10583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3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3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3" name="Google Shape;1333;p3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4" name="Google Shape;1334;p3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35" name="Google Shape;1335;p3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336" name="Google Shape;1336;p34"/>
          <p:cNvGrpSpPr/>
          <p:nvPr/>
        </p:nvGrpSpPr>
        <p:grpSpPr>
          <a:xfrm>
            <a:off x="-526525" y="-236987"/>
            <a:ext cx="1239746" cy="1239671"/>
            <a:chOff x="-526525" y="-236987"/>
            <a:chExt cx="1239746" cy="1239671"/>
          </a:xfrm>
        </p:grpSpPr>
        <p:sp>
          <p:nvSpPr>
            <p:cNvPr id="1337" name="Google Shape;1337;p34"/>
            <p:cNvSpPr/>
            <p:nvPr/>
          </p:nvSpPr>
          <p:spPr>
            <a:xfrm>
              <a:off x="-526525" y="-236987"/>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338" name="Google Shape;1338;p34"/>
            <p:cNvSpPr/>
            <p:nvPr/>
          </p:nvSpPr>
          <p:spPr>
            <a:xfrm>
              <a:off x="-526450" y="-236987"/>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1339" name="Google Shape;1339;p34"/>
            <p:cNvSpPr/>
            <p:nvPr/>
          </p:nvSpPr>
          <p:spPr>
            <a:xfrm>
              <a:off x="-498573" y="-209036"/>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0" name="Google Shape;1340;p34"/>
            <p:cNvSpPr/>
            <p:nvPr/>
          </p:nvSpPr>
          <p:spPr>
            <a:xfrm>
              <a:off x="-498274" y="35269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341" name="Google Shape;1341;p34"/>
            <p:cNvSpPr/>
            <p:nvPr/>
          </p:nvSpPr>
          <p:spPr>
            <a:xfrm>
              <a:off x="-380263" y="-131831"/>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42" name="Google Shape;1342;p34"/>
            <p:cNvSpPr/>
            <p:nvPr/>
          </p:nvSpPr>
          <p:spPr>
            <a:xfrm>
              <a:off x="-100594" y="17474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3" name="Google Shape;1343;p34"/>
            <p:cNvSpPr/>
            <p:nvPr/>
          </p:nvSpPr>
          <p:spPr>
            <a:xfrm>
              <a:off x="-114720" y="378777"/>
              <a:ext cx="416213" cy="212255"/>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44" name="Google Shape;1344;p34"/>
            <p:cNvSpPr/>
            <p:nvPr/>
          </p:nvSpPr>
          <p:spPr>
            <a:xfrm>
              <a:off x="-114720" y="30747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345" name="Google Shape;1345;p34"/>
            <p:cNvSpPr/>
            <p:nvPr/>
          </p:nvSpPr>
          <p:spPr>
            <a:xfrm>
              <a:off x="-34153" y="21487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46" name="Google Shape;1346;p34"/>
          <p:cNvSpPr/>
          <p:nvPr/>
        </p:nvSpPr>
        <p:spPr>
          <a:xfrm>
            <a:off x="82375" y="41719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7" name="Google Shape;1347;p34"/>
          <p:cNvSpPr/>
          <p:nvPr/>
        </p:nvSpPr>
        <p:spPr>
          <a:xfrm rot="3442610">
            <a:off x="52364" y="44968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8" name="Google Shape;1348;p34"/>
          <p:cNvSpPr/>
          <p:nvPr/>
        </p:nvSpPr>
        <p:spPr>
          <a:xfrm rot="2458793">
            <a:off x="55148" y="118208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49" name="Google Shape;1349;p34"/>
          <p:cNvSpPr/>
          <p:nvPr/>
        </p:nvSpPr>
        <p:spPr>
          <a:xfrm>
            <a:off x="8424000" y="4403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50" name="Google Shape;1350;p34"/>
          <p:cNvSpPr/>
          <p:nvPr/>
        </p:nvSpPr>
        <p:spPr>
          <a:xfrm>
            <a:off x="8424000" y="4403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1" name="Google Shape;1351;p34"/>
          <p:cNvSpPr/>
          <p:nvPr/>
        </p:nvSpPr>
        <p:spPr>
          <a:xfrm>
            <a:off x="8424000" y="460779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2" name="Google Shape;1352;p34"/>
          <p:cNvSpPr/>
          <p:nvPr/>
        </p:nvSpPr>
        <p:spPr>
          <a:xfrm>
            <a:off x="8545502" y="443188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53" name="Google Shape;1353;p34"/>
          <p:cNvSpPr/>
          <p:nvPr/>
        </p:nvSpPr>
        <p:spPr>
          <a:xfrm>
            <a:off x="8931813" y="39637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1977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grpSp>
        <p:nvGrpSpPr>
          <p:cNvPr id="36" name="Google Shape;36;p6"/>
          <p:cNvGrpSpPr/>
          <p:nvPr/>
        </p:nvGrpSpPr>
        <p:grpSpPr>
          <a:xfrm>
            <a:off x="183000" y="183000"/>
            <a:ext cx="8778000" cy="4777500"/>
            <a:chOff x="183000" y="183000"/>
            <a:chExt cx="8778000" cy="4777500"/>
          </a:xfrm>
        </p:grpSpPr>
        <p:sp>
          <p:nvSpPr>
            <p:cNvPr id="37" name="Google Shape;37;p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grpSp>
        <p:nvGrpSpPr>
          <p:cNvPr id="41" name="Google Shape;41;p7"/>
          <p:cNvGrpSpPr/>
          <p:nvPr/>
        </p:nvGrpSpPr>
        <p:grpSpPr>
          <a:xfrm>
            <a:off x="183000" y="183000"/>
            <a:ext cx="8778000" cy="4777500"/>
            <a:chOff x="183000" y="183000"/>
            <a:chExt cx="8778000" cy="4777500"/>
          </a:xfrm>
        </p:grpSpPr>
        <p:sp>
          <p:nvSpPr>
            <p:cNvPr id="42" name="Google Shape;42;p7"/>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7"/>
          <p:cNvSpPr txBox="1">
            <a:spLocks noGrp="1"/>
          </p:cNvSpPr>
          <p:nvPr>
            <p:ph type="title"/>
          </p:nvPr>
        </p:nvSpPr>
        <p:spPr>
          <a:xfrm>
            <a:off x="713225" y="539500"/>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 name="Google Shape;45;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grpSp>
        <p:nvGrpSpPr>
          <p:cNvPr id="47" name="Google Shape;47;p8"/>
          <p:cNvGrpSpPr/>
          <p:nvPr/>
        </p:nvGrpSpPr>
        <p:grpSpPr>
          <a:xfrm>
            <a:off x="183000" y="183000"/>
            <a:ext cx="8778000" cy="4777500"/>
            <a:chOff x="183000" y="183000"/>
            <a:chExt cx="8778000" cy="4777500"/>
          </a:xfrm>
        </p:grpSpPr>
        <p:sp>
          <p:nvSpPr>
            <p:cNvPr id="48" name="Google Shape;48;p8"/>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8"/>
          <p:cNvSpPr txBox="1">
            <a:spLocks noGrp="1"/>
          </p:cNvSpPr>
          <p:nvPr>
            <p:ph type="title"/>
          </p:nvPr>
        </p:nvSpPr>
        <p:spPr>
          <a:xfrm>
            <a:off x="713225" y="1428750"/>
            <a:ext cx="5023200" cy="228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grpSp>
        <p:nvGrpSpPr>
          <p:cNvPr id="52" name="Google Shape;52;p9"/>
          <p:cNvGrpSpPr/>
          <p:nvPr/>
        </p:nvGrpSpPr>
        <p:grpSpPr>
          <a:xfrm>
            <a:off x="183000" y="183000"/>
            <a:ext cx="8778000" cy="4777500"/>
            <a:chOff x="183000" y="183000"/>
            <a:chExt cx="8778000" cy="4777500"/>
          </a:xfrm>
        </p:grpSpPr>
        <p:sp>
          <p:nvSpPr>
            <p:cNvPr id="53" name="Google Shape;53;p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9"/>
          <p:cNvSpPr txBox="1">
            <a:spLocks noGrp="1"/>
          </p:cNvSpPr>
          <p:nvPr>
            <p:ph type="title"/>
          </p:nvPr>
        </p:nvSpPr>
        <p:spPr>
          <a:xfrm>
            <a:off x="713225" y="1613668"/>
            <a:ext cx="41148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6" name="Google Shape;56;p9"/>
          <p:cNvSpPr txBox="1">
            <a:spLocks noGrp="1"/>
          </p:cNvSpPr>
          <p:nvPr>
            <p:ph type="subTitle" idx="1"/>
          </p:nvPr>
        </p:nvSpPr>
        <p:spPr>
          <a:xfrm>
            <a:off x="713225" y="2889632"/>
            <a:ext cx="41148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a:spLocks noGrp="1"/>
          </p:cNvSpPr>
          <p:nvPr>
            <p:ph type="pic" idx="2"/>
          </p:nvPr>
        </p:nvSpPr>
        <p:spPr>
          <a:xfrm>
            <a:off x="0" y="0"/>
            <a:ext cx="9144000" cy="5143500"/>
          </a:xfrm>
          <a:prstGeom prst="rect">
            <a:avLst/>
          </a:prstGeom>
          <a:noFill/>
          <a:ln>
            <a:noFill/>
          </a:ln>
        </p:spPr>
      </p:sp>
      <p:sp>
        <p:nvSpPr>
          <p:cNvPr id="59" name="Google Shape;59;p10"/>
          <p:cNvSpPr txBox="1">
            <a:spLocks noGrp="1"/>
          </p:cNvSpPr>
          <p:nvPr>
            <p:ph type="title"/>
          </p:nvPr>
        </p:nvSpPr>
        <p:spPr>
          <a:xfrm>
            <a:off x="713225" y="539500"/>
            <a:ext cx="3200400" cy="914400"/>
          </a:xfrm>
          <a:prstGeom prst="rect">
            <a:avLst/>
          </a:prstGeom>
          <a:solidFill>
            <a:schemeClr val="accent6"/>
          </a:solidFill>
        </p:spPr>
        <p:txBody>
          <a:bodyPr spcFirstLastPara="1" wrap="square" lIns="91425" tIns="91425" rIns="91425" bIns="91425" anchor="t"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7"/>
        <p:cNvGrpSpPr/>
        <p:nvPr/>
      </p:nvGrpSpPr>
      <p:grpSpPr>
        <a:xfrm>
          <a:off x="0" y="0"/>
          <a:ext cx="0" cy="0"/>
          <a:chOff x="0" y="0"/>
          <a:chExt cx="0" cy="0"/>
        </a:xfrm>
      </p:grpSpPr>
      <p:grpSp>
        <p:nvGrpSpPr>
          <p:cNvPr id="68" name="Google Shape;68;p13"/>
          <p:cNvGrpSpPr/>
          <p:nvPr/>
        </p:nvGrpSpPr>
        <p:grpSpPr>
          <a:xfrm>
            <a:off x="183000" y="183000"/>
            <a:ext cx="8778000" cy="4777500"/>
            <a:chOff x="183000" y="183000"/>
            <a:chExt cx="8778000" cy="4777500"/>
          </a:xfrm>
        </p:grpSpPr>
        <p:sp>
          <p:nvSpPr>
            <p:cNvPr id="69" name="Google Shape;69;p1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3"/>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3"/>
          <p:cNvSpPr txBox="1">
            <a:spLocks noGrp="1"/>
          </p:cNvSpPr>
          <p:nvPr>
            <p:ph type="title" idx="2" hasCustomPrompt="1"/>
          </p:nvPr>
        </p:nvSpPr>
        <p:spPr>
          <a:xfrm>
            <a:off x="82296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1737450"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4" name="Google Shape;74;p13"/>
          <p:cNvSpPr txBox="1">
            <a:spLocks noGrp="1"/>
          </p:cNvSpPr>
          <p:nvPr>
            <p:ph type="title" idx="3" hasCustomPrompt="1"/>
          </p:nvPr>
        </p:nvSpPr>
        <p:spPr>
          <a:xfrm>
            <a:off x="82296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4"/>
          </p:nvPr>
        </p:nvSpPr>
        <p:spPr>
          <a:xfrm>
            <a:off x="1737450" y="259472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6" name="Google Shape;76;p13"/>
          <p:cNvSpPr txBox="1">
            <a:spLocks noGrp="1"/>
          </p:cNvSpPr>
          <p:nvPr>
            <p:ph type="title" idx="5" hasCustomPrompt="1"/>
          </p:nvPr>
        </p:nvSpPr>
        <p:spPr>
          <a:xfrm>
            <a:off x="82296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subTitle" idx="6"/>
          </p:nvPr>
        </p:nvSpPr>
        <p:spPr>
          <a:xfrm>
            <a:off x="1737450" y="3692009"/>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8" name="Google Shape;78;p13"/>
          <p:cNvSpPr txBox="1">
            <a:spLocks noGrp="1"/>
          </p:cNvSpPr>
          <p:nvPr>
            <p:ph type="title" idx="7" hasCustomPrompt="1"/>
          </p:nvPr>
        </p:nvSpPr>
        <p:spPr>
          <a:xfrm>
            <a:off x="475480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8"/>
          </p:nvPr>
        </p:nvSpPr>
        <p:spPr>
          <a:xfrm>
            <a:off x="5669275"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0" name="Google Shape;80;p13"/>
          <p:cNvSpPr txBox="1">
            <a:spLocks noGrp="1"/>
          </p:cNvSpPr>
          <p:nvPr>
            <p:ph type="title" idx="9" hasCustomPrompt="1"/>
          </p:nvPr>
        </p:nvSpPr>
        <p:spPr>
          <a:xfrm>
            <a:off x="475480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13"/>
          </p:nvPr>
        </p:nvSpPr>
        <p:spPr>
          <a:xfrm>
            <a:off x="5669275" y="2594730"/>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2" name="Google Shape;82;p13"/>
          <p:cNvSpPr txBox="1">
            <a:spLocks noGrp="1"/>
          </p:cNvSpPr>
          <p:nvPr>
            <p:ph type="title" idx="14" hasCustomPrompt="1"/>
          </p:nvPr>
        </p:nvSpPr>
        <p:spPr>
          <a:xfrm>
            <a:off x="475480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15"/>
          </p:nvPr>
        </p:nvSpPr>
        <p:spPr>
          <a:xfrm>
            <a:off x="5669275" y="3692012"/>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9" r:id="rId9"/>
    <p:sldLayoutId id="2147483665" r:id="rId10"/>
    <p:sldLayoutId id="2147483666" r:id="rId11"/>
    <p:sldLayoutId id="2147483668" r:id="rId12"/>
    <p:sldLayoutId id="2147483672" r:id="rId13"/>
    <p:sldLayoutId id="2147483675" r:id="rId14"/>
    <p:sldLayoutId id="2147483676" r:id="rId15"/>
    <p:sldLayoutId id="2147483699" r:id="rId16"/>
    <p:sldLayoutId id="214748370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1pPr>
            <a:lvl2pPr lvl="1"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2pPr>
            <a:lvl3pPr lvl="2"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3pPr>
            <a:lvl4pPr lvl="3"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4pPr>
            <a:lvl5pPr lvl="4"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5pPr>
            <a:lvl6pPr lvl="5"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6pPr>
            <a:lvl7pPr lvl="6"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7pPr>
            <a:lvl8pPr lvl="7"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8pPr>
            <a:lvl9pPr lvl="8"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9pPr>
          </a:lstStyle>
          <a:p>
            <a:endParaRPr/>
          </a:p>
        </p:txBody>
      </p:sp>
    </p:spTree>
    <p:extLst>
      <p:ext uri="{BB962C8B-B14F-4D97-AF65-F5344CB8AC3E}">
        <p14:creationId xmlns:p14="http://schemas.microsoft.com/office/powerpoint/2010/main" val="273059749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8.png"/><Relationship Id="rId2" Type="http://schemas.openxmlformats.org/officeDocument/2006/relationships/image" Target="../media/image17.png"/><Relationship Id="rId16" Type="http://schemas.openxmlformats.org/officeDocument/2006/relationships/image" Target="../media/image19.png"/><Relationship Id="rId1" Type="http://schemas.openxmlformats.org/officeDocument/2006/relationships/slideLayout" Target="../slideLayouts/slideLayout13.xml"/><Relationship Id="rId15" Type="http://schemas.openxmlformats.org/officeDocument/2006/relationships/image" Target="../media/image2.svg"/><Relationship Id="rId1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1" Type="http://schemas.openxmlformats.org/officeDocument/2006/relationships/image" Target="../media/image200.sv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46.xml"/><Relationship Id="rId18"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slide" Target="slide43.xml"/><Relationship Id="rId12" Type="http://schemas.openxmlformats.org/officeDocument/2006/relationships/image" Target="../media/image59.png"/><Relationship Id="rId17" Type="http://schemas.openxmlformats.org/officeDocument/2006/relationships/slide" Target="slide48.xml"/><Relationship Id="rId2" Type="http://schemas.openxmlformats.org/officeDocument/2006/relationships/notesSlide" Target="../notesSlides/notesSlide19.xml"/><Relationship Id="rId16"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56.png"/><Relationship Id="rId11" Type="http://schemas.openxmlformats.org/officeDocument/2006/relationships/slide" Target="slide45.xml"/><Relationship Id="rId5" Type="http://schemas.openxmlformats.org/officeDocument/2006/relationships/slide" Target="slide42.xml"/><Relationship Id="rId15"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slide" Target="slide49.xml"/><Relationship Id="rId4" Type="http://schemas.openxmlformats.org/officeDocument/2006/relationships/image" Target="../media/image55.png"/><Relationship Id="rId9" Type="http://schemas.openxmlformats.org/officeDocument/2006/relationships/slide" Target="slide44.xml"/><Relationship Id="rId1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7.png"/><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
        <p:nvSpPr>
          <p:cNvPr id="8" name="Freeform 5"/>
          <p:cNvSpPr/>
          <p:nvPr/>
        </p:nvSpPr>
        <p:spPr>
          <a:xfrm rot="-10280869" flipH="1">
            <a:off x="-904565" y="-1212663"/>
            <a:ext cx="3908499" cy="4010587"/>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7"/>
          <p:cNvSpPr txBox="1"/>
          <p:nvPr/>
        </p:nvSpPr>
        <p:spPr>
          <a:xfrm>
            <a:off x="421979" y="1483340"/>
            <a:ext cx="8321306" cy="1938992"/>
          </a:xfrm>
          <a:prstGeom prst="rect">
            <a:avLst/>
          </a:prstGeom>
        </p:spPr>
        <p:txBody>
          <a:bodyPr wrap="square" lIns="0" tIns="0" rIns="0" bIns="0" rtlCol="0" anchor="ctr">
            <a:spAutoFit/>
          </a:bodyPr>
          <a:lstStyle/>
          <a:p>
            <a:pPr algn="ctr">
              <a:lnSpc>
                <a:spcPct val="150000"/>
              </a:lnSpc>
              <a:buClrTx/>
            </a:pPr>
            <a:r>
              <a:rPr lang="vi-VN" sz="4200" b="1" kern="1200" smtClean="0">
                <a:solidFill>
                  <a:schemeClr val="accent2"/>
                </a:solidFill>
                <a:latin typeface="Arial" panose="020B0604020202020204" pitchFamily="34" charset="0"/>
                <a:cs typeface="Arial" panose="020B0604020202020204" pitchFamily="34" charset="0"/>
              </a:rPr>
              <a:t>VUI MỪNG CHÀO ĐÓN </a:t>
            </a:r>
          </a:p>
          <a:p>
            <a:pPr algn="ctr">
              <a:lnSpc>
                <a:spcPct val="150000"/>
              </a:lnSpc>
              <a:buClrTx/>
            </a:pPr>
            <a:r>
              <a:rPr lang="vi-VN" sz="4200" b="1" kern="1200" smtClean="0">
                <a:solidFill>
                  <a:schemeClr val="accent2"/>
                </a:solidFill>
                <a:latin typeface="Arial" panose="020B0604020202020204" pitchFamily="34" charset="0"/>
                <a:cs typeface="Arial" panose="020B0604020202020204" pitchFamily="34" charset="0"/>
              </a:rPr>
              <a:t>CẢ LỚP ĐẾN VỚI BÀI HỌC MỚI!</a:t>
            </a:r>
            <a:endParaRPr lang="en-US" sz="4200" b="1" kern="1200">
              <a:solidFill>
                <a:schemeClr val="accent2"/>
              </a:solidFill>
              <a:latin typeface="Arial" panose="020B0604020202020204" pitchFamily="34" charset="0"/>
              <a:cs typeface="Arial" panose="020B0604020202020204" pitchFamily="34" charset="0"/>
            </a:endParaRPr>
          </a:p>
        </p:txBody>
      </p:sp>
      <p:sp>
        <p:nvSpPr>
          <p:cNvPr id="10" name="Freeform 5"/>
          <p:cNvSpPr/>
          <p:nvPr/>
        </p:nvSpPr>
        <p:spPr>
          <a:xfrm rot="-10280869" flipH="1">
            <a:off x="5951245" y="2575017"/>
            <a:ext cx="3796600" cy="3895765"/>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2539528443"/>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958048"/>
              </p:ext>
            </p:extLst>
          </p:nvPr>
        </p:nvGraphicFramePr>
        <p:xfrm>
          <a:off x="0" y="2"/>
          <a:ext cx="9144000" cy="5143497"/>
        </p:xfrm>
        <a:graphic>
          <a:graphicData uri="http://schemas.openxmlformats.org/drawingml/2006/table">
            <a:tbl>
              <a:tblPr>
                <a:tableStyleId>{C48E29CC-59DE-4C57-8278-5F09C1A3D900}</a:tableStyleId>
              </a:tblPr>
              <a:tblGrid>
                <a:gridCol w="3935392">
                  <a:extLst>
                    <a:ext uri="{9D8B030D-6E8A-4147-A177-3AD203B41FA5}">
                      <a16:colId xmlns:a16="http://schemas.microsoft.com/office/drawing/2014/main" val="2254389645"/>
                    </a:ext>
                  </a:extLst>
                </a:gridCol>
                <a:gridCol w="5208608">
                  <a:extLst>
                    <a:ext uri="{9D8B030D-6E8A-4147-A177-3AD203B41FA5}">
                      <a16:colId xmlns:a16="http://schemas.microsoft.com/office/drawing/2014/main" val="2573225640"/>
                    </a:ext>
                  </a:extLst>
                </a:gridCol>
              </a:tblGrid>
              <a:tr h="740934">
                <a:tc>
                  <a:txBody>
                    <a:bodyPr/>
                    <a:lstStyle/>
                    <a:p>
                      <a:pPr algn="ctr">
                        <a:lnSpc>
                          <a:spcPct val="100000"/>
                        </a:lnSpc>
                        <a:spcAft>
                          <a:spcPts val="0"/>
                        </a:spcAft>
                      </a:pPr>
                      <a:r>
                        <a:rPr lang="vi-VN" sz="2000" b="1">
                          <a:effectLst/>
                        </a:rPr>
                        <a:t>Tính trạng nghiên cứu</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2000" b="1">
                          <a:effectLst/>
                        </a:rPr>
                        <a:t>Cặp tính trạng tương phản</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1467521">
                <a:tc>
                  <a:txBody>
                    <a:bodyPr/>
                    <a:lstStyle/>
                    <a:p>
                      <a:pPr algn="ctr">
                        <a:lnSpc>
                          <a:spcPct val="100000"/>
                        </a:lnSpc>
                        <a:spcAft>
                          <a:spcPts val="0"/>
                        </a:spcAft>
                      </a:pPr>
                      <a:r>
                        <a:rPr lang="vi-VN" sz="2000">
                          <a:effectLst/>
                        </a:rPr>
                        <a:t>Tính trạng vị trí mọc của hoa</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7382506"/>
                  </a:ext>
                </a:extLst>
              </a:tr>
              <a:tr h="1467521">
                <a:tc>
                  <a:txBody>
                    <a:bodyPr/>
                    <a:lstStyle/>
                    <a:p>
                      <a:pPr algn="ctr">
                        <a:lnSpc>
                          <a:spcPct val="100000"/>
                        </a:lnSpc>
                        <a:spcAft>
                          <a:spcPts val="0"/>
                        </a:spcAft>
                      </a:pPr>
                      <a:r>
                        <a:rPr lang="vi-VN" sz="2000">
                          <a:effectLst/>
                        </a:rPr>
                        <a:t>Màu sắc hoa</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57167742"/>
                  </a:ext>
                </a:extLst>
              </a:tr>
              <a:tr h="1467521">
                <a:tc>
                  <a:txBody>
                    <a:bodyPr/>
                    <a:lstStyle/>
                    <a:p>
                      <a:pPr algn="ctr">
                        <a:lnSpc>
                          <a:spcPct val="100000"/>
                        </a:lnSpc>
                        <a:spcAft>
                          <a:spcPts val="0"/>
                        </a:spcAft>
                      </a:pPr>
                      <a:r>
                        <a:rPr lang="vi-VN" sz="2000">
                          <a:effectLst/>
                        </a:rPr>
                        <a:t>Màu sắc quả khi chưa chín</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1570020"/>
                  </a:ext>
                </a:extLst>
              </a:tr>
            </a:tbl>
          </a:graphicData>
        </a:graphic>
      </p:graphicFrame>
      <p:pic>
        <p:nvPicPr>
          <p:cNvPr id="4" name="image1.png"/>
          <p:cNvPicPr/>
          <p:nvPr/>
        </p:nvPicPr>
        <p:blipFill>
          <a:blip r:embed="rId2"/>
          <a:srcRect/>
          <a:stretch>
            <a:fillRect/>
          </a:stretch>
        </p:blipFill>
        <p:spPr>
          <a:xfrm>
            <a:off x="5264136" y="783478"/>
            <a:ext cx="2328856" cy="1372143"/>
          </a:xfrm>
          <a:prstGeom prst="rect">
            <a:avLst/>
          </a:prstGeom>
          <a:ln/>
        </p:spPr>
      </p:pic>
      <p:pic>
        <p:nvPicPr>
          <p:cNvPr id="5" name="image18.png"/>
          <p:cNvPicPr/>
          <p:nvPr/>
        </p:nvPicPr>
        <p:blipFill>
          <a:blip r:embed="rId3"/>
          <a:srcRect/>
          <a:stretch>
            <a:fillRect/>
          </a:stretch>
        </p:blipFill>
        <p:spPr>
          <a:xfrm>
            <a:off x="5507204" y="2449206"/>
            <a:ext cx="1843881" cy="1053362"/>
          </a:xfrm>
          <a:prstGeom prst="rect">
            <a:avLst/>
          </a:prstGeom>
          <a:ln/>
        </p:spPr>
      </p:pic>
      <p:pic>
        <p:nvPicPr>
          <p:cNvPr id="6" name="image28.png"/>
          <p:cNvPicPr/>
          <p:nvPr/>
        </p:nvPicPr>
        <p:blipFill>
          <a:blip r:embed="rId4"/>
          <a:srcRect/>
          <a:stretch>
            <a:fillRect/>
          </a:stretch>
        </p:blipFill>
        <p:spPr>
          <a:xfrm>
            <a:off x="5315573" y="3925221"/>
            <a:ext cx="2225982" cy="1009934"/>
          </a:xfrm>
          <a:prstGeom prst="rect">
            <a:avLst/>
          </a:prstGeom>
          <a:ln/>
        </p:spPr>
      </p:pic>
    </p:spTree>
    <p:extLst>
      <p:ext uri="{BB962C8B-B14F-4D97-AF65-F5344CB8AC3E}">
        <p14:creationId xmlns:p14="http://schemas.microsoft.com/office/powerpoint/2010/main" val="31347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0577686"/>
              </p:ext>
            </p:extLst>
          </p:nvPr>
        </p:nvGraphicFramePr>
        <p:xfrm>
          <a:off x="0" y="2"/>
          <a:ext cx="9144000" cy="5143498"/>
        </p:xfrm>
        <a:graphic>
          <a:graphicData uri="http://schemas.openxmlformats.org/drawingml/2006/table">
            <a:tbl>
              <a:tblPr>
                <a:tableStyleId>{C48E29CC-59DE-4C57-8278-5F09C1A3D900}</a:tableStyleId>
              </a:tblPr>
              <a:tblGrid>
                <a:gridCol w="3935392">
                  <a:extLst>
                    <a:ext uri="{9D8B030D-6E8A-4147-A177-3AD203B41FA5}">
                      <a16:colId xmlns:a16="http://schemas.microsoft.com/office/drawing/2014/main" val="2254389645"/>
                    </a:ext>
                  </a:extLst>
                </a:gridCol>
                <a:gridCol w="5208608">
                  <a:extLst>
                    <a:ext uri="{9D8B030D-6E8A-4147-A177-3AD203B41FA5}">
                      <a16:colId xmlns:a16="http://schemas.microsoft.com/office/drawing/2014/main" val="2573225640"/>
                    </a:ext>
                  </a:extLst>
                </a:gridCol>
              </a:tblGrid>
              <a:tr h="598655">
                <a:tc>
                  <a:txBody>
                    <a:bodyPr/>
                    <a:lstStyle/>
                    <a:p>
                      <a:pPr algn="ctr">
                        <a:lnSpc>
                          <a:spcPct val="100000"/>
                        </a:lnSpc>
                        <a:spcAft>
                          <a:spcPts val="0"/>
                        </a:spcAft>
                      </a:pPr>
                      <a:r>
                        <a:rPr lang="vi-VN" sz="2000" b="1">
                          <a:effectLst/>
                        </a:rPr>
                        <a:t>Tính trạng nghiên cứu</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2000" b="1">
                          <a:effectLst/>
                        </a:rPr>
                        <a:t>Cặp tính trạng tương phản</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950044">
                <a:tc>
                  <a:txBody>
                    <a:bodyPr/>
                    <a:lstStyle/>
                    <a:p>
                      <a:pPr algn="ctr">
                        <a:lnSpc>
                          <a:spcPct val="100000"/>
                        </a:lnSpc>
                        <a:spcAft>
                          <a:spcPts val="0"/>
                        </a:spcAft>
                      </a:pPr>
                      <a:r>
                        <a:rPr lang="vi-VN" sz="2000">
                          <a:effectLst/>
                        </a:rPr>
                        <a:t>Hình dạng quả</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72716059"/>
                  </a:ext>
                </a:extLst>
              </a:tr>
              <a:tr h="963058">
                <a:tc>
                  <a:txBody>
                    <a:bodyPr/>
                    <a:lstStyle/>
                    <a:p>
                      <a:pPr algn="ctr">
                        <a:lnSpc>
                          <a:spcPct val="100000"/>
                        </a:lnSpc>
                        <a:spcAft>
                          <a:spcPts val="0"/>
                        </a:spcAft>
                      </a:pPr>
                      <a:r>
                        <a:rPr lang="vi-VN" sz="2000">
                          <a:effectLst/>
                        </a:rPr>
                        <a:t>Hình dạng hạt</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8461178"/>
                  </a:ext>
                </a:extLst>
              </a:tr>
              <a:tr h="911001">
                <a:tc>
                  <a:txBody>
                    <a:bodyPr/>
                    <a:lstStyle/>
                    <a:p>
                      <a:pPr algn="ctr">
                        <a:lnSpc>
                          <a:spcPct val="100000"/>
                        </a:lnSpc>
                        <a:spcAft>
                          <a:spcPts val="0"/>
                        </a:spcAft>
                      </a:pPr>
                      <a:r>
                        <a:rPr lang="vi-VN" sz="2000">
                          <a:effectLst/>
                        </a:rPr>
                        <a:t>Màu sắc hạt</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22592958"/>
                  </a:ext>
                </a:extLst>
              </a:tr>
              <a:tr h="1720740">
                <a:tc>
                  <a:txBody>
                    <a:bodyPr/>
                    <a:lstStyle/>
                    <a:p>
                      <a:pPr algn="ctr">
                        <a:lnSpc>
                          <a:spcPct val="100000"/>
                        </a:lnSpc>
                        <a:spcAft>
                          <a:spcPts val="0"/>
                        </a:spcAft>
                      </a:pPr>
                      <a:r>
                        <a:rPr lang="vi-VN" sz="2000">
                          <a:effectLst/>
                        </a:rPr>
                        <a:t>Chiều cao cây</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17844872"/>
                  </a:ext>
                </a:extLst>
              </a:tr>
            </a:tbl>
          </a:graphicData>
        </a:graphic>
      </p:graphicFrame>
      <p:pic>
        <p:nvPicPr>
          <p:cNvPr id="3" name="image17.png"/>
          <p:cNvPicPr/>
          <p:nvPr/>
        </p:nvPicPr>
        <p:blipFill>
          <a:blip r:embed="rId2"/>
          <a:srcRect/>
          <a:stretch>
            <a:fillRect/>
          </a:stretch>
        </p:blipFill>
        <p:spPr>
          <a:xfrm>
            <a:off x="5541514" y="623951"/>
            <a:ext cx="1928992" cy="893036"/>
          </a:xfrm>
          <a:prstGeom prst="rect">
            <a:avLst/>
          </a:prstGeom>
          <a:ln/>
        </p:spPr>
      </p:pic>
      <p:pic>
        <p:nvPicPr>
          <p:cNvPr id="4" name="image11.png"/>
          <p:cNvPicPr/>
          <p:nvPr/>
        </p:nvPicPr>
        <p:blipFill>
          <a:blip r:embed="rId3"/>
          <a:srcRect/>
          <a:stretch>
            <a:fillRect/>
          </a:stretch>
        </p:blipFill>
        <p:spPr>
          <a:xfrm>
            <a:off x="5696561" y="1649081"/>
            <a:ext cx="1618897" cy="802952"/>
          </a:xfrm>
          <a:prstGeom prst="rect">
            <a:avLst/>
          </a:prstGeom>
          <a:ln/>
        </p:spPr>
      </p:pic>
      <p:pic>
        <p:nvPicPr>
          <p:cNvPr id="5" name="image12.png"/>
          <p:cNvPicPr/>
          <p:nvPr/>
        </p:nvPicPr>
        <p:blipFill>
          <a:blip r:embed="rId4"/>
          <a:srcRect/>
          <a:stretch>
            <a:fillRect/>
          </a:stretch>
        </p:blipFill>
        <p:spPr>
          <a:xfrm>
            <a:off x="5696561" y="2584127"/>
            <a:ext cx="1610236" cy="786495"/>
          </a:xfrm>
          <a:prstGeom prst="rect">
            <a:avLst/>
          </a:prstGeom>
          <a:ln/>
        </p:spPr>
      </p:pic>
      <p:pic>
        <p:nvPicPr>
          <p:cNvPr id="6" name="image8.png"/>
          <p:cNvPicPr/>
          <p:nvPr/>
        </p:nvPicPr>
        <p:blipFill>
          <a:blip r:embed="rId5"/>
          <a:srcRect/>
          <a:stretch>
            <a:fillRect/>
          </a:stretch>
        </p:blipFill>
        <p:spPr>
          <a:xfrm>
            <a:off x="5772699" y="3502716"/>
            <a:ext cx="1457960" cy="1608455"/>
          </a:xfrm>
          <a:prstGeom prst="rect">
            <a:avLst/>
          </a:prstGeom>
          <a:ln/>
        </p:spPr>
      </p:pic>
    </p:spTree>
    <p:extLst>
      <p:ext uri="{BB962C8B-B14F-4D97-AF65-F5344CB8AC3E}">
        <p14:creationId xmlns:p14="http://schemas.microsoft.com/office/powerpoint/2010/main" val="11380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7750" y="359607"/>
            <a:ext cx="7702182" cy="1015663"/>
            <a:chOff x="662003" y="625825"/>
            <a:chExt cx="7702182" cy="1015663"/>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03" y="772531"/>
              <a:ext cx="843220" cy="722252"/>
            </a:xfrm>
            <a:prstGeom prst="rect">
              <a:avLst/>
            </a:prstGeom>
          </p:spPr>
        </p:pic>
        <p:sp>
          <p:nvSpPr>
            <p:cNvPr id="12" name="Rectangle 11"/>
            <p:cNvSpPr/>
            <p:nvPr/>
          </p:nvSpPr>
          <p:spPr>
            <a:xfrm>
              <a:off x="1624895" y="625825"/>
              <a:ext cx="6739290" cy="1015663"/>
            </a:xfrm>
            <a:prstGeom prst="rect">
              <a:avLst/>
            </a:prstGeom>
          </p:spPr>
          <p:txBody>
            <a:bodyPr wrap="square">
              <a:spAutoFit/>
            </a:bodyPr>
            <a:lstStyle/>
            <a:p>
              <a:pPr algn="just">
                <a:lnSpc>
                  <a:spcPct val="150000"/>
                </a:lnSpc>
              </a:pPr>
              <a:r>
                <a:rPr lang="en-US" sz="2000" b="1">
                  <a:solidFill>
                    <a:schemeClr val="accent2"/>
                  </a:solidFill>
                </a:rPr>
                <a:t>T</a:t>
              </a:r>
              <a:r>
                <a:rPr lang="vi-VN" sz="2000" b="1" smtClean="0">
                  <a:solidFill>
                    <a:schemeClr val="accent2"/>
                  </a:solidFill>
                </a:rPr>
                <a:t>hảo </a:t>
              </a:r>
              <a:r>
                <a:rPr lang="vi-VN" sz="2000" b="1">
                  <a:solidFill>
                    <a:schemeClr val="accent2"/>
                  </a:solidFill>
                </a:rPr>
                <a:t>luận cặp đôi và thực hiện nhiệm vụ: </a:t>
              </a:r>
              <a:r>
                <a:rPr lang="vi-VN" sz="2000"/>
                <a:t>Nêu ý tưởng nghiên cứu của </a:t>
              </a:r>
              <a:r>
                <a:rPr lang="vi-VN" sz="2000"/>
                <a:t>Mendel</a:t>
              </a:r>
              <a:r>
                <a:rPr lang="vi-VN" sz="2000" smtClean="0"/>
                <a:t>.</a:t>
              </a:r>
              <a:endParaRPr lang="en-US" sz="2000"/>
            </a:p>
          </p:txBody>
        </p:sp>
      </p:grpSp>
      <p:sp>
        <p:nvSpPr>
          <p:cNvPr id="13" name="Rectangle: Rounded Corners 13">
            <a:extLst>
              <a:ext uri="{FF2B5EF4-FFF2-40B4-BE49-F238E27FC236}">
                <a16:creationId xmlns:a16="http://schemas.microsoft.com/office/drawing/2014/main" id="{1D693AB3-D5E6-BD84-56AF-E3FE0F9E1EE9}"/>
              </a:ext>
            </a:extLst>
          </p:cNvPr>
          <p:cNvSpPr/>
          <p:nvPr/>
        </p:nvSpPr>
        <p:spPr>
          <a:xfrm>
            <a:off x="487425" y="2329762"/>
            <a:ext cx="2274940" cy="154713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smtClean="0">
                <a:solidFill>
                  <a:schemeClr val="tx1"/>
                </a:solidFill>
              </a:rPr>
              <a:t>Ý tưởng nghiên cứu</a:t>
            </a:r>
            <a:endParaRPr lang="en-US" sz="2200" b="1" dirty="0">
              <a:solidFill>
                <a:schemeClr val="tx1"/>
              </a:solidFill>
            </a:endParaRPr>
          </a:p>
        </p:txBody>
      </p:sp>
      <p:sp>
        <p:nvSpPr>
          <p:cNvPr id="14" name="Rectangle: Rounded Corners 14">
            <a:extLst>
              <a:ext uri="{FF2B5EF4-FFF2-40B4-BE49-F238E27FC236}">
                <a16:creationId xmlns:a16="http://schemas.microsoft.com/office/drawing/2014/main" id="{73BF6C6A-34E4-CA2D-F514-74B8B7284F96}"/>
              </a:ext>
            </a:extLst>
          </p:cNvPr>
          <p:cNvSpPr/>
          <p:nvPr/>
        </p:nvSpPr>
        <p:spPr>
          <a:xfrm>
            <a:off x="3495678" y="1477921"/>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Mendel tạo dòng thuần (tự thụ phấn qua nhiều thế hệ).</a:t>
            </a:r>
            <a:endParaRPr lang="en-US" sz="2000">
              <a:solidFill>
                <a:srgbClr val="000000"/>
              </a:solidFill>
            </a:endParaRPr>
          </a:p>
        </p:txBody>
      </p:sp>
      <p:sp>
        <p:nvSpPr>
          <p:cNvPr id="15" name="Rectangle: Rounded Corners 14">
            <a:extLst>
              <a:ext uri="{FF2B5EF4-FFF2-40B4-BE49-F238E27FC236}">
                <a16:creationId xmlns:a16="http://schemas.microsoft.com/office/drawing/2014/main" id="{73BF6C6A-34E4-CA2D-F514-74B8B7284F96}"/>
              </a:ext>
            </a:extLst>
          </p:cNvPr>
          <p:cNvSpPr/>
          <p:nvPr/>
        </p:nvSpPr>
        <p:spPr>
          <a:xfrm>
            <a:off x="3495678" y="2606626"/>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Tiến hành lai cặp bố mẹ có tính trạng tương phản.</a:t>
            </a:r>
            <a:endParaRPr lang="en-US" sz="2000">
              <a:solidFill>
                <a:srgbClr val="000000"/>
              </a:solidFill>
            </a:endParaRPr>
          </a:p>
        </p:txBody>
      </p:sp>
      <p:cxnSp>
        <p:nvCxnSpPr>
          <p:cNvPr id="16" name="Straight Arrow Connector 15">
            <a:extLst>
              <a:ext uri="{FF2B5EF4-FFF2-40B4-BE49-F238E27FC236}">
                <a16:creationId xmlns:a16="http://schemas.microsoft.com/office/drawing/2014/main" id="{250C2FBC-94CA-DC83-73F7-2EE29C525FBD}"/>
              </a:ext>
            </a:extLst>
          </p:cNvPr>
          <p:cNvCxnSpPr>
            <a:stCxn id="13" idx="3"/>
            <a:endCxn id="14" idx="1"/>
          </p:cNvCxnSpPr>
          <p:nvPr/>
        </p:nvCxnSpPr>
        <p:spPr>
          <a:xfrm flipV="1">
            <a:off x="2762365" y="1970157"/>
            <a:ext cx="733313" cy="11331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250C2FBC-94CA-DC83-73F7-2EE29C525FBD}"/>
              </a:ext>
            </a:extLst>
          </p:cNvPr>
          <p:cNvCxnSpPr>
            <a:stCxn id="13" idx="3"/>
            <a:endCxn id="15" idx="1"/>
          </p:cNvCxnSpPr>
          <p:nvPr/>
        </p:nvCxnSpPr>
        <p:spPr>
          <a:xfrm flipV="1">
            <a:off x="2762365" y="3098862"/>
            <a:ext cx="733313" cy="44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Rectangle: Rounded Corners 14">
            <a:extLst>
              <a:ext uri="{FF2B5EF4-FFF2-40B4-BE49-F238E27FC236}">
                <a16:creationId xmlns:a16="http://schemas.microsoft.com/office/drawing/2014/main" id="{73BF6C6A-34E4-CA2D-F514-74B8B7284F96}"/>
              </a:ext>
            </a:extLst>
          </p:cNvPr>
          <p:cNvSpPr/>
          <p:nvPr/>
        </p:nvSpPr>
        <p:spPr>
          <a:xfrm>
            <a:off x="3495679" y="3735331"/>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Theo dõi con lai qua các thế hệ F</a:t>
            </a:r>
            <a:r>
              <a:rPr lang="vi-VN" sz="2000" baseline="-25000">
                <a:solidFill>
                  <a:srgbClr val="000000"/>
                </a:solidFill>
              </a:rPr>
              <a:t>1</a:t>
            </a:r>
            <a:r>
              <a:rPr lang="vi-VN" sz="2000">
                <a:solidFill>
                  <a:srgbClr val="000000"/>
                </a:solidFill>
              </a:rPr>
              <a:t>, F</a:t>
            </a:r>
            <a:r>
              <a:rPr lang="vi-VN" sz="2000" baseline="-25000">
                <a:solidFill>
                  <a:srgbClr val="000000"/>
                </a:solidFill>
              </a:rPr>
              <a:t>2</a:t>
            </a:r>
            <a:r>
              <a:rPr lang="vi-VN" sz="2000">
                <a:solidFill>
                  <a:srgbClr val="000000"/>
                </a:solidFill>
              </a:rPr>
              <a:t>, F</a:t>
            </a:r>
            <a:r>
              <a:rPr lang="vi-VN" sz="2000" baseline="-25000">
                <a:solidFill>
                  <a:srgbClr val="000000"/>
                </a:solidFill>
              </a:rPr>
              <a:t>3</a:t>
            </a:r>
            <a:r>
              <a:rPr lang="vi-VN" sz="2000">
                <a:solidFill>
                  <a:srgbClr val="000000"/>
                </a:solidFill>
              </a:rPr>
              <a:t>,... để rút ra kết luận. </a:t>
            </a:r>
            <a:endParaRPr lang="en-US" sz="2000">
              <a:solidFill>
                <a:srgbClr val="000000"/>
              </a:solidFill>
            </a:endParaRPr>
          </a:p>
        </p:txBody>
      </p:sp>
      <p:cxnSp>
        <p:nvCxnSpPr>
          <p:cNvPr id="29" name="Straight Arrow Connector 28">
            <a:extLst>
              <a:ext uri="{FF2B5EF4-FFF2-40B4-BE49-F238E27FC236}">
                <a16:creationId xmlns:a16="http://schemas.microsoft.com/office/drawing/2014/main" id="{250C2FBC-94CA-DC83-73F7-2EE29C525FBD}"/>
              </a:ext>
            </a:extLst>
          </p:cNvPr>
          <p:cNvCxnSpPr>
            <a:stCxn id="13" idx="3"/>
            <a:endCxn id="28" idx="1"/>
          </p:cNvCxnSpPr>
          <p:nvPr/>
        </p:nvCxnSpPr>
        <p:spPr>
          <a:xfrm>
            <a:off x="2762365" y="3103329"/>
            <a:ext cx="733314" cy="11242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512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320167" y="2195022"/>
            <a:ext cx="2370107" cy="2763079"/>
          </a:xfrm>
          <a:prstGeom prst="rect">
            <a:avLst/>
          </a:prstGeom>
        </p:spPr>
      </p:pic>
      <p:grpSp>
        <p:nvGrpSpPr>
          <p:cNvPr id="4" name="Group 3"/>
          <p:cNvGrpSpPr/>
          <p:nvPr/>
        </p:nvGrpSpPr>
        <p:grpSpPr>
          <a:xfrm>
            <a:off x="2905248" y="661599"/>
            <a:ext cx="5741042" cy="3453039"/>
            <a:chOff x="3539401" y="2190936"/>
            <a:chExt cx="4055501" cy="2367209"/>
          </a:xfrm>
        </p:grpSpPr>
        <p:sp>
          <p:nvSpPr>
            <p:cNvPr id="10" name="Freeform 8"/>
            <p:cNvSpPr/>
            <p:nvPr/>
          </p:nvSpPr>
          <p:spPr>
            <a:xfrm>
              <a:off x="3539401" y="2190936"/>
              <a:ext cx="4055501" cy="2367209"/>
            </a:xfrm>
            <a:custGeom>
              <a:avLst/>
              <a:gdLst/>
              <a:ahLst/>
              <a:cxnLst/>
              <a:rect l="l" t="t" r="r" b="b"/>
              <a:pathLst>
                <a:path w="3529492" h="2057400">
                  <a:moveTo>
                    <a:pt x="0" y="0"/>
                  </a:moveTo>
                  <a:lnTo>
                    <a:pt x="3529493" y="0"/>
                  </a:lnTo>
                  <a:lnTo>
                    <a:pt x="3529493" y="2057400"/>
                  </a:lnTo>
                  <a:lnTo>
                    <a:pt x="0" y="2057400"/>
                  </a:lnTo>
                  <a:lnTo>
                    <a:pt x="0" y="0"/>
                  </a:lnTo>
                  <a:close/>
                </a:path>
              </a:pathLst>
            </a:custGeom>
            <a:blipFill>
              <a:blip r:embed="rId3">
                <a:extLst>
                  <a:ext uri="{96DAC541-7B7A-43D3-8B79-37D633B846F1}">
                    <asvg:svgBlip xmlns:asvg="http://schemas.microsoft.com/office/drawing/2016/SVG/main" xmlns="" r:embed="rId13"/>
                  </a:ext>
                </a:extLst>
              </a:blip>
              <a:stretch>
                <a:fillRect/>
              </a:stretch>
            </a:blipFill>
          </p:spPr>
        </p:sp>
        <p:sp>
          <p:nvSpPr>
            <p:cNvPr id="3" name="Rectangle 2"/>
            <p:cNvSpPr/>
            <p:nvPr/>
          </p:nvSpPr>
          <p:spPr>
            <a:xfrm>
              <a:off x="3746804" y="2649582"/>
              <a:ext cx="3505182" cy="164575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t>Mendel đưa ra giả thuyết các tính trạng do “nhân tố di truyền” quy định (sau này gọi là gene).</a:t>
              </a:r>
              <a:endParaRPr lang="en-US" sz="2000"/>
            </a:p>
            <a:p>
              <a:pPr marL="342900" indent="-342900" algn="just">
                <a:lnSpc>
                  <a:spcPct val="150000"/>
                </a:lnSpc>
                <a:buFont typeface="Symbol" panose="05050102010706020507" pitchFamily="18" charset="2"/>
                <a:buChar char="Þ"/>
              </a:pPr>
              <a:r>
                <a:rPr lang="vi-VN" sz="2000" smtClean="0">
                  <a:solidFill>
                    <a:srgbClr val="FF0000"/>
                  </a:solidFill>
                </a:rPr>
                <a:t>Cơ </a:t>
              </a:r>
              <a:r>
                <a:rPr lang="vi-VN" sz="2000">
                  <a:solidFill>
                    <a:srgbClr val="FF0000"/>
                  </a:solidFill>
                </a:rPr>
                <a:t>sở cho những nghiên cứu tiếp theo về </a:t>
              </a:r>
              <a:r>
                <a:rPr lang="vi-VN" sz="2000">
                  <a:solidFill>
                    <a:srgbClr val="FF0000"/>
                  </a:solidFill>
                </a:rPr>
                <a:t>gene</a:t>
              </a:r>
              <a:r>
                <a:rPr lang="vi-VN" sz="2000" smtClean="0">
                  <a:solidFill>
                    <a:srgbClr val="FF0000"/>
                  </a:solidFill>
                </a:rPr>
                <a:t>.</a:t>
              </a:r>
              <a:endParaRPr lang="en-US" sz="2000" smtClean="0">
                <a:solidFill>
                  <a:srgbClr val="FF0000"/>
                </a:solidFill>
              </a:endParaRPr>
            </a:p>
          </p:txBody>
        </p:sp>
      </p:grpSp>
      <p:sp>
        <p:nvSpPr>
          <p:cNvPr id="12" name="Freeform 5"/>
          <p:cNvSpPr/>
          <p:nvPr/>
        </p:nvSpPr>
        <p:spPr>
          <a:xfrm rot="-10280869" flipH="1">
            <a:off x="-76822" y="-209081"/>
            <a:ext cx="1764716" cy="1810809"/>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1" name="Google Shape;217;p3"/>
          <p:cNvPicPr preferRelativeResize="0"/>
          <p:nvPr/>
        </p:nvPicPr>
        <p:blipFill rotWithShape="1">
          <a:blip r:embed="rId16">
            <a:alphaModFix/>
          </a:blip>
          <a:srcRect/>
          <a:stretch/>
        </p:blipFill>
        <p:spPr>
          <a:xfrm>
            <a:off x="6425973" y="4355431"/>
            <a:ext cx="2393935" cy="499522"/>
          </a:xfrm>
          <a:prstGeom prst="rect">
            <a:avLst/>
          </a:prstGeom>
          <a:noFill/>
          <a:ln>
            <a:noFill/>
          </a:ln>
        </p:spPr>
      </p:pic>
    </p:spTree>
    <p:extLst>
      <p:ext uri="{BB962C8B-B14F-4D97-AF65-F5344CB8AC3E}">
        <p14:creationId xmlns:p14="http://schemas.microsoft.com/office/powerpoint/2010/main" val="32703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648784" y="2145681"/>
            <a:ext cx="4895775" cy="211657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800" smtClean="0">
                <a:latin typeface="Arial" panose="020B0604020202020204" pitchFamily="34" charset="0"/>
                <a:cs typeface="Arial" panose="020B0604020202020204" pitchFamily="34" charset="0"/>
              </a:rPr>
              <a:t>Phép lai một cặp tính trạng</a:t>
            </a:r>
            <a:endParaRPr sz="48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410871" y="861383"/>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smtClean="0">
                <a:latin typeface="Arial" panose="020B0604020202020204" pitchFamily="34" charset="0"/>
                <a:cs typeface="Arial" panose="020B0604020202020204" pitchFamily="34" charset="0"/>
              </a:rPr>
              <a:t>II</a:t>
            </a:r>
            <a:r>
              <a:rPr lang="vi-VN" sz="4800" smtClean="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pic>
        <p:nvPicPr>
          <p:cNvPr id="58" name="Picture 57"/>
          <p:cNvPicPr>
            <a:picLocks noChangeAspect="1"/>
          </p:cNvPicPr>
          <p:nvPr/>
        </p:nvPicPr>
        <p:blipFill>
          <a:blip r:embed="rId3"/>
          <a:stretch>
            <a:fillRect/>
          </a:stretch>
        </p:blipFill>
        <p:spPr>
          <a:xfrm>
            <a:off x="330983" y="826658"/>
            <a:ext cx="3317802" cy="3816332"/>
          </a:xfrm>
          <a:prstGeom prst="rect">
            <a:avLst/>
          </a:prstGeom>
        </p:spPr>
      </p:pic>
    </p:spTree>
    <p:extLst>
      <p:ext uri="{BB962C8B-B14F-4D97-AF65-F5344CB8AC3E}">
        <p14:creationId xmlns:p14="http://schemas.microsoft.com/office/powerpoint/2010/main" val="169330496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65" y="539617"/>
            <a:ext cx="4332374" cy="4052691"/>
            <a:chOff x="447116" y="962146"/>
            <a:chExt cx="4332374" cy="405269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040" y="962146"/>
              <a:ext cx="838527" cy="927574"/>
            </a:xfrm>
            <a:prstGeom prst="rect">
              <a:avLst/>
            </a:prstGeom>
          </p:spPr>
        </p:pic>
        <p:sp>
          <p:nvSpPr>
            <p:cNvPr id="4" name="Rectangle 3"/>
            <p:cNvSpPr/>
            <p:nvPr/>
          </p:nvSpPr>
          <p:spPr>
            <a:xfrm>
              <a:off x="447116" y="2060182"/>
              <a:ext cx="4332374" cy="2954655"/>
            </a:xfrm>
            <a:prstGeom prst="rect">
              <a:avLst/>
            </a:prstGeom>
          </p:spPr>
          <p:txBody>
            <a:bodyPr wrap="square">
              <a:spAutoFit/>
            </a:bodyPr>
            <a:lstStyle/>
            <a:p>
              <a:pPr algn="ctr">
                <a:lnSpc>
                  <a:spcPct val="150000"/>
                </a:lnSpc>
              </a:pPr>
              <a:r>
                <a:rPr lang="en-US" sz="2400" b="1" smtClean="0">
                  <a:solidFill>
                    <a:schemeClr val="bg2">
                      <a:lumMod val="50000"/>
                    </a:schemeClr>
                  </a:solidFill>
                  <a:latin typeface="+mn-lt"/>
                  <a:ea typeface="Calibri" panose="020F0502020204030204" pitchFamily="34" charset="0"/>
                </a:rPr>
                <a:t>T</a:t>
              </a:r>
              <a:r>
                <a:rPr lang="vi-VN" sz="2400" b="1" smtClean="0">
                  <a:solidFill>
                    <a:schemeClr val="bg2">
                      <a:lumMod val="50000"/>
                    </a:schemeClr>
                  </a:solidFill>
                  <a:latin typeface="+mn-lt"/>
                  <a:ea typeface="Calibri" panose="020F0502020204030204" pitchFamily="34" charset="0"/>
                </a:rPr>
                <a:t>hảo luận </a:t>
              </a:r>
              <a:r>
                <a:rPr lang="vi-VN" sz="2400" b="1" smtClean="0">
                  <a:solidFill>
                    <a:schemeClr val="bg2">
                      <a:lumMod val="50000"/>
                    </a:schemeClr>
                  </a:solidFill>
                  <a:latin typeface="+mn-lt"/>
                </a:rPr>
                <a:t>nhóm</a:t>
              </a:r>
              <a:endParaRPr lang="en-US" sz="2400" b="1" smtClean="0">
                <a:solidFill>
                  <a:schemeClr val="bg2">
                    <a:lumMod val="50000"/>
                  </a:schemeClr>
                </a:solidFill>
                <a:latin typeface="+mn-lt"/>
              </a:endParaRPr>
            </a:p>
            <a:p>
              <a:pPr algn="just">
                <a:lnSpc>
                  <a:spcPct val="150000"/>
                </a:lnSpc>
              </a:pPr>
              <a:r>
                <a:rPr lang="en-US" sz="2000" b="1" smtClean="0">
                  <a:solidFill>
                    <a:srgbClr val="0070C0"/>
                  </a:solidFill>
                  <a:latin typeface="+mn-lt"/>
                </a:rPr>
                <a:t>Q</a:t>
              </a:r>
              <a:r>
                <a:rPr lang="vi-VN" sz="2000" b="1" smtClean="0">
                  <a:solidFill>
                    <a:srgbClr val="0070C0"/>
                  </a:solidFill>
                  <a:latin typeface="+mn-lt"/>
                </a:rPr>
                <a:t>uan </a:t>
              </a:r>
              <a:r>
                <a:rPr lang="vi-VN" sz="2000" b="1">
                  <a:solidFill>
                    <a:srgbClr val="0070C0"/>
                  </a:solidFill>
                  <a:latin typeface="+mn-lt"/>
                </a:rPr>
                <a:t>sát hình 38.3, sơ đồ một số thuật ngữ và trả lời câu hỏi 3 SGK tr.185: </a:t>
              </a:r>
              <a:r>
                <a:rPr lang="vi-VN" sz="2000">
                  <a:latin typeface="+mn-lt"/>
                </a:rPr>
                <a:t>Từ phép lai trong hình 38.3, lấy ví dụ minh họa cho các thuật ngữ trong bảng dưới đây:</a:t>
              </a:r>
              <a:endParaRPr lang="en-US" sz="2000">
                <a:latin typeface="+mn-lt"/>
              </a:endParaRPr>
            </a:p>
          </p:txBody>
        </p:sp>
      </p:grpSp>
      <p:pic>
        <p:nvPicPr>
          <p:cNvPr id="6" name="Picture 5"/>
          <p:cNvPicPr>
            <a:picLocks noChangeAspect="1"/>
          </p:cNvPicPr>
          <p:nvPr/>
        </p:nvPicPr>
        <p:blipFill>
          <a:blip r:embed="rId3"/>
          <a:stretch>
            <a:fillRect/>
          </a:stretch>
        </p:blipFill>
        <p:spPr>
          <a:xfrm>
            <a:off x="5104436" y="0"/>
            <a:ext cx="3507910" cy="5143500"/>
          </a:xfrm>
          <a:prstGeom prst="rect">
            <a:avLst/>
          </a:prstGeom>
        </p:spPr>
      </p:pic>
    </p:spTree>
    <p:extLst>
      <p:ext uri="{BB962C8B-B14F-4D97-AF65-F5344CB8AC3E}">
        <p14:creationId xmlns:p14="http://schemas.microsoft.com/office/powerpoint/2010/main" val="20100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65" y="539617"/>
            <a:ext cx="4332374" cy="4052691"/>
            <a:chOff x="447116" y="962146"/>
            <a:chExt cx="4332374" cy="405269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040" y="962146"/>
              <a:ext cx="838527" cy="927574"/>
            </a:xfrm>
            <a:prstGeom prst="rect">
              <a:avLst/>
            </a:prstGeom>
          </p:spPr>
        </p:pic>
        <p:sp>
          <p:nvSpPr>
            <p:cNvPr id="4" name="Rectangle 3"/>
            <p:cNvSpPr/>
            <p:nvPr/>
          </p:nvSpPr>
          <p:spPr>
            <a:xfrm>
              <a:off x="447116" y="2060182"/>
              <a:ext cx="4332374" cy="2954655"/>
            </a:xfrm>
            <a:prstGeom prst="rect">
              <a:avLst/>
            </a:prstGeom>
          </p:spPr>
          <p:txBody>
            <a:bodyPr wrap="square">
              <a:spAutoFit/>
            </a:bodyPr>
            <a:lstStyle/>
            <a:p>
              <a:pPr algn="ctr">
                <a:lnSpc>
                  <a:spcPct val="150000"/>
                </a:lnSpc>
              </a:pPr>
              <a:r>
                <a:rPr lang="en-US" sz="2400" b="1" smtClean="0">
                  <a:solidFill>
                    <a:schemeClr val="bg2">
                      <a:lumMod val="50000"/>
                    </a:schemeClr>
                  </a:solidFill>
                  <a:latin typeface="+mn-lt"/>
                  <a:ea typeface="Calibri" panose="020F0502020204030204" pitchFamily="34" charset="0"/>
                </a:rPr>
                <a:t>T</a:t>
              </a:r>
              <a:r>
                <a:rPr lang="vi-VN" sz="2400" b="1" smtClean="0">
                  <a:solidFill>
                    <a:schemeClr val="bg2">
                      <a:lumMod val="50000"/>
                    </a:schemeClr>
                  </a:solidFill>
                  <a:latin typeface="+mn-lt"/>
                  <a:ea typeface="Calibri" panose="020F0502020204030204" pitchFamily="34" charset="0"/>
                </a:rPr>
                <a:t>hảo luận </a:t>
              </a:r>
              <a:r>
                <a:rPr lang="vi-VN" sz="2400" b="1" smtClean="0">
                  <a:solidFill>
                    <a:schemeClr val="bg2">
                      <a:lumMod val="50000"/>
                    </a:schemeClr>
                  </a:solidFill>
                  <a:latin typeface="+mn-lt"/>
                </a:rPr>
                <a:t>nhóm</a:t>
              </a:r>
              <a:endParaRPr lang="en-US" sz="2400" b="1" smtClean="0">
                <a:solidFill>
                  <a:schemeClr val="bg2">
                    <a:lumMod val="50000"/>
                  </a:schemeClr>
                </a:solidFill>
                <a:latin typeface="+mn-lt"/>
              </a:endParaRPr>
            </a:p>
            <a:p>
              <a:pPr algn="just">
                <a:lnSpc>
                  <a:spcPct val="150000"/>
                </a:lnSpc>
              </a:pPr>
              <a:r>
                <a:rPr lang="en-US" sz="2000" b="1" smtClean="0">
                  <a:solidFill>
                    <a:srgbClr val="0070C0"/>
                  </a:solidFill>
                  <a:latin typeface="+mn-lt"/>
                </a:rPr>
                <a:t>Q</a:t>
              </a:r>
              <a:r>
                <a:rPr lang="vi-VN" sz="2000" b="1" smtClean="0">
                  <a:solidFill>
                    <a:srgbClr val="0070C0"/>
                  </a:solidFill>
                  <a:latin typeface="+mn-lt"/>
                </a:rPr>
                <a:t>uan </a:t>
              </a:r>
              <a:r>
                <a:rPr lang="vi-VN" sz="2000" b="1">
                  <a:solidFill>
                    <a:srgbClr val="0070C0"/>
                  </a:solidFill>
                  <a:latin typeface="+mn-lt"/>
                </a:rPr>
                <a:t>sát hình 38.3, sơ đồ một số thuật ngữ và trả lời câu hỏi 3 SGK tr.185: </a:t>
              </a:r>
              <a:r>
                <a:rPr lang="vi-VN" sz="2000">
                  <a:latin typeface="+mn-lt"/>
                </a:rPr>
                <a:t>Từ phép lai trong hình 38.3, lấy ví dụ minh họa cho các thuật ngữ trong bảng dưới đây:</a:t>
              </a:r>
              <a:endParaRPr lang="en-US" sz="2000">
                <a:latin typeface="+mn-lt"/>
              </a:endParaRPr>
            </a:p>
          </p:txBody>
        </p:sp>
      </p:grpSp>
      <p:pic>
        <p:nvPicPr>
          <p:cNvPr id="2" name="Picture 1"/>
          <p:cNvPicPr>
            <a:picLocks noChangeAspect="1"/>
          </p:cNvPicPr>
          <p:nvPr/>
        </p:nvPicPr>
        <p:blipFill>
          <a:blip r:embed="rId3"/>
          <a:stretch>
            <a:fillRect/>
          </a:stretch>
        </p:blipFill>
        <p:spPr>
          <a:xfrm>
            <a:off x="4930815" y="331020"/>
            <a:ext cx="3821755" cy="4487303"/>
          </a:xfrm>
          <a:prstGeom prst="rect">
            <a:avLst/>
          </a:prstGeom>
        </p:spPr>
      </p:pic>
    </p:spTree>
    <p:extLst>
      <p:ext uri="{BB962C8B-B14F-4D97-AF65-F5344CB8AC3E}">
        <p14:creationId xmlns:p14="http://schemas.microsoft.com/office/powerpoint/2010/main" val="15063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91" t="42531" r="5269" b="23837"/>
          <a:stretch/>
        </p:blipFill>
        <p:spPr>
          <a:xfrm>
            <a:off x="0" y="0"/>
            <a:ext cx="6586313" cy="5143500"/>
          </a:xfrm>
          <a:prstGeom prst="rect">
            <a:avLst/>
          </a:prstGeom>
        </p:spPr>
      </p:pic>
      <p:grpSp>
        <p:nvGrpSpPr>
          <p:cNvPr id="8" name="Google Shape;1964;p25"/>
          <p:cNvGrpSpPr/>
          <p:nvPr/>
        </p:nvGrpSpPr>
        <p:grpSpPr>
          <a:xfrm>
            <a:off x="7226377" y="799537"/>
            <a:ext cx="1158612" cy="3544426"/>
            <a:chOff x="3992694" y="1192179"/>
            <a:chExt cx="1158612" cy="3544426"/>
          </a:xfrm>
        </p:grpSpPr>
        <p:sp>
          <p:nvSpPr>
            <p:cNvPr id="9" name="Google Shape;1965;p25"/>
            <p:cNvSpPr/>
            <p:nvPr/>
          </p:nvSpPr>
          <p:spPr>
            <a:xfrm>
              <a:off x="4201112" y="1248680"/>
              <a:ext cx="380782" cy="53277"/>
            </a:xfrm>
            <a:custGeom>
              <a:avLst/>
              <a:gdLst/>
              <a:ahLst/>
              <a:cxnLst/>
              <a:rect l="l" t="t" r="r" b="b"/>
              <a:pathLst>
                <a:path w="5196" h="727" extrusionOk="0">
                  <a:moveTo>
                    <a:pt x="1" y="1"/>
                  </a:moveTo>
                  <a:lnTo>
                    <a:pt x="1" y="727"/>
                  </a:lnTo>
                  <a:lnTo>
                    <a:pt x="5196" y="727"/>
                  </a:lnTo>
                  <a:lnTo>
                    <a:pt x="5196"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1966;p25"/>
            <p:cNvSpPr/>
            <p:nvPr/>
          </p:nvSpPr>
          <p:spPr>
            <a:xfrm>
              <a:off x="4563206" y="1248680"/>
              <a:ext cx="381295" cy="53277"/>
            </a:xfrm>
            <a:custGeom>
              <a:avLst/>
              <a:gdLst/>
              <a:ahLst/>
              <a:cxnLst/>
              <a:rect l="l" t="t" r="r" b="b"/>
              <a:pathLst>
                <a:path w="5203" h="727" extrusionOk="0">
                  <a:moveTo>
                    <a:pt x="0" y="1"/>
                  </a:moveTo>
                  <a:lnTo>
                    <a:pt x="0" y="727"/>
                  </a:lnTo>
                  <a:lnTo>
                    <a:pt x="5203" y="727"/>
                  </a:lnTo>
                  <a:lnTo>
                    <a:pt x="5203" y="1"/>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1967;p25"/>
            <p:cNvSpPr/>
            <p:nvPr/>
          </p:nvSpPr>
          <p:spPr>
            <a:xfrm>
              <a:off x="4270218" y="1505465"/>
              <a:ext cx="310576" cy="53277"/>
            </a:xfrm>
            <a:custGeom>
              <a:avLst/>
              <a:gdLst/>
              <a:ahLst/>
              <a:cxnLst/>
              <a:rect l="l" t="t" r="r" b="b"/>
              <a:pathLst>
                <a:path w="4238" h="727" extrusionOk="0">
                  <a:moveTo>
                    <a:pt x="1" y="0"/>
                  </a:moveTo>
                  <a:lnTo>
                    <a:pt x="1" y="726"/>
                  </a:lnTo>
                  <a:lnTo>
                    <a:pt x="4238" y="726"/>
                  </a:lnTo>
                  <a:lnTo>
                    <a:pt x="4238" y="0"/>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1968;p25"/>
            <p:cNvSpPr/>
            <p:nvPr/>
          </p:nvSpPr>
          <p:spPr>
            <a:xfrm>
              <a:off x="4565917" y="1505465"/>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1969;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1970;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1971;p25"/>
            <p:cNvSpPr/>
            <p:nvPr/>
          </p:nvSpPr>
          <p:spPr>
            <a:xfrm>
              <a:off x="4197301" y="1452261"/>
              <a:ext cx="200284" cy="171997"/>
            </a:xfrm>
            <a:custGeom>
              <a:avLst/>
              <a:gdLst/>
              <a:ahLst/>
              <a:cxnLst/>
              <a:rect l="l" t="t" r="r" b="b"/>
              <a:pathLst>
                <a:path w="2733" h="2347" extrusionOk="0">
                  <a:moveTo>
                    <a:pt x="1565" y="0"/>
                  </a:moveTo>
                  <a:cubicBezTo>
                    <a:pt x="517" y="0"/>
                    <a:pt x="0" y="1265"/>
                    <a:pt x="734" y="1999"/>
                  </a:cubicBezTo>
                  <a:cubicBezTo>
                    <a:pt x="974" y="2239"/>
                    <a:pt x="1268" y="2346"/>
                    <a:pt x="1556" y="2346"/>
                  </a:cubicBezTo>
                  <a:cubicBezTo>
                    <a:pt x="2158" y="2346"/>
                    <a:pt x="2732" y="1879"/>
                    <a:pt x="2732" y="1175"/>
                  </a:cubicBezTo>
                  <a:cubicBezTo>
                    <a:pt x="2732" y="524"/>
                    <a:pt x="2208" y="0"/>
                    <a:pt x="1565" y="0"/>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1972;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1973;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1974;p25"/>
            <p:cNvSpPr/>
            <p:nvPr/>
          </p:nvSpPr>
          <p:spPr>
            <a:xfrm>
              <a:off x="4761218" y="1452261"/>
              <a:ext cx="171191" cy="171777"/>
            </a:xfrm>
            <a:custGeom>
              <a:avLst/>
              <a:gdLst/>
              <a:ahLst/>
              <a:cxnLst/>
              <a:rect l="l" t="t" r="r" b="b"/>
              <a:pathLst>
                <a:path w="2336" h="2344" extrusionOk="0">
                  <a:moveTo>
                    <a:pt x="1168" y="0"/>
                  </a:moveTo>
                  <a:cubicBezTo>
                    <a:pt x="524" y="0"/>
                    <a:pt x="0" y="524"/>
                    <a:pt x="0" y="1175"/>
                  </a:cubicBezTo>
                  <a:cubicBezTo>
                    <a:pt x="0" y="1819"/>
                    <a:pt x="524" y="2343"/>
                    <a:pt x="1168" y="2343"/>
                  </a:cubicBezTo>
                  <a:cubicBezTo>
                    <a:pt x="1812" y="2343"/>
                    <a:pt x="2336" y="1819"/>
                    <a:pt x="2336" y="1175"/>
                  </a:cubicBezTo>
                  <a:cubicBezTo>
                    <a:pt x="2336" y="524"/>
                    <a:pt x="1812" y="0"/>
                    <a:pt x="1168" y="0"/>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1975;p25"/>
            <p:cNvSpPr/>
            <p:nvPr/>
          </p:nvSpPr>
          <p:spPr>
            <a:xfrm>
              <a:off x="4729413" y="1966784"/>
              <a:ext cx="200284" cy="171630"/>
            </a:xfrm>
            <a:custGeom>
              <a:avLst/>
              <a:gdLst/>
              <a:ahLst/>
              <a:cxnLst/>
              <a:rect l="l" t="t" r="r" b="b"/>
              <a:pathLst>
                <a:path w="2733" h="2342" extrusionOk="0">
                  <a:moveTo>
                    <a:pt x="1565" y="1"/>
                  </a:moveTo>
                  <a:cubicBezTo>
                    <a:pt x="517" y="1"/>
                    <a:pt x="0" y="1258"/>
                    <a:pt x="734" y="1999"/>
                  </a:cubicBezTo>
                  <a:cubicBezTo>
                    <a:pt x="970" y="2236"/>
                    <a:pt x="1262" y="2341"/>
                    <a:pt x="1549" y="2341"/>
                  </a:cubicBezTo>
                  <a:cubicBezTo>
                    <a:pt x="2151" y="2341"/>
                    <a:pt x="2733" y="1874"/>
                    <a:pt x="2733" y="1168"/>
                  </a:cubicBezTo>
                  <a:cubicBezTo>
                    <a:pt x="2733" y="525"/>
                    <a:pt x="2209" y="1"/>
                    <a:pt x="1565"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1976;p25"/>
            <p:cNvSpPr/>
            <p:nvPr/>
          </p:nvSpPr>
          <p:spPr>
            <a:xfrm>
              <a:off x="4885726" y="2224082"/>
              <a:ext cx="200284" cy="171630"/>
            </a:xfrm>
            <a:custGeom>
              <a:avLst/>
              <a:gdLst/>
              <a:ahLst/>
              <a:cxnLst/>
              <a:rect l="l" t="t" r="r" b="b"/>
              <a:pathLst>
                <a:path w="2733" h="2342" extrusionOk="0">
                  <a:moveTo>
                    <a:pt x="1565" y="0"/>
                  </a:moveTo>
                  <a:cubicBezTo>
                    <a:pt x="525" y="0"/>
                    <a:pt x="1" y="1258"/>
                    <a:pt x="742" y="1999"/>
                  </a:cubicBezTo>
                  <a:cubicBezTo>
                    <a:pt x="978" y="2235"/>
                    <a:pt x="1269" y="2341"/>
                    <a:pt x="1555" y="2341"/>
                  </a:cubicBezTo>
                  <a:cubicBezTo>
                    <a:pt x="2155" y="2341"/>
                    <a:pt x="2733" y="1873"/>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1977;p25"/>
            <p:cNvSpPr/>
            <p:nvPr/>
          </p:nvSpPr>
          <p:spPr>
            <a:xfrm>
              <a:off x="4951022" y="2478083"/>
              <a:ext cx="200284" cy="171704"/>
            </a:xfrm>
            <a:custGeom>
              <a:avLst/>
              <a:gdLst/>
              <a:ahLst/>
              <a:cxnLst/>
              <a:rect l="l" t="t" r="r" b="b"/>
              <a:pathLst>
                <a:path w="2733" h="2343" extrusionOk="0">
                  <a:moveTo>
                    <a:pt x="1565" y="0"/>
                  </a:moveTo>
                  <a:cubicBezTo>
                    <a:pt x="517" y="0"/>
                    <a:pt x="1" y="1258"/>
                    <a:pt x="734" y="1999"/>
                  </a:cubicBezTo>
                  <a:cubicBezTo>
                    <a:pt x="974" y="2236"/>
                    <a:pt x="1268" y="2343"/>
                    <a:pt x="1555" y="2343"/>
                  </a:cubicBezTo>
                  <a:cubicBezTo>
                    <a:pt x="2157" y="2343"/>
                    <a:pt x="2733" y="1877"/>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1978;p25"/>
            <p:cNvSpPr/>
            <p:nvPr/>
          </p:nvSpPr>
          <p:spPr>
            <a:xfrm>
              <a:off x="4932921" y="2750184"/>
              <a:ext cx="200871" cy="171557"/>
            </a:xfrm>
            <a:custGeom>
              <a:avLst/>
              <a:gdLst/>
              <a:ahLst/>
              <a:cxnLst/>
              <a:rect l="l" t="t" r="r" b="b"/>
              <a:pathLst>
                <a:path w="2741" h="2341" extrusionOk="0">
                  <a:moveTo>
                    <a:pt x="1565" y="0"/>
                  </a:moveTo>
                  <a:cubicBezTo>
                    <a:pt x="524" y="0"/>
                    <a:pt x="0" y="1258"/>
                    <a:pt x="742" y="1999"/>
                  </a:cubicBezTo>
                  <a:cubicBezTo>
                    <a:pt x="978" y="2235"/>
                    <a:pt x="1270" y="2341"/>
                    <a:pt x="1556" y="2341"/>
                  </a:cubicBezTo>
                  <a:cubicBezTo>
                    <a:pt x="2159" y="2341"/>
                    <a:pt x="2740" y="1873"/>
                    <a:pt x="2740" y="1168"/>
                  </a:cubicBezTo>
                  <a:cubicBezTo>
                    <a:pt x="2740" y="524"/>
                    <a:pt x="2216"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1979;p25"/>
            <p:cNvSpPr/>
            <p:nvPr/>
          </p:nvSpPr>
          <p:spPr>
            <a:xfrm>
              <a:off x="4862129" y="2992605"/>
              <a:ext cx="200358" cy="171484"/>
            </a:xfrm>
            <a:custGeom>
              <a:avLst/>
              <a:gdLst/>
              <a:ahLst/>
              <a:cxnLst/>
              <a:rect l="l" t="t" r="r" b="b"/>
              <a:pathLst>
                <a:path w="2734" h="2340" extrusionOk="0">
                  <a:moveTo>
                    <a:pt x="1565" y="1"/>
                  </a:moveTo>
                  <a:cubicBezTo>
                    <a:pt x="525" y="1"/>
                    <a:pt x="1" y="1258"/>
                    <a:pt x="734" y="1992"/>
                  </a:cubicBezTo>
                  <a:cubicBezTo>
                    <a:pt x="974" y="2232"/>
                    <a:pt x="1269" y="2339"/>
                    <a:pt x="1557" y="2339"/>
                  </a:cubicBezTo>
                  <a:cubicBezTo>
                    <a:pt x="2158" y="2339"/>
                    <a:pt x="2733" y="1872"/>
                    <a:pt x="2733" y="1168"/>
                  </a:cubicBezTo>
                  <a:cubicBezTo>
                    <a:pt x="2733" y="525"/>
                    <a:pt x="2209" y="1"/>
                    <a:pt x="1565" y="1"/>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1980;p25"/>
            <p:cNvSpPr/>
            <p:nvPr/>
          </p:nvSpPr>
          <p:spPr>
            <a:xfrm>
              <a:off x="4726115" y="3258697"/>
              <a:ext cx="200284" cy="171410"/>
            </a:xfrm>
            <a:custGeom>
              <a:avLst/>
              <a:gdLst/>
              <a:ahLst/>
              <a:cxnLst/>
              <a:rect l="l" t="t" r="r" b="b"/>
              <a:pathLst>
                <a:path w="2733" h="2339" extrusionOk="0">
                  <a:moveTo>
                    <a:pt x="1565" y="0"/>
                  </a:moveTo>
                  <a:cubicBezTo>
                    <a:pt x="524" y="0"/>
                    <a:pt x="0" y="1258"/>
                    <a:pt x="741" y="1991"/>
                  </a:cubicBezTo>
                  <a:cubicBezTo>
                    <a:pt x="979" y="2232"/>
                    <a:pt x="1272" y="2339"/>
                    <a:pt x="1559" y="2339"/>
                  </a:cubicBezTo>
                  <a:cubicBezTo>
                    <a:pt x="2158" y="2339"/>
                    <a:pt x="2733" y="1871"/>
                    <a:pt x="2733" y="1168"/>
                  </a:cubicBezTo>
                  <a:cubicBezTo>
                    <a:pt x="2733" y="524"/>
                    <a:pt x="2209"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1981;p25"/>
            <p:cNvSpPr/>
            <p:nvPr/>
          </p:nvSpPr>
          <p:spPr>
            <a:xfrm>
              <a:off x="4214303" y="1966784"/>
              <a:ext cx="200284" cy="171630"/>
            </a:xfrm>
            <a:custGeom>
              <a:avLst/>
              <a:gdLst/>
              <a:ahLst/>
              <a:cxnLst/>
              <a:rect l="l" t="t" r="r" b="b"/>
              <a:pathLst>
                <a:path w="2733" h="2342" extrusionOk="0">
                  <a:moveTo>
                    <a:pt x="1168" y="1"/>
                  </a:moveTo>
                  <a:cubicBezTo>
                    <a:pt x="524" y="1"/>
                    <a:pt x="0" y="525"/>
                    <a:pt x="0" y="1168"/>
                  </a:cubicBezTo>
                  <a:cubicBezTo>
                    <a:pt x="0" y="1874"/>
                    <a:pt x="578" y="2341"/>
                    <a:pt x="1181" y="2341"/>
                  </a:cubicBezTo>
                  <a:cubicBezTo>
                    <a:pt x="1468" y="2341"/>
                    <a:pt x="1760" y="2236"/>
                    <a:pt x="1999" y="1999"/>
                  </a:cubicBezTo>
                  <a:cubicBezTo>
                    <a:pt x="2733" y="1258"/>
                    <a:pt x="2209" y="1"/>
                    <a:pt x="1168"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7" name="Google Shape;1982;p25"/>
            <p:cNvSpPr/>
            <p:nvPr/>
          </p:nvSpPr>
          <p:spPr>
            <a:xfrm>
              <a:off x="4057403" y="2224082"/>
              <a:ext cx="171777" cy="171191"/>
            </a:xfrm>
            <a:custGeom>
              <a:avLst/>
              <a:gdLst/>
              <a:ahLst/>
              <a:cxnLst/>
              <a:rect l="l" t="t" r="r" b="b"/>
              <a:pathLst>
                <a:path w="2344" h="2336" extrusionOk="0">
                  <a:moveTo>
                    <a:pt x="1176" y="0"/>
                  </a:moveTo>
                  <a:cubicBezTo>
                    <a:pt x="524" y="0"/>
                    <a:pt x="0" y="524"/>
                    <a:pt x="0" y="1168"/>
                  </a:cubicBezTo>
                  <a:cubicBezTo>
                    <a:pt x="0" y="1812"/>
                    <a:pt x="524" y="2336"/>
                    <a:pt x="1176" y="2336"/>
                  </a:cubicBezTo>
                  <a:cubicBezTo>
                    <a:pt x="1819" y="2336"/>
                    <a:pt x="2343" y="1812"/>
                    <a:pt x="2343" y="1168"/>
                  </a:cubicBezTo>
                  <a:cubicBezTo>
                    <a:pt x="2343" y="524"/>
                    <a:pt x="1819" y="0"/>
                    <a:pt x="1176"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8" name="Google Shape;1983;p25"/>
            <p:cNvSpPr/>
            <p:nvPr/>
          </p:nvSpPr>
          <p:spPr>
            <a:xfrm>
              <a:off x="3992694" y="2478083"/>
              <a:ext cx="200284" cy="171704"/>
            </a:xfrm>
            <a:custGeom>
              <a:avLst/>
              <a:gdLst/>
              <a:ahLst/>
              <a:cxnLst/>
              <a:rect l="l" t="t" r="r" b="b"/>
              <a:pathLst>
                <a:path w="2733" h="2343" extrusionOk="0">
                  <a:moveTo>
                    <a:pt x="1168" y="0"/>
                  </a:moveTo>
                  <a:cubicBezTo>
                    <a:pt x="524" y="0"/>
                    <a:pt x="0" y="524"/>
                    <a:pt x="0" y="1168"/>
                  </a:cubicBezTo>
                  <a:cubicBezTo>
                    <a:pt x="0" y="1877"/>
                    <a:pt x="576" y="2343"/>
                    <a:pt x="1175" y="2343"/>
                  </a:cubicBezTo>
                  <a:cubicBezTo>
                    <a:pt x="1462" y="2343"/>
                    <a:pt x="1754" y="2236"/>
                    <a:pt x="1991" y="1999"/>
                  </a:cubicBezTo>
                  <a:cubicBezTo>
                    <a:pt x="2732" y="1258"/>
                    <a:pt x="2208" y="0"/>
                    <a:pt x="116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9" name="Google Shape;1984;p25"/>
            <p:cNvSpPr/>
            <p:nvPr/>
          </p:nvSpPr>
          <p:spPr>
            <a:xfrm>
              <a:off x="4010209" y="2750184"/>
              <a:ext cx="200284" cy="171557"/>
            </a:xfrm>
            <a:custGeom>
              <a:avLst/>
              <a:gdLst/>
              <a:ahLst/>
              <a:cxnLst/>
              <a:rect l="l" t="t" r="r" b="b"/>
              <a:pathLst>
                <a:path w="2733" h="2341" extrusionOk="0">
                  <a:moveTo>
                    <a:pt x="1168" y="0"/>
                  </a:moveTo>
                  <a:cubicBezTo>
                    <a:pt x="525" y="0"/>
                    <a:pt x="1" y="524"/>
                    <a:pt x="1" y="1168"/>
                  </a:cubicBezTo>
                  <a:cubicBezTo>
                    <a:pt x="1" y="1873"/>
                    <a:pt x="578" y="2341"/>
                    <a:pt x="1181" y="2341"/>
                  </a:cubicBezTo>
                  <a:cubicBezTo>
                    <a:pt x="1468" y="2341"/>
                    <a:pt x="1760" y="2235"/>
                    <a:pt x="1999" y="1999"/>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1985;p25"/>
            <p:cNvSpPr/>
            <p:nvPr/>
          </p:nvSpPr>
          <p:spPr>
            <a:xfrm>
              <a:off x="4081000" y="2992605"/>
              <a:ext cx="200797" cy="171484"/>
            </a:xfrm>
            <a:custGeom>
              <a:avLst/>
              <a:gdLst/>
              <a:ahLst/>
              <a:cxnLst/>
              <a:rect l="l" t="t" r="r" b="b"/>
              <a:pathLst>
                <a:path w="2740" h="2340" extrusionOk="0">
                  <a:moveTo>
                    <a:pt x="1175" y="1"/>
                  </a:moveTo>
                  <a:cubicBezTo>
                    <a:pt x="524" y="1"/>
                    <a:pt x="0" y="525"/>
                    <a:pt x="0" y="1168"/>
                  </a:cubicBezTo>
                  <a:cubicBezTo>
                    <a:pt x="0" y="1872"/>
                    <a:pt x="578" y="2339"/>
                    <a:pt x="1180" y="2339"/>
                  </a:cubicBezTo>
                  <a:cubicBezTo>
                    <a:pt x="1468" y="2339"/>
                    <a:pt x="1761" y="2232"/>
                    <a:pt x="1999" y="1992"/>
                  </a:cubicBezTo>
                  <a:cubicBezTo>
                    <a:pt x="2740" y="1258"/>
                    <a:pt x="2216" y="1"/>
                    <a:pt x="117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986;p25"/>
            <p:cNvSpPr/>
            <p:nvPr/>
          </p:nvSpPr>
          <p:spPr>
            <a:xfrm>
              <a:off x="4217015" y="3258697"/>
              <a:ext cx="200284" cy="171410"/>
            </a:xfrm>
            <a:custGeom>
              <a:avLst/>
              <a:gdLst/>
              <a:ahLst/>
              <a:cxnLst/>
              <a:rect l="l" t="t" r="r" b="b"/>
              <a:pathLst>
                <a:path w="2733" h="2339" extrusionOk="0">
                  <a:moveTo>
                    <a:pt x="1168" y="0"/>
                  </a:moveTo>
                  <a:cubicBezTo>
                    <a:pt x="525" y="0"/>
                    <a:pt x="1" y="524"/>
                    <a:pt x="1" y="1168"/>
                  </a:cubicBezTo>
                  <a:cubicBezTo>
                    <a:pt x="1" y="1871"/>
                    <a:pt x="579" y="2339"/>
                    <a:pt x="1180" y="2339"/>
                  </a:cubicBezTo>
                  <a:cubicBezTo>
                    <a:pt x="1468" y="2339"/>
                    <a:pt x="1762" y="2232"/>
                    <a:pt x="1999" y="1991"/>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987;p25"/>
            <p:cNvSpPr/>
            <p:nvPr/>
          </p:nvSpPr>
          <p:spPr>
            <a:xfrm>
              <a:off x="4757920" y="3781501"/>
              <a:ext cx="171777" cy="171777"/>
            </a:xfrm>
            <a:custGeom>
              <a:avLst/>
              <a:gdLst/>
              <a:ahLst/>
              <a:cxnLst/>
              <a:rect l="l" t="t" r="r" b="b"/>
              <a:pathLst>
                <a:path w="2344" h="2344" extrusionOk="0">
                  <a:moveTo>
                    <a:pt x="1168" y="0"/>
                  </a:moveTo>
                  <a:cubicBezTo>
                    <a:pt x="525" y="0"/>
                    <a:pt x="1" y="524"/>
                    <a:pt x="1" y="1175"/>
                  </a:cubicBezTo>
                  <a:cubicBezTo>
                    <a:pt x="1" y="1819"/>
                    <a:pt x="525" y="2343"/>
                    <a:pt x="1168" y="2343"/>
                  </a:cubicBezTo>
                  <a:cubicBezTo>
                    <a:pt x="1820" y="2343"/>
                    <a:pt x="2344" y="1819"/>
                    <a:pt x="2344" y="1175"/>
                  </a:cubicBezTo>
                  <a:cubicBezTo>
                    <a:pt x="2344" y="524"/>
                    <a:pt x="1820"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988;p25"/>
            <p:cNvSpPr/>
            <p:nvPr/>
          </p:nvSpPr>
          <p:spPr>
            <a:xfrm>
              <a:off x="4885726" y="4038726"/>
              <a:ext cx="200284" cy="171777"/>
            </a:xfrm>
            <a:custGeom>
              <a:avLst/>
              <a:gdLst/>
              <a:ahLst/>
              <a:cxnLst/>
              <a:rect l="l" t="t" r="r" b="b"/>
              <a:pathLst>
                <a:path w="2733" h="2344" extrusionOk="0">
                  <a:moveTo>
                    <a:pt x="1565" y="1"/>
                  </a:moveTo>
                  <a:cubicBezTo>
                    <a:pt x="525" y="1"/>
                    <a:pt x="1" y="1258"/>
                    <a:pt x="742" y="2000"/>
                  </a:cubicBezTo>
                  <a:cubicBezTo>
                    <a:pt x="979" y="2237"/>
                    <a:pt x="1271" y="2343"/>
                    <a:pt x="1558" y="2343"/>
                  </a:cubicBezTo>
                  <a:cubicBezTo>
                    <a:pt x="2157" y="2343"/>
                    <a:pt x="2733" y="1878"/>
                    <a:pt x="2733" y="1169"/>
                  </a:cubicBezTo>
                  <a:cubicBezTo>
                    <a:pt x="2733" y="525"/>
                    <a:pt x="2209" y="1"/>
                    <a:pt x="156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989;p25"/>
            <p:cNvSpPr/>
            <p:nvPr/>
          </p:nvSpPr>
          <p:spPr>
            <a:xfrm>
              <a:off x="4951022" y="4292726"/>
              <a:ext cx="200284" cy="171997"/>
            </a:xfrm>
            <a:custGeom>
              <a:avLst/>
              <a:gdLst/>
              <a:ahLst/>
              <a:cxnLst/>
              <a:rect l="l" t="t" r="r" b="b"/>
              <a:pathLst>
                <a:path w="2733" h="2347" extrusionOk="0">
                  <a:moveTo>
                    <a:pt x="1565" y="1"/>
                  </a:moveTo>
                  <a:cubicBezTo>
                    <a:pt x="517" y="1"/>
                    <a:pt x="1" y="1266"/>
                    <a:pt x="734" y="1999"/>
                  </a:cubicBezTo>
                  <a:cubicBezTo>
                    <a:pt x="974" y="2239"/>
                    <a:pt x="1268" y="2347"/>
                    <a:pt x="1557" y="2347"/>
                  </a:cubicBezTo>
                  <a:cubicBezTo>
                    <a:pt x="2158" y="2347"/>
                    <a:pt x="2733" y="1879"/>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990;p25"/>
            <p:cNvSpPr/>
            <p:nvPr/>
          </p:nvSpPr>
          <p:spPr>
            <a:xfrm>
              <a:off x="4932921" y="4564828"/>
              <a:ext cx="200871" cy="171777"/>
            </a:xfrm>
            <a:custGeom>
              <a:avLst/>
              <a:gdLst/>
              <a:ahLst/>
              <a:cxnLst/>
              <a:rect l="l" t="t" r="r" b="b"/>
              <a:pathLst>
                <a:path w="2741" h="2344" extrusionOk="0">
                  <a:moveTo>
                    <a:pt x="1565" y="1"/>
                  </a:moveTo>
                  <a:cubicBezTo>
                    <a:pt x="524" y="1"/>
                    <a:pt x="0" y="1258"/>
                    <a:pt x="742" y="1999"/>
                  </a:cubicBezTo>
                  <a:cubicBezTo>
                    <a:pt x="979" y="2237"/>
                    <a:pt x="1272" y="2343"/>
                    <a:pt x="1560" y="2343"/>
                  </a:cubicBezTo>
                  <a:cubicBezTo>
                    <a:pt x="2161" y="2343"/>
                    <a:pt x="2740" y="1877"/>
                    <a:pt x="2740" y="1168"/>
                  </a:cubicBezTo>
                  <a:cubicBezTo>
                    <a:pt x="2740" y="525"/>
                    <a:pt x="2216"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991;p25"/>
            <p:cNvSpPr/>
            <p:nvPr/>
          </p:nvSpPr>
          <p:spPr>
            <a:xfrm>
              <a:off x="4225809" y="3781501"/>
              <a:ext cx="200871" cy="171997"/>
            </a:xfrm>
            <a:custGeom>
              <a:avLst/>
              <a:gdLst/>
              <a:ahLst/>
              <a:cxnLst/>
              <a:rect l="l" t="t" r="r" b="b"/>
              <a:pathLst>
                <a:path w="2741" h="2347" extrusionOk="0">
                  <a:moveTo>
                    <a:pt x="1176" y="0"/>
                  </a:moveTo>
                  <a:cubicBezTo>
                    <a:pt x="524" y="0"/>
                    <a:pt x="0" y="524"/>
                    <a:pt x="0" y="1175"/>
                  </a:cubicBezTo>
                  <a:cubicBezTo>
                    <a:pt x="0" y="1879"/>
                    <a:pt x="579" y="2346"/>
                    <a:pt x="1180" y="2346"/>
                  </a:cubicBezTo>
                  <a:cubicBezTo>
                    <a:pt x="1468" y="2346"/>
                    <a:pt x="1761" y="2239"/>
                    <a:pt x="1999" y="1999"/>
                  </a:cubicBezTo>
                  <a:cubicBezTo>
                    <a:pt x="2740" y="1265"/>
                    <a:pt x="2216" y="0"/>
                    <a:pt x="1176"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992;p25"/>
            <p:cNvSpPr/>
            <p:nvPr/>
          </p:nvSpPr>
          <p:spPr>
            <a:xfrm>
              <a:off x="4069495" y="4038726"/>
              <a:ext cx="200284" cy="171777"/>
            </a:xfrm>
            <a:custGeom>
              <a:avLst/>
              <a:gdLst/>
              <a:ahLst/>
              <a:cxnLst/>
              <a:rect l="l" t="t" r="r" b="b"/>
              <a:pathLst>
                <a:path w="2733" h="2344" extrusionOk="0">
                  <a:moveTo>
                    <a:pt x="1168" y="1"/>
                  </a:moveTo>
                  <a:cubicBezTo>
                    <a:pt x="524" y="1"/>
                    <a:pt x="0" y="525"/>
                    <a:pt x="0" y="1169"/>
                  </a:cubicBezTo>
                  <a:cubicBezTo>
                    <a:pt x="0" y="1878"/>
                    <a:pt x="576" y="2343"/>
                    <a:pt x="1177" y="2343"/>
                  </a:cubicBezTo>
                  <a:cubicBezTo>
                    <a:pt x="1465" y="2343"/>
                    <a:pt x="1759" y="2237"/>
                    <a:pt x="1999" y="2000"/>
                  </a:cubicBezTo>
                  <a:cubicBezTo>
                    <a:pt x="2732" y="1258"/>
                    <a:pt x="2208"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993;p25"/>
            <p:cNvSpPr/>
            <p:nvPr/>
          </p:nvSpPr>
          <p:spPr>
            <a:xfrm>
              <a:off x="4004199" y="4292726"/>
              <a:ext cx="200284" cy="171997"/>
            </a:xfrm>
            <a:custGeom>
              <a:avLst/>
              <a:gdLst/>
              <a:ahLst/>
              <a:cxnLst/>
              <a:rect l="l" t="t" r="r" b="b"/>
              <a:pathLst>
                <a:path w="2733" h="2347" extrusionOk="0">
                  <a:moveTo>
                    <a:pt x="1176" y="1"/>
                  </a:moveTo>
                  <a:cubicBezTo>
                    <a:pt x="524" y="1"/>
                    <a:pt x="0" y="525"/>
                    <a:pt x="0" y="1176"/>
                  </a:cubicBezTo>
                  <a:cubicBezTo>
                    <a:pt x="0" y="1879"/>
                    <a:pt x="578" y="2347"/>
                    <a:pt x="1180" y="2347"/>
                  </a:cubicBezTo>
                  <a:cubicBezTo>
                    <a:pt x="1468" y="2347"/>
                    <a:pt x="1761" y="2239"/>
                    <a:pt x="1999" y="1999"/>
                  </a:cubicBezTo>
                  <a:cubicBezTo>
                    <a:pt x="2733" y="1266"/>
                    <a:pt x="2216" y="1"/>
                    <a:pt x="1176"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994;p25"/>
            <p:cNvSpPr/>
            <p:nvPr/>
          </p:nvSpPr>
          <p:spPr>
            <a:xfrm>
              <a:off x="4022300" y="4564828"/>
              <a:ext cx="171191" cy="171777"/>
            </a:xfrm>
            <a:custGeom>
              <a:avLst/>
              <a:gdLst/>
              <a:ahLst/>
              <a:cxnLst/>
              <a:rect l="l" t="t" r="r" b="b"/>
              <a:pathLst>
                <a:path w="2336" h="2344" extrusionOk="0">
                  <a:moveTo>
                    <a:pt x="1168" y="1"/>
                  </a:moveTo>
                  <a:cubicBezTo>
                    <a:pt x="524" y="1"/>
                    <a:pt x="0" y="525"/>
                    <a:pt x="0" y="1168"/>
                  </a:cubicBezTo>
                  <a:cubicBezTo>
                    <a:pt x="0" y="1820"/>
                    <a:pt x="524" y="2344"/>
                    <a:pt x="1168" y="2344"/>
                  </a:cubicBezTo>
                  <a:cubicBezTo>
                    <a:pt x="1812" y="2344"/>
                    <a:pt x="2336" y="1820"/>
                    <a:pt x="2336" y="1168"/>
                  </a:cubicBezTo>
                  <a:cubicBezTo>
                    <a:pt x="2336" y="525"/>
                    <a:pt x="1812"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995;p25"/>
            <p:cNvSpPr/>
            <p:nvPr/>
          </p:nvSpPr>
          <p:spPr>
            <a:xfrm>
              <a:off x="4395313" y="1667275"/>
              <a:ext cx="313874" cy="268365"/>
            </a:xfrm>
            <a:custGeom>
              <a:avLst/>
              <a:gdLst/>
              <a:ahLst/>
              <a:cxnLst/>
              <a:rect l="l" t="t" r="r" b="b"/>
              <a:pathLst>
                <a:path w="4283" h="3662" extrusionOk="0">
                  <a:moveTo>
                    <a:pt x="2448" y="0"/>
                  </a:moveTo>
                  <a:cubicBezTo>
                    <a:pt x="816" y="0"/>
                    <a:pt x="1" y="1969"/>
                    <a:pt x="1153" y="3122"/>
                  </a:cubicBezTo>
                  <a:cubicBezTo>
                    <a:pt x="1526" y="3495"/>
                    <a:pt x="1985" y="3662"/>
                    <a:pt x="2435" y="3662"/>
                  </a:cubicBezTo>
                  <a:cubicBezTo>
                    <a:pt x="3378" y="3662"/>
                    <a:pt x="4282" y="2931"/>
                    <a:pt x="4282" y="1827"/>
                  </a:cubicBezTo>
                  <a:cubicBezTo>
                    <a:pt x="4282" y="816"/>
                    <a:pt x="3459" y="0"/>
                    <a:pt x="244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1" name="Google Shape;1996;p25"/>
            <p:cNvSpPr/>
            <p:nvPr/>
          </p:nvSpPr>
          <p:spPr>
            <a:xfrm>
              <a:off x="4429317" y="3478694"/>
              <a:ext cx="294674" cy="268438"/>
            </a:xfrm>
            <a:custGeom>
              <a:avLst/>
              <a:gdLst/>
              <a:ahLst/>
              <a:cxnLst/>
              <a:rect l="l" t="t" r="r" b="b"/>
              <a:pathLst>
                <a:path w="4021" h="3663" extrusionOk="0">
                  <a:moveTo>
                    <a:pt x="2011" y="0"/>
                  </a:moveTo>
                  <a:cubicBezTo>
                    <a:pt x="1543" y="0"/>
                    <a:pt x="1075" y="180"/>
                    <a:pt x="719" y="539"/>
                  </a:cubicBezTo>
                  <a:cubicBezTo>
                    <a:pt x="1" y="1250"/>
                    <a:pt x="1" y="2410"/>
                    <a:pt x="719" y="3129"/>
                  </a:cubicBezTo>
                  <a:cubicBezTo>
                    <a:pt x="1075" y="3485"/>
                    <a:pt x="1543" y="3662"/>
                    <a:pt x="2011" y="3662"/>
                  </a:cubicBezTo>
                  <a:cubicBezTo>
                    <a:pt x="2480" y="3662"/>
                    <a:pt x="2950" y="3485"/>
                    <a:pt x="3309" y="3129"/>
                  </a:cubicBezTo>
                  <a:cubicBezTo>
                    <a:pt x="4020" y="2410"/>
                    <a:pt x="4020" y="1250"/>
                    <a:pt x="3309" y="539"/>
                  </a:cubicBezTo>
                  <a:cubicBezTo>
                    <a:pt x="2950" y="180"/>
                    <a:pt x="2480" y="0"/>
                    <a:pt x="2011"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997;p25"/>
            <p:cNvSpPr/>
            <p:nvPr/>
          </p:nvSpPr>
          <p:spPr>
            <a:xfrm>
              <a:off x="4201112" y="2281683"/>
              <a:ext cx="380782" cy="53277"/>
            </a:xfrm>
            <a:custGeom>
              <a:avLst/>
              <a:gdLst/>
              <a:ahLst/>
              <a:cxnLst/>
              <a:rect l="l" t="t" r="r" b="b"/>
              <a:pathLst>
                <a:path w="5196" h="727" extrusionOk="0">
                  <a:moveTo>
                    <a:pt x="1" y="0"/>
                  </a:moveTo>
                  <a:lnTo>
                    <a:pt x="1" y="726"/>
                  </a:lnTo>
                  <a:lnTo>
                    <a:pt x="5196" y="726"/>
                  </a:lnTo>
                  <a:lnTo>
                    <a:pt x="519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3" name="Google Shape;1998;p25"/>
            <p:cNvSpPr/>
            <p:nvPr/>
          </p:nvSpPr>
          <p:spPr>
            <a:xfrm>
              <a:off x="4563206" y="2281683"/>
              <a:ext cx="381295" cy="53277"/>
            </a:xfrm>
            <a:custGeom>
              <a:avLst/>
              <a:gdLst/>
              <a:ahLst/>
              <a:cxnLst/>
              <a:rect l="l" t="t" r="r" b="b"/>
              <a:pathLst>
                <a:path w="5203" h="727" extrusionOk="0">
                  <a:moveTo>
                    <a:pt x="0" y="0"/>
                  </a:moveTo>
                  <a:lnTo>
                    <a:pt x="0" y="726"/>
                  </a:lnTo>
                  <a:lnTo>
                    <a:pt x="5203" y="726"/>
                  </a:lnTo>
                  <a:lnTo>
                    <a:pt x="5203"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999;p25"/>
            <p:cNvSpPr/>
            <p:nvPr/>
          </p:nvSpPr>
          <p:spPr>
            <a:xfrm>
              <a:off x="4143511" y="2543305"/>
              <a:ext cx="444978" cy="53351"/>
            </a:xfrm>
            <a:custGeom>
              <a:avLst/>
              <a:gdLst/>
              <a:ahLst/>
              <a:cxnLst/>
              <a:rect l="l" t="t" r="r" b="b"/>
              <a:pathLst>
                <a:path w="6072" h="728" extrusionOk="0">
                  <a:moveTo>
                    <a:pt x="1" y="1"/>
                  </a:moveTo>
                  <a:lnTo>
                    <a:pt x="1" y="727"/>
                  </a:lnTo>
                  <a:lnTo>
                    <a:pt x="6071" y="727"/>
                  </a:lnTo>
                  <a:lnTo>
                    <a:pt x="6071"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5" name="Google Shape;2000;p25"/>
            <p:cNvSpPr/>
            <p:nvPr/>
          </p:nvSpPr>
          <p:spPr>
            <a:xfrm>
              <a:off x="4567016" y="2543305"/>
              <a:ext cx="445491" cy="53351"/>
            </a:xfrm>
            <a:custGeom>
              <a:avLst/>
              <a:gdLst/>
              <a:ahLst/>
              <a:cxnLst/>
              <a:rect l="l" t="t" r="r" b="b"/>
              <a:pathLst>
                <a:path w="6079" h="728" extrusionOk="0">
                  <a:moveTo>
                    <a:pt x="1" y="1"/>
                  </a:moveTo>
                  <a:lnTo>
                    <a:pt x="1" y="727"/>
                  </a:lnTo>
                  <a:lnTo>
                    <a:pt x="6079" y="727"/>
                  </a:lnTo>
                  <a:lnTo>
                    <a:pt x="6079"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001;p25"/>
            <p:cNvSpPr/>
            <p:nvPr/>
          </p:nvSpPr>
          <p:spPr>
            <a:xfrm>
              <a:off x="4567016" y="4618031"/>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002;p25"/>
            <p:cNvSpPr/>
            <p:nvPr/>
          </p:nvSpPr>
          <p:spPr>
            <a:xfrm>
              <a:off x="4143511" y="4618031"/>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003;p25"/>
            <p:cNvSpPr/>
            <p:nvPr/>
          </p:nvSpPr>
          <p:spPr>
            <a:xfrm>
              <a:off x="4143511" y="3057388"/>
              <a:ext cx="444978" cy="53277"/>
            </a:xfrm>
            <a:custGeom>
              <a:avLst/>
              <a:gdLst/>
              <a:ahLst/>
              <a:cxnLst/>
              <a:rect l="l" t="t" r="r" b="b"/>
              <a:pathLst>
                <a:path w="6072" h="727" extrusionOk="0">
                  <a:moveTo>
                    <a:pt x="1" y="0"/>
                  </a:moveTo>
                  <a:lnTo>
                    <a:pt x="1" y="726"/>
                  </a:lnTo>
                  <a:lnTo>
                    <a:pt x="6071" y="726"/>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004;p25"/>
            <p:cNvSpPr/>
            <p:nvPr/>
          </p:nvSpPr>
          <p:spPr>
            <a:xfrm>
              <a:off x="4567016" y="3057388"/>
              <a:ext cx="445491" cy="53277"/>
            </a:xfrm>
            <a:custGeom>
              <a:avLst/>
              <a:gdLst/>
              <a:ahLst/>
              <a:cxnLst/>
              <a:rect l="l" t="t" r="r" b="b"/>
              <a:pathLst>
                <a:path w="6079" h="727" extrusionOk="0">
                  <a:moveTo>
                    <a:pt x="1" y="0"/>
                  </a:moveTo>
                  <a:lnTo>
                    <a:pt x="1" y="726"/>
                  </a:lnTo>
                  <a:lnTo>
                    <a:pt x="6079" y="726"/>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005;p25"/>
            <p:cNvSpPr/>
            <p:nvPr/>
          </p:nvSpPr>
          <p:spPr>
            <a:xfrm>
              <a:off x="4143511" y="2791296"/>
              <a:ext cx="444978" cy="53277"/>
            </a:xfrm>
            <a:custGeom>
              <a:avLst/>
              <a:gdLst/>
              <a:ahLst/>
              <a:cxnLst/>
              <a:rect l="l" t="t" r="r" b="b"/>
              <a:pathLst>
                <a:path w="6072" h="727" extrusionOk="0">
                  <a:moveTo>
                    <a:pt x="1" y="0"/>
                  </a:moveTo>
                  <a:lnTo>
                    <a:pt x="1" y="727"/>
                  </a:lnTo>
                  <a:lnTo>
                    <a:pt x="6071" y="727"/>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006;p25"/>
            <p:cNvSpPr/>
            <p:nvPr/>
          </p:nvSpPr>
          <p:spPr>
            <a:xfrm>
              <a:off x="4567016" y="2791296"/>
              <a:ext cx="445491" cy="53277"/>
            </a:xfrm>
            <a:custGeom>
              <a:avLst/>
              <a:gdLst/>
              <a:ahLst/>
              <a:cxnLst/>
              <a:rect l="l" t="t" r="r" b="b"/>
              <a:pathLst>
                <a:path w="6079" h="727" extrusionOk="0">
                  <a:moveTo>
                    <a:pt x="1" y="0"/>
                  </a:moveTo>
                  <a:lnTo>
                    <a:pt x="1" y="727"/>
                  </a:lnTo>
                  <a:lnTo>
                    <a:pt x="6079" y="727"/>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007;p25"/>
            <p:cNvSpPr/>
            <p:nvPr/>
          </p:nvSpPr>
          <p:spPr>
            <a:xfrm>
              <a:off x="4270218" y="2028782"/>
              <a:ext cx="310576" cy="53277"/>
            </a:xfrm>
            <a:custGeom>
              <a:avLst/>
              <a:gdLst/>
              <a:ahLst/>
              <a:cxnLst/>
              <a:rect l="l" t="t" r="r" b="b"/>
              <a:pathLst>
                <a:path w="4238" h="727" extrusionOk="0">
                  <a:moveTo>
                    <a:pt x="1" y="0"/>
                  </a:moveTo>
                  <a:lnTo>
                    <a:pt x="1" y="727"/>
                  </a:lnTo>
                  <a:lnTo>
                    <a:pt x="4238" y="727"/>
                  </a:lnTo>
                  <a:lnTo>
                    <a:pt x="4238"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53" name="Google Shape;2008;p25"/>
            <p:cNvSpPr/>
            <p:nvPr/>
          </p:nvSpPr>
          <p:spPr>
            <a:xfrm>
              <a:off x="4565917" y="2028782"/>
              <a:ext cx="310576" cy="53277"/>
            </a:xfrm>
            <a:custGeom>
              <a:avLst/>
              <a:gdLst/>
              <a:ahLst/>
              <a:cxnLst/>
              <a:rect l="l" t="t" r="r" b="b"/>
              <a:pathLst>
                <a:path w="4238" h="727" extrusionOk="0">
                  <a:moveTo>
                    <a:pt x="1" y="0"/>
                  </a:moveTo>
                  <a:lnTo>
                    <a:pt x="1" y="727"/>
                  </a:lnTo>
                  <a:lnTo>
                    <a:pt x="4237" y="727"/>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009;p25"/>
            <p:cNvSpPr/>
            <p:nvPr/>
          </p:nvSpPr>
          <p:spPr>
            <a:xfrm>
              <a:off x="4270218" y="3319010"/>
              <a:ext cx="310576" cy="53277"/>
            </a:xfrm>
            <a:custGeom>
              <a:avLst/>
              <a:gdLst/>
              <a:ahLst/>
              <a:cxnLst/>
              <a:rect l="l" t="t" r="r" b="b"/>
              <a:pathLst>
                <a:path w="4238" h="727" extrusionOk="0">
                  <a:moveTo>
                    <a:pt x="1" y="1"/>
                  </a:moveTo>
                  <a:lnTo>
                    <a:pt x="1" y="727"/>
                  </a:lnTo>
                  <a:lnTo>
                    <a:pt x="4238" y="727"/>
                  </a:lnTo>
                  <a:lnTo>
                    <a:pt x="4238"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010;p25"/>
            <p:cNvSpPr/>
            <p:nvPr/>
          </p:nvSpPr>
          <p:spPr>
            <a:xfrm>
              <a:off x="4565917" y="3319010"/>
              <a:ext cx="310576" cy="53277"/>
            </a:xfrm>
            <a:custGeom>
              <a:avLst/>
              <a:gdLst/>
              <a:ahLst/>
              <a:cxnLst/>
              <a:rect l="l" t="t" r="r" b="b"/>
              <a:pathLst>
                <a:path w="4238" h="727" extrusionOk="0">
                  <a:moveTo>
                    <a:pt x="1" y="1"/>
                  </a:moveTo>
                  <a:lnTo>
                    <a:pt x="1" y="727"/>
                  </a:lnTo>
                  <a:lnTo>
                    <a:pt x="4237" y="727"/>
                  </a:lnTo>
                  <a:lnTo>
                    <a:pt x="4237" y="1"/>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011;p25"/>
            <p:cNvSpPr/>
            <p:nvPr/>
          </p:nvSpPr>
          <p:spPr>
            <a:xfrm>
              <a:off x="4567016" y="4099625"/>
              <a:ext cx="445491" cy="52764"/>
            </a:xfrm>
            <a:custGeom>
              <a:avLst/>
              <a:gdLst/>
              <a:ahLst/>
              <a:cxnLst/>
              <a:rect l="l" t="t" r="r" b="b"/>
              <a:pathLst>
                <a:path w="6079" h="720" extrusionOk="0">
                  <a:moveTo>
                    <a:pt x="1" y="1"/>
                  </a:moveTo>
                  <a:lnTo>
                    <a:pt x="1" y="719"/>
                  </a:lnTo>
                  <a:lnTo>
                    <a:pt x="6079" y="719"/>
                  </a:lnTo>
                  <a:lnTo>
                    <a:pt x="6079"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012;p25"/>
            <p:cNvSpPr/>
            <p:nvPr/>
          </p:nvSpPr>
          <p:spPr>
            <a:xfrm>
              <a:off x="4143511" y="4099625"/>
              <a:ext cx="444978" cy="52764"/>
            </a:xfrm>
            <a:custGeom>
              <a:avLst/>
              <a:gdLst/>
              <a:ahLst/>
              <a:cxnLst/>
              <a:rect l="l" t="t" r="r" b="b"/>
              <a:pathLst>
                <a:path w="6072" h="720" extrusionOk="0">
                  <a:moveTo>
                    <a:pt x="1" y="1"/>
                  </a:moveTo>
                  <a:lnTo>
                    <a:pt x="1" y="719"/>
                  </a:lnTo>
                  <a:lnTo>
                    <a:pt x="6071" y="719"/>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013;p25"/>
            <p:cNvSpPr/>
            <p:nvPr/>
          </p:nvSpPr>
          <p:spPr>
            <a:xfrm>
              <a:off x="4567016" y="4365130"/>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014;p25"/>
            <p:cNvSpPr/>
            <p:nvPr/>
          </p:nvSpPr>
          <p:spPr>
            <a:xfrm>
              <a:off x="4143511" y="4365130"/>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015;p25"/>
            <p:cNvSpPr/>
            <p:nvPr/>
          </p:nvSpPr>
          <p:spPr>
            <a:xfrm>
              <a:off x="4574711" y="3838003"/>
              <a:ext cx="310576" cy="53277"/>
            </a:xfrm>
            <a:custGeom>
              <a:avLst/>
              <a:gdLst/>
              <a:ahLst/>
              <a:cxnLst/>
              <a:rect l="l" t="t" r="r" b="b"/>
              <a:pathLst>
                <a:path w="4238" h="727" extrusionOk="0">
                  <a:moveTo>
                    <a:pt x="0" y="0"/>
                  </a:moveTo>
                  <a:lnTo>
                    <a:pt x="0" y="726"/>
                  </a:lnTo>
                  <a:lnTo>
                    <a:pt x="4237" y="726"/>
                  </a:lnTo>
                  <a:lnTo>
                    <a:pt x="4237"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016;p25"/>
            <p:cNvSpPr/>
            <p:nvPr/>
          </p:nvSpPr>
          <p:spPr>
            <a:xfrm>
              <a:off x="4279012" y="3838003"/>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7895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3641083" y="45518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latin typeface="Arial" panose="020B0604020202020204" pitchFamily="34" charset="0"/>
                <a:cs typeface="Arial" panose="020B0604020202020204" pitchFamily="34" charset="0"/>
              </a:rPr>
              <a:t>1</a:t>
            </a:r>
            <a:r>
              <a:rPr lang="vi-VN" sz="2200" b="1" smtClean="0">
                <a:solidFill>
                  <a:schemeClr val="accent6"/>
                </a:solidFill>
                <a:latin typeface="Arial" panose="020B0604020202020204" pitchFamily="34" charset="0"/>
                <a:cs typeface="Arial" panose="020B0604020202020204" pitchFamily="34" charset="0"/>
              </a:rPr>
              <a:t>.</a:t>
            </a:r>
            <a:endParaRPr lang="en-US" sz="2200" b="1">
              <a:solidFill>
                <a:schemeClr val="accent6"/>
              </a:solidFill>
              <a:latin typeface="Arial" panose="020B0604020202020204" pitchFamily="34" charset="0"/>
              <a:cs typeface="Arial" panose="020B0604020202020204" pitchFamily="34" charset="0"/>
            </a:endParaRPr>
          </a:p>
        </p:txBody>
      </p:sp>
      <p:sp>
        <p:nvSpPr>
          <p:cNvPr id="17" name="TextBox 16"/>
          <p:cNvSpPr txBox="1"/>
          <p:nvPr/>
        </p:nvSpPr>
        <p:spPr>
          <a:xfrm>
            <a:off x="4256231" y="553102"/>
            <a:ext cx="4609976" cy="430887"/>
          </a:xfrm>
          <a:prstGeom prst="rect">
            <a:avLst/>
          </a:prstGeom>
          <a:noFill/>
        </p:spPr>
        <p:txBody>
          <a:bodyPr wrap="square" rtlCol="0">
            <a:spAutoFit/>
          </a:bodyPr>
          <a:lstStyle/>
          <a:p>
            <a:pPr algn="ctr"/>
            <a:r>
              <a:rPr lang="en-US" sz="2200" b="1" smtClean="0">
                <a:solidFill>
                  <a:schemeClr val="accent1"/>
                </a:solidFill>
                <a:latin typeface="Arial" panose="020B0604020202020204" pitchFamily="34" charset="0"/>
                <a:cs typeface="Arial" panose="020B0604020202020204" pitchFamily="34" charset="0"/>
              </a:rPr>
              <a:t>Thí nghiệm lai một cặp tính </a:t>
            </a:r>
            <a:r>
              <a:rPr lang="en-US" sz="2200" b="1" smtClean="0">
                <a:solidFill>
                  <a:schemeClr val="accent1"/>
                </a:solidFill>
                <a:latin typeface="Arial" panose="020B0604020202020204" pitchFamily="34" charset="0"/>
                <a:cs typeface="Arial" panose="020B0604020202020204" pitchFamily="34" charset="0"/>
              </a:rPr>
              <a:t>trạng</a:t>
            </a:r>
            <a:endParaRPr lang="en-US" sz="2200" b="1">
              <a:solidFill>
                <a:schemeClr val="accent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0"/>
            <a:ext cx="3507910" cy="5143500"/>
          </a:xfrm>
          <a:prstGeom prst="rect">
            <a:avLst/>
          </a:prstGeom>
        </p:spPr>
      </p:pic>
      <p:sp>
        <p:nvSpPr>
          <p:cNvPr id="5" name="Rectangle 4"/>
          <p:cNvSpPr/>
          <p:nvPr/>
        </p:nvSpPr>
        <p:spPr>
          <a:xfrm>
            <a:off x="3791554" y="1202975"/>
            <a:ext cx="4785287" cy="3600986"/>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1900" smtClean="0">
                <a:latin typeface="+mn-lt"/>
                <a:ea typeface="Calibri" panose="020F0502020204030204" pitchFamily="34" charset="0"/>
              </a:rPr>
              <a:t>Cho </a:t>
            </a:r>
            <a:r>
              <a:rPr lang="vi-VN" sz="1900">
                <a:latin typeface="+mn-lt"/>
                <a:ea typeface="Calibri" panose="020F0502020204030204" pitchFamily="34" charset="0"/>
              </a:rPr>
              <a:t>P thuần chủng cây hoa màu tím lai với cây hoa màu trắng thu được F</a:t>
            </a:r>
            <a:r>
              <a:rPr lang="vi-VN" sz="1900" baseline="-25000">
                <a:latin typeface="+mn-lt"/>
                <a:ea typeface="Calibri" panose="020F0502020204030204" pitchFamily="34" charset="0"/>
              </a:rPr>
              <a:t>1</a:t>
            </a:r>
            <a:r>
              <a:rPr lang="vi-VN" sz="1900">
                <a:latin typeface="+mn-lt"/>
                <a:ea typeface="Calibri" panose="020F0502020204030204" pitchFamily="34" charset="0"/>
              </a:rPr>
              <a:t> 100% cây hoa màu tím;</a:t>
            </a:r>
            <a:endParaRPr lang="en-US" sz="19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1900" smtClean="0">
                <a:latin typeface="+mn-lt"/>
                <a:ea typeface="Calibri" panose="020F0502020204030204" pitchFamily="34" charset="0"/>
              </a:rPr>
              <a:t>Cho </a:t>
            </a:r>
            <a:r>
              <a:rPr lang="vi-VN" sz="1900">
                <a:latin typeface="+mn-lt"/>
                <a:ea typeface="Calibri" panose="020F0502020204030204" pitchFamily="34" charset="0"/>
              </a:rPr>
              <a:t>F</a:t>
            </a:r>
            <a:r>
              <a:rPr lang="vi-VN" sz="1900" baseline="-25000">
                <a:latin typeface="+mn-lt"/>
                <a:ea typeface="Calibri" panose="020F0502020204030204" pitchFamily="34" charset="0"/>
              </a:rPr>
              <a:t>1</a:t>
            </a:r>
            <a:r>
              <a:rPr lang="vi-VN" sz="1900">
                <a:latin typeface="+mn-lt"/>
                <a:ea typeface="Calibri" panose="020F0502020204030204" pitchFamily="34" charset="0"/>
              </a:rPr>
              <a:t> tự thụ phấn được cá thể F</a:t>
            </a:r>
            <a:r>
              <a:rPr lang="vi-VN" sz="1900" baseline="-25000">
                <a:latin typeface="+mn-lt"/>
                <a:ea typeface="Calibri" panose="020F0502020204030204" pitchFamily="34" charset="0"/>
              </a:rPr>
              <a:t>2</a:t>
            </a:r>
            <a:r>
              <a:rPr lang="vi-VN" sz="1900">
                <a:latin typeface="+mn-lt"/>
                <a:ea typeface="Calibri" panose="020F0502020204030204" pitchFamily="34" charset="0"/>
              </a:rPr>
              <a:t> có tỉ lệ kiểu hình 3 hoa màu tím : 1 hoa màu trắng.</a:t>
            </a:r>
            <a:endParaRPr lang="en-US" sz="19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1900" smtClean="0">
                <a:latin typeface="+mn-lt"/>
                <a:ea typeface="Calibri" panose="020F0502020204030204" pitchFamily="34" charset="0"/>
              </a:rPr>
              <a:t>Tỉ </a:t>
            </a:r>
            <a:r>
              <a:rPr lang="vi-VN" sz="1900">
                <a:latin typeface="+mn-lt"/>
                <a:ea typeface="Calibri" panose="020F0502020204030204" pitchFamily="34" charset="0"/>
              </a:rPr>
              <a:t>lệ này cũng xuất hiện ở 6 cặp tính trạng tương phản còn lại.</a:t>
            </a:r>
            <a:endParaRPr lang="en-US" sz="1900">
              <a:effectLst/>
              <a:latin typeface="+mn-lt"/>
              <a:ea typeface="Calibri" panose="020F0502020204030204" pitchFamily="34" charset="0"/>
            </a:endParaRPr>
          </a:p>
        </p:txBody>
      </p:sp>
    </p:spTree>
    <p:extLst>
      <p:ext uri="{BB962C8B-B14F-4D97-AF65-F5344CB8AC3E}">
        <p14:creationId xmlns:p14="http://schemas.microsoft.com/office/powerpoint/2010/main" val="280659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8" dur="500"/>
                                        <p:tgtEl>
                                          <p:spTgt spid="5">
                                            <p:txEl>
                                              <p:pRg st="0" end="0"/>
                                            </p:txEl>
                                          </p:spTgt>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grpSp>
        <p:nvGrpSpPr>
          <p:cNvPr id="1675" name="Google Shape;1675;p51"/>
          <p:cNvGrpSpPr/>
          <p:nvPr/>
        </p:nvGrpSpPr>
        <p:grpSpPr>
          <a:xfrm flipH="1">
            <a:off x="6342927" y="680655"/>
            <a:ext cx="2200466" cy="4043843"/>
            <a:chOff x="713227" y="539497"/>
            <a:chExt cx="2211703" cy="4064494"/>
          </a:xfrm>
        </p:grpSpPr>
        <p:grpSp>
          <p:nvGrpSpPr>
            <p:cNvPr id="1676" name="Google Shape;1676;p51"/>
            <p:cNvGrpSpPr/>
            <p:nvPr/>
          </p:nvGrpSpPr>
          <p:grpSpPr>
            <a:xfrm>
              <a:off x="1020929" y="635481"/>
              <a:ext cx="1716097" cy="3968510"/>
              <a:chOff x="1019479" y="635481"/>
              <a:chExt cx="1716097" cy="3968510"/>
            </a:xfrm>
          </p:grpSpPr>
          <p:sp>
            <p:nvSpPr>
              <p:cNvPr id="1677" name="Google Shape;1677;p51"/>
              <p:cNvSpPr/>
              <p:nvPr/>
            </p:nvSpPr>
            <p:spPr>
              <a:xfrm>
                <a:off x="1139606" y="3888390"/>
                <a:ext cx="1238450" cy="715600"/>
              </a:xfrm>
              <a:custGeom>
                <a:avLst/>
                <a:gdLst/>
                <a:ahLst/>
                <a:cxnLst/>
                <a:rect l="l" t="t" r="r" b="b"/>
                <a:pathLst>
                  <a:path w="5629" h="3249" extrusionOk="0">
                    <a:moveTo>
                      <a:pt x="2799" y="0"/>
                    </a:moveTo>
                    <a:cubicBezTo>
                      <a:pt x="1262" y="0"/>
                      <a:pt x="8" y="719"/>
                      <a:pt x="8" y="1611"/>
                    </a:cubicBezTo>
                    <a:cubicBezTo>
                      <a:pt x="1" y="2507"/>
                      <a:pt x="1254" y="3235"/>
                      <a:pt x="2808" y="3249"/>
                    </a:cubicBezTo>
                    <a:cubicBezTo>
                      <a:pt x="2815" y="3249"/>
                      <a:pt x="2823" y="3249"/>
                      <a:pt x="2830" y="3249"/>
                    </a:cubicBezTo>
                    <a:cubicBezTo>
                      <a:pt x="4367" y="3249"/>
                      <a:pt x="5622" y="2530"/>
                      <a:pt x="5622" y="1639"/>
                    </a:cubicBezTo>
                    <a:cubicBezTo>
                      <a:pt x="5629" y="742"/>
                      <a:pt x="4376" y="7"/>
                      <a:pt x="2822" y="0"/>
                    </a:cubicBezTo>
                    <a:cubicBezTo>
                      <a:pt x="2814" y="0"/>
                      <a:pt x="2807" y="0"/>
                      <a:pt x="279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1524628" y="3970104"/>
                <a:ext cx="528470" cy="334784"/>
              </a:xfrm>
              <a:custGeom>
                <a:avLst/>
                <a:gdLst/>
                <a:ahLst/>
                <a:cxnLst/>
                <a:rect l="l" t="t" r="r" b="b"/>
                <a:pathLst>
                  <a:path w="2402" h="1520" extrusionOk="0">
                    <a:moveTo>
                      <a:pt x="963" y="1"/>
                    </a:moveTo>
                    <a:cubicBezTo>
                      <a:pt x="626" y="1"/>
                      <a:pt x="81" y="221"/>
                      <a:pt x="50" y="350"/>
                    </a:cubicBezTo>
                    <a:cubicBezTo>
                      <a:pt x="1" y="525"/>
                      <a:pt x="372" y="763"/>
                      <a:pt x="589" y="869"/>
                    </a:cubicBezTo>
                    <a:cubicBezTo>
                      <a:pt x="806" y="967"/>
                      <a:pt x="1100" y="1191"/>
                      <a:pt x="1387" y="1338"/>
                    </a:cubicBezTo>
                    <a:cubicBezTo>
                      <a:pt x="1579" y="1439"/>
                      <a:pt x="1709" y="1520"/>
                      <a:pt x="1867" y="1520"/>
                    </a:cubicBezTo>
                    <a:cubicBezTo>
                      <a:pt x="1938" y="1520"/>
                      <a:pt x="2016" y="1503"/>
                      <a:pt x="2108" y="1464"/>
                    </a:cubicBezTo>
                    <a:cubicBezTo>
                      <a:pt x="2402" y="1345"/>
                      <a:pt x="2374" y="1030"/>
                      <a:pt x="2367" y="939"/>
                    </a:cubicBezTo>
                    <a:cubicBezTo>
                      <a:pt x="2367" y="855"/>
                      <a:pt x="1779" y="385"/>
                      <a:pt x="1681" y="294"/>
                    </a:cubicBezTo>
                    <a:cubicBezTo>
                      <a:pt x="1590" y="203"/>
                      <a:pt x="1212" y="98"/>
                      <a:pt x="1212" y="98"/>
                    </a:cubicBezTo>
                    <a:cubicBezTo>
                      <a:pt x="1177" y="29"/>
                      <a:pt x="1083"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1643215" y="2352790"/>
                <a:ext cx="400643" cy="1141789"/>
              </a:xfrm>
              <a:custGeom>
                <a:avLst/>
                <a:gdLst/>
                <a:ahLst/>
                <a:cxnLst/>
                <a:rect l="l" t="t" r="r" b="b"/>
                <a:pathLst>
                  <a:path w="1821" h="5184" extrusionOk="0">
                    <a:moveTo>
                      <a:pt x="1730" y="0"/>
                    </a:moveTo>
                    <a:lnTo>
                      <a:pt x="533" y="476"/>
                    </a:lnTo>
                    <a:cubicBezTo>
                      <a:pt x="533" y="476"/>
                      <a:pt x="29" y="3479"/>
                      <a:pt x="15" y="3899"/>
                    </a:cubicBezTo>
                    <a:cubicBezTo>
                      <a:pt x="1" y="4312"/>
                      <a:pt x="169" y="4991"/>
                      <a:pt x="169" y="4991"/>
                    </a:cubicBezTo>
                    <a:cubicBezTo>
                      <a:pt x="169" y="4991"/>
                      <a:pt x="295" y="5138"/>
                      <a:pt x="715" y="5180"/>
                    </a:cubicBezTo>
                    <a:cubicBezTo>
                      <a:pt x="734" y="5182"/>
                      <a:pt x="753" y="5183"/>
                      <a:pt x="772" y="5183"/>
                    </a:cubicBezTo>
                    <a:cubicBezTo>
                      <a:pt x="1139" y="5183"/>
                      <a:pt x="1247" y="4802"/>
                      <a:pt x="1247" y="4802"/>
                    </a:cubicBezTo>
                    <a:cubicBezTo>
                      <a:pt x="1247" y="4802"/>
                      <a:pt x="1807" y="2576"/>
                      <a:pt x="1814" y="1995"/>
                    </a:cubicBezTo>
                    <a:cubicBezTo>
                      <a:pt x="1821" y="1407"/>
                      <a:pt x="1730" y="0"/>
                      <a:pt x="1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1600092" y="3402734"/>
                <a:ext cx="317478" cy="652828"/>
              </a:xfrm>
              <a:custGeom>
                <a:avLst/>
                <a:gdLst/>
                <a:ahLst/>
                <a:cxnLst/>
                <a:rect l="l" t="t" r="r" b="b"/>
                <a:pathLst>
                  <a:path w="1443" h="2964" extrusionOk="0">
                    <a:moveTo>
                      <a:pt x="1303" y="1"/>
                    </a:moveTo>
                    <a:cubicBezTo>
                      <a:pt x="1011" y="1"/>
                      <a:pt x="386" y="168"/>
                      <a:pt x="386" y="168"/>
                    </a:cubicBezTo>
                    <a:lnTo>
                      <a:pt x="1" y="2478"/>
                    </a:lnTo>
                    <a:cubicBezTo>
                      <a:pt x="92" y="2674"/>
                      <a:pt x="260" y="2835"/>
                      <a:pt x="463" y="2912"/>
                    </a:cubicBezTo>
                    <a:cubicBezTo>
                      <a:pt x="524" y="2947"/>
                      <a:pt x="591" y="2963"/>
                      <a:pt x="657" y="2963"/>
                    </a:cubicBezTo>
                    <a:cubicBezTo>
                      <a:pt x="794" y="2963"/>
                      <a:pt x="929" y="2893"/>
                      <a:pt x="1009" y="2765"/>
                    </a:cubicBezTo>
                    <a:cubicBezTo>
                      <a:pt x="1023" y="2457"/>
                      <a:pt x="1051" y="2149"/>
                      <a:pt x="1107" y="1848"/>
                    </a:cubicBezTo>
                    <a:cubicBezTo>
                      <a:pt x="1170" y="1547"/>
                      <a:pt x="1443" y="35"/>
                      <a:pt x="1443" y="35"/>
                    </a:cubicBezTo>
                    <a:cubicBezTo>
                      <a:pt x="1425" y="11"/>
                      <a:pt x="1374" y="1"/>
                      <a:pt x="1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2243849" y="1310335"/>
                <a:ext cx="357520" cy="541601"/>
              </a:xfrm>
              <a:custGeom>
                <a:avLst/>
                <a:gdLst/>
                <a:ahLst/>
                <a:cxnLst/>
                <a:rect l="l" t="t" r="r" b="b"/>
                <a:pathLst>
                  <a:path w="1625" h="2459" extrusionOk="0">
                    <a:moveTo>
                      <a:pt x="1128" y="1"/>
                    </a:moveTo>
                    <a:cubicBezTo>
                      <a:pt x="1128" y="1"/>
                      <a:pt x="428" y="1121"/>
                      <a:pt x="218" y="1499"/>
                    </a:cubicBezTo>
                    <a:cubicBezTo>
                      <a:pt x="1" y="1870"/>
                      <a:pt x="253" y="2451"/>
                      <a:pt x="498" y="2458"/>
                    </a:cubicBezTo>
                    <a:cubicBezTo>
                      <a:pt x="501" y="2458"/>
                      <a:pt x="504" y="2458"/>
                      <a:pt x="507" y="2458"/>
                    </a:cubicBezTo>
                    <a:cubicBezTo>
                      <a:pt x="753" y="2458"/>
                      <a:pt x="886" y="2171"/>
                      <a:pt x="1170" y="1597"/>
                    </a:cubicBezTo>
                    <a:cubicBezTo>
                      <a:pt x="1366" y="1177"/>
                      <a:pt x="1520" y="729"/>
                      <a:pt x="1625" y="274"/>
                    </a:cubicBezTo>
                    <a:lnTo>
                      <a:pt x="1625" y="274"/>
                    </a:lnTo>
                    <a:cubicBezTo>
                      <a:pt x="1557" y="317"/>
                      <a:pt x="1497" y="334"/>
                      <a:pt x="1445" y="334"/>
                    </a:cubicBezTo>
                    <a:cubicBezTo>
                      <a:pt x="1216" y="334"/>
                      <a:pt x="1128" y="1"/>
                      <a:pt x="1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1649375" y="1318044"/>
                <a:ext cx="744082" cy="534333"/>
              </a:xfrm>
              <a:custGeom>
                <a:avLst/>
                <a:gdLst/>
                <a:ahLst/>
                <a:cxnLst/>
                <a:rect l="l" t="t" r="r" b="b"/>
                <a:pathLst>
                  <a:path w="3382" h="2426" extrusionOk="0">
                    <a:moveTo>
                      <a:pt x="827" y="1"/>
                    </a:moveTo>
                    <a:cubicBezTo>
                      <a:pt x="822" y="1"/>
                      <a:pt x="818" y="1"/>
                      <a:pt x="813" y="1"/>
                    </a:cubicBezTo>
                    <a:cubicBezTo>
                      <a:pt x="225" y="15"/>
                      <a:pt x="1" y="603"/>
                      <a:pt x="435" y="1079"/>
                    </a:cubicBezTo>
                    <a:cubicBezTo>
                      <a:pt x="1151" y="1869"/>
                      <a:pt x="2663" y="2425"/>
                      <a:pt x="3151" y="2425"/>
                    </a:cubicBezTo>
                    <a:cubicBezTo>
                      <a:pt x="3169" y="2425"/>
                      <a:pt x="3185" y="2424"/>
                      <a:pt x="3200" y="2423"/>
                    </a:cubicBezTo>
                    <a:cubicBezTo>
                      <a:pt x="3382" y="2402"/>
                      <a:pt x="3235" y="1520"/>
                      <a:pt x="3144" y="1471"/>
                    </a:cubicBezTo>
                    <a:cubicBezTo>
                      <a:pt x="3144" y="1471"/>
                      <a:pt x="2108" y="981"/>
                      <a:pt x="1989" y="904"/>
                    </a:cubicBezTo>
                    <a:cubicBezTo>
                      <a:pt x="1864" y="828"/>
                      <a:pt x="140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1446084" y="4050496"/>
                <a:ext cx="388322" cy="391609"/>
              </a:xfrm>
              <a:custGeom>
                <a:avLst/>
                <a:gdLst/>
                <a:ahLst/>
                <a:cxnLst/>
                <a:rect l="l" t="t" r="r" b="b"/>
                <a:pathLst>
                  <a:path w="1765" h="1778" extrusionOk="0">
                    <a:moveTo>
                      <a:pt x="200" y="0"/>
                    </a:moveTo>
                    <a:cubicBezTo>
                      <a:pt x="183" y="0"/>
                      <a:pt x="170" y="2"/>
                      <a:pt x="162" y="6"/>
                    </a:cubicBezTo>
                    <a:cubicBezTo>
                      <a:pt x="64" y="55"/>
                      <a:pt x="50" y="440"/>
                      <a:pt x="22" y="525"/>
                    </a:cubicBezTo>
                    <a:cubicBezTo>
                      <a:pt x="1" y="616"/>
                      <a:pt x="78" y="784"/>
                      <a:pt x="141" y="868"/>
                    </a:cubicBezTo>
                    <a:cubicBezTo>
                      <a:pt x="204" y="959"/>
                      <a:pt x="344" y="1316"/>
                      <a:pt x="505" y="1540"/>
                    </a:cubicBezTo>
                    <a:cubicBezTo>
                      <a:pt x="659" y="1764"/>
                      <a:pt x="939" y="1771"/>
                      <a:pt x="1205" y="1778"/>
                    </a:cubicBezTo>
                    <a:cubicBezTo>
                      <a:pt x="1471" y="1778"/>
                      <a:pt x="1751" y="1610"/>
                      <a:pt x="1758" y="1456"/>
                    </a:cubicBezTo>
                    <a:cubicBezTo>
                      <a:pt x="1765" y="1295"/>
                      <a:pt x="1562" y="938"/>
                      <a:pt x="1457" y="826"/>
                    </a:cubicBezTo>
                    <a:cubicBezTo>
                      <a:pt x="1338" y="686"/>
                      <a:pt x="1233" y="546"/>
                      <a:pt x="1135" y="391"/>
                    </a:cubicBezTo>
                    <a:cubicBezTo>
                      <a:pt x="1064" y="231"/>
                      <a:pt x="389"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1248952" y="2348165"/>
                <a:ext cx="605474" cy="1166457"/>
              </a:xfrm>
              <a:custGeom>
                <a:avLst/>
                <a:gdLst/>
                <a:ahLst/>
                <a:cxnLst/>
                <a:rect l="l" t="t" r="r" b="b"/>
                <a:pathLst>
                  <a:path w="2752" h="5296" extrusionOk="0">
                    <a:moveTo>
                      <a:pt x="169" y="0"/>
                    </a:moveTo>
                    <a:cubicBezTo>
                      <a:pt x="169" y="70"/>
                      <a:pt x="1" y="462"/>
                      <a:pt x="50" y="1400"/>
                    </a:cubicBezTo>
                    <a:cubicBezTo>
                      <a:pt x="92" y="2338"/>
                      <a:pt x="638" y="3451"/>
                      <a:pt x="638" y="3920"/>
                    </a:cubicBezTo>
                    <a:cubicBezTo>
                      <a:pt x="638" y="4389"/>
                      <a:pt x="603" y="4907"/>
                      <a:pt x="799" y="5089"/>
                    </a:cubicBezTo>
                    <a:cubicBezTo>
                      <a:pt x="903" y="5186"/>
                      <a:pt x="1181" y="5295"/>
                      <a:pt x="1445" y="5295"/>
                    </a:cubicBezTo>
                    <a:cubicBezTo>
                      <a:pt x="1676" y="5295"/>
                      <a:pt x="1897" y="5212"/>
                      <a:pt x="1982" y="4963"/>
                    </a:cubicBezTo>
                    <a:cubicBezTo>
                      <a:pt x="2157" y="4431"/>
                      <a:pt x="2325" y="3171"/>
                      <a:pt x="2451" y="2898"/>
                    </a:cubicBezTo>
                    <a:cubicBezTo>
                      <a:pt x="2633" y="2443"/>
                      <a:pt x="2738" y="1960"/>
                      <a:pt x="2752" y="1470"/>
                    </a:cubicBezTo>
                    <a:cubicBezTo>
                      <a:pt x="2731" y="1036"/>
                      <a:pt x="2689" y="595"/>
                      <a:pt x="2619" y="168"/>
                    </a:cubicBezTo>
                    <a:lnTo>
                      <a:pt x="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1382940" y="3415068"/>
                <a:ext cx="309778" cy="748858"/>
              </a:xfrm>
              <a:custGeom>
                <a:avLst/>
                <a:gdLst/>
                <a:ahLst/>
                <a:cxnLst/>
                <a:rect l="l" t="t" r="r" b="b"/>
                <a:pathLst>
                  <a:path w="1408" h="3400" extrusionOk="0">
                    <a:moveTo>
                      <a:pt x="1408" y="0"/>
                    </a:moveTo>
                    <a:lnTo>
                      <a:pt x="92" y="84"/>
                    </a:lnTo>
                    <a:cubicBezTo>
                      <a:pt x="92" y="84"/>
                      <a:pt x="1" y="1113"/>
                      <a:pt x="8" y="1344"/>
                    </a:cubicBezTo>
                    <a:cubicBezTo>
                      <a:pt x="15" y="1575"/>
                      <a:pt x="372" y="3255"/>
                      <a:pt x="372" y="3255"/>
                    </a:cubicBezTo>
                    <a:cubicBezTo>
                      <a:pt x="466" y="3350"/>
                      <a:pt x="590" y="3400"/>
                      <a:pt x="716" y="3400"/>
                    </a:cubicBezTo>
                    <a:cubicBezTo>
                      <a:pt x="796" y="3400"/>
                      <a:pt x="877" y="3380"/>
                      <a:pt x="953" y="3339"/>
                    </a:cubicBezTo>
                    <a:cubicBezTo>
                      <a:pt x="1289" y="3164"/>
                      <a:pt x="1324" y="3122"/>
                      <a:pt x="1324" y="3122"/>
                    </a:cubicBezTo>
                    <a:lnTo>
                      <a:pt x="14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1116505" y="1234788"/>
                <a:ext cx="913492" cy="1357636"/>
              </a:xfrm>
              <a:custGeom>
                <a:avLst/>
                <a:gdLst/>
                <a:ahLst/>
                <a:cxnLst/>
                <a:rect l="l" t="t" r="r" b="b"/>
                <a:pathLst>
                  <a:path w="4152" h="6164" extrusionOk="0">
                    <a:moveTo>
                      <a:pt x="2124" y="0"/>
                    </a:moveTo>
                    <a:cubicBezTo>
                      <a:pt x="1898" y="0"/>
                      <a:pt x="1365" y="42"/>
                      <a:pt x="1170" y="127"/>
                    </a:cubicBezTo>
                    <a:cubicBezTo>
                      <a:pt x="1037" y="246"/>
                      <a:pt x="918" y="379"/>
                      <a:pt x="806" y="519"/>
                    </a:cubicBezTo>
                    <a:cubicBezTo>
                      <a:pt x="617" y="743"/>
                      <a:pt x="337" y="995"/>
                      <a:pt x="253" y="1149"/>
                    </a:cubicBezTo>
                    <a:cubicBezTo>
                      <a:pt x="169" y="1303"/>
                      <a:pt x="1" y="1506"/>
                      <a:pt x="218" y="2115"/>
                    </a:cubicBezTo>
                    <a:cubicBezTo>
                      <a:pt x="435" y="2731"/>
                      <a:pt x="771" y="3928"/>
                      <a:pt x="771" y="4166"/>
                    </a:cubicBezTo>
                    <a:cubicBezTo>
                      <a:pt x="778" y="4411"/>
                      <a:pt x="624" y="5657"/>
                      <a:pt x="624" y="5699"/>
                    </a:cubicBezTo>
                    <a:cubicBezTo>
                      <a:pt x="617" y="5746"/>
                      <a:pt x="1272" y="6163"/>
                      <a:pt x="2432" y="6163"/>
                    </a:cubicBezTo>
                    <a:cubicBezTo>
                      <a:pt x="2477" y="6163"/>
                      <a:pt x="2523" y="6162"/>
                      <a:pt x="2570" y="6161"/>
                    </a:cubicBezTo>
                    <a:cubicBezTo>
                      <a:pt x="3823" y="6126"/>
                      <a:pt x="4131" y="5377"/>
                      <a:pt x="4138" y="5307"/>
                    </a:cubicBezTo>
                    <a:cubicBezTo>
                      <a:pt x="4152" y="5230"/>
                      <a:pt x="4005" y="3774"/>
                      <a:pt x="4005" y="3438"/>
                    </a:cubicBezTo>
                    <a:cubicBezTo>
                      <a:pt x="3998" y="2780"/>
                      <a:pt x="3956" y="2122"/>
                      <a:pt x="3879" y="1464"/>
                    </a:cubicBezTo>
                    <a:cubicBezTo>
                      <a:pt x="3802" y="932"/>
                      <a:pt x="3368" y="505"/>
                      <a:pt x="3228" y="379"/>
                    </a:cubicBezTo>
                    <a:cubicBezTo>
                      <a:pt x="2976" y="141"/>
                      <a:pt x="2353" y="8"/>
                      <a:pt x="2171" y="1"/>
                    </a:cubicBezTo>
                    <a:cubicBezTo>
                      <a:pt x="2157" y="0"/>
                      <a:pt x="2142" y="0"/>
                      <a:pt x="2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1084163" y="1225758"/>
                <a:ext cx="1042859" cy="2274327"/>
              </a:xfrm>
              <a:custGeom>
                <a:avLst/>
                <a:gdLst/>
                <a:ahLst/>
                <a:cxnLst/>
                <a:rect l="l" t="t" r="r" b="b"/>
                <a:pathLst>
                  <a:path w="4740" h="10326" extrusionOk="0">
                    <a:moveTo>
                      <a:pt x="2198" y="1"/>
                    </a:moveTo>
                    <a:cubicBezTo>
                      <a:pt x="1968" y="1"/>
                      <a:pt x="1736" y="19"/>
                      <a:pt x="1576" y="77"/>
                    </a:cubicBezTo>
                    <a:cubicBezTo>
                      <a:pt x="1191" y="217"/>
                      <a:pt x="393" y="826"/>
                      <a:pt x="393" y="826"/>
                    </a:cubicBezTo>
                    <a:lnTo>
                      <a:pt x="1" y="1526"/>
                    </a:lnTo>
                    <a:cubicBezTo>
                      <a:pt x="1" y="1526"/>
                      <a:pt x="813" y="5327"/>
                      <a:pt x="743" y="5509"/>
                    </a:cubicBezTo>
                    <a:cubicBezTo>
                      <a:pt x="666" y="5698"/>
                      <a:pt x="505" y="8519"/>
                      <a:pt x="477" y="9527"/>
                    </a:cubicBezTo>
                    <a:cubicBezTo>
                      <a:pt x="694" y="9898"/>
                      <a:pt x="1429" y="10304"/>
                      <a:pt x="2080" y="10325"/>
                    </a:cubicBezTo>
                    <a:cubicBezTo>
                      <a:pt x="2136" y="9373"/>
                      <a:pt x="2227" y="7231"/>
                      <a:pt x="2227" y="6342"/>
                    </a:cubicBezTo>
                    <a:cubicBezTo>
                      <a:pt x="2234" y="5026"/>
                      <a:pt x="2192" y="2044"/>
                      <a:pt x="2038" y="1540"/>
                    </a:cubicBezTo>
                    <a:cubicBezTo>
                      <a:pt x="1933" y="1183"/>
                      <a:pt x="1513" y="749"/>
                      <a:pt x="1275" y="532"/>
                    </a:cubicBezTo>
                    <a:cubicBezTo>
                      <a:pt x="1184" y="448"/>
                      <a:pt x="1198" y="301"/>
                      <a:pt x="1310" y="245"/>
                    </a:cubicBezTo>
                    <a:cubicBezTo>
                      <a:pt x="1468" y="151"/>
                      <a:pt x="1644" y="78"/>
                      <a:pt x="1959" y="78"/>
                    </a:cubicBezTo>
                    <a:cubicBezTo>
                      <a:pt x="2089" y="78"/>
                      <a:pt x="2243" y="90"/>
                      <a:pt x="2430" y="119"/>
                    </a:cubicBezTo>
                    <a:cubicBezTo>
                      <a:pt x="2493" y="126"/>
                      <a:pt x="3228" y="798"/>
                      <a:pt x="3284" y="994"/>
                    </a:cubicBezTo>
                    <a:cubicBezTo>
                      <a:pt x="3333" y="1183"/>
                      <a:pt x="4005" y="4725"/>
                      <a:pt x="4047" y="6251"/>
                    </a:cubicBezTo>
                    <a:cubicBezTo>
                      <a:pt x="4068" y="7231"/>
                      <a:pt x="4096" y="8582"/>
                      <a:pt x="4110" y="9415"/>
                    </a:cubicBezTo>
                    <a:cubicBezTo>
                      <a:pt x="4656" y="9163"/>
                      <a:pt x="4726" y="8890"/>
                      <a:pt x="4733" y="8778"/>
                    </a:cubicBezTo>
                    <a:cubicBezTo>
                      <a:pt x="4740" y="8624"/>
                      <a:pt x="4467" y="4487"/>
                      <a:pt x="4355" y="3927"/>
                    </a:cubicBezTo>
                    <a:cubicBezTo>
                      <a:pt x="4243" y="3367"/>
                      <a:pt x="4194" y="2513"/>
                      <a:pt x="4145" y="2030"/>
                    </a:cubicBezTo>
                    <a:cubicBezTo>
                      <a:pt x="4096" y="1540"/>
                      <a:pt x="3718" y="413"/>
                      <a:pt x="3620" y="315"/>
                    </a:cubicBezTo>
                    <a:cubicBezTo>
                      <a:pt x="3522" y="210"/>
                      <a:pt x="3158" y="91"/>
                      <a:pt x="2969" y="56"/>
                    </a:cubicBezTo>
                    <a:cubicBezTo>
                      <a:pt x="2857" y="39"/>
                      <a:pt x="2529" y="1"/>
                      <a:pt x="2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1113425" y="1694676"/>
                <a:ext cx="699420" cy="455262"/>
              </a:xfrm>
              <a:custGeom>
                <a:avLst/>
                <a:gdLst/>
                <a:ahLst/>
                <a:cxnLst/>
                <a:rect l="l" t="t" r="r" b="b"/>
                <a:pathLst>
                  <a:path w="3179" h="2067" extrusionOk="0">
                    <a:moveTo>
                      <a:pt x="154" y="0"/>
                    </a:moveTo>
                    <a:cubicBezTo>
                      <a:pt x="54" y="0"/>
                      <a:pt x="0" y="42"/>
                      <a:pt x="22" y="146"/>
                    </a:cubicBezTo>
                    <a:cubicBezTo>
                      <a:pt x="22" y="146"/>
                      <a:pt x="113" y="776"/>
                      <a:pt x="1163" y="1420"/>
                    </a:cubicBezTo>
                    <a:cubicBezTo>
                      <a:pt x="2094" y="1991"/>
                      <a:pt x="2139" y="2067"/>
                      <a:pt x="2288" y="2067"/>
                    </a:cubicBezTo>
                    <a:cubicBezTo>
                      <a:pt x="2307" y="2067"/>
                      <a:pt x="2328" y="2066"/>
                      <a:pt x="2353" y="2064"/>
                    </a:cubicBezTo>
                    <a:cubicBezTo>
                      <a:pt x="2577" y="2050"/>
                      <a:pt x="3179" y="1329"/>
                      <a:pt x="3179" y="1329"/>
                    </a:cubicBezTo>
                    <a:lnTo>
                      <a:pt x="1863" y="762"/>
                    </a:lnTo>
                    <a:cubicBezTo>
                      <a:pt x="1863" y="762"/>
                      <a:pt x="582" y="0"/>
                      <a:pt x="154"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1250492" y="945377"/>
                <a:ext cx="416044" cy="472221"/>
              </a:xfrm>
              <a:custGeom>
                <a:avLst/>
                <a:gdLst/>
                <a:ahLst/>
                <a:cxnLst/>
                <a:rect l="l" t="t" r="r" b="b"/>
                <a:pathLst>
                  <a:path w="1891" h="2144" extrusionOk="0">
                    <a:moveTo>
                      <a:pt x="300" y="1"/>
                    </a:moveTo>
                    <a:cubicBezTo>
                      <a:pt x="104" y="1"/>
                      <a:pt x="0" y="159"/>
                      <a:pt x="134" y="636"/>
                    </a:cubicBezTo>
                    <a:cubicBezTo>
                      <a:pt x="134" y="650"/>
                      <a:pt x="498" y="1042"/>
                      <a:pt x="526" y="1217"/>
                    </a:cubicBezTo>
                    <a:cubicBezTo>
                      <a:pt x="561" y="1392"/>
                      <a:pt x="491" y="1616"/>
                      <a:pt x="512" y="1651"/>
                    </a:cubicBezTo>
                    <a:cubicBezTo>
                      <a:pt x="512" y="1651"/>
                      <a:pt x="547" y="1812"/>
                      <a:pt x="1058" y="1987"/>
                    </a:cubicBezTo>
                    <a:cubicBezTo>
                      <a:pt x="1354" y="2092"/>
                      <a:pt x="1556" y="2144"/>
                      <a:pt x="1683" y="2144"/>
                    </a:cubicBezTo>
                    <a:cubicBezTo>
                      <a:pt x="1775" y="2144"/>
                      <a:pt x="1828" y="2117"/>
                      <a:pt x="1849" y="2064"/>
                    </a:cubicBezTo>
                    <a:cubicBezTo>
                      <a:pt x="1891" y="1931"/>
                      <a:pt x="1842" y="1399"/>
                      <a:pt x="1842" y="1287"/>
                    </a:cubicBezTo>
                    <a:cubicBezTo>
                      <a:pt x="1842" y="1175"/>
                      <a:pt x="1674" y="790"/>
                      <a:pt x="1394" y="580"/>
                    </a:cubicBezTo>
                    <a:cubicBezTo>
                      <a:pt x="1218" y="444"/>
                      <a:pt x="629" y="1"/>
                      <a:pt x="30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1339817" y="1239414"/>
                <a:ext cx="260495" cy="293156"/>
              </a:xfrm>
              <a:custGeom>
                <a:avLst/>
                <a:gdLst/>
                <a:ahLst/>
                <a:cxnLst/>
                <a:rect l="l" t="t" r="r" b="b"/>
                <a:pathLst>
                  <a:path w="1184" h="1331" extrusionOk="0">
                    <a:moveTo>
                      <a:pt x="127" y="1"/>
                    </a:moveTo>
                    <a:cubicBezTo>
                      <a:pt x="36" y="8"/>
                      <a:pt x="78" y="190"/>
                      <a:pt x="43" y="239"/>
                    </a:cubicBezTo>
                    <a:cubicBezTo>
                      <a:pt x="15" y="302"/>
                      <a:pt x="1" y="372"/>
                      <a:pt x="8" y="442"/>
                    </a:cubicBezTo>
                    <a:cubicBezTo>
                      <a:pt x="22" y="477"/>
                      <a:pt x="400" y="869"/>
                      <a:pt x="463" y="939"/>
                    </a:cubicBezTo>
                    <a:cubicBezTo>
                      <a:pt x="526" y="1009"/>
                      <a:pt x="981" y="1331"/>
                      <a:pt x="981" y="1331"/>
                    </a:cubicBezTo>
                    <a:lnTo>
                      <a:pt x="1044" y="1219"/>
                    </a:lnTo>
                    <a:cubicBezTo>
                      <a:pt x="1100" y="1086"/>
                      <a:pt x="1149" y="953"/>
                      <a:pt x="1184" y="813"/>
                    </a:cubicBezTo>
                    <a:lnTo>
                      <a:pt x="554" y="449"/>
                    </a:lnTo>
                    <a:cubicBezTo>
                      <a:pt x="554" y="449"/>
                      <a:pt x="442" y="358"/>
                      <a:pt x="302" y="204"/>
                    </a:cubicBezTo>
                    <a:cubicBezTo>
                      <a:pt x="225" y="120"/>
                      <a:pt x="127"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1019479" y="1404823"/>
                <a:ext cx="842648" cy="676836"/>
              </a:xfrm>
              <a:custGeom>
                <a:avLst/>
                <a:gdLst/>
                <a:ahLst/>
                <a:cxnLst/>
                <a:rect l="l" t="t" r="r" b="b"/>
                <a:pathLst>
                  <a:path w="3830" h="3073" extrusionOk="0">
                    <a:moveTo>
                      <a:pt x="831" y="0"/>
                    </a:moveTo>
                    <a:cubicBezTo>
                      <a:pt x="729" y="0"/>
                      <a:pt x="634" y="35"/>
                      <a:pt x="554" y="118"/>
                    </a:cubicBezTo>
                    <a:cubicBezTo>
                      <a:pt x="1" y="685"/>
                      <a:pt x="330" y="1210"/>
                      <a:pt x="449" y="1462"/>
                    </a:cubicBezTo>
                    <a:cubicBezTo>
                      <a:pt x="575" y="1714"/>
                      <a:pt x="1296" y="2211"/>
                      <a:pt x="1737" y="2456"/>
                    </a:cubicBezTo>
                    <a:cubicBezTo>
                      <a:pt x="2159" y="2695"/>
                      <a:pt x="3054" y="3073"/>
                      <a:pt x="3436" y="3073"/>
                    </a:cubicBezTo>
                    <a:cubicBezTo>
                      <a:pt x="3447" y="3073"/>
                      <a:pt x="3456" y="3073"/>
                      <a:pt x="3466" y="3072"/>
                    </a:cubicBezTo>
                    <a:cubicBezTo>
                      <a:pt x="3830" y="3044"/>
                      <a:pt x="3711" y="2442"/>
                      <a:pt x="3683" y="2330"/>
                    </a:cubicBezTo>
                    <a:cubicBezTo>
                      <a:pt x="3655" y="2211"/>
                      <a:pt x="2878" y="1602"/>
                      <a:pt x="2878" y="1602"/>
                    </a:cubicBezTo>
                    <a:cubicBezTo>
                      <a:pt x="2556" y="1343"/>
                      <a:pt x="2248" y="1063"/>
                      <a:pt x="1961" y="769"/>
                    </a:cubicBezTo>
                    <a:cubicBezTo>
                      <a:pt x="1645" y="431"/>
                      <a:pt x="1189" y="0"/>
                      <a:pt x="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2484102" y="1004404"/>
                <a:ext cx="245314" cy="406806"/>
              </a:xfrm>
              <a:custGeom>
                <a:avLst/>
                <a:gdLst/>
                <a:ahLst/>
                <a:cxnLst/>
                <a:rect l="l" t="t" r="r" b="b"/>
                <a:pathLst>
                  <a:path w="1115" h="1847" extrusionOk="0">
                    <a:moveTo>
                      <a:pt x="609" y="0"/>
                    </a:moveTo>
                    <a:cubicBezTo>
                      <a:pt x="598" y="0"/>
                      <a:pt x="583" y="10"/>
                      <a:pt x="561" y="39"/>
                    </a:cubicBezTo>
                    <a:cubicBezTo>
                      <a:pt x="484" y="123"/>
                      <a:pt x="295" y="585"/>
                      <a:pt x="260" y="690"/>
                    </a:cubicBezTo>
                    <a:cubicBezTo>
                      <a:pt x="225" y="795"/>
                      <a:pt x="176" y="823"/>
                      <a:pt x="162" y="956"/>
                    </a:cubicBezTo>
                    <a:cubicBezTo>
                      <a:pt x="148" y="1082"/>
                      <a:pt x="162" y="1243"/>
                      <a:pt x="127" y="1313"/>
                    </a:cubicBezTo>
                    <a:cubicBezTo>
                      <a:pt x="78" y="1397"/>
                      <a:pt x="36" y="1488"/>
                      <a:pt x="1" y="1579"/>
                    </a:cubicBezTo>
                    <a:cubicBezTo>
                      <a:pt x="1" y="1607"/>
                      <a:pt x="232" y="1733"/>
                      <a:pt x="330" y="1803"/>
                    </a:cubicBezTo>
                    <a:cubicBezTo>
                      <a:pt x="379" y="1838"/>
                      <a:pt x="407" y="1847"/>
                      <a:pt x="423" y="1847"/>
                    </a:cubicBezTo>
                    <a:cubicBezTo>
                      <a:pt x="438" y="1847"/>
                      <a:pt x="442" y="1838"/>
                      <a:pt x="442" y="1838"/>
                    </a:cubicBezTo>
                    <a:lnTo>
                      <a:pt x="498" y="1649"/>
                    </a:lnTo>
                    <a:cubicBezTo>
                      <a:pt x="547" y="1544"/>
                      <a:pt x="624" y="1453"/>
                      <a:pt x="708" y="1376"/>
                    </a:cubicBezTo>
                    <a:cubicBezTo>
                      <a:pt x="799" y="1292"/>
                      <a:pt x="876" y="1201"/>
                      <a:pt x="939" y="1103"/>
                    </a:cubicBezTo>
                    <a:cubicBezTo>
                      <a:pt x="939" y="1103"/>
                      <a:pt x="1093" y="1005"/>
                      <a:pt x="1107" y="900"/>
                    </a:cubicBezTo>
                    <a:cubicBezTo>
                      <a:pt x="1114" y="732"/>
                      <a:pt x="1100" y="564"/>
                      <a:pt x="1072" y="403"/>
                    </a:cubicBezTo>
                    <a:cubicBezTo>
                      <a:pt x="1051" y="326"/>
                      <a:pt x="841" y="165"/>
                      <a:pt x="841" y="165"/>
                    </a:cubicBezTo>
                    <a:lnTo>
                      <a:pt x="757" y="18"/>
                    </a:lnTo>
                    <a:lnTo>
                      <a:pt x="631" y="46"/>
                    </a:lnTo>
                    <a:cubicBezTo>
                      <a:pt x="631" y="46"/>
                      <a:pt x="631" y="0"/>
                      <a:pt x="60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2579588" y="823136"/>
                <a:ext cx="84925" cy="383460"/>
              </a:xfrm>
              <a:custGeom>
                <a:avLst/>
                <a:gdLst/>
                <a:ahLst/>
                <a:cxnLst/>
                <a:rect l="l" t="t" r="r" b="b"/>
                <a:pathLst>
                  <a:path w="386" h="1741" extrusionOk="0">
                    <a:moveTo>
                      <a:pt x="386" y="1"/>
                    </a:moveTo>
                    <a:lnTo>
                      <a:pt x="1" y="36"/>
                    </a:lnTo>
                    <a:lnTo>
                      <a:pt x="1" y="1401"/>
                    </a:lnTo>
                    <a:cubicBezTo>
                      <a:pt x="1" y="1604"/>
                      <a:pt x="15" y="1653"/>
                      <a:pt x="57" y="1688"/>
                    </a:cubicBezTo>
                    <a:cubicBezTo>
                      <a:pt x="95" y="1723"/>
                      <a:pt x="144" y="1740"/>
                      <a:pt x="193" y="1740"/>
                    </a:cubicBezTo>
                    <a:cubicBezTo>
                      <a:pt x="242" y="1740"/>
                      <a:pt x="291" y="1723"/>
                      <a:pt x="330" y="1688"/>
                    </a:cubicBezTo>
                    <a:cubicBezTo>
                      <a:pt x="337" y="1681"/>
                      <a:pt x="344" y="1674"/>
                      <a:pt x="351" y="1667"/>
                    </a:cubicBezTo>
                    <a:cubicBezTo>
                      <a:pt x="372" y="1632"/>
                      <a:pt x="386" y="1597"/>
                      <a:pt x="386" y="1401"/>
                    </a:cubicBezTo>
                    <a:lnTo>
                      <a:pt x="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2582668" y="846263"/>
                <a:ext cx="75684" cy="354166"/>
              </a:xfrm>
              <a:custGeom>
                <a:avLst/>
                <a:gdLst/>
                <a:ahLst/>
                <a:cxnLst/>
                <a:rect l="l" t="t" r="r" b="b"/>
                <a:pathLst>
                  <a:path w="344" h="1608" extrusionOk="0">
                    <a:moveTo>
                      <a:pt x="1" y="1"/>
                    </a:moveTo>
                    <a:lnTo>
                      <a:pt x="1" y="1443"/>
                    </a:lnTo>
                    <a:cubicBezTo>
                      <a:pt x="1" y="1485"/>
                      <a:pt x="22" y="1527"/>
                      <a:pt x="57" y="1555"/>
                    </a:cubicBezTo>
                    <a:cubicBezTo>
                      <a:pt x="88" y="1590"/>
                      <a:pt x="130" y="1607"/>
                      <a:pt x="173" y="1607"/>
                    </a:cubicBezTo>
                    <a:cubicBezTo>
                      <a:pt x="216" y="1607"/>
                      <a:pt x="260" y="1590"/>
                      <a:pt x="295" y="1555"/>
                    </a:cubicBezTo>
                    <a:cubicBezTo>
                      <a:pt x="330" y="1527"/>
                      <a:pt x="344" y="1485"/>
                      <a:pt x="344" y="1443"/>
                    </a:cubicBezTo>
                    <a:lnTo>
                      <a:pt x="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2582668" y="923351"/>
                <a:ext cx="75684" cy="277518"/>
              </a:xfrm>
              <a:custGeom>
                <a:avLst/>
                <a:gdLst/>
                <a:ahLst/>
                <a:cxnLst/>
                <a:rect l="l" t="t" r="r" b="b"/>
                <a:pathLst>
                  <a:path w="344" h="1260" extrusionOk="0">
                    <a:moveTo>
                      <a:pt x="1" y="1"/>
                    </a:moveTo>
                    <a:lnTo>
                      <a:pt x="1" y="1093"/>
                    </a:lnTo>
                    <a:cubicBezTo>
                      <a:pt x="1" y="1135"/>
                      <a:pt x="22" y="1177"/>
                      <a:pt x="57" y="1212"/>
                    </a:cubicBezTo>
                    <a:cubicBezTo>
                      <a:pt x="88" y="1243"/>
                      <a:pt x="130" y="1259"/>
                      <a:pt x="173" y="1259"/>
                    </a:cubicBezTo>
                    <a:cubicBezTo>
                      <a:pt x="216" y="1259"/>
                      <a:pt x="260" y="1243"/>
                      <a:pt x="295" y="1212"/>
                    </a:cubicBezTo>
                    <a:cubicBezTo>
                      <a:pt x="330" y="1177"/>
                      <a:pt x="344" y="1135"/>
                      <a:pt x="344" y="1093"/>
                    </a:cubicBezTo>
                    <a:lnTo>
                      <a:pt x="3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2579588" y="902207"/>
                <a:ext cx="83385" cy="43830"/>
              </a:xfrm>
              <a:custGeom>
                <a:avLst/>
                <a:gdLst/>
                <a:ahLst/>
                <a:cxnLst/>
                <a:rect l="l" t="t" r="r" b="b"/>
                <a:pathLst>
                  <a:path w="379" h="199" extrusionOk="0">
                    <a:moveTo>
                      <a:pt x="186" y="0"/>
                    </a:moveTo>
                    <a:cubicBezTo>
                      <a:pt x="144" y="0"/>
                      <a:pt x="102" y="9"/>
                      <a:pt x="64" y="27"/>
                    </a:cubicBezTo>
                    <a:cubicBezTo>
                      <a:pt x="1" y="55"/>
                      <a:pt x="1" y="146"/>
                      <a:pt x="64" y="167"/>
                    </a:cubicBezTo>
                    <a:cubicBezTo>
                      <a:pt x="102" y="188"/>
                      <a:pt x="144" y="198"/>
                      <a:pt x="186" y="198"/>
                    </a:cubicBezTo>
                    <a:cubicBezTo>
                      <a:pt x="228" y="198"/>
                      <a:pt x="270" y="188"/>
                      <a:pt x="309" y="167"/>
                    </a:cubicBezTo>
                    <a:cubicBezTo>
                      <a:pt x="379" y="132"/>
                      <a:pt x="372" y="69"/>
                      <a:pt x="309" y="27"/>
                    </a:cubicBezTo>
                    <a:cubicBezTo>
                      <a:pt x="270" y="9"/>
                      <a:pt x="228"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2578048" y="830845"/>
                <a:ext cx="84925" cy="375751"/>
              </a:xfrm>
              <a:custGeom>
                <a:avLst/>
                <a:gdLst/>
                <a:ahLst/>
                <a:cxnLst/>
                <a:rect l="l" t="t" r="r" b="b"/>
                <a:pathLst>
                  <a:path w="386" h="1706" extrusionOk="0">
                    <a:moveTo>
                      <a:pt x="85" y="1"/>
                    </a:moveTo>
                    <a:cubicBezTo>
                      <a:pt x="57" y="8"/>
                      <a:pt x="36" y="15"/>
                      <a:pt x="15" y="29"/>
                    </a:cubicBezTo>
                    <a:lnTo>
                      <a:pt x="1" y="36"/>
                    </a:lnTo>
                    <a:lnTo>
                      <a:pt x="1" y="1534"/>
                    </a:lnTo>
                    <a:cubicBezTo>
                      <a:pt x="1" y="1576"/>
                      <a:pt x="22" y="1625"/>
                      <a:pt x="57" y="1653"/>
                    </a:cubicBezTo>
                    <a:cubicBezTo>
                      <a:pt x="95" y="1688"/>
                      <a:pt x="144" y="1705"/>
                      <a:pt x="193" y="1705"/>
                    </a:cubicBezTo>
                    <a:cubicBezTo>
                      <a:pt x="242" y="1705"/>
                      <a:pt x="291" y="1688"/>
                      <a:pt x="330" y="1653"/>
                    </a:cubicBezTo>
                    <a:cubicBezTo>
                      <a:pt x="337" y="1646"/>
                      <a:pt x="344" y="1639"/>
                      <a:pt x="351" y="1632"/>
                    </a:cubicBezTo>
                    <a:lnTo>
                      <a:pt x="351" y="1632"/>
                    </a:lnTo>
                    <a:cubicBezTo>
                      <a:pt x="314" y="1668"/>
                      <a:pt x="267" y="1689"/>
                      <a:pt x="218" y="1689"/>
                    </a:cubicBezTo>
                    <a:cubicBezTo>
                      <a:pt x="211" y="1689"/>
                      <a:pt x="204" y="1689"/>
                      <a:pt x="197" y="1688"/>
                    </a:cubicBezTo>
                    <a:cubicBezTo>
                      <a:pt x="99" y="1688"/>
                      <a:pt x="92" y="1548"/>
                      <a:pt x="92" y="1548"/>
                    </a:cubicBezTo>
                    <a:lnTo>
                      <a:pt x="92" y="281"/>
                    </a:lnTo>
                    <a:cubicBezTo>
                      <a:pt x="116" y="284"/>
                      <a:pt x="141" y="286"/>
                      <a:pt x="165" y="286"/>
                    </a:cubicBezTo>
                    <a:cubicBezTo>
                      <a:pt x="239" y="286"/>
                      <a:pt x="311" y="270"/>
                      <a:pt x="379" y="239"/>
                    </a:cubicBezTo>
                    <a:lnTo>
                      <a:pt x="386" y="232"/>
                    </a:lnTo>
                    <a:lnTo>
                      <a:pt x="386" y="36"/>
                    </a:lnTo>
                    <a:lnTo>
                      <a:pt x="372" y="29"/>
                    </a:lnTo>
                    <a:cubicBezTo>
                      <a:pt x="351" y="15"/>
                      <a:pt x="330" y="8"/>
                      <a:pt x="30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2564187" y="821595"/>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55"/>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2564187" y="823136"/>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62"/>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2573428" y="808820"/>
                <a:ext cx="92625" cy="49337"/>
              </a:xfrm>
              <a:custGeom>
                <a:avLst/>
                <a:gdLst/>
                <a:ahLst/>
                <a:cxnLst/>
                <a:rect l="l" t="t" r="r" b="b"/>
                <a:pathLst>
                  <a:path w="421" h="224" extrusionOk="0">
                    <a:moveTo>
                      <a:pt x="214" y="1"/>
                    </a:moveTo>
                    <a:cubicBezTo>
                      <a:pt x="167" y="1"/>
                      <a:pt x="120" y="13"/>
                      <a:pt x="78" y="38"/>
                    </a:cubicBezTo>
                    <a:cubicBezTo>
                      <a:pt x="1" y="80"/>
                      <a:pt x="1" y="150"/>
                      <a:pt x="78" y="192"/>
                    </a:cubicBezTo>
                    <a:cubicBezTo>
                      <a:pt x="123" y="213"/>
                      <a:pt x="171" y="223"/>
                      <a:pt x="217" y="223"/>
                    </a:cubicBezTo>
                    <a:cubicBezTo>
                      <a:pt x="263" y="223"/>
                      <a:pt x="309" y="213"/>
                      <a:pt x="351" y="192"/>
                    </a:cubicBezTo>
                    <a:cubicBezTo>
                      <a:pt x="421" y="164"/>
                      <a:pt x="421" y="66"/>
                      <a:pt x="351" y="38"/>
                    </a:cubicBezTo>
                    <a:cubicBezTo>
                      <a:pt x="309" y="13"/>
                      <a:pt x="262"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2573428" y="808820"/>
                <a:ext cx="94165" cy="40747"/>
              </a:xfrm>
              <a:custGeom>
                <a:avLst/>
                <a:gdLst/>
                <a:ahLst/>
                <a:cxnLst/>
                <a:rect l="l" t="t" r="r" b="b"/>
                <a:pathLst>
                  <a:path w="428" h="185" extrusionOk="0">
                    <a:moveTo>
                      <a:pt x="214" y="1"/>
                    </a:moveTo>
                    <a:cubicBezTo>
                      <a:pt x="167" y="1"/>
                      <a:pt x="120" y="13"/>
                      <a:pt x="78" y="38"/>
                    </a:cubicBezTo>
                    <a:cubicBezTo>
                      <a:pt x="8" y="59"/>
                      <a:pt x="1" y="157"/>
                      <a:pt x="71" y="185"/>
                    </a:cubicBezTo>
                    <a:lnTo>
                      <a:pt x="78" y="185"/>
                    </a:lnTo>
                    <a:cubicBezTo>
                      <a:pt x="120" y="160"/>
                      <a:pt x="167" y="148"/>
                      <a:pt x="214" y="148"/>
                    </a:cubicBezTo>
                    <a:cubicBezTo>
                      <a:pt x="262" y="148"/>
                      <a:pt x="309" y="160"/>
                      <a:pt x="351" y="185"/>
                    </a:cubicBezTo>
                    <a:lnTo>
                      <a:pt x="358" y="185"/>
                    </a:lnTo>
                    <a:cubicBezTo>
                      <a:pt x="428" y="143"/>
                      <a:pt x="428" y="80"/>
                      <a:pt x="351" y="38"/>
                    </a:cubicBezTo>
                    <a:cubicBezTo>
                      <a:pt x="309" y="13"/>
                      <a:pt x="262" y="1"/>
                      <a:pt x="2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2630411" y="886349"/>
                <a:ext cx="21781" cy="316283"/>
              </a:xfrm>
              <a:custGeom>
                <a:avLst/>
                <a:gdLst/>
                <a:ahLst/>
                <a:cxnLst/>
                <a:rect l="l" t="t" r="r" b="b"/>
                <a:pathLst>
                  <a:path w="99" h="1436" extrusionOk="0">
                    <a:moveTo>
                      <a:pt x="99" y="1"/>
                    </a:moveTo>
                    <a:cubicBezTo>
                      <a:pt x="78" y="8"/>
                      <a:pt x="50" y="15"/>
                      <a:pt x="29" y="22"/>
                    </a:cubicBezTo>
                    <a:lnTo>
                      <a:pt x="29" y="1170"/>
                    </a:lnTo>
                    <a:cubicBezTo>
                      <a:pt x="29" y="1261"/>
                      <a:pt x="22" y="1345"/>
                      <a:pt x="1" y="1436"/>
                    </a:cubicBezTo>
                    <a:lnTo>
                      <a:pt x="8" y="1436"/>
                    </a:lnTo>
                    <a:cubicBezTo>
                      <a:pt x="64" y="1415"/>
                      <a:pt x="99" y="1373"/>
                      <a:pt x="99" y="1317"/>
                    </a:cubicBezTo>
                    <a:lnTo>
                      <a:pt x="9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2558027" y="990749"/>
                <a:ext cx="177550" cy="255273"/>
              </a:xfrm>
              <a:custGeom>
                <a:avLst/>
                <a:gdLst/>
                <a:ahLst/>
                <a:cxnLst/>
                <a:rect l="l" t="t" r="r" b="b"/>
                <a:pathLst>
                  <a:path w="807" h="1159" extrusionOk="0">
                    <a:moveTo>
                      <a:pt x="357" y="0"/>
                    </a:moveTo>
                    <a:cubicBezTo>
                      <a:pt x="325" y="0"/>
                      <a:pt x="295" y="26"/>
                      <a:pt x="274" y="59"/>
                    </a:cubicBezTo>
                    <a:cubicBezTo>
                      <a:pt x="239" y="115"/>
                      <a:pt x="379" y="255"/>
                      <a:pt x="379" y="255"/>
                    </a:cubicBezTo>
                    <a:lnTo>
                      <a:pt x="281" y="255"/>
                    </a:lnTo>
                    <a:cubicBezTo>
                      <a:pt x="281" y="255"/>
                      <a:pt x="169" y="290"/>
                      <a:pt x="106" y="304"/>
                    </a:cubicBezTo>
                    <a:cubicBezTo>
                      <a:pt x="43" y="318"/>
                      <a:pt x="78" y="423"/>
                      <a:pt x="78" y="423"/>
                    </a:cubicBezTo>
                    <a:cubicBezTo>
                      <a:pt x="78" y="423"/>
                      <a:pt x="50" y="430"/>
                      <a:pt x="22" y="486"/>
                    </a:cubicBezTo>
                    <a:cubicBezTo>
                      <a:pt x="1" y="549"/>
                      <a:pt x="148" y="556"/>
                      <a:pt x="148" y="556"/>
                    </a:cubicBezTo>
                    <a:cubicBezTo>
                      <a:pt x="134" y="591"/>
                      <a:pt x="134" y="626"/>
                      <a:pt x="141" y="668"/>
                    </a:cubicBezTo>
                    <a:cubicBezTo>
                      <a:pt x="143" y="684"/>
                      <a:pt x="164" y="690"/>
                      <a:pt x="191" y="690"/>
                    </a:cubicBezTo>
                    <a:cubicBezTo>
                      <a:pt x="245" y="690"/>
                      <a:pt x="323" y="668"/>
                      <a:pt x="323" y="668"/>
                    </a:cubicBezTo>
                    <a:lnTo>
                      <a:pt x="442" y="787"/>
                    </a:lnTo>
                    <a:cubicBezTo>
                      <a:pt x="442" y="787"/>
                      <a:pt x="421" y="864"/>
                      <a:pt x="407" y="934"/>
                    </a:cubicBezTo>
                    <a:cubicBezTo>
                      <a:pt x="386" y="997"/>
                      <a:pt x="547" y="1151"/>
                      <a:pt x="610" y="1158"/>
                    </a:cubicBezTo>
                    <a:cubicBezTo>
                      <a:pt x="611" y="1158"/>
                      <a:pt x="612" y="1158"/>
                      <a:pt x="614" y="1158"/>
                    </a:cubicBezTo>
                    <a:cubicBezTo>
                      <a:pt x="678" y="1158"/>
                      <a:pt x="792" y="989"/>
                      <a:pt x="799" y="955"/>
                    </a:cubicBezTo>
                    <a:cubicBezTo>
                      <a:pt x="806" y="801"/>
                      <a:pt x="799" y="647"/>
                      <a:pt x="764" y="493"/>
                    </a:cubicBezTo>
                    <a:cubicBezTo>
                      <a:pt x="743" y="402"/>
                      <a:pt x="680" y="332"/>
                      <a:pt x="589" y="297"/>
                    </a:cubicBezTo>
                    <a:cubicBezTo>
                      <a:pt x="589" y="297"/>
                      <a:pt x="477" y="122"/>
                      <a:pt x="428" y="45"/>
                    </a:cubicBezTo>
                    <a:cubicBezTo>
                      <a:pt x="405" y="13"/>
                      <a:pt x="381" y="0"/>
                      <a:pt x="35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1980494" y="1082153"/>
                <a:ext cx="106486" cy="323991"/>
              </a:xfrm>
              <a:custGeom>
                <a:avLst/>
                <a:gdLst/>
                <a:ahLst/>
                <a:cxnLst/>
                <a:rect l="l" t="t" r="r" b="b"/>
                <a:pathLst>
                  <a:path w="484" h="1471" extrusionOk="0">
                    <a:moveTo>
                      <a:pt x="1" y="1"/>
                    </a:moveTo>
                    <a:lnTo>
                      <a:pt x="1" y="1051"/>
                    </a:lnTo>
                    <a:cubicBezTo>
                      <a:pt x="1" y="1310"/>
                      <a:pt x="29" y="1366"/>
                      <a:pt x="71" y="1408"/>
                    </a:cubicBezTo>
                    <a:cubicBezTo>
                      <a:pt x="120" y="1450"/>
                      <a:pt x="181" y="1471"/>
                      <a:pt x="242" y="1471"/>
                    </a:cubicBezTo>
                    <a:cubicBezTo>
                      <a:pt x="304" y="1471"/>
                      <a:pt x="365" y="1450"/>
                      <a:pt x="414" y="1408"/>
                    </a:cubicBezTo>
                    <a:cubicBezTo>
                      <a:pt x="421" y="1401"/>
                      <a:pt x="428" y="1387"/>
                      <a:pt x="442" y="1380"/>
                    </a:cubicBezTo>
                    <a:cubicBezTo>
                      <a:pt x="470" y="1345"/>
                      <a:pt x="484" y="1296"/>
                      <a:pt x="484" y="1051"/>
                    </a:cubicBezTo>
                    <a:lnTo>
                      <a:pt x="484" y="4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1986654" y="1100655"/>
                <a:ext cx="94165" cy="296680"/>
              </a:xfrm>
              <a:custGeom>
                <a:avLst/>
                <a:gdLst/>
                <a:ahLst/>
                <a:cxnLst/>
                <a:rect l="l" t="t" r="r" b="b"/>
                <a:pathLst>
                  <a:path w="428" h="1347" extrusionOk="0">
                    <a:moveTo>
                      <a:pt x="1" y="1"/>
                    </a:moveTo>
                    <a:lnTo>
                      <a:pt x="1" y="1149"/>
                    </a:lnTo>
                    <a:cubicBezTo>
                      <a:pt x="1" y="1198"/>
                      <a:pt x="22" y="1254"/>
                      <a:pt x="64" y="1289"/>
                    </a:cubicBezTo>
                    <a:cubicBezTo>
                      <a:pt x="106" y="1327"/>
                      <a:pt x="160" y="1347"/>
                      <a:pt x="214" y="1347"/>
                    </a:cubicBezTo>
                    <a:cubicBezTo>
                      <a:pt x="269" y="1347"/>
                      <a:pt x="323" y="1327"/>
                      <a:pt x="365" y="1289"/>
                    </a:cubicBezTo>
                    <a:cubicBezTo>
                      <a:pt x="407" y="1254"/>
                      <a:pt x="428" y="1198"/>
                      <a:pt x="428" y="1149"/>
                    </a:cubicBezTo>
                    <a:lnTo>
                      <a:pt x="4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1986900" y="1168927"/>
                <a:ext cx="92700" cy="61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1986654" y="1197786"/>
                <a:ext cx="94165" cy="199549"/>
              </a:xfrm>
              <a:custGeom>
                <a:avLst/>
                <a:gdLst/>
                <a:ahLst/>
                <a:cxnLst/>
                <a:rect l="l" t="t" r="r" b="b"/>
                <a:pathLst>
                  <a:path w="428" h="906" extrusionOk="0">
                    <a:moveTo>
                      <a:pt x="1" y="1"/>
                    </a:moveTo>
                    <a:lnTo>
                      <a:pt x="1" y="708"/>
                    </a:lnTo>
                    <a:cubicBezTo>
                      <a:pt x="1" y="757"/>
                      <a:pt x="22" y="813"/>
                      <a:pt x="64" y="848"/>
                    </a:cubicBezTo>
                    <a:cubicBezTo>
                      <a:pt x="106" y="886"/>
                      <a:pt x="160" y="906"/>
                      <a:pt x="214" y="906"/>
                    </a:cubicBezTo>
                    <a:cubicBezTo>
                      <a:pt x="269" y="906"/>
                      <a:pt x="323" y="886"/>
                      <a:pt x="365" y="848"/>
                    </a:cubicBezTo>
                    <a:cubicBezTo>
                      <a:pt x="407" y="813"/>
                      <a:pt x="428" y="757"/>
                      <a:pt x="428" y="708"/>
                    </a:cubicBezTo>
                    <a:lnTo>
                      <a:pt x="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1980494" y="1082153"/>
                <a:ext cx="106486" cy="323991"/>
              </a:xfrm>
              <a:custGeom>
                <a:avLst/>
                <a:gdLst/>
                <a:ahLst/>
                <a:cxnLst/>
                <a:rect l="l" t="t" r="r" b="b"/>
                <a:pathLst>
                  <a:path w="484" h="1471" extrusionOk="0">
                    <a:moveTo>
                      <a:pt x="442" y="1380"/>
                    </a:moveTo>
                    <a:cubicBezTo>
                      <a:pt x="437" y="1385"/>
                      <a:pt x="429" y="1393"/>
                      <a:pt x="422" y="1400"/>
                    </a:cubicBezTo>
                    <a:lnTo>
                      <a:pt x="422" y="1400"/>
                    </a:lnTo>
                    <a:cubicBezTo>
                      <a:pt x="429" y="1394"/>
                      <a:pt x="436" y="1387"/>
                      <a:pt x="442" y="1380"/>
                    </a:cubicBezTo>
                    <a:close/>
                    <a:moveTo>
                      <a:pt x="106" y="1"/>
                    </a:moveTo>
                    <a:cubicBezTo>
                      <a:pt x="78" y="8"/>
                      <a:pt x="50" y="15"/>
                      <a:pt x="22" y="36"/>
                    </a:cubicBezTo>
                    <a:lnTo>
                      <a:pt x="1" y="43"/>
                    </a:lnTo>
                    <a:lnTo>
                      <a:pt x="1" y="1254"/>
                    </a:lnTo>
                    <a:cubicBezTo>
                      <a:pt x="8" y="1310"/>
                      <a:pt x="29" y="1366"/>
                      <a:pt x="78" y="1408"/>
                    </a:cubicBezTo>
                    <a:cubicBezTo>
                      <a:pt x="123" y="1450"/>
                      <a:pt x="183" y="1471"/>
                      <a:pt x="243" y="1471"/>
                    </a:cubicBezTo>
                    <a:cubicBezTo>
                      <a:pt x="304" y="1471"/>
                      <a:pt x="365" y="1450"/>
                      <a:pt x="414" y="1408"/>
                    </a:cubicBezTo>
                    <a:cubicBezTo>
                      <a:pt x="416" y="1406"/>
                      <a:pt x="419" y="1403"/>
                      <a:pt x="422" y="1400"/>
                    </a:cubicBezTo>
                    <a:lnTo>
                      <a:pt x="422" y="1400"/>
                    </a:lnTo>
                    <a:cubicBezTo>
                      <a:pt x="383" y="1434"/>
                      <a:pt x="332" y="1453"/>
                      <a:pt x="282" y="1453"/>
                    </a:cubicBezTo>
                    <a:cubicBezTo>
                      <a:pt x="270" y="1453"/>
                      <a:pt x="258" y="1452"/>
                      <a:pt x="246" y="1450"/>
                    </a:cubicBezTo>
                    <a:cubicBezTo>
                      <a:pt x="127" y="1450"/>
                      <a:pt x="113" y="1275"/>
                      <a:pt x="113" y="1275"/>
                    </a:cubicBezTo>
                    <a:lnTo>
                      <a:pt x="113" y="344"/>
                    </a:lnTo>
                    <a:cubicBezTo>
                      <a:pt x="148" y="352"/>
                      <a:pt x="184" y="356"/>
                      <a:pt x="221" y="356"/>
                    </a:cubicBezTo>
                    <a:cubicBezTo>
                      <a:pt x="306" y="356"/>
                      <a:pt x="391" y="334"/>
                      <a:pt x="470" y="295"/>
                    </a:cubicBezTo>
                    <a:lnTo>
                      <a:pt x="484" y="281"/>
                    </a:lnTo>
                    <a:lnTo>
                      <a:pt x="484" y="43"/>
                    </a:lnTo>
                    <a:lnTo>
                      <a:pt x="470" y="36"/>
                    </a:lnTo>
                    <a:cubicBezTo>
                      <a:pt x="442" y="15"/>
                      <a:pt x="407" y="8"/>
                      <a:pt x="37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1963553" y="1070700"/>
                <a:ext cx="140368" cy="85017"/>
              </a:xfrm>
              <a:custGeom>
                <a:avLst/>
                <a:gdLst/>
                <a:ahLst/>
                <a:cxnLst/>
                <a:rect l="l" t="t" r="r" b="b"/>
                <a:pathLst>
                  <a:path w="638" h="386" extrusionOk="0">
                    <a:moveTo>
                      <a:pt x="320" y="0"/>
                    </a:moveTo>
                    <a:cubicBezTo>
                      <a:pt x="244" y="0"/>
                      <a:pt x="169" y="18"/>
                      <a:pt x="99" y="53"/>
                    </a:cubicBezTo>
                    <a:cubicBezTo>
                      <a:pt x="85" y="60"/>
                      <a:pt x="78" y="67"/>
                      <a:pt x="64" y="74"/>
                    </a:cubicBezTo>
                    <a:lnTo>
                      <a:pt x="1" y="74"/>
                    </a:lnTo>
                    <a:lnTo>
                      <a:pt x="1" y="200"/>
                    </a:lnTo>
                    <a:cubicBezTo>
                      <a:pt x="8" y="256"/>
                      <a:pt x="43" y="305"/>
                      <a:pt x="99" y="333"/>
                    </a:cubicBezTo>
                    <a:cubicBezTo>
                      <a:pt x="169" y="368"/>
                      <a:pt x="246" y="385"/>
                      <a:pt x="323" y="385"/>
                    </a:cubicBezTo>
                    <a:cubicBezTo>
                      <a:pt x="400" y="385"/>
                      <a:pt x="477" y="368"/>
                      <a:pt x="547" y="333"/>
                    </a:cubicBezTo>
                    <a:cubicBezTo>
                      <a:pt x="596" y="305"/>
                      <a:pt x="631" y="256"/>
                      <a:pt x="638" y="200"/>
                    </a:cubicBezTo>
                    <a:lnTo>
                      <a:pt x="638" y="74"/>
                    </a:lnTo>
                    <a:lnTo>
                      <a:pt x="575" y="74"/>
                    </a:lnTo>
                    <a:lnTo>
                      <a:pt x="547" y="53"/>
                    </a:lnTo>
                    <a:cubicBezTo>
                      <a:pt x="473" y="18"/>
                      <a:pt x="396" y="0"/>
                      <a:pt x="32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1963553" y="1072683"/>
                <a:ext cx="140368" cy="84577"/>
              </a:xfrm>
              <a:custGeom>
                <a:avLst/>
                <a:gdLst/>
                <a:ahLst/>
                <a:cxnLst/>
                <a:rect l="l" t="t" r="r" b="b"/>
                <a:pathLst>
                  <a:path w="638" h="384" extrusionOk="0">
                    <a:moveTo>
                      <a:pt x="320" y="0"/>
                    </a:moveTo>
                    <a:cubicBezTo>
                      <a:pt x="244" y="0"/>
                      <a:pt x="169" y="19"/>
                      <a:pt x="99" y="58"/>
                    </a:cubicBezTo>
                    <a:cubicBezTo>
                      <a:pt x="85" y="58"/>
                      <a:pt x="78" y="65"/>
                      <a:pt x="64" y="72"/>
                    </a:cubicBezTo>
                    <a:lnTo>
                      <a:pt x="1" y="72"/>
                    </a:lnTo>
                    <a:lnTo>
                      <a:pt x="1" y="198"/>
                    </a:lnTo>
                    <a:cubicBezTo>
                      <a:pt x="8" y="254"/>
                      <a:pt x="43" y="310"/>
                      <a:pt x="99" y="331"/>
                    </a:cubicBezTo>
                    <a:cubicBezTo>
                      <a:pt x="169" y="366"/>
                      <a:pt x="246" y="383"/>
                      <a:pt x="323" y="383"/>
                    </a:cubicBezTo>
                    <a:cubicBezTo>
                      <a:pt x="400" y="383"/>
                      <a:pt x="477" y="366"/>
                      <a:pt x="547" y="331"/>
                    </a:cubicBezTo>
                    <a:cubicBezTo>
                      <a:pt x="596" y="310"/>
                      <a:pt x="631" y="254"/>
                      <a:pt x="638" y="198"/>
                    </a:cubicBezTo>
                    <a:lnTo>
                      <a:pt x="638" y="72"/>
                    </a:lnTo>
                    <a:lnTo>
                      <a:pt x="575" y="72"/>
                    </a:lnTo>
                    <a:lnTo>
                      <a:pt x="547" y="58"/>
                    </a:lnTo>
                    <a:cubicBezTo>
                      <a:pt x="473" y="19"/>
                      <a:pt x="396"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1957393"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1958168"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1975874" y="1054402"/>
                <a:ext cx="115727" cy="61891"/>
              </a:xfrm>
              <a:custGeom>
                <a:avLst/>
                <a:gdLst/>
                <a:ahLst/>
                <a:cxnLst/>
                <a:rect l="l" t="t" r="r" b="b"/>
                <a:pathLst>
                  <a:path w="526" h="281" extrusionOk="0">
                    <a:moveTo>
                      <a:pt x="266" y="1"/>
                    </a:moveTo>
                    <a:cubicBezTo>
                      <a:pt x="207" y="1"/>
                      <a:pt x="148" y="15"/>
                      <a:pt x="92" y="43"/>
                    </a:cubicBezTo>
                    <a:cubicBezTo>
                      <a:pt x="1" y="78"/>
                      <a:pt x="1" y="211"/>
                      <a:pt x="92" y="239"/>
                    </a:cubicBezTo>
                    <a:cubicBezTo>
                      <a:pt x="148" y="267"/>
                      <a:pt x="207" y="281"/>
                      <a:pt x="266" y="281"/>
                    </a:cubicBezTo>
                    <a:cubicBezTo>
                      <a:pt x="325" y="281"/>
                      <a:pt x="382" y="267"/>
                      <a:pt x="435" y="239"/>
                    </a:cubicBezTo>
                    <a:cubicBezTo>
                      <a:pt x="526" y="211"/>
                      <a:pt x="526" y="78"/>
                      <a:pt x="435" y="43"/>
                    </a:cubicBezTo>
                    <a:cubicBezTo>
                      <a:pt x="382" y="15"/>
                      <a:pt x="325"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1975874" y="1054402"/>
                <a:ext cx="117267" cy="51099"/>
              </a:xfrm>
              <a:custGeom>
                <a:avLst/>
                <a:gdLst/>
                <a:ahLst/>
                <a:cxnLst/>
                <a:rect l="l" t="t" r="r" b="b"/>
                <a:pathLst>
                  <a:path w="533" h="232" extrusionOk="0">
                    <a:moveTo>
                      <a:pt x="261" y="1"/>
                    </a:moveTo>
                    <a:cubicBezTo>
                      <a:pt x="202" y="1"/>
                      <a:pt x="144" y="15"/>
                      <a:pt x="92" y="43"/>
                    </a:cubicBezTo>
                    <a:cubicBezTo>
                      <a:pt x="1" y="99"/>
                      <a:pt x="1" y="176"/>
                      <a:pt x="85" y="232"/>
                    </a:cubicBezTo>
                    <a:lnTo>
                      <a:pt x="92" y="225"/>
                    </a:lnTo>
                    <a:cubicBezTo>
                      <a:pt x="144" y="200"/>
                      <a:pt x="202" y="188"/>
                      <a:pt x="261" y="188"/>
                    </a:cubicBezTo>
                    <a:cubicBezTo>
                      <a:pt x="319" y="188"/>
                      <a:pt x="379" y="200"/>
                      <a:pt x="435" y="225"/>
                    </a:cubicBezTo>
                    <a:lnTo>
                      <a:pt x="442" y="232"/>
                    </a:lnTo>
                    <a:cubicBezTo>
                      <a:pt x="533" y="183"/>
                      <a:pt x="526" y="99"/>
                      <a:pt x="435" y="43"/>
                    </a:cubicBezTo>
                    <a:cubicBezTo>
                      <a:pt x="379" y="15"/>
                      <a:pt x="319" y="1"/>
                      <a:pt x="26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2045178" y="1151533"/>
                <a:ext cx="27942" cy="248445"/>
              </a:xfrm>
              <a:custGeom>
                <a:avLst/>
                <a:gdLst/>
                <a:ahLst/>
                <a:cxnLst/>
                <a:rect l="l" t="t" r="r" b="b"/>
                <a:pathLst>
                  <a:path w="127" h="1128" extrusionOk="0">
                    <a:moveTo>
                      <a:pt x="127" y="1"/>
                    </a:moveTo>
                    <a:cubicBezTo>
                      <a:pt x="99" y="15"/>
                      <a:pt x="71" y="22"/>
                      <a:pt x="36" y="29"/>
                    </a:cubicBezTo>
                    <a:lnTo>
                      <a:pt x="36" y="799"/>
                    </a:lnTo>
                    <a:cubicBezTo>
                      <a:pt x="36" y="799"/>
                      <a:pt x="43" y="1044"/>
                      <a:pt x="1" y="1128"/>
                    </a:cubicBezTo>
                    <a:lnTo>
                      <a:pt x="15" y="1128"/>
                    </a:lnTo>
                    <a:cubicBezTo>
                      <a:pt x="78" y="1107"/>
                      <a:pt x="127" y="1044"/>
                      <a:pt x="127" y="981"/>
                    </a:cubicBezTo>
                    <a:lnTo>
                      <a:pt x="127"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1218151" y="682836"/>
                <a:ext cx="500748" cy="540279"/>
              </a:xfrm>
              <a:custGeom>
                <a:avLst/>
                <a:gdLst/>
                <a:ahLst/>
                <a:cxnLst/>
                <a:rect l="l" t="t" r="r" b="b"/>
                <a:pathLst>
                  <a:path w="2276" h="2453" extrusionOk="0">
                    <a:moveTo>
                      <a:pt x="762" y="0"/>
                    </a:moveTo>
                    <a:cubicBezTo>
                      <a:pt x="740" y="0"/>
                      <a:pt x="729" y="1"/>
                      <a:pt x="729" y="1"/>
                    </a:cubicBezTo>
                    <a:cubicBezTo>
                      <a:pt x="729" y="1"/>
                      <a:pt x="120" y="757"/>
                      <a:pt x="57" y="953"/>
                    </a:cubicBezTo>
                    <a:cubicBezTo>
                      <a:pt x="1" y="1142"/>
                      <a:pt x="435" y="1716"/>
                      <a:pt x="512" y="1835"/>
                    </a:cubicBezTo>
                    <a:cubicBezTo>
                      <a:pt x="596" y="1947"/>
                      <a:pt x="813" y="2073"/>
                      <a:pt x="974" y="2164"/>
                    </a:cubicBezTo>
                    <a:cubicBezTo>
                      <a:pt x="1123" y="2245"/>
                      <a:pt x="1546" y="2438"/>
                      <a:pt x="1675" y="2438"/>
                    </a:cubicBezTo>
                    <a:cubicBezTo>
                      <a:pt x="1680" y="2438"/>
                      <a:pt x="1684" y="2437"/>
                      <a:pt x="1688" y="2437"/>
                    </a:cubicBezTo>
                    <a:cubicBezTo>
                      <a:pt x="1698" y="2436"/>
                      <a:pt x="1708" y="2435"/>
                      <a:pt x="1718" y="2435"/>
                    </a:cubicBezTo>
                    <a:cubicBezTo>
                      <a:pt x="1780" y="2435"/>
                      <a:pt x="1852" y="2452"/>
                      <a:pt x="1930" y="2452"/>
                    </a:cubicBezTo>
                    <a:cubicBezTo>
                      <a:pt x="1992" y="2452"/>
                      <a:pt x="2057" y="2441"/>
                      <a:pt x="2122" y="2402"/>
                    </a:cubicBezTo>
                    <a:cubicBezTo>
                      <a:pt x="2276" y="2304"/>
                      <a:pt x="2276" y="1954"/>
                      <a:pt x="2185" y="1548"/>
                    </a:cubicBezTo>
                    <a:cubicBezTo>
                      <a:pt x="2094" y="1142"/>
                      <a:pt x="1793" y="505"/>
                      <a:pt x="1583" y="246"/>
                    </a:cubicBezTo>
                    <a:cubicBezTo>
                      <a:pt x="1395" y="16"/>
                      <a:pt x="895" y="0"/>
                      <a:pt x="76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1110344" y="635481"/>
                <a:ext cx="469947" cy="509004"/>
              </a:xfrm>
              <a:custGeom>
                <a:avLst/>
                <a:gdLst/>
                <a:ahLst/>
                <a:cxnLst/>
                <a:rect l="l" t="t" r="r" b="b"/>
                <a:pathLst>
                  <a:path w="2136" h="2311" extrusionOk="0">
                    <a:moveTo>
                      <a:pt x="1133" y="0"/>
                    </a:moveTo>
                    <a:cubicBezTo>
                      <a:pt x="803" y="0"/>
                      <a:pt x="515" y="135"/>
                      <a:pt x="393" y="412"/>
                    </a:cubicBezTo>
                    <a:cubicBezTo>
                      <a:pt x="127" y="622"/>
                      <a:pt x="1" y="1308"/>
                      <a:pt x="393" y="1672"/>
                    </a:cubicBezTo>
                    <a:cubicBezTo>
                      <a:pt x="603" y="1861"/>
                      <a:pt x="799" y="2064"/>
                      <a:pt x="988" y="2274"/>
                    </a:cubicBezTo>
                    <a:cubicBezTo>
                      <a:pt x="988" y="2274"/>
                      <a:pt x="1021" y="2310"/>
                      <a:pt x="1039" y="2310"/>
                    </a:cubicBezTo>
                    <a:cubicBezTo>
                      <a:pt x="1047" y="2310"/>
                      <a:pt x="1053" y="2303"/>
                      <a:pt x="1051" y="2281"/>
                    </a:cubicBezTo>
                    <a:cubicBezTo>
                      <a:pt x="1023" y="2050"/>
                      <a:pt x="743" y="1924"/>
                      <a:pt x="722" y="1833"/>
                    </a:cubicBezTo>
                    <a:cubicBezTo>
                      <a:pt x="708" y="1735"/>
                      <a:pt x="673" y="1686"/>
                      <a:pt x="834" y="1623"/>
                    </a:cubicBezTo>
                    <a:cubicBezTo>
                      <a:pt x="845" y="1617"/>
                      <a:pt x="857" y="1615"/>
                      <a:pt x="870" y="1615"/>
                    </a:cubicBezTo>
                    <a:cubicBezTo>
                      <a:pt x="1015" y="1615"/>
                      <a:pt x="1170" y="1973"/>
                      <a:pt x="1170" y="1973"/>
                    </a:cubicBezTo>
                    <a:lnTo>
                      <a:pt x="1240" y="1903"/>
                    </a:lnTo>
                    <a:cubicBezTo>
                      <a:pt x="1191" y="1770"/>
                      <a:pt x="1142" y="1623"/>
                      <a:pt x="1107" y="1483"/>
                    </a:cubicBezTo>
                    <a:cubicBezTo>
                      <a:pt x="1135" y="1392"/>
                      <a:pt x="1177" y="1301"/>
                      <a:pt x="1226" y="1224"/>
                    </a:cubicBezTo>
                    <a:cubicBezTo>
                      <a:pt x="1254" y="1161"/>
                      <a:pt x="1142" y="958"/>
                      <a:pt x="1156" y="881"/>
                    </a:cubicBezTo>
                    <a:cubicBezTo>
                      <a:pt x="1170" y="811"/>
                      <a:pt x="1296" y="769"/>
                      <a:pt x="1555" y="685"/>
                    </a:cubicBezTo>
                    <a:cubicBezTo>
                      <a:pt x="1814" y="608"/>
                      <a:pt x="1870" y="489"/>
                      <a:pt x="1870" y="489"/>
                    </a:cubicBezTo>
                    <a:cubicBezTo>
                      <a:pt x="1921" y="451"/>
                      <a:pt x="1944" y="422"/>
                      <a:pt x="1974" y="422"/>
                    </a:cubicBezTo>
                    <a:cubicBezTo>
                      <a:pt x="2006" y="422"/>
                      <a:pt x="2046" y="455"/>
                      <a:pt x="2136" y="545"/>
                    </a:cubicBezTo>
                    <a:cubicBezTo>
                      <a:pt x="2087" y="412"/>
                      <a:pt x="1912" y="160"/>
                      <a:pt x="1457" y="41"/>
                    </a:cubicBezTo>
                    <a:cubicBezTo>
                      <a:pt x="1347" y="14"/>
                      <a:pt x="1238" y="0"/>
                      <a:pt x="1133"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1255553" y="980176"/>
                <a:ext cx="130687" cy="133033"/>
              </a:xfrm>
              <a:custGeom>
                <a:avLst/>
                <a:gdLst/>
                <a:ahLst/>
                <a:cxnLst/>
                <a:rect l="l" t="t" r="r" b="b"/>
                <a:pathLst>
                  <a:path w="594" h="604" extrusionOk="0">
                    <a:moveTo>
                      <a:pt x="124" y="0"/>
                    </a:moveTo>
                    <a:cubicBezTo>
                      <a:pt x="11" y="0"/>
                      <a:pt x="0" y="162"/>
                      <a:pt x="27" y="261"/>
                    </a:cubicBezTo>
                    <a:cubicBezTo>
                      <a:pt x="55" y="373"/>
                      <a:pt x="293" y="597"/>
                      <a:pt x="447" y="604"/>
                    </a:cubicBezTo>
                    <a:cubicBezTo>
                      <a:pt x="594" y="604"/>
                      <a:pt x="566" y="492"/>
                      <a:pt x="566" y="492"/>
                    </a:cubicBezTo>
                    <a:cubicBezTo>
                      <a:pt x="573" y="464"/>
                      <a:pt x="510" y="366"/>
                      <a:pt x="489" y="338"/>
                    </a:cubicBezTo>
                    <a:cubicBezTo>
                      <a:pt x="461" y="296"/>
                      <a:pt x="433" y="254"/>
                      <a:pt x="412" y="205"/>
                    </a:cubicBezTo>
                    <a:cubicBezTo>
                      <a:pt x="363" y="93"/>
                      <a:pt x="265" y="23"/>
                      <a:pt x="146" y="2"/>
                    </a:cubicBezTo>
                    <a:cubicBezTo>
                      <a:pt x="138" y="1"/>
                      <a:pt x="131" y="0"/>
                      <a:pt x="124"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1920430" y="1179064"/>
                <a:ext cx="309778" cy="449976"/>
              </a:xfrm>
              <a:custGeom>
                <a:avLst/>
                <a:gdLst/>
                <a:ahLst/>
                <a:cxnLst/>
                <a:rect l="l" t="t" r="r" b="b"/>
                <a:pathLst>
                  <a:path w="1408" h="2043" extrusionOk="0">
                    <a:moveTo>
                      <a:pt x="932" y="1"/>
                    </a:moveTo>
                    <a:cubicBezTo>
                      <a:pt x="929" y="1"/>
                      <a:pt x="926" y="1"/>
                      <a:pt x="925" y="2"/>
                    </a:cubicBezTo>
                    <a:cubicBezTo>
                      <a:pt x="911" y="2"/>
                      <a:pt x="911" y="72"/>
                      <a:pt x="911" y="72"/>
                    </a:cubicBezTo>
                    <a:lnTo>
                      <a:pt x="799" y="72"/>
                    </a:lnTo>
                    <a:cubicBezTo>
                      <a:pt x="722" y="79"/>
                      <a:pt x="715" y="317"/>
                      <a:pt x="694" y="359"/>
                    </a:cubicBezTo>
                    <a:cubicBezTo>
                      <a:pt x="680" y="401"/>
                      <a:pt x="568" y="1010"/>
                      <a:pt x="554" y="1010"/>
                    </a:cubicBezTo>
                    <a:cubicBezTo>
                      <a:pt x="498" y="996"/>
                      <a:pt x="435" y="968"/>
                      <a:pt x="379" y="933"/>
                    </a:cubicBezTo>
                    <a:cubicBezTo>
                      <a:pt x="323" y="856"/>
                      <a:pt x="274" y="765"/>
                      <a:pt x="253" y="674"/>
                    </a:cubicBezTo>
                    <a:cubicBezTo>
                      <a:pt x="253" y="639"/>
                      <a:pt x="274" y="506"/>
                      <a:pt x="281" y="415"/>
                    </a:cubicBezTo>
                    <a:cubicBezTo>
                      <a:pt x="294" y="330"/>
                      <a:pt x="246" y="245"/>
                      <a:pt x="200" y="245"/>
                    </a:cubicBezTo>
                    <a:cubicBezTo>
                      <a:pt x="197" y="245"/>
                      <a:pt x="193" y="246"/>
                      <a:pt x="190" y="247"/>
                    </a:cubicBezTo>
                    <a:cubicBezTo>
                      <a:pt x="134" y="268"/>
                      <a:pt x="71" y="478"/>
                      <a:pt x="36" y="513"/>
                    </a:cubicBezTo>
                    <a:cubicBezTo>
                      <a:pt x="1" y="548"/>
                      <a:pt x="15" y="905"/>
                      <a:pt x="22" y="982"/>
                    </a:cubicBezTo>
                    <a:cubicBezTo>
                      <a:pt x="22" y="1059"/>
                      <a:pt x="148" y="1346"/>
                      <a:pt x="155" y="1465"/>
                    </a:cubicBezTo>
                    <a:cubicBezTo>
                      <a:pt x="162" y="1577"/>
                      <a:pt x="29" y="1934"/>
                      <a:pt x="29" y="1934"/>
                    </a:cubicBezTo>
                    <a:cubicBezTo>
                      <a:pt x="125" y="2016"/>
                      <a:pt x="263" y="2043"/>
                      <a:pt x="394" y="2043"/>
                    </a:cubicBezTo>
                    <a:cubicBezTo>
                      <a:pt x="577" y="2043"/>
                      <a:pt x="746" y="1990"/>
                      <a:pt x="771" y="1962"/>
                    </a:cubicBezTo>
                    <a:cubicBezTo>
                      <a:pt x="806" y="1913"/>
                      <a:pt x="841" y="1689"/>
                      <a:pt x="946" y="1570"/>
                    </a:cubicBezTo>
                    <a:cubicBezTo>
                      <a:pt x="1044" y="1451"/>
                      <a:pt x="1198" y="1297"/>
                      <a:pt x="1247" y="1227"/>
                    </a:cubicBezTo>
                    <a:cubicBezTo>
                      <a:pt x="1296" y="1157"/>
                      <a:pt x="1408" y="870"/>
                      <a:pt x="1394" y="786"/>
                    </a:cubicBezTo>
                    <a:cubicBezTo>
                      <a:pt x="1366" y="660"/>
                      <a:pt x="1331" y="534"/>
                      <a:pt x="1289" y="408"/>
                    </a:cubicBezTo>
                    <a:cubicBezTo>
                      <a:pt x="1270" y="381"/>
                      <a:pt x="1233" y="375"/>
                      <a:pt x="1203" y="375"/>
                    </a:cubicBezTo>
                    <a:cubicBezTo>
                      <a:pt x="1177" y="375"/>
                      <a:pt x="1156" y="380"/>
                      <a:pt x="1156" y="380"/>
                    </a:cubicBezTo>
                    <a:cubicBezTo>
                      <a:pt x="1121" y="289"/>
                      <a:pt x="1093" y="191"/>
                      <a:pt x="1072" y="93"/>
                    </a:cubicBezTo>
                    <a:cubicBezTo>
                      <a:pt x="1059" y="30"/>
                      <a:pt x="961" y="1"/>
                      <a:pt x="93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1653995" y="1523099"/>
                <a:ext cx="462246" cy="552393"/>
              </a:xfrm>
              <a:custGeom>
                <a:avLst/>
                <a:gdLst/>
                <a:ahLst/>
                <a:cxnLst/>
                <a:rect l="l" t="t" r="r" b="b"/>
                <a:pathLst>
                  <a:path w="2101" h="2508" extrusionOk="0">
                    <a:moveTo>
                      <a:pt x="1247" y="1"/>
                    </a:moveTo>
                    <a:cubicBezTo>
                      <a:pt x="1247" y="1"/>
                      <a:pt x="547" y="1030"/>
                      <a:pt x="414" y="1205"/>
                    </a:cubicBezTo>
                    <a:cubicBezTo>
                      <a:pt x="288" y="1387"/>
                      <a:pt x="57" y="1576"/>
                      <a:pt x="29" y="1758"/>
                    </a:cubicBezTo>
                    <a:cubicBezTo>
                      <a:pt x="1" y="1947"/>
                      <a:pt x="141" y="2479"/>
                      <a:pt x="673" y="2507"/>
                    </a:cubicBezTo>
                    <a:cubicBezTo>
                      <a:pt x="1233" y="1898"/>
                      <a:pt x="2101" y="253"/>
                      <a:pt x="2101" y="253"/>
                    </a:cubicBezTo>
                    <a:lnTo>
                      <a:pt x="2101" y="253"/>
                    </a:lnTo>
                    <a:cubicBezTo>
                      <a:pt x="2101" y="253"/>
                      <a:pt x="1946" y="303"/>
                      <a:pt x="1764" y="303"/>
                    </a:cubicBezTo>
                    <a:cubicBezTo>
                      <a:pt x="1568" y="303"/>
                      <a:pt x="1341" y="244"/>
                      <a:pt x="12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1593932" y="1256373"/>
                <a:ext cx="118807" cy="237652"/>
              </a:xfrm>
              <a:custGeom>
                <a:avLst/>
                <a:gdLst/>
                <a:ahLst/>
                <a:cxnLst/>
                <a:rect l="l" t="t" r="r" b="b"/>
                <a:pathLst>
                  <a:path w="540" h="1079" extrusionOk="0">
                    <a:moveTo>
                      <a:pt x="253" y="1"/>
                    </a:moveTo>
                    <a:cubicBezTo>
                      <a:pt x="253" y="1"/>
                      <a:pt x="365" y="309"/>
                      <a:pt x="232" y="505"/>
                    </a:cubicBezTo>
                    <a:cubicBezTo>
                      <a:pt x="162" y="596"/>
                      <a:pt x="92" y="680"/>
                      <a:pt x="1" y="750"/>
                    </a:cubicBezTo>
                    <a:cubicBezTo>
                      <a:pt x="85" y="792"/>
                      <a:pt x="162" y="834"/>
                      <a:pt x="232" y="890"/>
                    </a:cubicBezTo>
                    <a:cubicBezTo>
                      <a:pt x="330" y="960"/>
                      <a:pt x="428" y="1023"/>
                      <a:pt x="540" y="1079"/>
                    </a:cubicBezTo>
                    <a:cubicBezTo>
                      <a:pt x="540" y="1079"/>
                      <a:pt x="526" y="785"/>
                      <a:pt x="512" y="729"/>
                    </a:cubicBezTo>
                    <a:cubicBezTo>
                      <a:pt x="498" y="673"/>
                      <a:pt x="540" y="344"/>
                      <a:pt x="498" y="281"/>
                    </a:cubicBezTo>
                    <a:cubicBezTo>
                      <a:pt x="421" y="183"/>
                      <a:pt x="344" y="85"/>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51"/>
            <p:cNvGrpSpPr/>
            <p:nvPr/>
          </p:nvGrpSpPr>
          <p:grpSpPr>
            <a:xfrm flipH="1">
              <a:off x="713227" y="2248684"/>
              <a:ext cx="291903" cy="325838"/>
              <a:chOff x="4798525" y="405375"/>
              <a:chExt cx="59000" cy="68100"/>
            </a:xfrm>
          </p:grpSpPr>
          <p:sp>
            <p:nvSpPr>
              <p:cNvPr id="1725" name="Google Shape;1725;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51"/>
            <p:cNvGrpSpPr/>
            <p:nvPr/>
          </p:nvGrpSpPr>
          <p:grpSpPr>
            <a:xfrm flipH="1">
              <a:off x="2173638" y="539497"/>
              <a:ext cx="263331" cy="267225"/>
              <a:chOff x="4747600" y="411500"/>
              <a:chExt cx="53225" cy="55850"/>
            </a:xfrm>
          </p:grpSpPr>
          <p:sp>
            <p:nvSpPr>
              <p:cNvPr id="1729" name="Google Shape;1729;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51"/>
            <p:cNvGrpSpPr/>
            <p:nvPr/>
          </p:nvGrpSpPr>
          <p:grpSpPr>
            <a:xfrm>
              <a:off x="2284847" y="2045911"/>
              <a:ext cx="640083" cy="405384"/>
              <a:chOff x="4747600" y="388750"/>
              <a:chExt cx="129375" cy="84725"/>
            </a:xfrm>
          </p:grpSpPr>
          <p:sp>
            <p:nvSpPr>
              <p:cNvPr id="1733" name="Google Shape;1733;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Rectangle 8"/>
          <p:cNvSpPr/>
          <p:nvPr/>
        </p:nvSpPr>
        <p:spPr>
          <a:xfrm>
            <a:off x="617978" y="477181"/>
            <a:ext cx="5678649" cy="4247317"/>
          </a:xfrm>
          <a:prstGeom prst="rect">
            <a:avLst/>
          </a:prstGeom>
        </p:spPr>
        <p:txBody>
          <a:bodyPr wrap="square">
            <a:spAutoFit/>
          </a:bodyPr>
          <a:lstStyle/>
          <a:p>
            <a:pPr algn="ctr">
              <a:lnSpc>
                <a:spcPct val="150000"/>
              </a:lnSpc>
            </a:pPr>
            <a:r>
              <a:rPr lang="vi-VN" sz="2000" b="1">
                <a:solidFill>
                  <a:schemeClr val="accent2"/>
                </a:solidFill>
              </a:rPr>
              <a:t>Sơ đồ tóm tắt phép lai một cặp </a:t>
            </a:r>
            <a:r>
              <a:rPr lang="vi-VN" sz="2000" b="1">
                <a:solidFill>
                  <a:schemeClr val="accent2"/>
                </a:solidFill>
              </a:rPr>
              <a:t>tính </a:t>
            </a:r>
            <a:r>
              <a:rPr lang="vi-VN" sz="2000" b="1" smtClean="0">
                <a:solidFill>
                  <a:schemeClr val="accent2"/>
                </a:solidFill>
              </a:rPr>
              <a:t>trạng</a:t>
            </a:r>
            <a:endParaRPr lang="en-US" sz="2000" b="1">
              <a:solidFill>
                <a:schemeClr val="accent2"/>
              </a:solidFill>
            </a:endParaRPr>
          </a:p>
          <a:p>
            <a:pPr>
              <a:lnSpc>
                <a:spcPct val="150000"/>
              </a:lnSpc>
            </a:pPr>
            <a:r>
              <a:rPr lang="vi-VN" sz="2000"/>
              <a:t>P:     AA (hoa màu tím) × aa (hoa màu trắng)</a:t>
            </a:r>
            <a:endParaRPr lang="en-US" sz="2000"/>
          </a:p>
          <a:p>
            <a:pPr>
              <a:lnSpc>
                <a:spcPct val="150000"/>
              </a:lnSpc>
            </a:pPr>
            <a:r>
              <a:rPr lang="vi-VN" sz="2000"/>
              <a:t>G:                A                                 a</a:t>
            </a:r>
            <a:endParaRPr lang="en-US" sz="2000"/>
          </a:p>
          <a:p>
            <a:pPr>
              <a:lnSpc>
                <a:spcPct val="150000"/>
              </a:lnSpc>
            </a:pPr>
            <a:r>
              <a:rPr lang="vi-VN" sz="2000"/>
              <a:t>F</a:t>
            </a:r>
            <a:r>
              <a:rPr lang="vi-VN" sz="2000" baseline="-25000"/>
              <a:t>1</a:t>
            </a:r>
            <a:r>
              <a:rPr lang="vi-VN" sz="2000"/>
              <a:t>:                         Aa (hoa màu tím)</a:t>
            </a:r>
            <a:endParaRPr lang="en-US" sz="2000"/>
          </a:p>
          <a:p>
            <a:pPr>
              <a:lnSpc>
                <a:spcPct val="150000"/>
              </a:lnSpc>
            </a:pPr>
            <a:r>
              <a:rPr lang="vi-VN" sz="2000"/>
              <a:t>F</a:t>
            </a:r>
            <a:r>
              <a:rPr lang="vi-VN" sz="2000" baseline="-25000"/>
              <a:t>1</a:t>
            </a:r>
            <a:r>
              <a:rPr lang="vi-VN" sz="2000"/>
              <a:t> × F</a:t>
            </a:r>
            <a:r>
              <a:rPr lang="vi-VN" sz="2000" baseline="-25000"/>
              <a:t>1</a:t>
            </a:r>
            <a:r>
              <a:rPr lang="vi-VN" sz="2000"/>
              <a:t>:       Aa               ×              Aa</a:t>
            </a:r>
            <a:endParaRPr lang="en-US" sz="2000"/>
          </a:p>
          <a:p>
            <a:pPr>
              <a:lnSpc>
                <a:spcPct val="150000"/>
              </a:lnSpc>
            </a:pPr>
            <a:r>
              <a:rPr lang="vi-VN" sz="2000"/>
              <a:t>G</a:t>
            </a:r>
            <a:r>
              <a:rPr lang="vi-VN" sz="2000" baseline="-25000"/>
              <a:t>F1</a:t>
            </a:r>
            <a:r>
              <a:rPr lang="vi-VN" sz="2000"/>
              <a:t>:            A, a                             A, a</a:t>
            </a:r>
            <a:endParaRPr lang="en-US" sz="2000"/>
          </a:p>
          <a:p>
            <a:pPr>
              <a:lnSpc>
                <a:spcPct val="150000"/>
              </a:lnSpc>
            </a:pPr>
            <a:r>
              <a:rPr lang="vi-VN" sz="2000"/>
              <a:t>F</a:t>
            </a:r>
            <a:r>
              <a:rPr lang="vi-VN" sz="2000" baseline="-25000"/>
              <a:t>2</a:t>
            </a:r>
            <a:r>
              <a:rPr lang="vi-VN" sz="2000"/>
              <a:t>:             1 AA          2 Aa          1 aa</a:t>
            </a:r>
            <a:endParaRPr lang="en-US" sz="2000"/>
          </a:p>
          <a:p>
            <a:pPr>
              <a:lnSpc>
                <a:spcPct val="150000"/>
              </a:lnSpc>
            </a:pPr>
            <a:r>
              <a:rPr lang="vi-VN" sz="2000"/>
              <a:t>Tỉ lệ kiểu gene: 1 AA : 2 Aa : 1 aa.</a:t>
            </a:r>
            <a:endParaRPr lang="en-US" sz="2000"/>
          </a:p>
          <a:p>
            <a:pPr>
              <a:lnSpc>
                <a:spcPct val="150000"/>
              </a:lnSpc>
            </a:pPr>
            <a:r>
              <a:rPr lang="vi-VN" sz="2000"/>
              <a:t>Tỉ lệ kiểu hình: 3 hoa màu tím : 1 hoa màu trắng.</a:t>
            </a:r>
            <a:endParaRPr lang="en-US" sz="20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2;p35"/>
          <p:cNvSpPr txBox="1">
            <a:spLocks noGrp="1"/>
          </p:cNvSpPr>
          <p:nvPr>
            <p:ph type="title"/>
          </p:nvPr>
        </p:nvSpPr>
        <p:spPr>
          <a:xfrm>
            <a:off x="713218" y="293381"/>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bg2">
                    <a:lumMod val="50000"/>
                  </a:schemeClr>
                </a:solidFill>
                <a:latin typeface="Arial" panose="020B0604020202020204" pitchFamily="34" charset="0"/>
                <a:cs typeface="Arial" panose="020B0604020202020204" pitchFamily="34" charset="0"/>
              </a:rPr>
              <a:t>KHỞI ĐỘNG</a:t>
            </a:r>
            <a:endParaRPr sz="3200">
              <a:solidFill>
                <a:schemeClr val="bg2">
                  <a:lumMod val="50000"/>
                </a:schemeClr>
              </a:solidFill>
              <a:latin typeface="Arial" panose="020B0604020202020204" pitchFamily="34" charset="0"/>
              <a:cs typeface="Arial" panose="020B0604020202020204" pitchFamily="34" charset="0"/>
            </a:endParaRPr>
          </a:p>
        </p:txBody>
      </p:sp>
      <p:grpSp>
        <p:nvGrpSpPr>
          <p:cNvPr id="7" name="Google Shape;387;p35"/>
          <p:cNvGrpSpPr/>
          <p:nvPr/>
        </p:nvGrpSpPr>
        <p:grpSpPr>
          <a:xfrm>
            <a:off x="468688" y="418839"/>
            <a:ext cx="738728" cy="467859"/>
            <a:chOff x="4747600" y="388750"/>
            <a:chExt cx="129375" cy="84725"/>
          </a:xfrm>
        </p:grpSpPr>
        <p:sp>
          <p:nvSpPr>
            <p:cNvPr id="8" name="Google Shape;388;p35"/>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9;p35"/>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0;p35"/>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1;p35"/>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2;p35"/>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3;p35"/>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4;p35"/>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5;p35"/>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96;p35"/>
          <p:cNvGrpSpPr/>
          <p:nvPr/>
        </p:nvGrpSpPr>
        <p:grpSpPr>
          <a:xfrm flipH="1">
            <a:off x="8383345" y="444587"/>
            <a:ext cx="291903" cy="325838"/>
            <a:chOff x="4798525" y="405375"/>
            <a:chExt cx="59000" cy="68100"/>
          </a:xfrm>
        </p:grpSpPr>
        <p:sp>
          <p:nvSpPr>
            <p:cNvPr id="17" name="Google Shape;397;p35"/>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8;p35"/>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9;p35"/>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p:cNvGrpSpPr/>
          <p:nvPr/>
        </p:nvGrpSpPr>
        <p:grpSpPr>
          <a:xfrm>
            <a:off x="388144" y="1330824"/>
            <a:ext cx="5067776" cy="3415675"/>
            <a:chOff x="346081" y="1346902"/>
            <a:chExt cx="5067776" cy="3415675"/>
          </a:xfrm>
        </p:grpSpPr>
        <p:sp>
          <p:nvSpPr>
            <p:cNvPr id="21" name="Rectangle 20"/>
            <p:cNvSpPr/>
            <p:nvPr/>
          </p:nvSpPr>
          <p:spPr>
            <a:xfrm>
              <a:off x="346081" y="2361920"/>
              <a:ext cx="5067776" cy="2400657"/>
            </a:xfrm>
            <a:prstGeom prst="rect">
              <a:avLst/>
            </a:prstGeom>
          </p:spPr>
          <p:txBody>
            <a:bodyPr wrap="square">
              <a:spAutoFit/>
            </a:bodyPr>
            <a:lstStyle/>
            <a:p>
              <a:pPr algn="just">
                <a:lnSpc>
                  <a:spcPct val="150000"/>
                </a:lnSpc>
              </a:pPr>
              <a:r>
                <a:rPr lang="vi-VN" sz="2000"/>
                <a:t>Em hãy mô tả sự di truyền bệnh bạch tạng của gia đình trong Hình 38.1. Nếu cặp bố mẹ này tiếp tục sinh người con thứ hai, có thể xác định được tỉ lệ người con thứ hai bị bệnh bạch tạng hay không? Giải thích.</a:t>
              </a:r>
              <a:endParaRPr lang="en-US" sz="2000"/>
            </a:p>
          </p:txBody>
        </p:sp>
        <p:pic>
          <p:nvPicPr>
            <p:cNvPr id="22" name="Picture 21"/>
            <p:cNvPicPr>
              <a:picLocks noChangeAspect="1"/>
            </p:cNvPicPr>
            <p:nvPr/>
          </p:nvPicPr>
          <p:blipFill>
            <a:blip r:embed="rId2"/>
            <a:stretch>
              <a:fillRect/>
            </a:stretch>
          </p:blipFill>
          <p:spPr>
            <a:xfrm>
              <a:off x="2039956" y="1346902"/>
              <a:ext cx="1680026" cy="904376"/>
            </a:xfrm>
            <a:prstGeom prst="rect">
              <a:avLst/>
            </a:prstGeom>
          </p:spPr>
        </p:pic>
      </p:grpSp>
      <p:pic>
        <p:nvPicPr>
          <p:cNvPr id="2" name="Picture 1"/>
          <p:cNvPicPr>
            <a:picLocks noChangeAspect="1"/>
          </p:cNvPicPr>
          <p:nvPr/>
        </p:nvPicPr>
        <p:blipFill>
          <a:blip r:embed="rId3"/>
          <a:stretch>
            <a:fillRect/>
          </a:stretch>
        </p:blipFill>
        <p:spPr>
          <a:xfrm>
            <a:off x="5782985" y="1439080"/>
            <a:ext cx="2943063" cy="3215979"/>
          </a:xfrm>
          <a:prstGeom prst="rect">
            <a:avLst/>
          </a:prstGeom>
        </p:spPr>
      </p:pic>
    </p:spTree>
    <p:extLst>
      <p:ext uri="{BB962C8B-B14F-4D97-AF65-F5344CB8AC3E}">
        <p14:creationId xmlns:p14="http://schemas.microsoft.com/office/powerpoint/2010/main" val="475609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7"/>
          <p:cNvGrpSpPr/>
          <p:nvPr/>
        </p:nvGrpSpPr>
        <p:grpSpPr>
          <a:xfrm>
            <a:off x="3076963" y="993751"/>
            <a:ext cx="5469679" cy="2512740"/>
            <a:chOff x="0" y="-76200"/>
            <a:chExt cx="1660029" cy="1239668"/>
          </a:xfrm>
        </p:grpSpPr>
        <p:sp>
          <p:nvSpPr>
            <p:cNvPr id="15" name="Freeform 8"/>
            <p:cNvSpPr/>
            <p:nvPr/>
          </p:nvSpPr>
          <p:spPr>
            <a:xfrm>
              <a:off x="0" y="0"/>
              <a:ext cx="1660029" cy="1163468"/>
            </a:xfrm>
            <a:custGeom>
              <a:avLst/>
              <a:gdLst/>
              <a:ahLst/>
              <a:cxnLst/>
              <a:rect l="l" t="t" r="r" b="b"/>
              <a:pathLst>
                <a:path w="1660029" h="1052560">
                  <a:moveTo>
                    <a:pt x="3539" y="0"/>
                  </a:moveTo>
                  <a:lnTo>
                    <a:pt x="1656490" y="0"/>
                  </a:lnTo>
                  <a:cubicBezTo>
                    <a:pt x="1657429" y="0"/>
                    <a:pt x="1658329" y="373"/>
                    <a:pt x="1658992" y="1036"/>
                  </a:cubicBezTo>
                  <a:cubicBezTo>
                    <a:pt x="1659656" y="1700"/>
                    <a:pt x="1660029" y="2600"/>
                    <a:pt x="1660029" y="3539"/>
                  </a:cubicBezTo>
                  <a:lnTo>
                    <a:pt x="1660029" y="1049021"/>
                  </a:lnTo>
                  <a:cubicBezTo>
                    <a:pt x="1660029" y="1049960"/>
                    <a:pt x="1659656" y="1050860"/>
                    <a:pt x="1658992" y="1051523"/>
                  </a:cubicBezTo>
                  <a:cubicBezTo>
                    <a:pt x="1658329" y="1052187"/>
                    <a:pt x="1657429" y="1052560"/>
                    <a:pt x="1656490" y="1052560"/>
                  </a:cubicBezTo>
                  <a:lnTo>
                    <a:pt x="3539" y="1052560"/>
                  </a:lnTo>
                  <a:cubicBezTo>
                    <a:pt x="2600" y="1052560"/>
                    <a:pt x="1700" y="1052187"/>
                    <a:pt x="1036" y="1051523"/>
                  </a:cubicBezTo>
                  <a:cubicBezTo>
                    <a:pt x="373" y="1050860"/>
                    <a:pt x="0" y="1049960"/>
                    <a:pt x="0" y="1049021"/>
                  </a:cubicBezTo>
                  <a:lnTo>
                    <a:pt x="0" y="3539"/>
                  </a:lnTo>
                  <a:cubicBezTo>
                    <a:pt x="0" y="2600"/>
                    <a:pt x="373" y="1700"/>
                    <a:pt x="1036" y="1036"/>
                  </a:cubicBezTo>
                  <a:cubicBezTo>
                    <a:pt x="1700" y="373"/>
                    <a:pt x="2600" y="0"/>
                    <a:pt x="3539" y="0"/>
                  </a:cubicBezTo>
                  <a:close/>
                </a:path>
              </a:pathLst>
            </a:custGeom>
            <a:solidFill>
              <a:srgbClr val="FFFFFF"/>
            </a:solidFill>
            <a:ln w="38100" cap="sq">
              <a:solidFill>
                <a:srgbClr val="000000"/>
              </a:solidFill>
              <a:prstDash val="solid"/>
              <a:miter/>
            </a:ln>
          </p:spPr>
        </p:sp>
        <p:sp>
          <p:nvSpPr>
            <p:cNvPr id="16" name="TextBox 9"/>
            <p:cNvSpPr txBox="1"/>
            <p:nvPr/>
          </p:nvSpPr>
          <p:spPr>
            <a:xfrm>
              <a:off x="0" y="-76200"/>
              <a:ext cx="1660029" cy="1128760"/>
            </a:xfrm>
            <a:prstGeom prst="rect">
              <a:avLst/>
            </a:prstGeom>
          </p:spPr>
          <p:txBody>
            <a:bodyPr lIns="0" tIns="0" rIns="0" bIns="0" rtlCol="0" anchor="ctr"/>
            <a:lstStyle/>
            <a:p>
              <a:pPr>
                <a:lnSpc>
                  <a:spcPts val="1400"/>
                </a:lnSpc>
                <a:spcBef>
                  <a:spcPct val="0"/>
                </a:spcBef>
              </a:pPr>
              <a:endParaRPr sz="700"/>
            </a:p>
          </p:txBody>
        </p:sp>
      </p:grpSp>
      <p:sp>
        <p:nvSpPr>
          <p:cNvPr id="17" name="Freeform 12"/>
          <p:cNvSpPr/>
          <p:nvPr/>
        </p:nvSpPr>
        <p:spPr>
          <a:xfrm>
            <a:off x="2280797" y="2790644"/>
            <a:ext cx="1409700" cy="2378328"/>
          </a:xfrm>
          <a:custGeom>
            <a:avLst/>
            <a:gdLst/>
            <a:ahLst/>
            <a:cxnLst/>
            <a:rect l="l" t="t" r="r" b="b"/>
            <a:pathLst>
              <a:path w="1815490" h="3062943">
                <a:moveTo>
                  <a:pt x="0" y="0"/>
                </a:moveTo>
                <a:lnTo>
                  <a:pt x="1815490" y="0"/>
                </a:lnTo>
                <a:lnTo>
                  <a:pt x="1815490" y="3062943"/>
                </a:lnTo>
                <a:lnTo>
                  <a:pt x="0" y="30629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8" name="Rectangle 17"/>
          <p:cNvSpPr/>
          <p:nvPr/>
        </p:nvSpPr>
        <p:spPr>
          <a:xfrm>
            <a:off x="3354352" y="1519433"/>
            <a:ext cx="4914900" cy="1615827"/>
          </a:xfrm>
          <a:prstGeom prst="rect">
            <a:avLst/>
          </a:prstGeom>
        </p:spPr>
        <p:txBody>
          <a:bodyPr wrap="square">
            <a:spAutoFit/>
          </a:bodyPr>
          <a:lstStyle/>
          <a:p>
            <a:pPr algn="just">
              <a:lnSpc>
                <a:spcPct val="150000"/>
              </a:lnSpc>
            </a:pPr>
            <a:r>
              <a:rPr lang="en-US" sz="2200"/>
              <a:t>D</a:t>
            </a:r>
            <a:r>
              <a:rPr lang="vi-VN" sz="2200" smtClean="0"/>
              <a:t>ựa </a:t>
            </a:r>
            <a:r>
              <a:rPr lang="vi-VN" sz="2200"/>
              <a:t>trên thông tin vừa tìm hiểu, kết hợp nội dung mục II SGK hoàn thành </a:t>
            </a:r>
            <a:r>
              <a:rPr lang="vi-VN" sz="2200" b="1">
                <a:solidFill>
                  <a:srgbClr val="7030A0"/>
                </a:solidFill>
              </a:rPr>
              <a:t>Phiếu học tập </a:t>
            </a:r>
            <a:r>
              <a:rPr lang="vi-VN" sz="2200" b="1">
                <a:solidFill>
                  <a:srgbClr val="7030A0"/>
                </a:solidFill>
              </a:rPr>
              <a:t>số </a:t>
            </a:r>
            <a:r>
              <a:rPr lang="vi-VN" sz="2200" b="1" smtClean="0">
                <a:solidFill>
                  <a:srgbClr val="7030A0"/>
                </a:solidFill>
              </a:rPr>
              <a:t>2</a:t>
            </a:r>
            <a:endParaRPr lang="en-US" sz="2200"/>
          </a:p>
        </p:txBody>
      </p:sp>
      <p:pic>
        <p:nvPicPr>
          <p:cNvPr id="19" name="Picture 18"/>
          <p:cNvPicPr>
            <a:picLocks noChangeAspect="1"/>
          </p:cNvPicPr>
          <p:nvPr/>
        </p:nvPicPr>
        <p:blipFill>
          <a:blip r:embed="rId4"/>
          <a:stretch>
            <a:fillRect/>
          </a:stretch>
        </p:blipFill>
        <p:spPr>
          <a:xfrm>
            <a:off x="7359832" y="3969718"/>
            <a:ext cx="1905143" cy="1790700"/>
          </a:xfrm>
          <a:prstGeom prst="rect">
            <a:avLst/>
          </a:prstGeom>
        </p:spPr>
      </p:pic>
      <p:sp>
        <p:nvSpPr>
          <p:cNvPr id="20" name="Freeform 13"/>
          <p:cNvSpPr/>
          <p:nvPr/>
        </p:nvSpPr>
        <p:spPr>
          <a:xfrm>
            <a:off x="413897" y="2446222"/>
            <a:ext cx="1752600" cy="2715295"/>
          </a:xfrm>
          <a:custGeom>
            <a:avLst/>
            <a:gdLst/>
            <a:ahLst/>
            <a:cxnLst/>
            <a:rect l="l" t="t" r="r" b="b"/>
            <a:pathLst>
              <a:path w="1980685" h="3068666">
                <a:moveTo>
                  <a:pt x="0" y="0"/>
                </a:moveTo>
                <a:lnTo>
                  <a:pt x="1980685" y="0"/>
                </a:lnTo>
                <a:lnTo>
                  <a:pt x="1980685" y="3068666"/>
                </a:lnTo>
                <a:lnTo>
                  <a:pt x="0" y="3068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9" name="Group 8"/>
          <p:cNvGrpSpPr/>
          <p:nvPr/>
        </p:nvGrpSpPr>
        <p:grpSpPr>
          <a:xfrm>
            <a:off x="737107" y="466251"/>
            <a:ext cx="2617245" cy="1833545"/>
            <a:chOff x="2359671" y="262773"/>
            <a:chExt cx="2909606" cy="3387721"/>
          </a:xfrm>
        </p:grpSpPr>
        <p:grpSp>
          <p:nvGrpSpPr>
            <p:cNvPr id="10" name="Group 3"/>
            <p:cNvGrpSpPr/>
            <p:nvPr/>
          </p:nvGrpSpPr>
          <p:grpSpPr>
            <a:xfrm>
              <a:off x="2443286" y="262773"/>
              <a:ext cx="2742378" cy="3387721"/>
              <a:chOff x="0" y="-76200"/>
              <a:chExt cx="661827" cy="817569"/>
            </a:xfrm>
          </p:grpSpPr>
          <p:sp>
            <p:nvSpPr>
              <p:cNvPr id="12" name="Freeform 4"/>
              <p:cNvSpPr/>
              <p:nvPr/>
            </p:nvSpPr>
            <p:spPr>
              <a:xfrm>
                <a:off x="0" y="-55391"/>
                <a:ext cx="661827" cy="796760"/>
              </a:xfrm>
              <a:custGeom>
                <a:avLst/>
                <a:gdLst/>
                <a:ahLst/>
                <a:cxnLst/>
                <a:rect l="l" t="t" r="r" b="b"/>
                <a:pathLst>
                  <a:path w="661827" h="741370">
                    <a:moveTo>
                      <a:pt x="635405" y="0"/>
                    </a:moveTo>
                    <a:lnTo>
                      <a:pt x="26421" y="0"/>
                    </a:lnTo>
                    <a:cubicBezTo>
                      <a:pt x="11829" y="0"/>
                      <a:pt x="0" y="11829"/>
                      <a:pt x="0" y="26421"/>
                    </a:cubicBezTo>
                    <a:lnTo>
                      <a:pt x="0" y="537898"/>
                    </a:lnTo>
                    <a:cubicBezTo>
                      <a:pt x="0" y="544905"/>
                      <a:pt x="2784" y="551625"/>
                      <a:pt x="7739" y="556580"/>
                    </a:cubicBezTo>
                    <a:cubicBezTo>
                      <a:pt x="12694" y="561535"/>
                      <a:pt x="19414" y="564319"/>
                      <a:pt x="26421" y="564319"/>
                    </a:cubicBezTo>
                    <a:lnTo>
                      <a:pt x="131059" y="564319"/>
                    </a:lnTo>
                    <a:cubicBezTo>
                      <a:pt x="138066" y="564319"/>
                      <a:pt x="144786" y="567103"/>
                      <a:pt x="149741" y="572058"/>
                    </a:cubicBezTo>
                    <a:cubicBezTo>
                      <a:pt x="154696" y="577013"/>
                      <a:pt x="157480" y="583733"/>
                      <a:pt x="157480" y="590740"/>
                    </a:cubicBezTo>
                    <a:lnTo>
                      <a:pt x="157480" y="725858"/>
                    </a:lnTo>
                    <a:cubicBezTo>
                      <a:pt x="157480" y="731210"/>
                      <a:pt x="160373" y="736144"/>
                      <a:pt x="165044" y="738757"/>
                    </a:cubicBezTo>
                    <a:cubicBezTo>
                      <a:pt x="169715" y="741370"/>
                      <a:pt x="175434" y="741253"/>
                      <a:pt x="179995" y="738453"/>
                    </a:cubicBezTo>
                    <a:lnTo>
                      <a:pt x="441035" y="578145"/>
                    </a:lnTo>
                    <a:cubicBezTo>
                      <a:pt x="455757" y="569105"/>
                      <a:pt x="472695" y="564319"/>
                      <a:pt x="489971" y="564319"/>
                    </a:cubicBezTo>
                    <a:lnTo>
                      <a:pt x="635405" y="564319"/>
                    </a:lnTo>
                    <a:cubicBezTo>
                      <a:pt x="642413" y="564319"/>
                      <a:pt x="649133" y="561535"/>
                      <a:pt x="654088" y="556580"/>
                    </a:cubicBezTo>
                    <a:cubicBezTo>
                      <a:pt x="659043" y="551625"/>
                      <a:pt x="661827" y="544905"/>
                      <a:pt x="661827" y="537898"/>
                    </a:cubicBezTo>
                    <a:lnTo>
                      <a:pt x="661827" y="26421"/>
                    </a:lnTo>
                    <a:cubicBezTo>
                      <a:pt x="661827" y="11829"/>
                      <a:pt x="649997" y="0"/>
                      <a:pt x="635405" y="0"/>
                    </a:cubicBezTo>
                    <a:close/>
                  </a:path>
                </a:pathLst>
              </a:custGeom>
              <a:solidFill>
                <a:srgbClr val="FFC000"/>
              </a:solidFill>
              <a:ln w="38100" cap="sq">
                <a:solidFill>
                  <a:srgbClr val="000000"/>
                </a:solidFill>
                <a:prstDash val="solid"/>
                <a:miter/>
              </a:ln>
            </p:spPr>
          </p:sp>
          <p:sp>
            <p:nvSpPr>
              <p:cNvPr id="13" name="TextBox 5"/>
              <p:cNvSpPr txBox="1"/>
              <p:nvPr/>
            </p:nvSpPr>
            <p:spPr>
              <a:xfrm>
                <a:off x="0" y="-76200"/>
                <a:ext cx="661827" cy="637979"/>
              </a:xfrm>
              <a:prstGeom prst="rect">
                <a:avLst/>
              </a:prstGeom>
            </p:spPr>
            <p:txBody>
              <a:bodyPr lIns="25400" tIns="25400" rIns="25400" bIns="25400" rtlCol="0" anchor="ctr"/>
              <a:lstStyle/>
              <a:p>
                <a:pPr>
                  <a:lnSpc>
                    <a:spcPct val="150000"/>
                  </a:lnSpc>
                  <a:spcBef>
                    <a:spcPct val="0"/>
                  </a:spcBef>
                </a:pPr>
                <a:endParaRPr sz="700"/>
              </a:p>
            </p:txBody>
          </p:sp>
        </p:grpSp>
        <p:sp>
          <p:nvSpPr>
            <p:cNvPr id="11" name="TextBox 6"/>
            <p:cNvSpPr txBox="1"/>
            <p:nvPr/>
          </p:nvSpPr>
          <p:spPr>
            <a:xfrm>
              <a:off x="2359671" y="624231"/>
              <a:ext cx="2909606" cy="1920644"/>
            </a:xfrm>
            <a:prstGeom prst="rect">
              <a:avLst/>
            </a:prstGeom>
          </p:spPr>
          <p:txBody>
            <a:bodyPr lIns="0" tIns="0" rIns="0" bIns="0" rtlCol="0" anchor="ctr">
              <a:spAutoFit/>
            </a:bodyPr>
            <a:lstStyle/>
            <a:p>
              <a:pPr algn="ctr">
                <a:lnSpc>
                  <a:spcPct val="150000"/>
                </a:lnSpc>
              </a:pPr>
              <a:r>
                <a:rPr lang="en-US" sz="2400" b="1" smtClean="0">
                  <a:latin typeface="Arial" panose="020B0604020202020204" pitchFamily="34" charset="0"/>
                  <a:cs typeface="Arial" panose="020B0604020202020204" pitchFamily="34" charset="0"/>
                </a:rPr>
                <a:t>HOẠT ĐỘNG NHÓM</a:t>
              </a:r>
              <a:endParaRPr lang="en-US" sz="2400" b="1">
                <a:latin typeface="Arial" panose="020B0604020202020204" pitchFamily="34" charset="0"/>
                <a:cs typeface="Arial" panose="020B0604020202020204" pitchFamily="34" charset="0"/>
              </a:endParaRPr>
            </a:p>
          </p:txBody>
        </p:sp>
      </p:grpSp>
      <p:pic>
        <p:nvPicPr>
          <p:cNvPr id="21" name="Google Shape;217;p3"/>
          <p:cNvPicPr preferRelativeResize="0"/>
          <p:nvPr/>
        </p:nvPicPr>
        <p:blipFill rotWithShape="1">
          <a:blip r:embed="rId7">
            <a:alphaModFix/>
          </a:blip>
          <a:srcRect/>
          <a:stretch/>
        </p:blipFill>
        <p:spPr>
          <a:xfrm>
            <a:off x="6379675" y="393537"/>
            <a:ext cx="2393935" cy="499522"/>
          </a:xfrm>
          <a:prstGeom prst="rect">
            <a:avLst/>
          </a:prstGeom>
          <a:noFill/>
          <a:ln>
            <a:noFill/>
          </a:ln>
        </p:spPr>
      </p:pic>
    </p:spTree>
    <p:extLst>
      <p:ext uri="{BB962C8B-B14F-4D97-AF65-F5344CB8AC3E}">
        <p14:creationId xmlns:p14="http://schemas.microsoft.com/office/powerpoint/2010/main" val="406586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1520" y="405365"/>
            <a:ext cx="7711440" cy="1477328"/>
          </a:xfrm>
          <a:prstGeom prst="rect">
            <a:avLst/>
          </a:prstGeom>
        </p:spPr>
        <p:txBody>
          <a:bodyPr wrap="square">
            <a:spAutoFit/>
          </a:bodyPr>
          <a:lstStyle/>
          <a:p>
            <a:pPr algn="ctr">
              <a:lnSpc>
                <a:spcPct val="150000"/>
              </a:lnSpc>
            </a:pPr>
            <a:r>
              <a:rPr lang="vi-VN" sz="2000" b="1">
                <a:solidFill>
                  <a:srgbClr val="0000FF"/>
                </a:solidFill>
                <a:latin typeface="+mn-lt"/>
                <a:ea typeface="Times New Roman" panose="02020603050405020304" pitchFamily="18" charset="0"/>
              </a:rPr>
              <a:t>PHIẾU HỌC TẬP SỐ 1</a:t>
            </a:r>
            <a:endParaRPr lang="en-US" sz="2000">
              <a:solidFill>
                <a:srgbClr val="0000FF"/>
              </a:solidFill>
              <a:latin typeface="+mn-lt"/>
              <a:ea typeface="Calibri" panose="020F0502020204030204" pitchFamily="34" charset="0"/>
            </a:endParaRPr>
          </a:p>
          <a:p>
            <a:pPr algn="ctr">
              <a:lnSpc>
                <a:spcPct val="150000"/>
              </a:lnSpc>
            </a:pPr>
            <a:r>
              <a:rPr lang="vi-VN" sz="2000" b="1">
                <a:solidFill>
                  <a:srgbClr val="FF9201"/>
                </a:solidFill>
                <a:latin typeface="+mn-lt"/>
                <a:ea typeface="Times New Roman" panose="02020603050405020304" pitchFamily="18" charset="0"/>
              </a:rPr>
              <a:t>Tìm hiểu </a:t>
            </a:r>
            <a:r>
              <a:rPr lang="en-US" sz="2000" b="1" smtClean="0">
                <a:solidFill>
                  <a:srgbClr val="FF9201"/>
                </a:solidFill>
                <a:latin typeface="+mn-lt"/>
                <a:ea typeface="Times New Roman" panose="02020603050405020304" pitchFamily="18" charset="0"/>
              </a:rPr>
              <a:t>thí nghiệm lai một cặp tính trạng</a:t>
            </a:r>
            <a:endParaRPr lang="en-US" sz="2000" smtClean="0">
              <a:solidFill>
                <a:srgbClr val="FF9201"/>
              </a:solidFill>
              <a:latin typeface="+mn-lt"/>
              <a:ea typeface="Calibri" panose="020F0502020204030204" pitchFamily="34" charset="0"/>
            </a:endParaRPr>
          </a:p>
          <a:p>
            <a:pPr algn="just">
              <a:lnSpc>
                <a:spcPct val="150000"/>
              </a:lnSpc>
            </a:pPr>
            <a:r>
              <a:rPr lang="vi-VN" sz="2000" smtClean="0">
                <a:latin typeface="+mn-lt"/>
                <a:ea typeface="Times New Roman" panose="02020603050405020304" pitchFamily="18" charset="0"/>
              </a:rPr>
              <a:t>Lớp:……………………..</a:t>
            </a:r>
            <a:r>
              <a:rPr lang="en-US" sz="2000" smtClean="0">
                <a:latin typeface="+mn-lt"/>
                <a:ea typeface="Times New Roman" panose="02020603050405020304" pitchFamily="18" charset="0"/>
              </a:rPr>
              <a:t> </a:t>
            </a:r>
            <a:r>
              <a:rPr lang="vi-VN" sz="2000" smtClean="0">
                <a:latin typeface="+mn-lt"/>
                <a:ea typeface="Times New Roman" panose="02020603050405020304" pitchFamily="18" charset="0"/>
              </a:rPr>
              <a:t>Nhóm:………………</a:t>
            </a:r>
            <a:r>
              <a:rPr lang="en-US" sz="2000" smtClean="0">
                <a:latin typeface="+mn-lt"/>
                <a:ea typeface="Times New Roman" panose="02020603050405020304" pitchFamily="18" charset="0"/>
              </a:rPr>
              <a:t> </a:t>
            </a:r>
            <a:r>
              <a:rPr lang="vi-VN" sz="2000" smtClean="0">
                <a:latin typeface="+mn-lt"/>
                <a:ea typeface="Times New Roman" panose="02020603050405020304" pitchFamily="18" charset="0"/>
              </a:rPr>
              <a:t>gồm:………………….</a:t>
            </a:r>
            <a:endParaRPr lang="en-US" sz="2000">
              <a:latin typeface="+mn-lt"/>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71354312"/>
              </p:ext>
            </p:extLst>
          </p:nvPr>
        </p:nvGraphicFramePr>
        <p:xfrm>
          <a:off x="701040" y="2021842"/>
          <a:ext cx="7772400" cy="2645445"/>
        </p:xfrm>
        <a:graphic>
          <a:graphicData uri="http://schemas.openxmlformats.org/drawingml/2006/table">
            <a:tbl>
              <a:tblPr>
                <a:tableStyleId>{C48E29CC-59DE-4C57-8278-5F09C1A3D900}</a:tableStyleId>
              </a:tblPr>
              <a:tblGrid>
                <a:gridCol w="4785360">
                  <a:extLst>
                    <a:ext uri="{9D8B030D-6E8A-4147-A177-3AD203B41FA5}">
                      <a16:colId xmlns:a16="http://schemas.microsoft.com/office/drawing/2014/main" val="1664547345"/>
                    </a:ext>
                  </a:extLst>
                </a:gridCol>
                <a:gridCol w="2987040">
                  <a:extLst>
                    <a:ext uri="{9D8B030D-6E8A-4147-A177-3AD203B41FA5}">
                      <a16:colId xmlns:a16="http://schemas.microsoft.com/office/drawing/2014/main" val="1225345145"/>
                    </a:ext>
                  </a:extLst>
                </a:gridCol>
              </a:tblGrid>
              <a:tr h="1230389">
                <a:tc>
                  <a:txBody>
                    <a:bodyPr/>
                    <a:lstStyle/>
                    <a:p>
                      <a:pPr algn="just">
                        <a:lnSpc>
                          <a:spcPct val="150000"/>
                        </a:lnSpc>
                        <a:spcAft>
                          <a:spcPts val="0"/>
                        </a:spcAft>
                      </a:pPr>
                      <a:r>
                        <a:rPr lang="vi-VN" sz="2000">
                          <a:effectLst/>
                        </a:rPr>
                        <a:t>1. Giải thích kết quả phép lai theo quan điểm Mendel.</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92073094"/>
                  </a:ext>
                </a:extLst>
              </a:tr>
              <a:tr h="707528">
                <a:tc>
                  <a:txBody>
                    <a:bodyPr/>
                    <a:lstStyle/>
                    <a:p>
                      <a:pPr algn="just">
                        <a:lnSpc>
                          <a:spcPct val="100000"/>
                        </a:lnSpc>
                        <a:spcAft>
                          <a:spcPts val="0"/>
                        </a:spcAft>
                      </a:pPr>
                      <a:r>
                        <a:rPr lang="vi-VN" sz="2000">
                          <a:effectLst/>
                        </a:rPr>
                        <a:t>2. Giải thích cơ sở tế bào học.</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1457446"/>
                  </a:ext>
                </a:extLst>
              </a:tr>
              <a:tr h="707528">
                <a:tc>
                  <a:txBody>
                    <a:bodyPr/>
                    <a:lstStyle/>
                    <a:p>
                      <a:pPr algn="just">
                        <a:lnSpc>
                          <a:spcPct val="100000"/>
                        </a:lnSpc>
                        <a:spcAft>
                          <a:spcPts val="0"/>
                        </a:spcAft>
                      </a:pPr>
                      <a:r>
                        <a:rPr lang="vi-VN" sz="2000">
                          <a:effectLst/>
                        </a:rPr>
                        <a:t>3. Phát biểu quy luật phân li.</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324273036"/>
                  </a:ext>
                </a:extLst>
              </a:tr>
            </a:tbl>
          </a:graphicData>
        </a:graphic>
      </p:graphicFrame>
    </p:spTree>
    <p:extLst>
      <p:ext uri="{BB962C8B-B14F-4D97-AF65-F5344CB8AC3E}">
        <p14:creationId xmlns:p14="http://schemas.microsoft.com/office/powerpoint/2010/main" val="1646077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5808" y="309328"/>
            <a:ext cx="1922272" cy="1077332"/>
            <a:chOff x="390700" y="371398"/>
            <a:chExt cx="1715502" cy="847814"/>
          </a:xfrm>
        </p:grpSpPr>
        <p:pic>
          <p:nvPicPr>
            <p:cNvPr id="3" name="Picture 2"/>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0700" y="371649"/>
              <a:ext cx="1715502" cy="847563"/>
            </a:xfrm>
            <a:prstGeom prst="rect">
              <a:avLst/>
            </a:prstGeom>
          </p:spPr>
        </p:pic>
        <p:sp>
          <p:nvSpPr>
            <p:cNvPr id="4" name="TextBox 3"/>
            <p:cNvSpPr txBox="1"/>
            <p:nvPr/>
          </p:nvSpPr>
          <p:spPr>
            <a:xfrm>
              <a:off x="508711" y="371398"/>
              <a:ext cx="1479479" cy="738502"/>
            </a:xfrm>
            <a:prstGeom prst="rect">
              <a:avLst/>
            </a:prstGeom>
            <a:noFill/>
          </p:spPr>
          <p:txBody>
            <a:bodyPr wrap="square" rtlCol="0" anchor="ctr">
              <a:spAutoFit/>
            </a:bodyPr>
            <a:lstStyle/>
            <a:p>
              <a:pPr algn="ctr"/>
              <a:r>
                <a:rPr lang="vi-VN" sz="2400" b="1" smtClean="0"/>
                <a:t>Giải thích</a:t>
              </a:r>
              <a:endParaRPr lang="en-US" sz="2400" b="1"/>
            </a:p>
          </p:txBody>
        </p:sp>
      </p:grpSp>
      <p:sp>
        <p:nvSpPr>
          <p:cNvPr id="6" name="Rectangle 5"/>
          <p:cNvSpPr/>
          <p:nvPr/>
        </p:nvSpPr>
        <p:spPr>
          <a:xfrm>
            <a:off x="2680770" y="2111691"/>
            <a:ext cx="6083972" cy="1420325"/>
          </a:xfrm>
          <a:prstGeom prst="rect">
            <a:avLst/>
          </a:prstGeom>
        </p:spPr>
        <p:txBody>
          <a:bodyPr wrap="square">
            <a:spAutoFit/>
          </a:bodyPr>
          <a:lstStyle/>
          <a:p>
            <a:pPr algn="just">
              <a:lnSpc>
                <a:spcPct val="150000"/>
              </a:lnSpc>
            </a:pPr>
            <a:r>
              <a:rPr lang="vi-VN" sz="2000"/>
              <a:t>Ở F</a:t>
            </a:r>
            <a:r>
              <a:rPr lang="vi-VN" sz="2000" baseline="-25000"/>
              <a:t>1</a:t>
            </a:r>
            <a:r>
              <a:rPr lang="vi-VN" sz="2000"/>
              <a:t>, nhân tố di truyền quy định hoa màu trắng không được biểu hiện nhưng tồn tại song song với nhân tố di truyền quy định tính trạng hoa màu tím</a:t>
            </a:r>
            <a:endParaRPr lang="en-US" sz="2000">
              <a:latin typeface="+mn-lt"/>
            </a:endParaRPr>
          </a:p>
        </p:txBody>
      </p:sp>
      <p:cxnSp>
        <p:nvCxnSpPr>
          <p:cNvPr id="7" name="Google Shape;1953;p25"/>
          <p:cNvCxnSpPr>
            <a:stCxn id="62" idx="1"/>
          </p:cNvCxnSpPr>
          <p:nvPr/>
        </p:nvCxnSpPr>
        <p:spPr>
          <a:xfrm rot="10800000" flipV="1">
            <a:off x="1764244" y="1284573"/>
            <a:ext cx="928544" cy="1259294"/>
          </a:xfrm>
          <a:prstGeom prst="curvedConnector2">
            <a:avLst/>
          </a:prstGeom>
          <a:noFill/>
          <a:ln w="19050" cap="flat" cmpd="sng">
            <a:solidFill>
              <a:schemeClr val="tx2"/>
            </a:solidFill>
            <a:prstDash val="solid"/>
            <a:round/>
            <a:headEnd type="arrow" w="med" len="med"/>
            <a:tailEnd type="none" w="med" len="med"/>
          </a:ln>
        </p:spPr>
      </p:cxnSp>
      <p:cxnSp>
        <p:nvCxnSpPr>
          <p:cNvPr id="8" name="Google Shape;1954;p25"/>
          <p:cNvCxnSpPr>
            <a:stCxn id="6" idx="1"/>
          </p:cNvCxnSpPr>
          <p:nvPr/>
        </p:nvCxnSpPr>
        <p:spPr>
          <a:xfrm rot="10800000">
            <a:off x="1767918" y="2550714"/>
            <a:ext cx="912852" cy="271141"/>
          </a:xfrm>
          <a:prstGeom prst="curvedConnector3">
            <a:avLst>
              <a:gd name="adj1" fmla="val 50000"/>
            </a:avLst>
          </a:prstGeom>
          <a:noFill/>
          <a:ln w="19050" cap="flat" cmpd="sng">
            <a:solidFill>
              <a:schemeClr val="tx2"/>
            </a:solidFill>
            <a:prstDash val="solid"/>
            <a:round/>
            <a:headEnd type="arrow" w="med" len="med"/>
            <a:tailEnd type="none" w="med" len="med"/>
          </a:ln>
        </p:spPr>
      </p:cxnSp>
      <p:grpSp>
        <p:nvGrpSpPr>
          <p:cNvPr id="9" name="Google Shape;1964;p25"/>
          <p:cNvGrpSpPr/>
          <p:nvPr/>
        </p:nvGrpSpPr>
        <p:grpSpPr>
          <a:xfrm>
            <a:off x="485373" y="1512120"/>
            <a:ext cx="1050818" cy="3214664"/>
            <a:chOff x="3992694" y="1192179"/>
            <a:chExt cx="1158612" cy="3544426"/>
          </a:xfrm>
        </p:grpSpPr>
        <p:sp>
          <p:nvSpPr>
            <p:cNvPr id="10" name="Google Shape;1965;p25"/>
            <p:cNvSpPr/>
            <p:nvPr/>
          </p:nvSpPr>
          <p:spPr>
            <a:xfrm>
              <a:off x="4201112" y="1248680"/>
              <a:ext cx="380782" cy="53277"/>
            </a:xfrm>
            <a:custGeom>
              <a:avLst/>
              <a:gdLst/>
              <a:ahLst/>
              <a:cxnLst/>
              <a:rect l="l" t="t" r="r" b="b"/>
              <a:pathLst>
                <a:path w="5196" h="727" extrusionOk="0">
                  <a:moveTo>
                    <a:pt x="1" y="1"/>
                  </a:moveTo>
                  <a:lnTo>
                    <a:pt x="1" y="727"/>
                  </a:lnTo>
                  <a:lnTo>
                    <a:pt x="5196" y="727"/>
                  </a:lnTo>
                  <a:lnTo>
                    <a:pt x="5196"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1966;p25"/>
            <p:cNvSpPr/>
            <p:nvPr/>
          </p:nvSpPr>
          <p:spPr>
            <a:xfrm>
              <a:off x="4563206" y="1248680"/>
              <a:ext cx="381295" cy="53277"/>
            </a:xfrm>
            <a:custGeom>
              <a:avLst/>
              <a:gdLst/>
              <a:ahLst/>
              <a:cxnLst/>
              <a:rect l="l" t="t" r="r" b="b"/>
              <a:pathLst>
                <a:path w="5203" h="727" extrusionOk="0">
                  <a:moveTo>
                    <a:pt x="0" y="1"/>
                  </a:moveTo>
                  <a:lnTo>
                    <a:pt x="0" y="727"/>
                  </a:lnTo>
                  <a:lnTo>
                    <a:pt x="5203" y="727"/>
                  </a:lnTo>
                  <a:lnTo>
                    <a:pt x="5203" y="1"/>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1967;p25"/>
            <p:cNvSpPr/>
            <p:nvPr/>
          </p:nvSpPr>
          <p:spPr>
            <a:xfrm>
              <a:off x="4270218" y="1505465"/>
              <a:ext cx="310576" cy="53277"/>
            </a:xfrm>
            <a:custGeom>
              <a:avLst/>
              <a:gdLst/>
              <a:ahLst/>
              <a:cxnLst/>
              <a:rect l="l" t="t" r="r" b="b"/>
              <a:pathLst>
                <a:path w="4238" h="727" extrusionOk="0">
                  <a:moveTo>
                    <a:pt x="1" y="0"/>
                  </a:moveTo>
                  <a:lnTo>
                    <a:pt x="1" y="726"/>
                  </a:lnTo>
                  <a:lnTo>
                    <a:pt x="4238" y="726"/>
                  </a:lnTo>
                  <a:lnTo>
                    <a:pt x="4238" y="0"/>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1968;p25"/>
            <p:cNvSpPr/>
            <p:nvPr/>
          </p:nvSpPr>
          <p:spPr>
            <a:xfrm>
              <a:off x="4565917" y="1505465"/>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1969;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 name="Google Shape;1970;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Google Shape;1971;p25"/>
            <p:cNvSpPr/>
            <p:nvPr/>
          </p:nvSpPr>
          <p:spPr>
            <a:xfrm>
              <a:off x="4197301" y="1452261"/>
              <a:ext cx="200284" cy="171997"/>
            </a:xfrm>
            <a:custGeom>
              <a:avLst/>
              <a:gdLst/>
              <a:ahLst/>
              <a:cxnLst/>
              <a:rect l="l" t="t" r="r" b="b"/>
              <a:pathLst>
                <a:path w="2733" h="2347" extrusionOk="0">
                  <a:moveTo>
                    <a:pt x="1565" y="0"/>
                  </a:moveTo>
                  <a:cubicBezTo>
                    <a:pt x="517" y="0"/>
                    <a:pt x="0" y="1265"/>
                    <a:pt x="734" y="1999"/>
                  </a:cubicBezTo>
                  <a:cubicBezTo>
                    <a:pt x="974" y="2239"/>
                    <a:pt x="1268" y="2346"/>
                    <a:pt x="1556" y="2346"/>
                  </a:cubicBezTo>
                  <a:cubicBezTo>
                    <a:pt x="2158" y="2346"/>
                    <a:pt x="2732" y="1879"/>
                    <a:pt x="2732" y="1175"/>
                  </a:cubicBezTo>
                  <a:cubicBezTo>
                    <a:pt x="2732" y="524"/>
                    <a:pt x="2208" y="0"/>
                    <a:pt x="1565" y="0"/>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1972;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Google Shape;1973;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Google Shape;1974;p25"/>
            <p:cNvSpPr/>
            <p:nvPr/>
          </p:nvSpPr>
          <p:spPr>
            <a:xfrm>
              <a:off x="4761218" y="1452261"/>
              <a:ext cx="171191" cy="171777"/>
            </a:xfrm>
            <a:custGeom>
              <a:avLst/>
              <a:gdLst/>
              <a:ahLst/>
              <a:cxnLst/>
              <a:rect l="l" t="t" r="r" b="b"/>
              <a:pathLst>
                <a:path w="2336" h="2344" extrusionOk="0">
                  <a:moveTo>
                    <a:pt x="1168" y="0"/>
                  </a:moveTo>
                  <a:cubicBezTo>
                    <a:pt x="524" y="0"/>
                    <a:pt x="0" y="524"/>
                    <a:pt x="0" y="1175"/>
                  </a:cubicBezTo>
                  <a:cubicBezTo>
                    <a:pt x="0" y="1819"/>
                    <a:pt x="524" y="2343"/>
                    <a:pt x="1168" y="2343"/>
                  </a:cubicBezTo>
                  <a:cubicBezTo>
                    <a:pt x="1812" y="2343"/>
                    <a:pt x="2336" y="1819"/>
                    <a:pt x="2336" y="1175"/>
                  </a:cubicBezTo>
                  <a:cubicBezTo>
                    <a:pt x="2336" y="524"/>
                    <a:pt x="1812" y="0"/>
                    <a:pt x="1168" y="0"/>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1975;p25"/>
            <p:cNvSpPr/>
            <p:nvPr/>
          </p:nvSpPr>
          <p:spPr>
            <a:xfrm>
              <a:off x="4729413" y="1966784"/>
              <a:ext cx="200284" cy="171630"/>
            </a:xfrm>
            <a:custGeom>
              <a:avLst/>
              <a:gdLst/>
              <a:ahLst/>
              <a:cxnLst/>
              <a:rect l="l" t="t" r="r" b="b"/>
              <a:pathLst>
                <a:path w="2733" h="2342" extrusionOk="0">
                  <a:moveTo>
                    <a:pt x="1565" y="1"/>
                  </a:moveTo>
                  <a:cubicBezTo>
                    <a:pt x="517" y="1"/>
                    <a:pt x="0" y="1258"/>
                    <a:pt x="734" y="1999"/>
                  </a:cubicBezTo>
                  <a:cubicBezTo>
                    <a:pt x="970" y="2236"/>
                    <a:pt x="1262" y="2341"/>
                    <a:pt x="1549" y="2341"/>
                  </a:cubicBezTo>
                  <a:cubicBezTo>
                    <a:pt x="2151" y="2341"/>
                    <a:pt x="2733" y="1874"/>
                    <a:pt x="2733" y="1168"/>
                  </a:cubicBezTo>
                  <a:cubicBezTo>
                    <a:pt x="2733" y="525"/>
                    <a:pt x="2209" y="1"/>
                    <a:pt x="1565"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1976;p25"/>
            <p:cNvSpPr/>
            <p:nvPr/>
          </p:nvSpPr>
          <p:spPr>
            <a:xfrm>
              <a:off x="4885726" y="2224082"/>
              <a:ext cx="200284" cy="171630"/>
            </a:xfrm>
            <a:custGeom>
              <a:avLst/>
              <a:gdLst/>
              <a:ahLst/>
              <a:cxnLst/>
              <a:rect l="l" t="t" r="r" b="b"/>
              <a:pathLst>
                <a:path w="2733" h="2342" extrusionOk="0">
                  <a:moveTo>
                    <a:pt x="1565" y="0"/>
                  </a:moveTo>
                  <a:cubicBezTo>
                    <a:pt x="525" y="0"/>
                    <a:pt x="1" y="1258"/>
                    <a:pt x="742" y="1999"/>
                  </a:cubicBezTo>
                  <a:cubicBezTo>
                    <a:pt x="978" y="2235"/>
                    <a:pt x="1269" y="2341"/>
                    <a:pt x="1555" y="2341"/>
                  </a:cubicBezTo>
                  <a:cubicBezTo>
                    <a:pt x="2155" y="2341"/>
                    <a:pt x="2733" y="1873"/>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Google Shape;1977;p25"/>
            <p:cNvSpPr/>
            <p:nvPr/>
          </p:nvSpPr>
          <p:spPr>
            <a:xfrm>
              <a:off x="4951022" y="2478083"/>
              <a:ext cx="200284" cy="171704"/>
            </a:xfrm>
            <a:custGeom>
              <a:avLst/>
              <a:gdLst/>
              <a:ahLst/>
              <a:cxnLst/>
              <a:rect l="l" t="t" r="r" b="b"/>
              <a:pathLst>
                <a:path w="2733" h="2343" extrusionOk="0">
                  <a:moveTo>
                    <a:pt x="1565" y="0"/>
                  </a:moveTo>
                  <a:cubicBezTo>
                    <a:pt x="517" y="0"/>
                    <a:pt x="1" y="1258"/>
                    <a:pt x="734" y="1999"/>
                  </a:cubicBezTo>
                  <a:cubicBezTo>
                    <a:pt x="974" y="2236"/>
                    <a:pt x="1268" y="2343"/>
                    <a:pt x="1555" y="2343"/>
                  </a:cubicBezTo>
                  <a:cubicBezTo>
                    <a:pt x="2157" y="2343"/>
                    <a:pt x="2733" y="1877"/>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Google Shape;1978;p25"/>
            <p:cNvSpPr/>
            <p:nvPr/>
          </p:nvSpPr>
          <p:spPr>
            <a:xfrm>
              <a:off x="4932921" y="2750184"/>
              <a:ext cx="200871" cy="171557"/>
            </a:xfrm>
            <a:custGeom>
              <a:avLst/>
              <a:gdLst/>
              <a:ahLst/>
              <a:cxnLst/>
              <a:rect l="l" t="t" r="r" b="b"/>
              <a:pathLst>
                <a:path w="2741" h="2341" extrusionOk="0">
                  <a:moveTo>
                    <a:pt x="1565" y="0"/>
                  </a:moveTo>
                  <a:cubicBezTo>
                    <a:pt x="524" y="0"/>
                    <a:pt x="0" y="1258"/>
                    <a:pt x="742" y="1999"/>
                  </a:cubicBezTo>
                  <a:cubicBezTo>
                    <a:pt x="978" y="2235"/>
                    <a:pt x="1270" y="2341"/>
                    <a:pt x="1556" y="2341"/>
                  </a:cubicBezTo>
                  <a:cubicBezTo>
                    <a:pt x="2159" y="2341"/>
                    <a:pt x="2740" y="1873"/>
                    <a:pt x="2740" y="1168"/>
                  </a:cubicBezTo>
                  <a:cubicBezTo>
                    <a:pt x="2740" y="524"/>
                    <a:pt x="2216"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1979;p25"/>
            <p:cNvSpPr/>
            <p:nvPr/>
          </p:nvSpPr>
          <p:spPr>
            <a:xfrm>
              <a:off x="4862129" y="2992605"/>
              <a:ext cx="200358" cy="171484"/>
            </a:xfrm>
            <a:custGeom>
              <a:avLst/>
              <a:gdLst/>
              <a:ahLst/>
              <a:cxnLst/>
              <a:rect l="l" t="t" r="r" b="b"/>
              <a:pathLst>
                <a:path w="2734" h="2340" extrusionOk="0">
                  <a:moveTo>
                    <a:pt x="1565" y="1"/>
                  </a:moveTo>
                  <a:cubicBezTo>
                    <a:pt x="525" y="1"/>
                    <a:pt x="1" y="1258"/>
                    <a:pt x="734" y="1992"/>
                  </a:cubicBezTo>
                  <a:cubicBezTo>
                    <a:pt x="974" y="2232"/>
                    <a:pt x="1269" y="2339"/>
                    <a:pt x="1557" y="2339"/>
                  </a:cubicBezTo>
                  <a:cubicBezTo>
                    <a:pt x="2158" y="2339"/>
                    <a:pt x="2733" y="1872"/>
                    <a:pt x="2733" y="1168"/>
                  </a:cubicBezTo>
                  <a:cubicBezTo>
                    <a:pt x="2733" y="525"/>
                    <a:pt x="2209" y="1"/>
                    <a:pt x="1565" y="1"/>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1980;p25"/>
            <p:cNvSpPr/>
            <p:nvPr/>
          </p:nvSpPr>
          <p:spPr>
            <a:xfrm>
              <a:off x="4726115" y="3258697"/>
              <a:ext cx="200284" cy="171410"/>
            </a:xfrm>
            <a:custGeom>
              <a:avLst/>
              <a:gdLst/>
              <a:ahLst/>
              <a:cxnLst/>
              <a:rect l="l" t="t" r="r" b="b"/>
              <a:pathLst>
                <a:path w="2733" h="2339" extrusionOk="0">
                  <a:moveTo>
                    <a:pt x="1565" y="0"/>
                  </a:moveTo>
                  <a:cubicBezTo>
                    <a:pt x="524" y="0"/>
                    <a:pt x="0" y="1258"/>
                    <a:pt x="741" y="1991"/>
                  </a:cubicBezTo>
                  <a:cubicBezTo>
                    <a:pt x="979" y="2232"/>
                    <a:pt x="1272" y="2339"/>
                    <a:pt x="1559" y="2339"/>
                  </a:cubicBezTo>
                  <a:cubicBezTo>
                    <a:pt x="2158" y="2339"/>
                    <a:pt x="2733" y="1871"/>
                    <a:pt x="2733" y="1168"/>
                  </a:cubicBezTo>
                  <a:cubicBezTo>
                    <a:pt x="2733" y="524"/>
                    <a:pt x="2209"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1981;p25"/>
            <p:cNvSpPr/>
            <p:nvPr/>
          </p:nvSpPr>
          <p:spPr>
            <a:xfrm>
              <a:off x="4214303" y="1966784"/>
              <a:ext cx="200284" cy="171630"/>
            </a:xfrm>
            <a:custGeom>
              <a:avLst/>
              <a:gdLst/>
              <a:ahLst/>
              <a:cxnLst/>
              <a:rect l="l" t="t" r="r" b="b"/>
              <a:pathLst>
                <a:path w="2733" h="2342" extrusionOk="0">
                  <a:moveTo>
                    <a:pt x="1168" y="1"/>
                  </a:moveTo>
                  <a:cubicBezTo>
                    <a:pt x="524" y="1"/>
                    <a:pt x="0" y="525"/>
                    <a:pt x="0" y="1168"/>
                  </a:cubicBezTo>
                  <a:cubicBezTo>
                    <a:pt x="0" y="1874"/>
                    <a:pt x="578" y="2341"/>
                    <a:pt x="1181" y="2341"/>
                  </a:cubicBezTo>
                  <a:cubicBezTo>
                    <a:pt x="1468" y="2341"/>
                    <a:pt x="1760" y="2236"/>
                    <a:pt x="1999" y="1999"/>
                  </a:cubicBezTo>
                  <a:cubicBezTo>
                    <a:pt x="2733" y="1258"/>
                    <a:pt x="2209" y="1"/>
                    <a:pt x="1168"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7" name="Google Shape;1982;p25"/>
            <p:cNvSpPr/>
            <p:nvPr/>
          </p:nvSpPr>
          <p:spPr>
            <a:xfrm>
              <a:off x="4057403" y="2224082"/>
              <a:ext cx="171777" cy="171191"/>
            </a:xfrm>
            <a:custGeom>
              <a:avLst/>
              <a:gdLst/>
              <a:ahLst/>
              <a:cxnLst/>
              <a:rect l="l" t="t" r="r" b="b"/>
              <a:pathLst>
                <a:path w="2344" h="2336" extrusionOk="0">
                  <a:moveTo>
                    <a:pt x="1176" y="0"/>
                  </a:moveTo>
                  <a:cubicBezTo>
                    <a:pt x="524" y="0"/>
                    <a:pt x="0" y="524"/>
                    <a:pt x="0" y="1168"/>
                  </a:cubicBezTo>
                  <a:cubicBezTo>
                    <a:pt x="0" y="1812"/>
                    <a:pt x="524" y="2336"/>
                    <a:pt x="1176" y="2336"/>
                  </a:cubicBezTo>
                  <a:cubicBezTo>
                    <a:pt x="1819" y="2336"/>
                    <a:pt x="2343" y="1812"/>
                    <a:pt x="2343" y="1168"/>
                  </a:cubicBezTo>
                  <a:cubicBezTo>
                    <a:pt x="2343" y="524"/>
                    <a:pt x="1819" y="0"/>
                    <a:pt x="1176"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8" name="Google Shape;1983;p25"/>
            <p:cNvSpPr/>
            <p:nvPr/>
          </p:nvSpPr>
          <p:spPr>
            <a:xfrm>
              <a:off x="3992694" y="2478083"/>
              <a:ext cx="200284" cy="171704"/>
            </a:xfrm>
            <a:custGeom>
              <a:avLst/>
              <a:gdLst/>
              <a:ahLst/>
              <a:cxnLst/>
              <a:rect l="l" t="t" r="r" b="b"/>
              <a:pathLst>
                <a:path w="2733" h="2343" extrusionOk="0">
                  <a:moveTo>
                    <a:pt x="1168" y="0"/>
                  </a:moveTo>
                  <a:cubicBezTo>
                    <a:pt x="524" y="0"/>
                    <a:pt x="0" y="524"/>
                    <a:pt x="0" y="1168"/>
                  </a:cubicBezTo>
                  <a:cubicBezTo>
                    <a:pt x="0" y="1877"/>
                    <a:pt x="576" y="2343"/>
                    <a:pt x="1175" y="2343"/>
                  </a:cubicBezTo>
                  <a:cubicBezTo>
                    <a:pt x="1462" y="2343"/>
                    <a:pt x="1754" y="2236"/>
                    <a:pt x="1991" y="1999"/>
                  </a:cubicBezTo>
                  <a:cubicBezTo>
                    <a:pt x="2732" y="1258"/>
                    <a:pt x="2208" y="0"/>
                    <a:pt x="116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29" name="Google Shape;1984;p25"/>
            <p:cNvSpPr/>
            <p:nvPr/>
          </p:nvSpPr>
          <p:spPr>
            <a:xfrm>
              <a:off x="4010209" y="2750184"/>
              <a:ext cx="200284" cy="171557"/>
            </a:xfrm>
            <a:custGeom>
              <a:avLst/>
              <a:gdLst/>
              <a:ahLst/>
              <a:cxnLst/>
              <a:rect l="l" t="t" r="r" b="b"/>
              <a:pathLst>
                <a:path w="2733" h="2341" extrusionOk="0">
                  <a:moveTo>
                    <a:pt x="1168" y="0"/>
                  </a:moveTo>
                  <a:cubicBezTo>
                    <a:pt x="525" y="0"/>
                    <a:pt x="1" y="524"/>
                    <a:pt x="1" y="1168"/>
                  </a:cubicBezTo>
                  <a:cubicBezTo>
                    <a:pt x="1" y="1873"/>
                    <a:pt x="578" y="2341"/>
                    <a:pt x="1181" y="2341"/>
                  </a:cubicBezTo>
                  <a:cubicBezTo>
                    <a:pt x="1468" y="2341"/>
                    <a:pt x="1760" y="2235"/>
                    <a:pt x="1999" y="1999"/>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1985;p25"/>
            <p:cNvSpPr/>
            <p:nvPr/>
          </p:nvSpPr>
          <p:spPr>
            <a:xfrm>
              <a:off x="4081000" y="2992605"/>
              <a:ext cx="200797" cy="171484"/>
            </a:xfrm>
            <a:custGeom>
              <a:avLst/>
              <a:gdLst/>
              <a:ahLst/>
              <a:cxnLst/>
              <a:rect l="l" t="t" r="r" b="b"/>
              <a:pathLst>
                <a:path w="2740" h="2340" extrusionOk="0">
                  <a:moveTo>
                    <a:pt x="1175" y="1"/>
                  </a:moveTo>
                  <a:cubicBezTo>
                    <a:pt x="524" y="1"/>
                    <a:pt x="0" y="525"/>
                    <a:pt x="0" y="1168"/>
                  </a:cubicBezTo>
                  <a:cubicBezTo>
                    <a:pt x="0" y="1872"/>
                    <a:pt x="578" y="2339"/>
                    <a:pt x="1180" y="2339"/>
                  </a:cubicBezTo>
                  <a:cubicBezTo>
                    <a:pt x="1468" y="2339"/>
                    <a:pt x="1761" y="2232"/>
                    <a:pt x="1999" y="1992"/>
                  </a:cubicBezTo>
                  <a:cubicBezTo>
                    <a:pt x="2740" y="1258"/>
                    <a:pt x="2216" y="1"/>
                    <a:pt x="117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986;p25"/>
            <p:cNvSpPr/>
            <p:nvPr/>
          </p:nvSpPr>
          <p:spPr>
            <a:xfrm>
              <a:off x="4217015" y="3258697"/>
              <a:ext cx="200284" cy="171410"/>
            </a:xfrm>
            <a:custGeom>
              <a:avLst/>
              <a:gdLst/>
              <a:ahLst/>
              <a:cxnLst/>
              <a:rect l="l" t="t" r="r" b="b"/>
              <a:pathLst>
                <a:path w="2733" h="2339" extrusionOk="0">
                  <a:moveTo>
                    <a:pt x="1168" y="0"/>
                  </a:moveTo>
                  <a:cubicBezTo>
                    <a:pt x="525" y="0"/>
                    <a:pt x="1" y="524"/>
                    <a:pt x="1" y="1168"/>
                  </a:cubicBezTo>
                  <a:cubicBezTo>
                    <a:pt x="1" y="1871"/>
                    <a:pt x="579" y="2339"/>
                    <a:pt x="1180" y="2339"/>
                  </a:cubicBezTo>
                  <a:cubicBezTo>
                    <a:pt x="1468" y="2339"/>
                    <a:pt x="1762" y="2232"/>
                    <a:pt x="1999" y="1991"/>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987;p25"/>
            <p:cNvSpPr/>
            <p:nvPr/>
          </p:nvSpPr>
          <p:spPr>
            <a:xfrm>
              <a:off x="4757920" y="3781501"/>
              <a:ext cx="171777" cy="171777"/>
            </a:xfrm>
            <a:custGeom>
              <a:avLst/>
              <a:gdLst/>
              <a:ahLst/>
              <a:cxnLst/>
              <a:rect l="l" t="t" r="r" b="b"/>
              <a:pathLst>
                <a:path w="2344" h="2344" extrusionOk="0">
                  <a:moveTo>
                    <a:pt x="1168" y="0"/>
                  </a:moveTo>
                  <a:cubicBezTo>
                    <a:pt x="525" y="0"/>
                    <a:pt x="1" y="524"/>
                    <a:pt x="1" y="1175"/>
                  </a:cubicBezTo>
                  <a:cubicBezTo>
                    <a:pt x="1" y="1819"/>
                    <a:pt x="525" y="2343"/>
                    <a:pt x="1168" y="2343"/>
                  </a:cubicBezTo>
                  <a:cubicBezTo>
                    <a:pt x="1820" y="2343"/>
                    <a:pt x="2344" y="1819"/>
                    <a:pt x="2344" y="1175"/>
                  </a:cubicBezTo>
                  <a:cubicBezTo>
                    <a:pt x="2344" y="524"/>
                    <a:pt x="1820"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988;p25"/>
            <p:cNvSpPr/>
            <p:nvPr/>
          </p:nvSpPr>
          <p:spPr>
            <a:xfrm>
              <a:off x="4885726" y="4038726"/>
              <a:ext cx="200284" cy="171777"/>
            </a:xfrm>
            <a:custGeom>
              <a:avLst/>
              <a:gdLst/>
              <a:ahLst/>
              <a:cxnLst/>
              <a:rect l="l" t="t" r="r" b="b"/>
              <a:pathLst>
                <a:path w="2733" h="2344" extrusionOk="0">
                  <a:moveTo>
                    <a:pt x="1565" y="1"/>
                  </a:moveTo>
                  <a:cubicBezTo>
                    <a:pt x="525" y="1"/>
                    <a:pt x="1" y="1258"/>
                    <a:pt x="742" y="2000"/>
                  </a:cubicBezTo>
                  <a:cubicBezTo>
                    <a:pt x="979" y="2237"/>
                    <a:pt x="1271" y="2343"/>
                    <a:pt x="1558" y="2343"/>
                  </a:cubicBezTo>
                  <a:cubicBezTo>
                    <a:pt x="2157" y="2343"/>
                    <a:pt x="2733" y="1878"/>
                    <a:pt x="2733" y="1169"/>
                  </a:cubicBezTo>
                  <a:cubicBezTo>
                    <a:pt x="2733" y="525"/>
                    <a:pt x="2209" y="1"/>
                    <a:pt x="156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989;p25"/>
            <p:cNvSpPr/>
            <p:nvPr/>
          </p:nvSpPr>
          <p:spPr>
            <a:xfrm>
              <a:off x="4951022" y="4292726"/>
              <a:ext cx="200284" cy="171997"/>
            </a:xfrm>
            <a:custGeom>
              <a:avLst/>
              <a:gdLst/>
              <a:ahLst/>
              <a:cxnLst/>
              <a:rect l="l" t="t" r="r" b="b"/>
              <a:pathLst>
                <a:path w="2733" h="2347" extrusionOk="0">
                  <a:moveTo>
                    <a:pt x="1565" y="1"/>
                  </a:moveTo>
                  <a:cubicBezTo>
                    <a:pt x="517" y="1"/>
                    <a:pt x="1" y="1266"/>
                    <a:pt x="734" y="1999"/>
                  </a:cubicBezTo>
                  <a:cubicBezTo>
                    <a:pt x="974" y="2239"/>
                    <a:pt x="1268" y="2347"/>
                    <a:pt x="1557" y="2347"/>
                  </a:cubicBezTo>
                  <a:cubicBezTo>
                    <a:pt x="2158" y="2347"/>
                    <a:pt x="2733" y="1879"/>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990;p25"/>
            <p:cNvSpPr/>
            <p:nvPr/>
          </p:nvSpPr>
          <p:spPr>
            <a:xfrm>
              <a:off x="4932921" y="4564828"/>
              <a:ext cx="200871" cy="171777"/>
            </a:xfrm>
            <a:custGeom>
              <a:avLst/>
              <a:gdLst/>
              <a:ahLst/>
              <a:cxnLst/>
              <a:rect l="l" t="t" r="r" b="b"/>
              <a:pathLst>
                <a:path w="2741" h="2344" extrusionOk="0">
                  <a:moveTo>
                    <a:pt x="1565" y="1"/>
                  </a:moveTo>
                  <a:cubicBezTo>
                    <a:pt x="524" y="1"/>
                    <a:pt x="0" y="1258"/>
                    <a:pt x="742" y="1999"/>
                  </a:cubicBezTo>
                  <a:cubicBezTo>
                    <a:pt x="979" y="2237"/>
                    <a:pt x="1272" y="2343"/>
                    <a:pt x="1560" y="2343"/>
                  </a:cubicBezTo>
                  <a:cubicBezTo>
                    <a:pt x="2161" y="2343"/>
                    <a:pt x="2740" y="1877"/>
                    <a:pt x="2740" y="1168"/>
                  </a:cubicBezTo>
                  <a:cubicBezTo>
                    <a:pt x="2740" y="525"/>
                    <a:pt x="2216"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991;p25"/>
            <p:cNvSpPr/>
            <p:nvPr/>
          </p:nvSpPr>
          <p:spPr>
            <a:xfrm>
              <a:off x="4225809" y="3781501"/>
              <a:ext cx="200871" cy="171997"/>
            </a:xfrm>
            <a:custGeom>
              <a:avLst/>
              <a:gdLst/>
              <a:ahLst/>
              <a:cxnLst/>
              <a:rect l="l" t="t" r="r" b="b"/>
              <a:pathLst>
                <a:path w="2741" h="2347" extrusionOk="0">
                  <a:moveTo>
                    <a:pt x="1176" y="0"/>
                  </a:moveTo>
                  <a:cubicBezTo>
                    <a:pt x="524" y="0"/>
                    <a:pt x="0" y="524"/>
                    <a:pt x="0" y="1175"/>
                  </a:cubicBezTo>
                  <a:cubicBezTo>
                    <a:pt x="0" y="1879"/>
                    <a:pt x="579" y="2346"/>
                    <a:pt x="1180" y="2346"/>
                  </a:cubicBezTo>
                  <a:cubicBezTo>
                    <a:pt x="1468" y="2346"/>
                    <a:pt x="1761" y="2239"/>
                    <a:pt x="1999" y="1999"/>
                  </a:cubicBezTo>
                  <a:cubicBezTo>
                    <a:pt x="2740" y="1265"/>
                    <a:pt x="2216" y="0"/>
                    <a:pt x="1176"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992;p25"/>
            <p:cNvSpPr/>
            <p:nvPr/>
          </p:nvSpPr>
          <p:spPr>
            <a:xfrm>
              <a:off x="4069495" y="4038726"/>
              <a:ext cx="200284" cy="171777"/>
            </a:xfrm>
            <a:custGeom>
              <a:avLst/>
              <a:gdLst/>
              <a:ahLst/>
              <a:cxnLst/>
              <a:rect l="l" t="t" r="r" b="b"/>
              <a:pathLst>
                <a:path w="2733" h="2344" extrusionOk="0">
                  <a:moveTo>
                    <a:pt x="1168" y="1"/>
                  </a:moveTo>
                  <a:cubicBezTo>
                    <a:pt x="524" y="1"/>
                    <a:pt x="0" y="525"/>
                    <a:pt x="0" y="1169"/>
                  </a:cubicBezTo>
                  <a:cubicBezTo>
                    <a:pt x="0" y="1878"/>
                    <a:pt x="576" y="2343"/>
                    <a:pt x="1177" y="2343"/>
                  </a:cubicBezTo>
                  <a:cubicBezTo>
                    <a:pt x="1465" y="2343"/>
                    <a:pt x="1759" y="2237"/>
                    <a:pt x="1999" y="2000"/>
                  </a:cubicBezTo>
                  <a:cubicBezTo>
                    <a:pt x="2732" y="1258"/>
                    <a:pt x="2208"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993;p25"/>
            <p:cNvSpPr/>
            <p:nvPr/>
          </p:nvSpPr>
          <p:spPr>
            <a:xfrm>
              <a:off x="4004199" y="4292726"/>
              <a:ext cx="200284" cy="171997"/>
            </a:xfrm>
            <a:custGeom>
              <a:avLst/>
              <a:gdLst/>
              <a:ahLst/>
              <a:cxnLst/>
              <a:rect l="l" t="t" r="r" b="b"/>
              <a:pathLst>
                <a:path w="2733" h="2347" extrusionOk="0">
                  <a:moveTo>
                    <a:pt x="1176" y="1"/>
                  </a:moveTo>
                  <a:cubicBezTo>
                    <a:pt x="524" y="1"/>
                    <a:pt x="0" y="525"/>
                    <a:pt x="0" y="1176"/>
                  </a:cubicBezTo>
                  <a:cubicBezTo>
                    <a:pt x="0" y="1879"/>
                    <a:pt x="578" y="2347"/>
                    <a:pt x="1180" y="2347"/>
                  </a:cubicBezTo>
                  <a:cubicBezTo>
                    <a:pt x="1468" y="2347"/>
                    <a:pt x="1761" y="2239"/>
                    <a:pt x="1999" y="1999"/>
                  </a:cubicBezTo>
                  <a:cubicBezTo>
                    <a:pt x="2733" y="1266"/>
                    <a:pt x="2216" y="1"/>
                    <a:pt x="1176"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994;p25"/>
            <p:cNvSpPr/>
            <p:nvPr/>
          </p:nvSpPr>
          <p:spPr>
            <a:xfrm>
              <a:off x="4022300" y="4564828"/>
              <a:ext cx="171191" cy="171777"/>
            </a:xfrm>
            <a:custGeom>
              <a:avLst/>
              <a:gdLst/>
              <a:ahLst/>
              <a:cxnLst/>
              <a:rect l="l" t="t" r="r" b="b"/>
              <a:pathLst>
                <a:path w="2336" h="2344" extrusionOk="0">
                  <a:moveTo>
                    <a:pt x="1168" y="1"/>
                  </a:moveTo>
                  <a:cubicBezTo>
                    <a:pt x="524" y="1"/>
                    <a:pt x="0" y="525"/>
                    <a:pt x="0" y="1168"/>
                  </a:cubicBezTo>
                  <a:cubicBezTo>
                    <a:pt x="0" y="1820"/>
                    <a:pt x="524" y="2344"/>
                    <a:pt x="1168" y="2344"/>
                  </a:cubicBezTo>
                  <a:cubicBezTo>
                    <a:pt x="1812" y="2344"/>
                    <a:pt x="2336" y="1820"/>
                    <a:pt x="2336" y="1168"/>
                  </a:cubicBezTo>
                  <a:cubicBezTo>
                    <a:pt x="2336" y="525"/>
                    <a:pt x="1812"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995;p25"/>
            <p:cNvSpPr/>
            <p:nvPr/>
          </p:nvSpPr>
          <p:spPr>
            <a:xfrm>
              <a:off x="4395313" y="1667275"/>
              <a:ext cx="313874" cy="268365"/>
            </a:xfrm>
            <a:custGeom>
              <a:avLst/>
              <a:gdLst/>
              <a:ahLst/>
              <a:cxnLst/>
              <a:rect l="l" t="t" r="r" b="b"/>
              <a:pathLst>
                <a:path w="4283" h="3662" extrusionOk="0">
                  <a:moveTo>
                    <a:pt x="2448" y="0"/>
                  </a:moveTo>
                  <a:cubicBezTo>
                    <a:pt x="816" y="0"/>
                    <a:pt x="1" y="1969"/>
                    <a:pt x="1153" y="3122"/>
                  </a:cubicBezTo>
                  <a:cubicBezTo>
                    <a:pt x="1526" y="3495"/>
                    <a:pt x="1985" y="3662"/>
                    <a:pt x="2435" y="3662"/>
                  </a:cubicBezTo>
                  <a:cubicBezTo>
                    <a:pt x="3378" y="3662"/>
                    <a:pt x="4282" y="2931"/>
                    <a:pt x="4282" y="1827"/>
                  </a:cubicBezTo>
                  <a:cubicBezTo>
                    <a:pt x="4282" y="816"/>
                    <a:pt x="3459" y="0"/>
                    <a:pt x="244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1" name="Google Shape;1996;p25"/>
            <p:cNvSpPr/>
            <p:nvPr/>
          </p:nvSpPr>
          <p:spPr>
            <a:xfrm>
              <a:off x="4429317" y="3478694"/>
              <a:ext cx="294674" cy="268438"/>
            </a:xfrm>
            <a:custGeom>
              <a:avLst/>
              <a:gdLst/>
              <a:ahLst/>
              <a:cxnLst/>
              <a:rect l="l" t="t" r="r" b="b"/>
              <a:pathLst>
                <a:path w="4021" h="3663" extrusionOk="0">
                  <a:moveTo>
                    <a:pt x="2011" y="0"/>
                  </a:moveTo>
                  <a:cubicBezTo>
                    <a:pt x="1543" y="0"/>
                    <a:pt x="1075" y="180"/>
                    <a:pt x="719" y="539"/>
                  </a:cubicBezTo>
                  <a:cubicBezTo>
                    <a:pt x="1" y="1250"/>
                    <a:pt x="1" y="2410"/>
                    <a:pt x="719" y="3129"/>
                  </a:cubicBezTo>
                  <a:cubicBezTo>
                    <a:pt x="1075" y="3485"/>
                    <a:pt x="1543" y="3662"/>
                    <a:pt x="2011" y="3662"/>
                  </a:cubicBezTo>
                  <a:cubicBezTo>
                    <a:pt x="2480" y="3662"/>
                    <a:pt x="2950" y="3485"/>
                    <a:pt x="3309" y="3129"/>
                  </a:cubicBezTo>
                  <a:cubicBezTo>
                    <a:pt x="4020" y="2410"/>
                    <a:pt x="4020" y="1250"/>
                    <a:pt x="3309" y="539"/>
                  </a:cubicBezTo>
                  <a:cubicBezTo>
                    <a:pt x="2950" y="180"/>
                    <a:pt x="2480" y="0"/>
                    <a:pt x="2011"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997;p25"/>
            <p:cNvSpPr/>
            <p:nvPr/>
          </p:nvSpPr>
          <p:spPr>
            <a:xfrm>
              <a:off x="4201112" y="2281683"/>
              <a:ext cx="380782" cy="53277"/>
            </a:xfrm>
            <a:custGeom>
              <a:avLst/>
              <a:gdLst/>
              <a:ahLst/>
              <a:cxnLst/>
              <a:rect l="l" t="t" r="r" b="b"/>
              <a:pathLst>
                <a:path w="5196" h="727" extrusionOk="0">
                  <a:moveTo>
                    <a:pt x="1" y="0"/>
                  </a:moveTo>
                  <a:lnTo>
                    <a:pt x="1" y="726"/>
                  </a:lnTo>
                  <a:lnTo>
                    <a:pt x="5196" y="726"/>
                  </a:lnTo>
                  <a:lnTo>
                    <a:pt x="519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3" name="Google Shape;1998;p25"/>
            <p:cNvSpPr/>
            <p:nvPr/>
          </p:nvSpPr>
          <p:spPr>
            <a:xfrm>
              <a:off x="4563206" y="2281683"/>
              <a:ext cx="381295" cy="53277"/>
            </a:xfrm>
            <a:custGeom>
              <a:avLst/>
              <a:gdLst/>
              <a:ahLst/>
              <a:cxnLst/>
              <a:rect l="l" t="t" r="r" b="b"/>
              <a:pathLst>
                <a:path w="5203" h="727" extrusionOk="0">
                  <a:moveTo>
                    <a:pt x="0" y="0"/>
                  </a:moveTo>
                  <a:lnTo>
                    <a:pt x="0" y="726"/>
                  </a:lnTo>
                  <a:lnTo>
                    <a:pt x="5203" y="726"/>
                  </a:lnTo>
                  <a:lnTo>
                    <a:pt x="5203"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999;p25"/>
            <p:cNvSpPr/>
            <p:nvPr/>
          </p:nvSpPr>
          <p:spPr>
            <a:xfrm>
              <a:off x="4143511" y="2543305"/>
              <a:ext cx="444978" cy="53351"/>
            </a:xfrm>
            <a:custGeom>
              <a:avLst/>
              <a:gdLst/>
              <a:ahLst/>
              <a:cxnLst/>
              <a:rect l="l" t="t" r="r" b="b"/>
              <a:pathLst>
                <a:path w="6072" h="728" extrusionOk="0">
                  <a:moveTo>
                    <a:pt x="1" y="1"/>
                  </a:moveTo>
                  <a:lnTo>
                    <a:pt x="1" y="727"/>
                  </a:lnTo>
                  <a:lnTo>
                    <a:pt x="6071" y="727"/>
                  </a:lnTo>
                  <a:lnTo>
                    <a:pt x="6071"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45" name="Google Shape;2000;p25"/>
            <p:cNvSpPr/>
            <p:nvPr/>
          </p:nvSpPr>
          <p:spPr>
            <a:xfrm>
              <a:off x="4567016" y="2543305"/>
              <a:ext cx="445491" cy="53351"/>
            </a:xfrm>
            <a:custGeom>
              <a:avLst/>
              <a:gdLst/>
              <a:ahLst/>
              <a:cxnLst/>
              <a:rect l="l" t="t" r="r" b="b"/>
              <a:pathLst>
                <a:path w="6079" h="728" extrusionOk="0">
                  <a:moveTo>
                    <a:pt x="1" y="1"/>
                  </a:moveTo>
                  <a:lnTo>
                    <a:pt x="1" y="727"/>
                  </a:lnTo>
                  <a:lnTo>
                    <a:pt x="6079" y="727"/>
                  </a:lnTo>
                  <a:lnTo>
                    <a:pt x="6079"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2001;p25"/>
            <p:cNvSpPr/>
            <p:nvPr/>
          </p:nvSpPr>
          <p:spPr>
            <a:xfrm>
              <a:off x="4567016" y="4618031"/>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2002;p25"/>
            <p:cNvSpPr/>
            <p:nvPr/>
          </p:nvSpPr>
          <p:spPr>
            <a:xfrm>
              <a:off x="4143511" y="4618031"/>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2003;p25"/>
            <p:cNvSpPr/>
            <p:nvPr/>
          </p:nvSpPr>
          <p:spPr>
            <a:xfrm>
              <a:off x="4143511" y="3057388"/>
              <a:ext cx="444978" cy="53277"/>
            </a:xfrm>
            <a:custGeom>
              <a:avLst/>
              <a:gdLst/>
              <a:ahLst/>
              <a:cxnLst/>
              <a:rect l="l" t="t" r="r" b="b"/>
              <a:pathLst>
                <a:path w="6072" h="727" extrusionOk="0">
                  <a:moveTo>
                    <a:pt x="1" y="0"/>
                  </a:moveTo>
                  <a:lnTo>
                    <a:pt x="1" y="726"/>
                  </a:lnTo>
                  <a:lnTo>
                    <a:pt x="6071" y="726"/>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2004;p25"/>
            <p:cNvSpPr/>
            <p:nvPr/>
          </p:nvSpPr>
          <p:spPr>
            <a:xfrm>
              <a:off x="4567016" y="3057388"/>
              <a:ext cx="445491" cy="53277"/>
            </a:xfrm>
            <a:custGeom>
              <a:avLst/>
              <a:gdLst/>
              <a:ahLst/>
              <a:cxnLst/>
              <a:rect l="l" t="t" r="r" b="b"/>
              <a:pathLst>
                <a:path w="6079" h="727" extrusionOk="0">
                  <a:moveTo>
                    <a:pt x="1" y="0"/>
                  </a:moveTo>
                  <a:lnTo>
                    <a:pt x="1" y="726"/>
                  </a:lnTo>
                  <a:lnTo>
                    <a:pt x="6079" y="726"/>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2005;p25"/>
            <p:cNvSpPr/>
            <p:nvPr/>
          </p:nvSpPr>
          <p:spPr>
            <a:xfrm>
              <a:off x="4143511" y="2791296"/>
              <a:ext cx="444978" cy="53277"/>
            </a:xfrm>
            <a:custGeom>
              <a:avLst/>
              <a:gdLst/>
              <a:ahLst/>
              <a:cxnLst/>
              <a:rect l="l" t="t" r="r" b="b"/>
              <a:pathLst>
                <a:path w="6072" h="727" extrusionOk="0">
                  <a:moveTo>
                    <a:pt x="1" y="0"/>
                  </a:moveTo>
                  <a:lnTo>
                    <a:pt x="1" y="727"/>
                  </a:lnTo>
                  <a:lnTo>
                    <a:pt x="6071" y="727"/>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2006;p25"/>
            <p:cNvSpPr/>
            <p:nvPr/>
          </p:nvSpPr>
          <p:spPr>
            <a:xfrm>
              <a:off x="4567016" y="2791296"/>
              <a:ext cx="445491" cy="53277"/>
            </a:xfrm>
            <a:custGeom>
              <a:avLst/>
              <a:gdLst/>
              <a:ahLst/>
              <a:cxnLst/>
              <a:rect l="l" t="t" r="r" b="b"/>
              <a:pathLst>
                <a:path w="6079" h="727" extrusionOk="0">
                  <a:moveTo>
                    <a:pt x="1" y="0"/>
                  </a:moveTo>
                  <a:lnTo>
                    <a:pt x="1" y="727"/>
                  </a:lnTo>
                  <a:lnTo>
                    <a:pt x="6079" y="727"/>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2007;p25"/>
            <p:cNvSpPr/>
            <p:nvPr/>
          </p:nvSpPr>
          <p:spPr>
            <a:xfrm>
              <a:off x="4270218" y="2028782"/>
              <a:ext cx="310576" cy="53277"/>
            </a:xfrm>
            <a:custGeom>
              <a:avLst/>
              <a:gdLst/>
              <a:ahLst/>
              <a:cxnLst/>
              <a:rect l="l" t="t" r="r" b="b"/>
              <a:pathLst>
                <a:path w="4238" h="727" extrusionOk="0">
                  <a:moveTo>
                    <a:pt x="1" y="0"/>
                  </a:moveTo>
                  <a:lnTo>
                    <a:pt x="1" y="727"/>
                  </a:lnTo>
                  <a:lnTo>
                    <a:pt x="4238" y="727"/>
                  </a:lnTo>
                  <a:lnTo>
                    <a:pt x="4238"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5AC9B"/>
                </a:solidFill>
                <a:effectLst/>
                <a:uLnTx/>
                <a:uFillTx/>
              </a:endParaRPr>
            </a:p>
          </p:txBody>
        </p:sp>
        <p:sp>
          <p:nvSpPr>
            <p:cNvPr id="53" name="Google Shape;2008;p25"/>
            <p:cNvSpPr/>
            <p:nvPr/>
          </p:nvSpPr>
          <p:spPr>
            <a:xfrm>
              <a:off x="4565917" y="2028782"/>
              <a:ext cx="310576" cy="53277"/>
            </a:xfrm>
            <a:custGeom>
              <a:avLst/>
              <a:gdLst/>
              <a:ahLst/>
              <a:cxnLst/>
              <a:rect l="l" t="t" r="r" b="b"/>
              <a:pathLst>
                <a:path w="4238" h="727" extrusionOk="0">
                  <a:moveTo>
                    <a:pt x="1" y="0"/>
                  </a:moveTo>
                  <a:lnTo>
                    <a:pt x="1" y="727"/>
                  </a:lnTo>
                  <a:lnTo>
                    <a:pt x="4237" y="727"/>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2009;p25"/>
            <p:cNvSpPr/>
            <p:nvPr/>
          </p:nvSpPr>
          <p:spPr>
            <a:xfrm>
              <a:off x="4270218" y="3319010"/>
              <a:ext cx="310576" cy="53277"/>
            </a:xfrm>
            <a:custGeom>
              <a:avLst/>
              <a:gdLst/>
              <a:ahLst/>
              <a:cxnLst/>
              <a:rect l="l" t="t" r="r" b="b"/>
              <a:pathLst>
                <a:path w="4238" h="727" extrusionOk="0">
                  <a:moveTo>
                    <a:pt x="1" y="1"/>
                  </a:moveTo>
                  <a:lnTo>
                    <a:pt x="1" y="727"/>
                  </a:lnTo>
                  <a:lnTo>
                    <a:pt x="4238" y="727"/>
                  </a:lnTo>
                  <a:lnTo>
                    <a:pt x="4238"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2010;p25"/>
            <p:cNvSpPr/>
            <p:nvPr/>
          </p:nvSpPr>
          <p:spPr>
            <a:xfrm>
              <a:off x="4565917" y="3319010"/>
              <a:ext cx="310576" cy="53277"/>
            </a:xfrm>
            <a:custGeom>
              <a:avLst/>
              <a:gdLst/>
              <a:ahLst/>
              <a:cxnLst/>
              <a:rect l="l" t="t" r="r" b="b"/>
              <a:pathLst>
                <a:path w="4238" h="727" extrusionOk="0">
                  <a:moveTo>
                    <a:pt x="1" y="1"/>
                  </a:moveTo>
                  <a:lnTo>
                    <a:pt x="1" y="727"/>
                  </a:lnTo>
                  <a:lnTo>
                    <a:pt x="4237" y="727"/>
                  </a:lnTo>
                  <a:lnTo>
                    <a:pt x="4237" y="1"/>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2011;p25"/>
            <p:cNvSpPr/>
            <p:nvPr/>
          </p:nvSpPr>
          <p:spPr>
            <a:xfrm>
              <a:off x="4567016" y="4099625"/>
              <a:ext cx="445491" cy="52764"/>
            </a:xfrm>
            <a:custGeom>
              <a:avLst/>
              <a:gdLst/>
              <a:ahLst/>
              <a:cxnLst/>
              <a:rect l="l" t="t" r="r" b="b"/>
              <a:pathLst>
                <a:path w="6079" h="720" extrusionOk="0">
                  <a:moveTo>
                    <a:pt x="1" y="1"/>
                  </a:moveTo>
                  <a:lnTo>
                    <a:pt x="1" y="719"/>
                  </a:lnTo>
                  <a:lnTo>
                    <a:pt x="6079" y="719"/>
                  </a:lnTo>
                  <a:lnTo>
                    <a:pt x="6079"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2012;p25"/>
            <p:cNvSpPr/>
            <p:nvPr/>
          </p:nvSpPr>
          <p:spPr>
            <a:xfrm>
              <a:off x="4143511" y="4099625"/>
              <a:ext cx="444978" cy="52764"/>
            </a:xfrm>
            <a:custGeom>
              <a:avLst/>
              <a:gdLst/>
              <a:ahLst/>
              <a:cxnLst/>
              <a:rect l="l" t="t" r="r" b="b"/>
              <a:pathLst>
                <a:path w="6072" h="720" extrusionOk="0">
                  <a:moveTo>
                    <a:pt x="1" y="1"/>
                  </a:moveTo>
                  <a:lnTo>
                    <a:pt x="1" y="719"/>
                  </a:lnTo>
                  <a:lnTo>
                    <a:pt x="6071" y="719"/>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2013;p25"/>
            <p:cNvSpPr/>
            <p:nvPr/>
          </p:nvSpPr>
          <p:spPr>
            <a:xfrm>
              <a:off x="4567016" y="4365130"/>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2014;p25"/>
            <p:cNvSpPr/>
            <p:nvPr/>
          </p:nvSpPr>
          <p:spPr>
            <a:xfrm>
              <a:off x="4143511" y="4365130"/>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2015;p25"/>
            <p:cNvSpPr/>
            <p:nvPr/>
          </p:nvSpPr>
          <p:spPr>
            <a:xfrm>
              <a:off x="4574711" y="3838003"/>
              <a:ext cx="310576" cy="53277"/>
            </a:xfrm>
            <a:custGeom>
              <a:avLst/>
              <a:gdLst/>
              <a:ahLst/>
              <a:cxnLst/>
              <a:rect l="l" t="t" r="r" b="b"/>
              <a:pathLst>
                <a:path w="4238" h="727" extrusionOk="0">
                  <a:moveTo>
                    <a:pt x="0" y="0"/>
                  </a:moveTo>
                  <a:lnTo>
                    <a:pt x="0" y="726"/>
                  </a:lnTo>
                  <a:lnTo>
                    <a:pt x="4237" y="726"/>
                  </a:lnTo>
                  <a:lnTo>
                    <a:pt x="4237"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2016;p25"/>
            <p:cNvSpPr/>
            <p:nvPr/>
          </p:nvSpPr>
          <p:spPr>
            <a:xfrm>
              <a:off x="4279012" y="3838003"/>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62" name="Rectangle 61"/>
          <p:cNvSpPr/>
          <p:nvPr/>
        </p:nvSpPr>
        <p:spPr>
          <a:xfrm>
            <a:off x="2692788" y="574410"/>
            <a:ext cx="6071954" cy="1420325"/>
          </a:xfrm>
          <a:prstGeom prst="rect">
            <a:avLst/>
          </a:prstGeom>
        </p:spPr>
        <p:txBody>
          <a:bodyPr wrap="square">
            <a:spAutoFit/>
          </a:bodyPr>
          <a:lstStyle/>
          <a:p>
            <a:pPr algn="just">
              <a:lnSpc>
                <a:spcPct val="150000"/>
              </a:lnSpc>
            </a:pPr>
            <a:r>
              <a:rPr lang="vi-VN" sz="2000"/>
              <a:t>Các nhân tố di truyền quy định các kiểu hình của tính trạng màu hoa, tính trạng hoa tím trội hơn so với tính trạng hoa trắng.</a:t>
            </a:r>
            <a:endParaRPr lang="en-US" sz="2000"/>
          </a:p>
        </p:txBody>
      </p:sp>
      <p:sp>
        <p:nvSpPr>
          <p:cNvPr id="63" name="Rectangle 62"/>
          <p:cNvSpPr/>
          <p:nvPr/>
        </p:nvSpPr>
        <p:spPr>
          <a:xfrm>
            <a:off x="2681283" y="3677955"/>
            <a:ext cx="6077964" cy="1015663"/>
          </a:xfrm>
          <a:prstGeom prst="rect">
            <a:avLst/>
          </a:prstGeom>
        </p:spPr>
        <p:txBody>
          <a:bodyPr wrap="square">
            <a:spAutoFit/>
          </a:bodyPr>
          <a:lstStyle/>
          <a:p>
            <a:pPr algn="just">
              <a:lnSpc>
                <a:spcPct val="150000"/>
              </a:lnSpc>
            </a:pPr>
            <a:r>
              <a:rPr lang="en-US" sz="2000"/>
              <a:t>C</a:t>
            </a:r>
            <a:r>
              <a:rPr lang="vi-VN" sz="2000" smtClean="0"/>
              <a:t>ác </a:t>
            </a:r>
            <a:r>
              <a:rPr lang="vi-VN" sz="2000"/>
              <a:t>nhân tố phân li vào giao tử và tổ hợp trong quá trình thụ tinh cho tỉ lệ 3 trội : 1 lặn ở F</a:t>
            </a:r>
            <a:r>
              <a:rPr lang="vi-VN" sz="2000" baseline="-25000"/>
              <a:t>2</a:t>
            </a:r>
            <a:r>
              <a:rPr lang="vi-VN" sz="2000"/>
              <a:t>.</a:t>
            </a:r>
            <a:endParaRPr lang="en-US" sz="2000"/>
          </a:p>
        </p:txBody>
      </p:sp>
      <p:cxnSp>
        <p:nvCxnSpPr>
          <p:cNvPr id="72" name="Google Shape;1954;p25"/>
          <p:cNvCxnSpPr>
            <a:stCxn id="63" idx="1"/>
          </p:cNvCxnSpPr>
          <p:nvPr/>
        </p:nvCxnSpPr>
        <p:spPr>
          <a:xfrm rot="10800000">
            <a:off x="1766705" y="2550713"/>
            <a:ext cx="914578" cy="1635074"/>
          </a:xfrm>
          <a:prstGeom prst="curvedConnector2">
            <a:avLst/>
          </a:prstGeom>
          <a:noFill/>
          <a:ln w="19050" cap="flat" cmpd="sng">
            <a:solidFill>
              <a:schemeClr val="tx2"/>
            </a:solidFill>
            <a:prstDash val="solid"/>
            <a:round/>
            <a:headEnd type="arrow" w="med" len="med"/>
            <a:tailEnd type="none" w="med" len="med"/>
          </a:ln>
        </p:spPr>
      </p:cxnSp>
    </p:spTree>
    <p:extLst>
      <p:ext uri="{BB962C8B-B14F-4D97-AF65-F5344CB8AC3E}">
        <p14:creationId xmlns:p14="http://schemas.microsoft.com/office/powerpoint/2010/main" val="24026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left)">
                                      <p:cBhvr>
                                        <p:cTn id="37" dur="500"/>
                                        <p:tgtEl>
                                          <p:spTgt spid="7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2"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3" name="Google Shape;443;p37"/>
          <p:cNvSpPr/>
          <p:nvPr/>
        </p:nvSpPr>
        <p:spPr>
          <a:xfrm>
            <a:off x="5455723" y="26609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37"/>
          <p:cNvGrpSpPr/>
          <p:nvPr/>
        </p:nvGrpSpPr>
        <p:grpSpPr>
          <a:xfrm>
            <a:off x="5455723" y="765760"/>
            <a:ext cx="2926103" cy="3838232"/>
            <a:chOff x="5504672" y="652635"/>
            <a:chExt cx="2926103" cy="3838232"/>
          </a:xfrm>
        </p:grpSpPr>
        <p:sp>
          <p:nvSpPr>
            <p:cNvPr id="445" name="Google Shape;445;p37"/>
            <p:cNvSpPr/>
            <p:nvPr/>
          </p:nvSpPr>
          <p:spPr>
            <a:xfrm>
              <a:off x="7214256" y="3615108"/>
              <a:ext cx="62178" cy="74035"/>
            </a:xfrm>
            <a:custGeom>
              <a:avLst/>
              <a:gdLst/>
              <a:ahLst/>
              <a:cxnLst/>
              <a:rect l="l" t="t" r="r" b="b"/>
              <a:pathLst>
                <a:path w="414" h="491" extrusionOk="0">
                  <a:moveTo>
                    <a:pt x="392" y="0"/>
                  </a:moveTo>
                  <a:lnTo>
                    <a:pt x="0" y="133"/>
                  </a:lnTo>
                  <a:cubicBezTo>
                    <a:pt x="7" y="252"/>
                    <a:pt x="14" y="371"/>
                    <a:pt x="14" y="490"/>
                  </a:cubicBezTo>
                  <a:lnTo>
                    <a:pt x="392" y="483"/>
                  </a:lnTo>
                  <a:cubicBezTo>
                    <a:pt x="413" y="63"/>
                    <a:pt x="392" y="322"/>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7005045" y="2903705"/>
              <a:ext cx="414367" cy="744275"/>
            </a:xfrm>
            <a:custGeom>
              <a:avLst/>
              <a:gdLst/>
              <a:ahLst/>
              <a:cxnLst/>
              <a:rect l="l" t="t" r="r" b="b"/>
              <a:pathLst>
                <a:path w="2759" h="4936" extrusionOk="0">
                  <a:moveTo>
                    <a:pt x="1386" y="0"/>
                  </a:moveTo>
                  <a:cubicBezTo>
                    <a:pt x="1232" y="1134"/>
                    <a:pt x="994" y="2947"/>
                    <a:pt x="959" y="3143"/>
                  </a:cubicBezTo>
                  <a:cubicBezTo>
                    <a:pt x="903" y="3493"/>
                    <a:pt x="735" y="3731"/>
                    <a:pt x="623" y="4032"/>
                  </a:cubicBezTo>
                  <a:cubicBezTo>
                    <a:pt x="518" y="4319"/>
                    <a:pt x="252" y="4683"/>
                    <a:pt x="189" y="4697"/>
                  </a:cubicBezTo>
                  <a:cubicBezTo>
                    <a:pt x="154" y="4711"/>
                    <a:pt x="56" y="4872"/>
                    <a:pt x="0" y="4935"/>
                  </a:cubicBezTo>
                  <a:lnTo>
                    <a:pt x="903" y="4935"/>
                  </a:lnTo>
                  <a:cubicBezTo>
                    <a:pt x="903" y="4935"/>
                    <a:pt x="910" y="4928"/>
                    <a:pt x="910" y="4921"/>
                  </a:cubicBezTo>
                  <a:cubicBezTo>
                    <a:pt x="1001" y="4830"/>
                    <a:pt x="1148" y="4816"/>
                    <a:pt x="1260" y="4767"/>
                  </a:cubicBezTo>
                  <a:cubicBezTo>
                    <a:pt x="1330" y="4725"/>
                    <a:pt x="1407" y="4704"/>
                    <a:pt x="1491" y="4690"/>
                  </a:cubicBezTo>
                  <a:cubicBezTo>
                    <a:pt x="1519" y="4687"/>
                    <a:pt x="1552" y="4687"/>
                    <a:pt x="1586" y="4687"/>
                  </a:cubicBezTo>
                  <a:cubicBezTo>
                    <a:pt x="1619" y="4687"/>
                    <a:pt x="1652" y="4687"/>
                    <a:pt x="1680" y="4683"/>
                  </a:cubicBezTo>
                  <a:cubicBezTo>
                    <a:pt x="1778" y="4669"/>
                    <a:pt x="1764" y="4711"/>
                    <a:pt x="1750" y="4585"/>
                  </a:cubicBezTo>
                  <a:cubicBezTo>
                    <a:pt x="1743" y="4529"/>
                    <a:pt x="1764" y="4515"/>
                    <a:pt x="1757" y="4438"/>
                  </a:cubicBezTo>
                  <a:cubicBezTo>
                    <a:pt x="1750" y="4368"/>
                    <a:pt x="1708" y="4228"/>
                    <a:pt x="1708" y="4179"/>
                  </a:cubicBezTo>
                  <a:cubicBezTo>
                    <a:pt x="1708" y="4039"/>
                    <a:pt x="1729" y="3899"/>
                    <a:pt x="1764" y="3766"/>
                  </a:cubicBezTo>
                  <a:cubicBezTo>
                    <a:pt x="1813" y="3591"/>
                    <a:pt x="1897" y="3423"/>
                    <a:pt x="2016" y="3283"/>
                  </a:cubicBezTo>
                  <a:cubicBezTo>
                    <a:pt x="2317" y="2933"/>
                    <a:pt x="2506" y="2492"/>
                    <a:pt x="2548" y="2023"/>
                  </a:cubicBezTo>
                  <a:cubicBezTo>
                    <a:pt x="2562" y="1799"/>
                    <a:pt x="2562" y="1561"/>
                    <a:pt x="2548" y="1330"/>
                  </a:cubicBezTo>
                  <a:cubicBezTo>
                    <a:pt x="2534" y="1099"/>
                    <a:pt x="2478" y="798"/>
                    <a:pt x="2520" y="602"/>
                  </a:cubicBezTo>
                  <a:cubicBezTo>
                    <a:pt x="2548" y="469"/>
                    <a:pt x="2625" y="364"/>
                    <a:pt x="2667" y="238"/>
                  </a:cubicBezTo>
                  <a:lnTo>
                    <a:pt x="2758"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6943018" y="3561278"/>
              <a:ext cx="339724" cy="135405"/>
            </a:xfrm>
            <a:custGeom>
              <a:avLst/>
              <a:gdLst/>
              <a:ahLst/>
              <a:cxnLst/>
              <a:rect l="l" t="t" r="r" b="b"/>
              <a:pathLst>
                <a:path w="2262" h="898" extrusionOk="0">
                  <a:moveTo>
                    <a:pt x="2169" y="0"/>
                  </a:moveTo>
                  <a:cubicBezTo>
                    <a:pt x="2141" y="0"/>
                    <a:pt x="2052" y="81"/>
                    <a:pt x="1974" y="105"/>
                  </a:cubicBezTo>
                  <a:cubicBezTo>
                    <a:pt x="1715" y="175"/>
                    <a:pt x="1470" y="287"/>
                    <a:pt x="1239" y="427"/>
                  </a:cubicBezTo>
                  <a:cubicBezTo>
                    <a:pt x="1165" y="479"/>
                    <a:pt x="1078" y="506"/>
                    <a:pt x="990" y="506"/>
                  </a:cubicBezTo>
                  <a:cubicBezTo>
                    <a:pt x="911" y="506"/>
                    <a:pt x="833" y="484"/>
                    <a:pt x="763" y="441"/>
                  </a:cubicBezTo>
                  <a:cubicBezTo>
                    <a:pt x="742" y="434"/>
                    <a:pt x="721" y="420"/>
                    <a:pt x="700" y="399"/>
                  </a:cubicBezTo>
                  <a:cubicBezTo>
                    <a:pt x="672" y="378"/>
                    <a:pt x="658" y="322"/>
                    <a:pt x="630" y="301"/>
                  </a:cubicBezTo>
                  <a:lnTo>
                    <a:pt x="602" y="301"/>
                  </a:lnTo>
                  <a:cubicBezTo>
                    <a:pt x="546" y="336"/>
                    <a:pt x="476" y="315"/>
                    <a:pt x="406" y="329"/>
                  </a:cubicBezTo>
                  <a:cubicBezTo>
                    <a:pt x="329" y="336"/>
                    <a:pt x="0" y="336"/>
                    <a:pt x="98" y="532"/>
                  </a:cubicBezTo>
                  <a:cubicBezTo>
                    <a:pt x="140" y="595"/>
                    <a:pt x="189" y="637"/>
                    <a:pt x="245" y="672"/>
                  </a:cubicBezTo>
                  <a:cubicBezTo>
                    <a:pt x="462" y="763"/>
                    <a:pt x="686" y="833"/>
                    <a:pt x="910" y="889"/>
                  </a:cubicBezTo>
                  <a:cubicBezTo>
                    <a:pt x="943" y="895"/>
                    <a:pt x="974" y="897"/>
                    <a:pt x="1004" y="897"/>
                  </a:cubicBezTo>
                  <a:cubicBezTo>
                    <a:pt x="1290" y="897"/>
                    <a:pt x="1397" y="671"/>
                    <a:pt x="1435" y="651"/>
                  </a:cubicBezTo>
                  <a:cubicBezTo>
                    <a:pt x="1450" y="645"/>
                    <a:pt x="1469" y="642"/>
                    <a:pt x="1492" y="642"/>
                  </a:cubicBezTo>
                  <a:cubicBezTo>
                    <a:pt x="1568" y="642"/>
                    <a:pt x="1681" y="676"/>
                    <a:pt x="1778" y="735"/>
                  </a:cubicBezTo>
                  <a:cubicBezTo>
                    <a:pt x="1838" y="767"/>
                    <a:pt x="1902" y="783"/>
                    <a:pt x="1966" y="783"/>
                  </a:cubicBezTo>
                  <a:cubicBezTo>
                    <a:pt x="2030" y="783"/>
                    <a:pt x="2093" y="767"/>
                    <a:pt x="2149" y="735"/>
                  </a:cubicBezTo>
                  <a:cubicBezTo>
                    <a:pt x="2254" y="658"/>
                    <a:pt x="2261" y="483"/>
                    <a:pt x="2261" y="308"/>
                  </a:cubicBezTo>
                  <a:cubicBezTo>
                    <a:pt x="2247" y="203"/>
                    <a:pt x="2219" y="105"/>
                    <a:pt x="2177" y="7"/>
                  </a:cubicBezTo>
                  <a:cubicBezTo>
                    <a:pt x="2176" y="3"/>
                    <a:pt x="2173" y="0"/>
                    <a:pt x="2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p:nvPr/>
          </p:nvSpPr>
          <p:spPr>
            <a:xfrm>
              <a:off x="7826120" y="2873095"/>
              <a:ext cx="47459" cy="236582"/>
            </a:xfrm>
            <a:custGeom>
              <a:avLst/>
              <a:gdLst/>
              <a:ahLst/>
              <a:cxnLst/>
              <a:rect l="l" t="t" r="r" b="b"/>
              <a:pathLst>
                <a:path w="316" h="1569" extrusionOk="0">
                  <a:moveTo>
                    <a:pt x="315" y="0"/>
                  </a:moveTo>
                  <a:lnTo>
                    <a:pt x="119" y="112"/>
                  </a:lnTo>
                  <a:cubicBezTo>
                    <a:pt x="49" y="154"/>
                    <a:pt x="7" y="231"/>
                    <a:pt x="0" y="308"/>
                  </a:cubicBezTo>
                  <a:cubicBezTo>
                    <a:pt x="0" y="315"/>
                    <a:pt x="0" y="315"/>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7800889" y="2792124"/>
              <a:ext cx="445907" cy="543429"/>
            </a:xfrm>
            <a:custGeom>
              <a:avLst/>
              <a:gdLst/>
              <a:ahLst/>
              <a:cxnLst/>
              <a:rect l="l" t="t" r="r" b="b"/>
              <a:pathLst>
                <a:path w="2969" h="3604" extrusionOk="0">
                  <a:moveTo>
                    <a:pt x="432" y="0"/>
                  </a:moveTo>
                  <a:cubicBezTo>
                    <a:pt x="356" y="0"/>
                    <a:pt x="279" y="17"/>
                    <a:pt x="210" y="54"/>
                  </a:cubicBezTo>
                  <a:lnTo>
                    <a:pt x="0" y="173"/>
                  </a:lnTo>
                  <a:cubicBezTo>
                    <a:pt x="73" y="137"/>
                    <a:pt x="149" y="116"/>
                    <a:pt x="223" y="116"/>
                  </a:cubicBezTo>
                  <a:cubicBezTo>
                    <a:pt x="250" y="116"/>
                    <a:pt x="276" y="119"/>
                    <a:pt x="301" y="124"/>
                  </a:cubicBezTo>
                  <a:cubicBezTo>
                    <a:pt x="378" y="131"/>
                    <a:pt x="448" y="159"/>
                    <a:pt x="511" y="187"/>
                  </a:cubicBezTo>
                  <a:cubicBezTo>
                    <a:pt x="539" y="201"/>
                    <a:pt x="567" y="215"/>
                    <a:pt x="588" y="229"/>
                  </a:cubicBezTo>
                  <a:lnTo>
                    <a:pt x="1947" y="1006"/>
                  </a:lnTo>
                  <a:cubicBezTo>
                    <a:pt x="1996" y="1034"/>
                    <a:pt x="2045" y="1062"/>
                    <a:pt x="2087" y="1097"/>
                  </a:cubicBezTo>
                  <a:cubicBezTo>
                    <a:pt x="2171" y="1160"/>
                    <a:pt x="2241" y="1230"/>
                    <a:pt x="2311" y="1307"/>
                  </a:cubicBezTo>
                  <a:cubicBezTo>
                    <a:pt x="2437" y="1454"/>
                    <a:pt x="2549" y="1622"/>
                    <a:pt x="2626" y="1804"/>
                  </a:cubicBezTo>
                  <a:cubicBezTo>
                    <a:pt x="2668" y="1888"/>
                    <a:pt x="2696" y="1979"/>
                    <a:pt x="2717" y="2070"/>
                  </a:cubicBezTo>
                  <a:cubicBezTo>
                    <a:pt x="2738" y="2154"/>
                    <a:pt x="2759" y="2238"/>
                    <a:pt x="2766" y="2329"/>
                  </a:cubicBezTo>
                  <a:cubicBezTo>
                    <a:pt x="2766" y="2336"/>
                    <a:pt x="2766" y="2343"/>
                    <a:pt x="2766" y="2350"/>
                  </a:cubicBezTo>
                  <a:lnTo>
                    <a:pt x="2766" y="3603"/>
                  </a:lnTo>
                  <a:lnTo>
                    <a:pt x="2962" y="3491"/>
                  </a:lnTo>
                  <a:lnTo>
                    <a:pt x="2962" y="2238"/>
                  </a:lnTo>
                  <a:cubicBezTo>
                    <a:pt x="2969" y="2224"/>
                    <a:pt x="2969" y="2217"/>
                    <a:pt x="2969" y="2210"/>
                  </a:cubicBezTo>
                  <a:cubicBezTo>
                    <a:pt x="2962" y="2119"/>
                    <a:pt x="2948" y="2035"/>
                    <a:pt x="2920" y="1951"/>
                  </a:cubicBezTo>
                  <a:cubicBezTo>
                    <a:pt x="2899" y="1860"/>
                    <a:pt x="2871" y="1776"/>
                    <a:pt x="2836" y="1692"/>
                  </a:cubicBezTo>
                  <a:cubicBezTo>
                    <a:pt x="2752" y="1510"/>
                    <a:pt x="2647" y="1342"/>
                    <a:pt x="2514" y="1188"/>
                  </a:cubicBezTo>
                  <a:cubicBezTo>
                    <a:pt x="2444" y="1118"/>
                    <a:pt x="2374" y="1048"/>
                    <a:pt x="2290" y="985"/>
                  </a:cubicBezTo>
                  <a:cubicBezTo>
                    <a:pt x="2248" y="950"/>
                    <a:pt x="2199" y="915"/>
                    <a:pt x="2150" y="887"/>
                  </a:cubicBezTo>
                  <a:lnTo>
                    <a:pt x="798" y="110"/>
                  </a:lnTo>
                  <a:cubicBezTo>
                    <a:pt x="770" y="96"/>
                    <a:pt x="742" y="82"/>
                    <a:pt x="721" y="75"/>
                  </a:cubicBezTo>
                  <a:cubicBezTo>
                    <a:pt x="651" y="40"/>
                    <a:pt x="581" y="19"/>
                    <a:pt x="504" y="5"/>
                  </a:cubicBezTo>
                  <a:cubicBezTo>
                    <a:pt x="481" y="2"/>
                    <a:pt x="456" y="0"/>
                    <a:pt x="4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7766195" y="2809916"/>
              <a:ext cx="451163" cy="524581"/>
            </a:xfrm>
            <a:custGeom>
              <a:avLst/>
              <a:gdLst/>
              <a:ahLst/>
              <a:cxnLst/>
              <a:rect l="l" t="t" r="r" b="b"/>
              <a:pathLst>
                <a:path w="3004" h="3479" extrusionOk="0">
                  <a:moveTo>
                    <a:pt x="456" y="0"/>
                  </a:moveTo>
                  <a:cubicBezTo>
                    <a:pt x="204" y="0"/>
                    <a:pt x="25" y="183"/>
                    <a:pt x="0" y="503"/>
                  </a:cubicBezTo>
                  <a:lnTo>
                    <a:pt x="0" y="1315"/>
                  </a:lnTo>
                  <a:lnTo>
                    <a:pt x="399" y="1987"/>
                  </a:lnTo>
                  <a:lnTo>
                    <a:pt x="399" y="734"/>
                  </a:lnTo>
                  <a:cubicBezTo>
                    <a:pt x="419" y="586"/>
                    <a:pt x="509" y="503"/>
                    <a:pt x="634" y="503"/>
                  </a:cubicBezTo>
                  <a:cubicBezTo>
                    <a:pt x="692" y="503"/>
                    <a:pt x="757" y="521"/>
                    <a:pt x="826" y="559"/>
                  </a:cubicBezTo>
                  <a:lnTo>
                    <a:pt x="2178" y="1336"/>
                  </a:lnTo>
                  <a:cubicBezTo>
                    <a:pt x="2409" y="1490"/>
                    <a:pt x="2563" y="1728"/>
                    <a:pt x="2605" y="2001"/>
                  </a:cubicBezTo>
                  <a:lnTo>
                    <a:pt x="2605" y="3254"/>
                  </a:lnTo>
                  <a:lnTo>
                    <a:pt x="3004" y="3478"/>
                  </a:lnTo>
                  <a:lnTo>
                    <a:pt x="3004" y="2225"/>
                  </a:lnTo>
                  <a:cubicBezTo>
                    <a:pt x="2969" y="1721"/>
                    <a:pt x="2619" y="1133"/>
                    <a:pt x="2185" y="888"/>
                  </a:cubicBezTo>
                  <a:lnTo>
                    <a:pt x="826" y="111"/>
                  </a:lnTo>
                  <a:cubicBezTo>
                    <a:pt x="693" y="36"/>
                    <a:pt x="568" y="0"/>
                    <a:pt x="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7390877" y="4400698"/>
              <a:ext cx="53767" cy="23070"/>
            </a:xfrm>
            <a:custGeom>
              <a:avLst/>
              <a:gdLst/>
              <a:ahLst/>
              <a:cxnLst/>
              <a:rect l="l" t="t" r="r" b="b"/>
              <a:pathLst>
                <a:path w="358" h="153" extrusionOk="0">
                  <a:moveTo>
                    <a:pt x="283" y="1"/>
                  </a:moveTo>
                  <a:cubicBezTo>
                    <a:pt x="266" y="1"/>
                    <a:pt x="248" y="4"/>
                    <a:pt x="231" y="13"/>
                  </a:cubicBezTo>
                  <a:lnTo>
                    <a:pt x="0" y="139"/>
                  </a:lnTo>
                  <a:cubicBezTo>
                    <a:pt x="20" y="130"/>
                    <a:pt x="39" y="127"/>
                    <a:pt x="57" y="127"/>
                  </a:cubicBezTo>
                  <a:cubicBezTo>
                    <a:pt x="86" y="127"/>
                    <a:pt x="112" y="136"/>
                    <a:pt x="133" y="153"/>
                  </a:cubicBezTo>
                  <a:lnTo>
                    <a:pt x="357" y="27"/>
                  </a:lnTo>
                  <a:cubicBezTo>
                    <a:pt x="336" y="10"/>
                    <a:pt x="31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7"/>
            <p:cNvSpPr/>
            <p:nvPr/>
          </p:nvSpPr>
          <p:spPr>
            <a:xfrm>
              <a:off x="7402441" y="4400396"/>
              <a:ext cx="42203" cy="23372"/>
            </a:xfrm>
            <a:custGeom>
              <a:avLst/>
              <a:gdLst/>
              <a:ahLst/>
              <a:cxnLst/>
              <a:rect l="l" t="t" r="r" b="b"/>
              <a:pathLst>
                <a:path w="281" h="155" extrusionOk="0">
                  <a:moveTo>
                    <a:pt x="224" y="1"/>
                  </a:moveTo>
                  <a:lnTo>
                    <a:pt x="0" y="134"/>
                  </a:lnTo>
                  <a:cubicBezTo>
                    <a:pt x="21" y="141"/>
                    <a:pt x="42"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7391928" y="4399944"/>
              <a:ext cx="44305" cy="21713"/>
            </a:xfrm>
            <a:custGeom>
              <a:avLst/>
              <a:gdLst/>
              <a:ahLst/>
              <a:cxnLst/>
              <a:rect l="l" t="t" r="r" b="b"/>
              <a:pathLst>
                <a:path w="295" h="144" extrusionOk="0">
                  <a:moveTo>
                    <a:pt x="276" y="1"/>
                  </a:moveTo>
                  <a:cubicBezTo>
                    <a:pt x="259" y="1"/>
                    <a:pt x="240" y="7"/>
                    <a:pt x="224" y="18"/>
                  </a:cubicBezTo>
                  <a:lnTo>
                    <a:pt x="9" y="139"/>
                  </a:lnTo>
                  <a:lnTo>
                    <a:pt x="9" y="139"/>
                  </a:lnTo>
                  <a:cubicBezTo>
                    <a:pt x="19" y="134"/>
                    <a:pt x="30" y="132"/>
                    <a:pt x="42" y="132"/>
                  </a:cubicBezTo>
                  <a:cubicBezTo>
                    <a:pt x="52" y="132"/>
                    <a:pt x="62" y="134"/>
                    <a:pt x="70" y="137"/>
                  </a:cubicBezTo>
                  <a:lnTo>
                    <a:pt x="294" y="4"/>
                  </a:lnTo>
                  <a:cubicBezTo>
                    <a:pt x="289" y="2"/>
                    <a:pt x="283" y="1"/>
                    <a:pt x="276" y="1"/>
                  </a:cubicBezTo>
                  <a:close/>
                  <a:moveTo>
                    <a:pt x="9" y="139"/>
                  </a:moveTo>
                  <a:lnTo>
                    <a:pt x="9" y="139"/>
                  </a:lnTo>
                  <a:cubicBezTo>
                    <a:pt x="6" y="140"/>
                    <a:pt x="3" y="142"/>
                    <a:pt x="0" y="144"/>
                  </a:cubicBezTo>
                  <a:lnTo>
                    <a:pt x="9" y="13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7391928" y="4402507"/>
              <a:ext cx="33792" cy="19150"/>
            </a:xfrm>
            <a:custGeom>
              <a:avLst/>
              <a:gdLst/>
              <a:ahLst/>
              <a:cxnLst/>
              <a:rect l="l" t="t" r="r" b="b"/>
              <a:pathLst>
                <a:path w="225" h="127" extrusionOk="0">
                  <a:moveTo>
                    <a:pt x="0" y="127"/>
                  </a:moveTo>
                  <a:lnTo>
                    <a:pt x="224" y="1"/>
                  </a:lnTo>
                  <a:lnTo>
                    <a:pt x="224" y="1"/>
                  </a:lnTo>
                  <a:lnTo>
                    <a:pt x="0" y="127"/>
                  </a:lnTo>
                  <a:lnTo>
                    <a:pt x="0"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7410852" y="4404618"/>
              <a:ext cx="62178" cy="84590"/>
            </a:xfrm>
            <a:custGeom>
              <a:avLst/>
              <a:gdLst/>
              <a:ahLst/>
              <a:cxnLst/>
              <a:rect l="l" t="t" r="r" b="b"/>
              <a:pathLst>
                <a:path w="414" h="561" extrusionOk="0">
                  <a:moveTo>
                    <a:pt x="224" y="1"/>
                  </a:moveTo>
                  <a:lnTo>
                    <a:pt x="0" y="127"/>
                  </a:lnTo>
                  <a:cubicBezTo>
                    <a:pt x="112" y="197"/>
                    <a:pt x="175" y="316"/>
                    <a:pt x="182" y="442"/>
                  </a:cubicBezTo>
                  <a:cubicBezTo>
                    <a:pt x="189" y="491"/>
                    <a:pt x="168" y="533"/>
                    <a:pt x="133" y="561"/>
                  </a:cubicBezTo>
                  <a:lnTo>
                    <a:pt x="357" y="428"/>
                  </a:lnTo>
                  <a:cubicBezTo>
                    <a:pt x="392" y="400"/>
                    <a:pt x="413" y="358"/>
                    <a:pt x="406" y="316"/>
                  </a:cubicBezTo>
                  <a:cubicBezTo>
                    <a:pt x="399" y="183"/>
                    <a:pt x="336" y="64"/>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7430827" y="4431006"/>
              <a:ext cx="42203" cy="58203"/>
            </a:xfrm>
            <a:custGeom>
              <a:avLst/>
              <a:gdLst/>
              <a:ahLst/>
              <a:cxnLst/>
              <a:rect l="l" t="t" r="r" b="b"/>
              <a:pathLst>
                <a:path w="281" h="386" extrusionOk="0">
                  <a:moveTo>
                    <a:pt x="245" y="1"/>
                  </a:moveTo>
                  <a:lnTo>
                    <a:pt x="21" y="127"/>
                  </a:lnTo>
                  <a:cubicBezTo>
                    <a:pt x="42" y="169"/>
                    <a:pt x="49" y="218"/>
                    <a:pt x="49" y="267"/>
                  </a:cubicBezTo>
                  <a:cubicBezTo>
                    <a:pt x="56" y="316"/>
                    <a:pt x="35" y="358"/>
                    <a:pt x="0" y="386"/>
                  </a:cubicBezTo>
                  <a:lnTo>
                    <a:pt x="224" y="253"/>
                  </a:lnTo>
                  <a:cubicBezTo>
                    <a:pt x="259" y="225"/>
                    <a:pt x="280" y="183"/>
                    <a:pt x="273" y="141"/>
                  </a:cubicBezTo>
                  <a:cubicBezTo>
                    <a:pt x="273" y="92"/>
                    <a:pt x="266" y="43"/>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p:nvPr/>
          </p:nvSpPr>
          <p:spPr>
            <a:xfrm>
              <a:off x="7424519" y="4416229"/>
              <a:ext cx="43254" cy="33927"/>
            </a:xfrm>
            <a:custGeom>
              <a:avLst/>
              <a:gdLst/>
              <a:ahLst/>
              <a:cxnLst/>
              <a:rect l="l" t="t" r="r" b="b"/>
              <a:pathLst>
                <a:path w="288" h="225" extrusionOk="0">
                  <a:moveTo>
                    <a:pt x="224" y="1"/>
                  </a:moveTo>
                  <a:lnTo>
                    <a:pt x="0" y="127"/>
                  </a:lnTo>
                  <a:cubicBezTo>
                    <a:pt x="21" y="155"/>
                    <a:pt x="42" y="190"/>
                    <a:pt x="56" y="225"/>
                  </a:cubicBezTo>
                  <a:lnTo>
                    <a:pt x="287" y="99"/>
                  </a:lnTo>
                  <a:cubicBezTo>
                    <a:pt x="266" y="64"/>
                    <a:pt x="245" y="29"/>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7410852" y="4404618"/>
              <a:ext cx="47459" cy="30760"/>
            </a:xfrm>
            <a:custGeom>
              <a:avLst/>
              <a:gdLst/>
              <a:ahLst/>
              <a:cxnLst/>
              <a:rect l="l" t="t" r="r" b="b"/>
              <a:pathLst>
                <a:path w="316" h="204" extrusionOk="0">
                  <a:moveTo>
                    <a:pt x="231" y="1"/>
                  </a:moveTo>
                  <a:lnTo>
                    <a:pt x="0" y="127"/>
                  </a:lnTo>
                  <a:cubicBezTo>
                    <a:pt x="35" y="148"/>
                    <a:pt x="63" y="176"/>
                    <a:pt x="91" y="204"/>
                  </a:cubicBezTo>
                  <a:lnTo>
                    <a:pt x="315" y="78"/>
                  </a:lnTo>
                  <a:cubicBezTo>
                    <a:pt x="294" y="43"/>
                    <a:pt x="259" y="15"/>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7383518" y="4419999"/>
              <a:ext cx="54818" cy="70869"/>
            </a:xfrm>
            <a:custGeom>
              <a:avLst/>
              <a:gdLst/>
              <a:ahLst/>
              <a:cxnLst/>
              <a:rect l="l" t="t" r="r" b="b"/>
              <a:pathLst>
                <a:path w="365" h="470" extrusionOk="0">
                  <a:moveTo>
                    <a:pt x="101" y="0"/>
                  </a:moveTo>
                  <a:cubicBezTo>
                    <a:pt x="42" y="0"/>
                    <a:pt x="0" y="46"/>
                    <a:pt x="0" y="130"/>
                  </a:cubicBezTo>
                  <a:cubicBezTo>
                    <a:pt x="7" y="256"/>
                    <a:pt x="70" y="375"/>
                    <a:pt x="182" y="445"/>
                  </a:cubicBezTo>
                  <a:cubicBezTo>
                    <a:pt x="213" y="461"/>
                    <a:pt x="242" y="469"/>
                    <a:pt x="267" y="469"/>
                  </a:cubicBezTo>
                  <a:cubicBezTo>
                    <a:pt x="326" y="469"/>
                    <a:pt x="364" y="424"/>
                    <a:pt x="364" y="340"/>
                  </a:cubicBezTo>
                  <a:cubicBezTo>
                    <a:pt x="357" y="214"/>
                    <a:pt x="294" y="95"/>
                    <a:pt x="182" y="25"/>
                  </a:cubicBezTo>
                  <a:cubicBezTo>
                    <a:pt x="153" y="8"/>
                    <a:pt x="126"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7888148" y="4128380"/>
              <a:ext cx="53767" cy="23070"/>
            </a:xfrm>
            <a:custGeom>
              <a:avLst/>
              <a:gdLst/>
              <a:ahLst/>
              <a:cxnLst/>
              <a:rect l="l" t="t" r="r" b="b"/>
              <a:pathLst>
                <a:path w="358" h="153" extrusionOk="0">
                  <a:moveTo>
                    <a:pt x="279" y="0"/>
                  </a:moveTo>
                  <a:cubicBezTo>
                    <a:pt x="260" y="0"/>
                    <a:pt x="241" y="4"/>
                    <a:pt x="224" y="13"/>
                  </a:cubicBezTo>
                  <a:lnTo>
                    <a:pt x="0" y="139"/>
                  </a:lnTo>
                  <a:cubicBezTo>
                    <a:pt x="17" y="130"/>
                    <a:pt x="35" y="126"/>
                    <a:pt x="53" y="126"/>
                  </a:cubicBezTo>
                  <a:cubicBezTo>
                    <a:pt x="80" y="126"/>
                    <a:pt x="108" y="136"/>
                    <a:pt x="133" y="153"/>
                  </a:cubicBezTo>
                  <a:lnTo>
                    <a:pt x="357" y="27"/>
                  </a:lnTo>
                  <a:cubicBezTo>
                    <a:pt x="336" y="10"/>
                    <a:pt x="307"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7899712" y="4128079"/>
              <a:ext cx="42203" cy="23372"/>
            </a:xfrm>
            <a:custGeom>
              <a:avLst/>
              <a:gdLst/>
              <a:ahLst/>
              <a:cxnLst/>
              <a:rect l="l" t="t" r="r" b="b"/>
              <a:pathLst>
                <a:path w="281" h="155" extrusionOk="0">
                  <a:moveTo>
                    <a:pt x="224" y="1"/>
                  </a:moveTo>
                  <a:lnTo>
                    <a:pt x="0" y="134"/>
                  </a:lnTo>
                  <a:cubicBezTo>
                    <a:pt x="21" y="134"/>
                    <a:pt x="35"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7889199" y="4127626"/>
              <a:ext cx="44305" cy="21713"/>
            </a:xfrm>
            <a:custGeom>
              <a:avLst/>
              <a:gdLst/>
              <a:ahLst/>
              <a:cxnLst/>
              <a:rect l="l" t="t" r="r" b="b"/>
              <a:pathLst>
                <a:path w="295" h="144" extrusionOk="0">
                  <a:moveTo>
                    <a:pt x="275" y="1"/>
                  </a:moveTo>
                  <a:cubicBezTo>
                    <a:pt x="258" y="1"/>
                    <a:pt x="239" y="6"/>
                    <a:pt x="224" y="11"/>
                  </a:cubicBezTo>
                  <a:lnTo>
                    <a:pt x="7" y="140"/>
                  </a:lnTo>
                  <a:lnTo>
                    <a:pt x="7" y="140"/>
                  </a:lnTo>
                  <a:cubicBezTo>
                    <a:pt x="17" y="134"/>
                    <a:pt x="28" y="132"/>
                    <a:pt x="39" y="132"/>
                  </a:cubicBezTo>
                  <a:cubicBezTo>
                    <a:pt x="48" y="132"/>
                    <a:pt x="59" y="134"/>
                    <a:pt x="70" y="137"/>
                  </a:cubicBezTo>
                  <a:lnTo>
                    <a:pt x="294" y="4"/>
                  </a:lnTo>
                  <a:cubicBezTo>
                    <a:pt x="288" y="2"/>
                    <a:pt x="282" y="1"/>
                    <a:pt x="275" y="1"/>
                  </a:cubicBezTo>
                  <a:close/>
                  <a:moveTo>
                    <a:pt x="7" y="140"/>
                  </a:moveTo>
                  <a:cubicBezTo>
                    <a:pt x="5" y="141"/>
                    <a:pt x="3" y="142"/>
                    <a:pt x="0" y="144"/>
                  </a:cubicBezTo>
                  <a:lnTo>
                    <a:pt x="7" y="14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7"/>
            <p:cNvSpPr/>
            <p:nvPr/>
          </p:nvSpPr>
          <p:spPr>
            <a:xfrm>
              <a:off x="7889199" y="4129134"/>
              <a:ext cx="33792" cy="20205"/>
            </a:xfrm>
            <a:custGeom>
              <a:avLst/>
              <a:gdLst/>
              <a:ahLst/>
              <a:cxnLst/>
              <a:rect l="l" t="t" r="r" b="b"/>
              <a:pathLst>
                <a:path w="225" h="134" extrusionOk="0">
                  <a:moveTo>
                    <a:pt x="0" y="134"/>
                  </a:moveTo>
                  <a:lnTo>
                    <a:pt x="224" y="1"/>
                  </a:lnTo>
                  <a:lnTo>
                    <a:pt x="224" y="1"/>
                  </a:lnTo>
                  <a:lnTo>
                    <a:pt x="0" y="134"/>
                  </a:lnTo>
                  <a:lnTo>
                    <a:pt x="0" y="13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7"/>
            <p:cNvSpPr/>
            <p:nvPr/>
          </p:nvSpPr>
          <p:spPr>
            <a:xfrm>
              <a:off x="7908123" y="4132301"/>
              <a:ext cx="62178" cy="84590"/>
            </a:xfrm>
            <a:custGeom>
              <a:avLst/>
              <a:gdLst/>
              <a:ahLst/>
              <a:cxnLst/>
              <a:rect l="l" t="t" r="r" b="b"/>
              <a:pathLst>
                <a:path w="414" h="561" extrusionOk="0">
                  <a:moveTo>
                    <a:pt x="224" y="1"/>
                  </a:moveTo>
                  <a:lnTo>
                    <a:pt x="0" y="127"/>
                  </a:lnTo>
                  <a:cubicBezTo>
                    <a:pt x="105" y="197"/>
                    <a:pt x="175" y="316"/>
                    <a:pt x="182" y="442"/>
                  </a:cubicBezTo>
                  <a:cubicBezTo>
                    <a:pt x="189" y="491"/>
                    <a:pt x="168" y="533"/>
                    <a:pt x="126" y="561"/>
                  </a:cubicBezTo>
                  <a:lnTo>
                    <a:pt x="358" y="428"/>
                  </a:lnTo>
                  <a:cubicBezTo>
                    <a:pt x="393" y="400"/>
                    <a:pt x="414" y="358"/>
                    <a:pt x="407" y="316"/>
                  </a:cubicBezTo>
                  <a:cubicBezTo>
                    <a:pt x="400" y="183"/>
                    <a:pt x="337" y="64"/>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7927046" y="4158688"/>
              <a:ext cx="43254" cy="58203"/>
            </a:xfrm>
            <a:custGeom>
              <a:avLst/>
              <a:gdLst/>
              <a:ahLst/>
              <a:cxnLst/>
              <a:rect l="l" t="t" r="r" b="b"/>
              <a:pathLst>
                <a:path w="288" h="386" extrusionOk="0">
                  <a:moveTo>
                    <a:pt x="253" y="1"/>
                  </a:moveTo>
                  <a:lnTo>
                    <a:pt x="21" y="127"/>
                  </a:lnTo>
                  <a:cubicBezTo>
                    <a:pt x="42" y="176"/>
                    <a:pt x="56" y="218"/>
                    <a:pt x="56" y="267"/>
                  </a:cubicBezTo>
                  <a:cubicBezTo>
                    <a:pt x="63" y="316"/>
                    <a:pt x="42" y="358"/>
                    <a:pt x="0" y="386"/>
                  </a:cubicBezTo>
                  <a:lnTo>
                    <a:pt x="232" y="253"/>
                  </a:lnTo>
                  <a:cubicBezTo>
                    <a:pt x="267" y="225"/>
                    <a:pt x="288" y="183"/>
                    <a:pt x="281" y="141"/>
                  </a:cubicBezTo>
                  <a:cubicBezTo>
                    <a:pt x="281" y="92"/>
                    <a:pt x="274" y="43"/>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7921790" y="4143911"/>
              <a:ext cx="43254" cy="33927"/>
            </a:xfrm>
            <a:custGeom>
              <a:avLst/>
              <a:gdLst/>
              <a:ahLst/>
              <a:cxnLst/>
              <a:rect l="l" t="t" r="r" b="b"/>
              <a:pathLst>
                <a:path w="288" h="225" extrusionOk="0">
                  <a:moveTo>
                    <a:pt x="225" y="1"/>
                  </a:moveTo>
                  <a:lnTo>
                    <a:pt x="0" y="127"/>
                  </a:lnTo>
                  <a:cubicBezTo>
                    <a:pt x="21" y="155"/>
                    <a:pt x="42" y="190"/>
                    <a:pt x="56" y="225"/>
                  </a:cubicBezTo>
                  <a:lnTo>
                    <a:pt x="288" y="99"/>
                  </a:lnTo>
                  <a:cubicBezTo>
                    <a:pt x="267" y="64"/>
                    <a:pt x="246" y="29"/>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7908123" y="4132301"/>
              <a:ext cx="47459" cy="30760"/>
            </a:xfrm>
            <a:custGeom>
              <a:avLst/>
              <a:gdLst/>
              <a:ahLst/>
              <a:cxnLst/>
              <a:rect l="l" t="t" r="r" b="b"/>
              <a:pathLst>
                <a:path w="316" h="204" extrusionOk="0">
                  <a:moveTo>
                    <a:pt x="224" y="1"/>
                  </a:moveTo>
                  <a:lnTo>
                    <a:pt x="0" y="127"/>
                  </a:lnTo>
                  <a:cubicBezTo>
                    <a:pt x="35" y="148"/>
                    <a:pt x="63" y="176"/>
                    <a:pt x="91" y="204"/>
                  </a:cubicBezTo>
                  <a:lnTo>
                    <a:pt x="316" y="78"/>
                  </a:lnTo>
                  <a:cubicBezTo>
                    <a:pt x="287" y="43"/>
                    <a:pt x="259" y="15"/>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7880788" y="4147681"/>
              <a:ext cx="54818" cy="70567"/>
            </a:xfrm>
            <a:custGeom>
              <a:avLst/>
              <a:gdLst/>
              <a:ahLst/>
              <a:cxnLst/>
              <a:rect l="l" t="t" r="r" b="b"/>
              <a:pathLst>
                <a:path w="365" h="468" extrusionOk="0">
                  <a:moveTo>
                    <a:pt x="98" y="0"/>
                  </a:moveTo>
                  <a:cubicBezTo>
                    <a:pt x="39" y="0"/>
                    <a:pt x="0" y="46"/>
                    <a:pt x="0" y="130"/>
                  </a:cubicBezTo>
                  <a:cubicBezTo>
                    <a:pt x="7" y="256"/>
                    <a:pt x="70" y="375"/>
                    <a:pt x="182" y="445"/>
                  </a:cubicBezTo>
                  <a:cubicBezTo>
                    <a:pt x="210" y="460"/>
                    <a:pt x="237" y="468"/>
                    <a:pt x="261" y="468"/>
                  </a:cubicBezTo>
                  <a:cubicBezTo>
                    <a:pt x="321" y="468"/>
                    <a:pt x="364" y="420"/>
                    <a:pt x="364" y="340"/>
                  </a:cubicBezTo>
                  <a:cubicBezTo>
                    <a:pt x="357" y="214"/>
                    <a:pt x="287" y="95"/>
                    <a:pt x="182" y="25"/>
                  </a:cubicBezTo>
                  <a:cubicBezTo>
                    <a:pt x="152" y="8"/>
                    <a:pt x="123"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7908123" y="4399341"/>
              <a:ext cx="53767" cy="23372"/>
            </a:xfrm>
            <a:custGeom>
              <a:avLst/>
              <a:gdLst/>
              <a:ahLst/>
              <a:cxnLst/>
              <a:rect l="l" t="t" r="r" b="b"/>
              <a:pathLst>
                <a:path w="358" h="155" extrusionOk="0">
                  <a:moveTo>
                    <a:pt x="69" y="0"/>
                  </a:moveTo>
                  <a:cubicBezTo>
                    <a:pt x="44" y="0"/>
                    <a:pt x="20" y="9"/>
                    <a:pt x="0" y="29"/>
                  </a:cubicBezTo>
                  <a:lnTo>
                    <a:pt x="224" y="155"/>
                  </a:lnTo>
                  <a:cubicBezTo>
                    <a:pt x="246" y="138"/>
                    <a:pt x="272" y="129"/>
                    <a:pt x="300" y="129"/>
                  </a:cubicBezTo>
                  <a:cubicBezTo>
                    <a:pt x="319" y="129"/>
                    <a:pt x="338" y="132"/>
                    <a:pt x="358" y="141"/>
                  </a:cubicBezTo>
                  <a:lnTo>
                    <a:pt x="126" y="15"/>
                  </a:lnTo>
                  <a:cubicBezTo>
                    <a:pt x="108" y="6"/>
                    <a:pt x="88"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7"/>
            <p:cNvSpPr/>
            <p:nvPr/>
          </p:nvSpPr>
          <p:spPr>
            <a:xfrm>
              <a:off x="7908123" y="4399341"/>
              <a:ext cx="42203" cy="22316"/>
            </a:xfrm>
            <a:custGeom>
              <a:avLst/>
              <a:gdLst/>
              <a:ahLst/>
              <a:cxnLst/>
              <a:rect l="l" t="t" r="r" b="b"/>
              <a:pathLst>
                <a:path w="281" h="148" extrusionOk="0">
                  <a:moveTo>
                    <a:pt x="56" y="1"/>
                  </a:moveTo>
                  <a:cubicBezTo>
                    <a:pt x="35" y="1"/>
                    <a:pt x="14" y="8"/>
                    <a:pt x="0" y="22"/>
                  </a:cubicBezTo>
                  <a:lnTo>
                    <a:pt x="224" y="148"/>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7"/>
            <p:cNvSpPr/>
            <p:nvPr/>
          </p:nvSpPr>
          <p:spPr>
            <a:xfrm>
              <a:off x="7916533" y="4398738"/>
              <a:ext cx="44305" cy="20808"/>
            </a:xfrm>
            <a:custGeom>
              <a:avLst/>
              <a:gdLst/>
              <a:ahLst/>
              <a:cxnLst/>
              <a:rect l="l" t="t" r="r" b="b"/>
              <a:pathLst>
                <a:path w="295" h="138" extrusionOk="0">
                  <a:moveTo>
                    <a:pt x="29" y="0"/>
                  </a:moveTo>
                  <a:cubicBezTo>
                    <a:pt x="19" y="0"/>
                    <a:pt x="9" y="2"/>
                    <a:pt x="0" y="5"/>
                  </a:cubicBezTo>
                  <a:lnTo>
                    <a:pt x="224" y="131"/>
                  </a:lnTo>
                  <a:cubicBezTo>
                    <a:pt x="231" y="129"/>
                    <a:pt x="237" y="128"/>
                    <a:pt x="244" y="128"/>
                  </a:cubicBezTo>
                  <a:cubicBezTo>
                    <a:pt x="261" y="128"/>
                    <a:pt x="280" y="133"/>
                    <a:pt x="295" y="138"/>
                  </a:cubicBezTo>
                  <a:lnTo>
                    <a:pt x="70" y="12"/>
                  </a:lnTo>
                  <a:cubicBezTo>
                    <a:pt x="58" y="4"/>
                    <a:pt x="43"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7927046" y="4400396"/>
              <a:ext cx="33792" cy="19150"/>
            </a:xfrm>
            <a:custGeom>
              <a:avLst/>
              <a:gdLst/>
              <a:ahLst/>
              <a:cxnLst/>
              <a:rect l="l" t="t" r="r" b="b"/>
              <a:pathLst>
                <a:path w="225" h="127" extrusionOk="0">
                  <a:moveTo>
                    <a:pt x="225" y="127"/>
                  </a:moveTo>
                  <a:lnTo>
                    <a:pt x="0" y="1"/>
                  </a:lnTo>
                  <a:lnTo>
                    <a:pt x="0" y="1"/>
                  </a:lnTo>
                  <a:lnTo>
                    <a:pt x="225" y="127"/>
                  </a:lnTo>
                  <a:lnTo>
                    <a:pt x="225"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7879737" y="4402507"/>
              <a:ext cx="62178" cy="84590"/>
            </a:xfrm>
            <a:custGeom>
              <a:avLst/>
              <a:gdLst/>
              <a:ahLst/>
              <a:cxnLst/>
              <a:rect l="l" t="t" r="r" b="b"/>
              <a:pathLst>
                <a:path w="414" h="561" extrusionOk="0">
                  <a:moveTo>
                    <a:pt x="189" y="1"/>
                  </a:moveTo>
                  <a:cubicBezTo>
                    <a:pt x="77" y="71"/>
                    <a:pt x="14" y="183"/>
                    <a:pt x="7" y="316"/>
                  </a:cubicBezTo>
                  <a:cubicBezTo>
                    <a:pt x="0" y="358"/>
                    <a:pt x="21" y="407"/>
                    <a:pt x="56" y="428"/>
                  </a:cubicBezTo>
                  <a:lnTo>
                    <a:pt x="280" y="561"/>
                  </a:lnTo>
                  <a:cubicBezTo>
                    <a:pt x="245" y="533"/>
                    <a:pt x="224" y="491"/>
                    <a:pt x="231" y="442"/>
                  </a:cubicBezTo>
                  <a:cubicBezTo>
                    <a:pt x="238" y="316"/>
                    <a:pt x="301" y="197"/>
                    <a:pt x="413" y="127"/>
                  </a:cubicBezTo>
                  <a:lnTo>
                    <a:pt x="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7879737" y="4428895"/>
              <a:ext cx="42203" cy="58203"/>
            </a:xfrm>
            <a:custGeom>
              <a:avLst/>
              <a:gdLst/>
              <a:ahLst/>
              <a:cxnLst/>
              <a:rect l="l" t="t" r="r" b="b"/>
              <a:pathLst>
                <a:path w="281" h="386" extrusionOk="0">
                  <a:moveTo>
                    <a:pt x="35" y="1"/>
                  </a:moveTo>
                  <a:cubicBezTo>
                    <a:pt x="14" y="43"/>
                    <a:pt x="7" y="92"/>
                    <a:pt x="7" y="141"/>
                  </a:cubicBezTo>
                  <a:cubicBezTo>
                    <a:pt x="0" y="183"/>
                    <a:pt x="21" y="232"/>
                    <a:pt x="56" y="253"/>
                  </a:cubicBezTo>
                  <a:lnTo>
                    <a:pt x="280" y="386"/>
                  </a:lnTo>
                  <a:cubicBezTo>
                    <a:pt x="245" y="358"/>
                    <a:pt x="224" y="316"/>
                    <a:pt x="231" y="267"/>
                  </a:cubicBezTo>
                  <a:cubicBezTo>
                    <a:pt x="231" y="218"/>
                    <a:pt x="238" y="176"/>
                    <a:pt x="259"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7886045" y="4414118"/>
              <a:ext cx="43254" cy="34982"/>
            </a:xfrm>
            <a:custGeom>
              <a:avLst/>
              <a:gdLst/>
              <a:ahLst/>
              <a:cxnLst/>
              <a:rect l="l" t="t" r="r" b="b"/>
              <a:pathLst>
                <a:path w="288" h="232" extrusionOk="0">
                  <a:moveTo>
                    <a:pt x="63" y="1"/>
                  </a:moveTo>
                  <a:cubicBezTo>
                    <a:pt x="35" y="29"/>
                    <a:pt x="14" y="64"/>
                    <a:pt x="0" y="99"/>
                  </a:cubicBezTo>
                  <a:lnTo>
                    <a:pt x="224" y="232"/>
                  </a:lnTo>
                  <a:cubicBezTo>
                    <a:pt x="238" y="197"/>
                    <a:pt x="259" y="162"/>
                    <a:pt x="287" y="134"/>
                  </a:cubicBezTo>
                  <a:lnTo>
                    <a:pt x="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7894456" y="4402507"/>
              <a:ext cx="47459" cy="31816"/>
            </a:xfrm>
            <a:custGeom>
              <a:avLst/>
              <a:gdLst/>
              <a:ahLst/>
              <a:cxnLst/>
              <a:rect l="l" t="t" r="r" b="b"/>
              <a:pathLst>
                <a:path w="316" h="211" extrusionOk="0">
                  <a:moveTo>
                    <a:pt x="84" y="1"/>
                  </a:moveTo>
                  <a:cubicBezTo>
                    <a:pt x="56" y="22"/>
                    <a:pt x="21" y="50"/>
                    <a:pt x="0" y="78"/>
                  </a:cubicBezTo>
                  <a:lnTo>
                    <a:pt x="224" y="211"/>
                  </a:lnTo>
                  <a:cubicBezTo>
                    <a:pt x="252" y="176"/>
                    <a:pt x="280" y="148"/>
                    <a:pt x="315" y="127"/>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7"/>
            <p:cNvSpPr/>
            <p:nvPr/>
          </p:nvSpPr>
          <p:spPr>
            <a:xfrm>
              <a:off x="7914430" y="4418038"/>
              <a:ext cx="54818" cy="71171"/>
            </a:xfrm>
            <a:custGeom>
              <a:avLst/>
              <a:gdLst/>
              <a:ahLst/>
              <a:cxnLst/>
              <a:rect l="l" t="t" r="r" b="b"/>
              <a:pathLst>
                <a:path w="365" h="472" extrusionOk="0">
                  <a:moveTo>
                    <a:pt x="261" y="0"/>
                  </a:moveTo>
                  <a:cubicBezTo>
                    <a:pt x="237" y="0"/>
                    <a:pt x="210" y="8"/>
                    <a:pt x="182" y="24"/>
                  </a:cubicBezTo>
                  <a:cubicBezTo>
                    <a:pt x="70" y="94"/>
                    <a:pt x="7" y="213"/>
                    <a:pt x="0" y="339"/>
                  </a:cubicBezTo>
                  <a:cubicBezTo>
                    <a:pt x="0" y="422"/>
                    <a:pt x="42" y="471"/>
                    <a:pt x="100" y="471"/>
                  </a:cubicBezTo>
                  <a:cubicBezTo>
                    <a:pt x="125" y="471"/>
                    <a:pt x="153" y="463"/>
                    <a:pt x="182" y="444"/>
                  </a:cubicBezTo>
                  <a:cubicBezTo>
                    <a:pt x="288" y="374"/>
                    <a:pt x="358" y="262"/>
                    <a:pt x="365" y="129"/>
                  </a:cubicBezTo>
                  <a:cubicBezTo>
                    <a:pt x="365" y="48"/>
                    <a:pt x="321"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7"/>
            <p:cNvSpPr/>
            <p:nvPr/>
          </p:nvSpPr>
          <p:spPr>
            <a:xfrm>
              <a:off x="7407698" y="4125214"/>
              <a:ext cx="53767" cy="24126"/>
            </a:xfrm>
            <a:custGeom>
              <a:avLst/>
              <a:gdLst/>
              <a:ahLst/>
              <a:cxnLst/>
              <a:rect l="l" t="t" r="r" b="b"/>
              <a:pathLst>
                <a:path w="358" h="160" extrusionOk="0">
                  <a:moveTo>
                    <a:pt x="75" y="0"/>
                  </a:moveTo>
                  <a:cubicBezTo>
                    <a:pt x="48" y="0"/>
                    <a:pt x="21" y="10"/>
                    <a:pt x="0" y="27"/>
                  </a:cubicBezTo>
                  <a:lnTo>
                    <a:pt x="224" y="160"/>
                  </a:lnTo>
                  <a:cubicBezTo>
                    <a:pt x="245" y="143"/>
                    <a:pt x="274" y="133"/>
                    <a:pt x="303" y="133"/>
                  </a:cubicBezTo>
                  <a:cubicBezTo>
                    <a:pt x="322" y="133"/>
                    <a:pt x="341" y="137"/>
                    <a:pt x="357" y="146"/>
                  </a:cubicBezTo>
                  <a:lnTo>
                    <a:pt x="126" y="13"/>
                  </a:lnTo>
                  <a:cubicBezTo>
                    <a:pt x="110" y="4"/>
                    <a:pt x="92"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7407698" y="4125968"/>
              <a:ext cx="42203" cy="23372"/>
            </a:xfrm>
            <a:custGeom>
              <a:avLst/>
              <a:gdLst/>
              <a:ahLst/>
              <a:cxnLst/>
              <a:rect l="l" t="t" r="r" b="b"/>
              <a:pathLst>
                <a:path w="281" h="155" extrusionOk="0">
                  <a:moveTo>
                    <a:pt x="56" y="1"/>
                  </a:moveTo>
                  <a:cubicBezTo>
                    <a:pt x="35" y="1"/>
                    <a:pt x="14" y="15"/>
                    <a:pt x="0" y="22"/>
                  </a:cubicBezTo>
                  <a:lnTo>
                    <a:pt x="224" y="155"/>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7416108" y="4125365"/>
              <a:ext cx="44305" cy="21864"/>
            </a:xfrm>
            <a:custGeom>
              <a:avLst/>
              <a:gdLst/>
              <a:ahLst/>
              <a:cxnLst/>
              <a:rect l="l" t="t" r="r" b="b"/>
              <a:pathLst>
                <a:path w="295" h="145" extrusionOk="0">
                  <a:moveTo>
                    <a:pt x="29" y="0"/>
                  </a:moveTo>
                  <a:cubicBezTo>
                    <a:pt x="19" y="0"/>
                    <a:pt x="9" y="2"/>
                    <a:pt x="0" y="5"/>
                  </a:cubicBezTo>
                  <a:lnTo>
                    <a:pt x="224" y="131"/>
                  </a:lnTo>
                  <a:cubicBezTo>
                    <a:pt x="243" y="131"/>
                    <a:pt x="268" y="131"/>
                    <a:pt x="289" y="141"/>
                  </a:cubicBezTo>
                  <a:lnTo>
                    <a:pt x="289" y="141"/>
                  </a:lnTo>
                  <a:lnTo>
                    <a:pt x="70" y="12"/>
                  </a:lnTo>
                  <a:cubicBezTo>
                    <a:pt x="58" y="3"/>
                    <a:pt x="43" y="0"/>
                    <a:pt x="29" y="0"/>
                  </a:cubicBezTo>
                  <a:close/>
                  <a:moveTo>
                    <a:pt x="289" y="141"/>
                  </a:moveTo>
                  <a:lnTo>
                    <a:pt x="294" y="145"/>
                  </a:lnTo>
                  <a:cubicBezTo>
                    <a:pt x="292" y="143"/>
                    <a:pt x="291" y="142"/>
                    <a:pt x="289" y="1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7426621" y="4127023"/>
              <a:ext cx="33792" cy="20205"/>
            </a:xfrm>
            <a:custGeom>
              <a:avLst/>
              <a:gdLst/>
              <a:ahLst/>
              <a:cxnLst/>
              <a:rect l="l" t="t" r="r" b="b"/>
              <a:pathLst>
                <a:path w="225" h="134" extrusionOk="0">
                  <a:moveTo>
                    <a:pt x="224" y="134"/>
                  </a:moveTo>
                  <a:lnTo>
                    <a:pt x="0"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7379312" y="4129134"/>
              <a:ext cx="62178" cy="84590"/>
            </a:xfrm>
            <a:custGeom>
              <a:avLst/>
              <a:gdLst/>
              <a:ahLst/>
              <a:cxnLst/>
              <a:rect l="l" t="t" r="r" b="b"/>
              <a:pathLst>
                <a:path w="414" h="561" extrusionOk="0">
                  <a:moveTo>
                    <a:pt x="189" y="1"/>
                  </a:moveTo>
                  <a:cubicBezTo>
                    <a:pt x="77" y="71"/>
                    <a:pt x="14" y="190"/>
                    <a:pt x="7" y="316"/>
                  </a:cubicBezTo>
                  <a:cubicBezTo>
                    <a:pt x="0" y="358"/>
                    <a:pt x="21" y="407"/>
                    <a:pt x="56" y="435"/>
                  </a:cubicBezTo>
                  <a:lnTo>
                    <a:pt x="280" y="561"/>
                  </a:lnTo>
                  <a:cubicBezTo>
                    <a:pt x="245" y="533"/>
                    <a:pt x="224" y="491"/>
                    <a:pt x="231" y="442"/>
                  </a:cubicBezTo>
                  <a:cubicBezTo>
                    <a:pt x="238" y="316"/>
                    <a:pt x="308" y="197"/>
                    <a:pt x="413" y="134"/>
                  </a:cubicBezTo>
                  <a:lnTo>
                    <a:pt x="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7379312" y="4155522"/>
              <a:ext cx="42203" cy="58203"/>
            </a:xfrm>
            <a:custGeom>
              <a:avLst/>
              <a:gdLst/>
              <a:ahLst/>
              <a:cxnLst/>
              <a:rect l="l" t="t" r="r" b="b"/>
              <a:pathLst>
                <a:path w="281" h="386" extrusionOk="0">
                  <a:moveTo>
                    <a:pt x="35" y="1"/>
                  </a:moveTo>
                  <a:cubicBezTo>
                    <a:pt x="14" y="43"/>
                    <a:pt x="7" y="92"/>
                    <a:pt x="7" y="141"/>
                  </a:cubicBezTo>
                  <a:cubicBezTo>
                    <a:pt x="0" y="183"/>
                    <a:pt x="21" y="232"/>
                    <a:pt x="56" y="260"/>
                  </a:cubicBezTo>
                  <a:lnTo>
                    <a:pt x="280" y="386"/>
                  </a:lnTo>
                  <a:cubicBezTo>
                    <a:pt x="245" y="358"/>
                    <a:pt x="224" y="316"/>
                    <a:pt x="231" y="267"/>
                  </a:cubicBezTo>
                  <a:cubicBezTo>
                    <a:pt x="231" y="225"/>
                    <a:pt x="245" y="176"/>
                    <a:pt x="266"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7384569" y="4140745"/>
              <a:ext cx="43254" cy="34982"/>
            </a:xfrm>
            <a:custGeom>
              <a:avLst/>
              <a:gdLst/>
              <a:ahLst/>
              <a:cxnLst/>
              <a:rect l="l" t="t" r="r" b="b"/>
              <a:pathLst>
                <a:path w="288" h="232" extrusionOk="0">
                  <a:moveTo>
                    <a:pt x="63" y="1"/>
                  </a:moveTo>
                  <a:cubicBezTo>
                    <a:pt x="42" y="29"/>
                    <a:pt x="21" y="64"/>
                    <a:pt x="0" y="99"/>
                  </a:cubicBezTo>
                  <a:lnTo>
                    <a:pt x="231" y="232"/>
                  </a:lnTo>
                  <a:cubicBezTo>
                    <a:pt x="245" y="197"/>
                    <a:pt x="266" y="162"/>
                    <a:pt x="287" y="134"/>
                  </a:cubicBezTo>
                  <a:lnTo>
                    <a:pt x="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7394031" y="4129134"/>
              <a:ext cx="47459" cy="31816"/>
            </a:xfrm>
            <a:custGeom>
              <a:avLst/>
              <a:gdLst/>
              <a:ahLst/>
              <a:cxnLst/>
              <a:rect l="l" t="t" r="r" b="b"/>
              <a:pathLst>
                <a:path w="316" h="211" extrusionOk="0">
                  <a:moveTo>
                    <a:pt x="84" y="1"/>
                  </a:moveTo>
                  <a:cubicBezTo>
                    <a:pt x="56" y="22"/>
                    <a:pt x="28" y="50"/>
                    <a:pt x="0" y="78"/>
                  </a:cubicBezTo>
                  <a:lnTo>
                    <a:pt x="224" y="211"/>
                  </a:lnTo>
                  <a:cubicBezTo>
                    <a:pt x="252" y="176"/>
                    <a:pt x="280" y="148"/>
                    <a:pt x="315" y="134"/>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7414006" y="4144967"/>
              <a:ext cx="54818" cy="70869"/>
            </a:xfrm>
            <a:custGeom>
              <a:avLst/>
              <a:gdLst/>
              <a:ahLst/>
              <a:cxnLst/>
              <a:rect l="l" t="t" r="r" b="b"/>
              <a:pathLst>
                <a:path w="365" h="470" extrusionOk="0">
                  <a:moveTo>
                    <a:pt x="265" y="1"/>
                  </a:moveTo>
                  <a:cubicBezTo>
                    <a:pt x="240" y="1"/>
                    <a:pt x="212" y="10"/>
                    <a:pt x="182" y="29"/>
                  </a:cubicBezTo>
                  <a:cubicBezTo>
                    <a:pt x="77" y="92"/>
                    <a:pt x="7" y="211"/>
                    <a:pt x="0" y="337"/>
                  </a:cubicBezTo>
                  <a:cubicBezTo>
                    <a:pt x="0" y="420"/>
                    <a:pt x="42" y="469"/>
                    <a:pt x="100" y="469"/>
                  </a:cubicBezTo>
                  <a:cubicBezTo>
                    <a:pt x="125" y="469"/>
                    <a:pt x="153" y="460"/>
                    <a:pt x="182" y="442"/>
                  </a:cubicBezTo>
                  <a:cubicBezTo>
                    <a:pt x="294" y="372"/>
                    <a:pt x="357" y="260"/>
                    <a:pt x="364" y="127"/>
                  </a:cubicBezTo>
                  <a:cubicBezTo>
                    <a:pt x="364" y="48"/>
                    <a:pt x="323"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7752528"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7752003"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7674731" y="4165021"/>
              <a:ext cx="77947" cy="120477"/>
            </a:xfrm>
            <a:custGeom>
              <a:avLst/>
              <a:gdLst/>
              <a:ahLst/>
              <a:cxnLst/>
              <a:rect l="l" t="t" r="r" b="b"/>
              <a:pathLst>
                <a:path w="519" h="799" extrusionOk="0">
                  <a:moveTo>
                    <a:pt x="0" y="1"/>
                  </a:moveTo>
                  <a:lnTo>
                    <a:pt x="0" y="505"/>
                  </a:lnTo>
                  <a:lnTo>
                    <a:pt x="518" y="799"/>
                  </a:lnTo>
                  <a:lnTo>
                    <a:pt x="518" y="30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7"/>
            <p:cNvSpPr/>
            <p:nvPr/>
          </p:nvSpPr>
          <p:spPr>
            <a:xfrm>
              <a:off x="767473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7"/>
            <p:cNvSpPr/>
            <p:nvPr/>
          </p:nvSpPr>
          <p:spPr>
            <a:xfrm>
              <a:off x="7380364" y="4085859"/>
              <a:ext cx="216721" cy="199639"/>
            </a:xfrm>
            <a:custGeom>
              <a:avLst/>
              <a:gdLst/>
              <a:ahLst/>
              <a:cxnLst/>
              <a:rect l="l" t="t" r="r" b="b"/>
              <a:pathLst>
                <a:path w="1443" h="1324" extrusionOk="0">
                  <a:moveTo>
                    <a:pt x="0" y="1"/>
                  </a:moveTo>
                  <a:lnTo>
                    <a:pt x="0" y="498"/>
                  </a:lnTo>
                  <a:lnTo>
                    <a:pt x="1442" y="1324"/>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a:off x="7596934" y="4210407"/>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7674731" y="4254738"/>
              <a:ext cx="216721" cy="200695"/>
            </a:xfrm>
            <a:custGeom>
              <a:avLst/>
              <a:gdLst/>
              <a:ahLst/>
              <a:cxnLst/>
              <a:rect l="l" t="t" r="r" b="b"/>
              <a:pathLst>
                <a:path w="1443" h="1331" extrusionOk="0">
                  <a:moveTo>
                    <a:pt x="0" y="1"/>
                  </a:moveTo>
                  <a:lnTo>
                    <a:pt x="0" y="505"/>
                  </a:lnTo>
                  <a:lnTo>
                    <a:pt x="1442" y="1331"/>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p:nvPr/>
          </p:nvSpPr>
          <p:spPr>
            <a:xfrm>
              <a:off x="7459212"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7380364"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7891302"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7381415" y="4334956"/>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a:off x="7381415"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7"/>
            <p:cNvSpPr/>
            <p:nvPr/>
          </p:nvSpPr>
          <p:spPr>
            <a:xfrm>
              <a:off x="767461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7378900"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7378608"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7673680"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599037" y="3386066"/>
              <a:ext cx="75845" cy="868823"/>
            </a:xfrm>
            <a:custGeom>
              <a:avLst/>
              <a:gdLst/>
              <a:ahLst/>
              <a:cxnLst/>
              <a:rect l="l" t="t" r="r" b="b"/>
              <a:pathLst>
                <a:path w="505" h="5762" extrusionOk="0">
                  <a:moveTo>
                    <a:pt x="7" y="0"/>
                  </a:moveTo>
                  <a:lnTo>
                    <a:pt x="0" y="5482"/>
                  </a:lnTo>
                  <a:lnTo>
                    <a:pt x="497" y="5762"/>
                  </a:lnTo>
                  <a:lnTo>
                    <a:pt x="5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7"/>
            <p:cNvSpPr/>
            <p:nvPr/>
          </p:nvSpPr>
          <p:spPr>
            <a:xfrm>
              <a:off x="7090201" y="3059315"/>
              <a:ext cx="1194441" cy="649280"/>
            </a:xfrm>
            <a:custGeom>
              <a:avLst/>
              <a:gdLst/>
              <a:ahLst/>
              <a:cxnLst/>
              <a:rect l="l" t="t" r="r" b="b"/>
              <a:pathLst>
                <a:path w="7953" h="4306" extrusionOk="0">
                  <a:moveTo>
                    <a:pt x="3963" y="1"/>
                  </a:moveTo>
                  <a:cubicBezTo>
                    <a:pt x="3374" y="1"/>
                    <a:pt x="2786" y="130"/>
                    <a:pt x="2338" y="389"/>
                  </a:cubicBezTo>
                  <a:lnTo>
                    <a:pt x="896" y="1222"/>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22"/>
                  </a:cubicBezTo>
                  <a:lnTo>
                    <a:pt x="5593" y="389"/>
                  </a:lnTo>
                  <a:cubicBezTo>
                    <a:pt x="5142" y="130"/>
                    <a:pt x="4552" y="1"/>
                    <a:pt x="3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7"/>
            <p:cNvSpPr/>
            <p:nvPr/>
          </p:nvSpPr>
          <p:spPr>
            <a:xfrm>
              <a:off x="7673155"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712489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7090201" y="2988596"/>
              <a:ext cx="1194441" cy="649280"/>
            </a:xfrm>
            <a:custGeom>
              <a:avLst/>
              <a:gdLst/>
              <a:ahLst/>
              <a:cxnLst/>
              <a:rect l="l" t="t" r="r" b="b"/>
              <a:pathLst>
                <a:path w="7953" h="4306" extrusionOk="0">
                  <a:moveTo>
                    <a:pt x="3963" y="1"/>
                  </a:moveTo>
                  <a:cubicBezTo>
                    <a:pt x="3374" y="1"/>
                    <a:pt x="2786" y="130"/>
                    <a:pt x="2338" y="389"/>
                  </a:cubicBezTo>
                  <a:lnTo>
                    <a:pt x="896" y="1215"/>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15"/>
                  </a:cubicBezTo>
                  <a:lnTo>
                    <a:pt x="5593" y="389"/>
                  </a:lnTo>
                  <a:cubicBezTo>
                    <a:pt x="5142" y="130"/>
                    <a:pt x="4552" y="1"/>
                    <a:pt x="3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830527" y="3763933"/>
              <a:ext cx="62178" cy="85646"/>
            </a:xfrm>
            <a:custGeom>
              <a:avLst/>
              <a:gdLst/>
              <a:ahLst/>
              <a:cxnLst/>
              <a:rect l="l" t="t" r="r" b="b"/>
              <a:pathLst>
                <a:path w="414" h="568" extrusionOk="0">
                  <a:moveTo>
                    <a:pt x="392" y="1"/>
                  </a:moveTo>
                  <a:lnTo>
                    <a:pt x="0" y="134"/>
                  </a:lnTo>
                  <a:cubicBezTo>
                    <a:pt x="35" y="568"/>
                    <a:pt x="7" y="302"/>
                    <a:pt x="21" y="491"/>
                  </a:cubicBezTo>
                  <a:lnTo>
                    <a:pt x="392" y="484"/>
                  </a:lnTo>
                  <a:cubicBezTo>
                    <a:pt x="413" y="64"/>
                    <a:pt x="392" y="323"/>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6621166" y="3052529"/>
              <a:ext cx="414518" cy="744275"/>
            </a:xfrm>
            <a:custGeom>
              <a:avLst/>
              <a:gdLst/>
              <a:ahLst/>
              <a:cxnLst/>
              <a:rect l="l" t="t" r="r" b="b"/>
              <a:pathLst>
                <a:path w="2760" h="4936" extrusionOk="0">
                  <a:moveTo>
                    <a:pt x="1394" y="0"/>
                  </a:moveTo>
                  <a:cubicBezTo>
                    <a:pt x="1240" y="1134"/>
                    <a:pt x="995" y="2947"/>
                    <a:pt x="967" y="3143"/>
                  </a:cubicBezTo>
                  <a:cubicBezTo>
                    <a:pt x="904" y="3493"/>
                    <a:pt x="743" y="3731"/>
                    <a:pt x="631" y="4032"/>
                  </a:cubicBezTo>
                  <a:cubicBezTo>
                    <a:pt x="519" y="4319"/>
                    <a:pt x="253" y="4684"/>
                    <a:pt x="190" y="4698"/>
                  </a:cubicBezTo>
                  <a:cubicBezTo>
                    <a:pt x="155" y="4712"/>
                    <a:pt x="57" y="4873"/>
                    <a:pt x="1" y="4936"/>
                  </a:cubicBezTo>
                  <a:lnTo>
                    <a:pt x="904" y="4936"/>
                  </a:lnTo>
                  <a:cubicBezTo>
                    <a:pt x="911" y="4929"/>
                    <a:pt x="911" y="4922"/>
                    <a:pt x="918" y="4922"/>
                  </a:cubicBezTo>
                  <a:cubicBezTo>
                    <a:pt x="1009" y="4831"/>
                    <a:pt x="1156" y="4817"/>
                    <a:pt x="1268" y="4761"/>
                  </a:cubicBezTo>
                  <a:cubicBezTo>
                    <a:pt x="1338" y="4726"/>
                    <a:pt x="1415" y="4698"/>
                    <a:pt x="1499" y="4691"/>
                  </a:cubicBezTo>
                  <a:cubicBezTo>
                    <a:pt x="1531" y="4684"/>
                    <a:pt x="1564" y="4684"/>
                    <a:pt x="1597" y="4684"/>
                  </a:cubicBezTo>
                  <a:cubicBezTo>
                    <a:pt x="1630" y="4684"/>
                    <a:pt x="1664" y="4684"/>
                    <a:pt x="1695" y="4677"/>
                  </a:cubicBezTo>
                  <a:cubicBezTo>
                    <a:pt x="1705" y="4676"/>
                    <a:pt x="1714" y="4675"/>
                    <a:pt x="1722" y="4675"/>
                  </a:cubicBezTo>
                  <a:cubicBezTo>
                    <a:pt x="1736" y="4675"/>
                    <a:pt x="1746" y="4676"/>
                    <a:pt x="1753" y="4676"/>
                  </a:cubicBezTo>
                  <a:cubicBezTo>
                    <a:pt x="1777" y="4676"/>
                    <a:pt x="1768" y="4667"/>
                    <a:pt x="1758" y="4585"/>
                  </a:cubicBezTo>
                  <a:cubicBezTo>
                    <a:pt x="1751" y="4529"/>
                    <a:pt x="1779" y="4522"/>
                    <a:pt x="1765" y="4438"/>
                  </a:cubicBezTo>
                  <a:cubicBezTo>
                    <a:pt x="1758" y="4368"/>
                    <a:pt x="1716" y="4228"/>
                    <a:pt x="1716" y="4179"/>
                  </a:cubicBezTo>
                  <a:cubicBezTo>
                    <a:pt x="1716" y="4039"/>
                    <a:pt x="1737" y="3899"/>
                    <a:pt x="1772" y="3766"/>
                  </a:cubicBezTo>
                  <a:cubicBezTo>
                    <a:pt x="1821" y="3591"/>
                    <a:pt x="1905" y="3423"/>
                    <a:pt x="2024" y="3283"/>
                  </a:cubicBezTo>
                  <a:cubicBezTo>
                    <a:pt x="2332" y="2933"/>
                    <a:pt x="2514" y="2492"/>
                    <a:pt x="2556" y="2030"/>
                  </a:cubicBezTo>
                  <a:cubicBezTo>
                    <a:pt x="2570" y="1799"/>
                    <a:pt x="2570" y="1561"/>
                    <a:pt x="2556" y="1330"/>
                  </a:cubicBezTo>
                  <a:cubicBezTo>
                    <a:pt x="2542" y="1099"/>
                    <a:pt x="2486" y="805"/>
                    <a:pt x="2528" y="602"/>
                  </a:cubicBezTo>
                  <a:cubicBezTo>
                    <a:pt x="2556" y="469"/>
                    <a:pt x="2633" y="364"/>
                    <a:pt x="2682" y="245"/>
                  </a:cubicBezTo>
                  <a:cubicBezTo>
                    <a:pt x="2703" y="161"/>
                    <a:pt x="2731" y="77"/>
                    <a:pt x="275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6559138" y="3709349"/>
              <a:ext cx="339874" cy="136159"/>
            </a:xfrm>
            <a:custGeom>
              <a:avLst/>
              <a:gdLst/>
              <a:ahLst/>
              <a:cxnLst/>
              <a:rect l="l" t="t" r="r" b="b"/>
              <a:pathLst>
                <a:path w="2263" h="903" extrusionOk="0">
                  <a:moveTo>
                    <a:pt x="2170" y="1"/>
                  </a:moveTo>
                  <a:cubicBezTo>
                    <a:pt x="2141" y="1"/>
                    <a:pt x="2056" y="86"/>
                    <a:pt x="1975" y="110"/>
                  </a:cubicBezTo>
                  <a:cubicBezTo>
                    <a:pt x="1716" y="180"/>
                    <a:pt x="1471" y="286"/>
                    <a:pt x="1240" y="433"/>
                  </a:cubicBezTo>
                  <a:cubicBezTo>
                    <a:pt x="1170" y="479"/>
                    <a:pt x="1082" y="506"/>
                    <a:pt x="993" y="506"/>
                  </a:cubicBezTo>
                  <a:cubicBezTo>
                    <a:pt x="975" y="506"/>
                    <a:pt x="957" y="505"/>
                    <a:pt x="939" y="503"/>
                  </a:cubicBezTo>
                  <a:cubicBezTo>
                    <a:pt x="876" y="496"/>
                    <a:pt x="820" y="475"/>
                    <a:pt x="764" y="447"/>
                  </a:cubicBezTo>
                  <a:cubicBezTo>
                    <a:pt x="743" y="433"/>
                    <a:pt x="722" y="419"/>
                    <a:pt x="701" y="405"/>
                  </a:cubicBezTo>
                  <a:cubicBezTo>
                    <a:pt x="680" y="377"/>
                    <a:pt x="659" y="321"/>
                    <a:pt x="638" y="307"/>
                  </a:cubicBezTo>
                  <a:cubicBezTo>
                    <a:pt x="634" y="304"/>
                    <a:pt x="630" y="304"/>
                    <a:pt x="627" y="304"/>
                  </a:cubicBezTo>
                  <a:cubicBezTo>
                    <a:pt x="620" y="304"/>
                    <a:pt x="615" y="309"/>
                    <a:pt x="610" y="314"/>
                  </a:cubicBezTo>
                  <a:cubicBezTo>
                    <a:pt x="582" y="328"/>
                    <a:pt x="550" y="329"/>
                    <a:pt x="516" y="329"/>
                  </a:cubicBezTo>
                  <a:cubicBezTo>
                    <a:pt x="505" y="329"/>
                    <a:pt x="493" y="329"/>
                    <a:pt x="481" y="329"/>
                  </a:cubicBezTo>
                  <a:cubicBezTo>
                    <a:pt x="458" y="329"/>
                    <a:pt x="433" y="330"/>
                    <a:pt x="407" y="335"/>
                  </a:cubicBezTo>
                  <a:cubicBezTo>
                    <a:pt x="330" y="342"/>
                    <a:pt x="1" y="342"/>
                    <a:pt x="99" y="545"/>
                  </a:cubicBezTo>
                  <a:cubicBezTo>
                    <a:pt x="141" y="601"/>
                    <a:pt x="190" y="643"/>
                    <a:pt x="253" y="678"/>
                  </a:cubicBezTo>
                  <a:cubicBezTo>
                    <a:pt x="470" y="769"/>
                    <a:pt x="687" y="839"/>
                    <a:pt x="918" y="895"/>
                  </a:cubicBezTo>
                  <a:cubicBezTo>
                    <a:pt x="951" y="900"/>
                    <a:pt x="982" y="902"/>
                    <a:pt x="1011" y="902"/>
                  </a:cubicBezTo>
                  <a:cubicBezTo>
                    <a:pt x="1296" y="902"/>
                    <a:pt x="1398" y="676"/>
                    <a:pt x="1436" y="657"/>
                  </a:cubicBezTo>
                  <a:cubicBezTo>
                    <a:pt x="1451" y="650"/>
                    <a:pt x="1471" y="647"/>
                    <a:pt x="1495" y="647"/>
                  </a:cubicBezTo>
                  <a:cubicBezTo>
                    <a:pt x="1572" y="647"/>
                    <a:pt x="1688" y="680"/>
                    <a:pt x="1779" y="734"/>
                  </a:cubicBezTo>
                  <a:cubicBezTo>
                    <a:pt x="1839" y="769"/>
                    <a:pt x="1903" y="786"/>
                    <a:pt x="1968" y="786"/>
                  </a:cubicBezTo>
                  <a:cubicBezTo>
                    <a:pt x="2033" y="786"/>
                    <a:pt x="2098" y="769"/>
                    <a:pt x="2157" y="734"/>
                  </a:cubicBezTo>
                  <a:cubicBezTo>
                    <a:pt x="2255" y="664"/>
                    <a:pt x="2262" y="482"/>
                    <a:pt x="2262" y="314"/>
                  </a:cubicBezTo>
                  <a:cubicBezTo>
                    <a:pt x="2248" y="208"/>
                    <a:pt x="2220" y="103"/>
                    <a:pt x="2178" y="5"/>
                  </a:cubicBezTo>
                  <a:cubicBezTo>
                    <a:pt x="2176" y="2"/>
                    <a:pt x="2174"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6801091" y="2836756"/>
              <a:ext cx="1229135" cy="646566"/>
            </a:xfrm>
            <a:custGeom>
              <a:avLst/>
              <a:gdLst/>
              <a:ahLst/>
              <a:cxnLst/>
              <a:rect l="l" t="t" r="r" b="b"/>
              <a:pathLst>
                <a:path w="8184" h="4288" extrusionOk="0">
                  <a:moveTo>
                    <a:pt x="3220" y="1"/>
                  </a:moveTo>
                  <a:cubicBezTo>
                    <a:pt x="2882" y="1"/>
                    <a:pt x="2543" y="74"/>
                    <a:pt x="2282" y="220"/>
                  </a:cubicBezTo>
                  <a:cubicBezTo>
                    <a:pt x="1974" y="402"/>
                    <a:pt x="903" y="843"/>
                    <a:pt x="525" y="1053"/>
                  </a:cubicBezTo>
                  <a:cubicBezTo>
                    <a:pt x="0" y="1354"/>
                    <a:pt x="0" y="1837"/>
                    <a:pt x="518" y="2145"/>
                  </a:cubicBezTo>
                  <a:lnTo>
                    <a:pt x="4193" y="4287"/>
                  </a:lnTo>
                  <a:cubicBezTo>
                    <a:pt x="4599" y="4007"/>
                    <a:pt x="5173" y="3622"/>
                    <a:pt x="5712" y="3307"/>
                  </a:cubicBezTo>
                  <a:lnTo>
                    <a:pt x="5957" y="3454"/>
                  </a:lnTo>
                  <a:cubicBezTo>
                    <a:pt x="6559" y="3041"/>
                    <a:pt x="7525" y="2383"/>
                    <a:pt x="8184" y="2110"/>
                  </a:cubicBezTo>
                  <a:lnTo>
                    <a:pt x="4165" y="227"/>
                  </a:lnTo>
                  <a:cubicBezTo>
                    <a:pt x="3905" y="76"/>
                    <a:pt x="3563" y="1"/>
                    <a:pt x="3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6661116" y="2641942"/>
              <a:ext cx="94918" cy="1489454"/>
            </a:xfrm>
            <a:custGeom>
              <a:avLst/>
              <a:gdLst/>
              <a:ahLst/>
              <a:cxnLst/>
              <a:rect l="l" t="t" r="r" b="b"/>
              <a:pathLst>
                <a:path w="632" h="9878" extrusionOk="0">
                  <a:moveTo>
                    <a:pt x="1" y="0"/>
                  </a:moveTo>
                  <a:lnTo>
                    <a:pt x="15" y="9521"/>
                  </a:lnTo>
                  <a:lnTo>
                    <a:pt x="631" y="9878"/>
                  </a:lnTo>
                  <a:lnTo>
                    <a:pt x="631" y="9878"/>
                  </a:lnTo>
                  <a:lnTo>
                    <a:pt x="624"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6661116" y="2595500"/>
              <a:ext cx="172716" cy="100423"/>
            </a:xfrm>
            <a:custGeom>
              <a:avLst/>
              <a:gdLst/>
              <a:ahLst/>
              <a:cxnLst/>
              <a:rect l="l" t="t" r="r" b="b"/>
              <a:pathLst>
                <a:path w="1150" h="666" extrusionOk="0">
                  <a:moveTo>
                    <a:pt x="533" y="0"/>
                  </a:moveTo>
                  <a:lnTo>
                    <a:pt x="1" y="308"/>
                  </a:lnTo>
                  <a:lnTo>
                    <a:pt x="624" y="665"/>
                  </a:lnTo>
                  <a:lnTo>
                    <a:pt x="1149" y="364"/>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6754833"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5702319" y="2437176"/>
              <a:ext cx="94768" cy="1136919"/>
            </a:xfrm>
            <a:custGeom>
              <a:avLst/>
              <a:gdLst/>
              <a:ahLst/>
              <a:cxnLst/>
              <a:rect l="l" t="t" r="r" b="b"/>
              <a:pathLst>
                <a:path w="631" h="7540" extrusionOk="0">
                  <a:moveTo>
                    <a:pt x="1" y="0"/>
                  </a:moveTo>
                  <a:lnTo>
                    <a:pt x="15" y="7175"/>
                  </a:lnTo>
                  <a:lnTo>
                    <a:pt x="631" y="7539"/>
                  </a:lnTo>
                  <a:lnTo>
                    <a:pt x="617"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5702319" y="2390734"/>
              <a:ext cx="172565" cy="100423"/>
            </a:xfrm>
            <a:custGeom>
              <a:avLst/>
              <a:gdLst/>
              <a:ahLst/>
              <a:cxnLst/>
              <a:rect l="l" t="t" r="r" b="b"/>
              <a:pathLst>
                <a:path w="1149" h="666" extrusionOk="0">
                  <a:moveTo>
                    <a:pt x="526" y="0"/>
                  </a:moveTo>
                  <a:lnTo>
                    <a:pt x="1" y="308"/>
                  </a:lnTo>
                  <a:lnTo>
                    <a:pt x="617" y="665"/>
                  </a:lnTo>
                  <a:lnTo>
                    <a:pt x="1149" y="357"/>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5794834"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8073179" y="2162596"/>
              <a:ext cx="172565" cy="100423"/>
            </a:xfrm>
            <a:custGeom>
              <a:avLst/>
              <a:gdLst/>
              <a:ahLst/>
              <a:cxnLst/>
              <a:rect l="l" t="t" r="r" b="b"/>
              <a:pathLst>
                <a:path w="1149" h="666" extrusionOk="0">
                  <a:moveTo>
                    <a:pt x="526" y="1"/>
                  </a:moveTo>
                  <a:lnTo>
                    <a:pt x="1" y="309"/>
                  </a:lnTo>
                  <a:lnTo>
                    <a:pt x="617" y="666"/>
                  </a:lnTo>
                  <a:lnTo>
                    <a:pt x="1149" y="358"/>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5795552"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5504672" y="2445620"/>
              <a:ext cx="1232439" cy="807604"/>
            </a:xfrm>
            <a:custGeom>
              <a:avLst/>
              <a:gdLst/>
              <a:ahLst/>
              <a:cxnLst/>
              <a:rect l="l" t="t" r="r" b="b"/>
              <a:pathLst>
                <a:path w="8206" h="5356" extrusionOk="0">
                  <a:moveTo>
                    <a:pt x="1" y="0"/>
                  </a:moveTo>
                  <a:lnTo>
                    <a:pt x="1" y="581"/>
                  </a:lnTo>
                  <a:lnTo>
                    <a:pt x="8205" y="5355"/>
                  </a:lnTo>
                  <a:lnTo>
                    <a:pt x="8205" y="476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6755550"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6736960"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6737678"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7149075" y="1704511"/>
              <a:ext cx="339724" cy="235526"/>
            </a:xfrm>
            <a:custGeom>
              <a:avLst/>
              <a:gdLst/>
              <a:ahLst/>
              <a:cxnLst/>
              <a:rect l="l" t="t" r="r" b="b"/>
              <a:pathLst>
                <a:path w="2262" h="1562" extrusionOk="0">
                  <a:moveTo>
                    <a:pt x="2261" y="1"/>
                  </a:moveTo>
                  <a:lnTo>
                    <a:pt x="0" y="1317"/>
                  </a:lnTo>
                  <a:lnTo>
                    <a:pt x="0" y="1562"/>
                  </a:lnTo>
                  <a:lnTo>
                    <a:pt x="2261" y="246"/>
                  </a:lnTo>
                  <a:lnTo>
                    <a:pt x="2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6831579" y="1520855"/>
              <a:ext cx="657221" cy="382240"/>
            </a:xfrm>
            <a:custGeom>
              <a:avLst/>
              <a:gdLst/>
              <a:ahLst/>
              <a:cxnLst/>
              <a:rect l="l" t="t" r="r" b="b"/>
              <a:pathLst>
                <a:path w="4376" h="2535" extrusionOk="0">
                  <a:moveTo>
                    <a:pt x="2261" y="1"/>
                  </a:moveTo>
                  <a:lnTo>
                    <a:pt x="0" y="1317"/>
                  </a:lnTo>
                  <a:lnTo>
                    <a:pt x="2114" y="2535"/>
                  </a:lnTo>
                  <a:lnTo>
                    <a:pt x="4375" y="1226"/>
                  </a:lnTo>
                  <a:lnTo>
                    <a:pt x="2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6830527" y="1719288"/>
              <a:ext cx="318698" cy="221805"/>
            </a:xfrm>
            <a:custGeom>
              <a:avLst/>
              <a:gdLst/>
              <a:ahLst/>
              <a:cxnLst/>
              <a:rect l="l" t="t" r="r" b="b"/>
              <a:pathLst>
                <a:path w="2122" h="1471" extrusionOk="0">
                  <a:moveTo>
                    <a:pt x="7" y="1"/>
                  </a:moveTo>
                  <a:lnTo>
                    <a:pt x="0" y="246"/>
                  </a:lnTo>
                  <a:lnTo>
                    <a:pt x="2121" y="1471"/>
                  </a:lnTo>
                  <a:lnTo>
                    <a:pt x="2121" y="1219"/>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7130151" y="652635"/>
              <a:ext cx="60075" cy="1082636"/>
            </a:xfrm>
            <a:custGeom>
              <a:avLst/>
              <a:gdLst/>
              <a:ahLst/>
              <a:cxnLst/>
              <a:rect l="l" t="t" r="r" b="b"/>
              <a:pathLst>
                <a:path w="400" h="7180" extrusionOk="0">
                  <a:moveTo>
                    <a:pt x="200" y="1"/>
                  </a:moveTo>
                  <a:cubicBezTo>
                    <a:pt x="100" y="1"/>
                    <a:pt x="0" y="67"/>
                    <a:pt x="0" y="200"/>
                  </a:cubicBezTo>
                  <a:lnTo>
                    <a:pt x="0" y="6977"/>
                  </a:lnTo>
                  <a:cubicBezTo>
                    <a:pt x="0" y="7089"/>
                    <a:pt x="84" y="7173"/>
                    <a:pt x="196" y="7180"/>
                  </a:cubicBezTo>
                  <a:cubicBezTo>
                    <a:pt x="308" y="7180"/>
                    <a:pt x="399" y="7089"/>
                    <a:pt x="399" y="6977"/>
                  </a:cubicBezTo>
                  <a:lnTo>
                    <a:pt x="399" y="200"/>
                  </a:lnTo>
                  <a:cubicBezTo>
                    <a:pt x="399" y="67"/>
                    <a:pt x="299"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7141415" y="807341"/>
              <a:ext cx="451464" cy="270358"/>
            </a:xfrm>
            <a:custGeom>
              <a:avLst/>
              <a:gdLst/>
              <a:ahLst/>
              <a:cxnLst/>
              <a:rect l="l" t="t" r="r" b="b"/>
              <a:pathLst>
                <a:path w="3006" h="1793" extrusionOk="0">
                  <a:moveTo>
                    <a:pt x="226" y="0"/>
                  </a:moveTo>
                  <a:cubicBezTo>
                    <a:pt x="89" y="0"/>
                    <a:pt x="1" y="204"/>
                    <a:pt x="149" y="288"/>
                  </a:cubicBezTo>
                  <a:lnTo>
                    <a:pt x="2725" y="1772"/>
                  </a:lnTo>
                  <a:cubicBezTo>
                    <a:pt x="2746" y="1786"/>
                    <a:pt x="2774" y="1793"/>
                    <a:pt x="2802" y="1793"/>
                  </a:cubicBezTo>
                  <a:cubicBezTo>
                    <a:pt x="2956" y="1793"/>
                    <a:pt x="3005" y="1590"/>
                    <a:pt x="2872" y="1513"/>
                  </a:cubicBezTo>
                  <a:lnTo>
                    <a:pt x="303" y="22"/>
                  </a:lnTo>
                  <a:cubicBezTo>
                    <a:pt x="277" y="7"/>
                    <a:pt x="251"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784270" y="1117204"/>
              <a:ext cx="408059" cy="249700"/>
            </a:xfrm>
            <a:custGeom>
              <a:avLst/>
              <a:gdLst/>
              <a:ahLst/>
              <a:cxnLst/>
              <a:rect l="l" t="t" r="r" b="b"/>
              <a:pathLst>
                <a:path w="2717" h="1656" extrusionOk="0">
                  <a:moveTo>
                    <a:pt x="2503" y="0"/>
                  </a:moveTo>
                  <a:cubicBezTo>
                    <a:pt x="2478" y="0"/>
                    <a:pt x="2450" y="8"/>
                    <a:pt x="2422" y="25"/>
                  </a:cubicBezTo>
                  <a:lnTo>
                    <a:pt x="91" y="1369"/>
                  </a:lnTo>
                  <a:cubicBezTo>
                    <a:pt x="21" y="1411"/>
                    <a:pt x="0" y="1502"/>
                    <a:pt x="35" y="1572"/>
                  </a:cubicBezTo>
                  <a:cubicBezTo>
                    <a:pt x="63" y="1621"/>
                    <a:pt x="119" y="1656"/>
                    <a:pt x="168" y="1656"/>
                  </a:cubicBezTo>
                  <a:cubicBezTo>
                    <a:pt x="196" y="1656"/>
                    <a:pt x="224" y="1649"/>
                    <a:pt x="245" y="1635"/>
                  </a:cubicBezTo>
                  <a:lnTo>
                    <a:pt x="2569" y="284"/>
                  </a:lnTo>
                  <a:cubicBezTo>
                    <a:pt x="2716" y="201"/>
                    <a:pt x="2636" y="0"/>
                    <a:pt x="2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7386672" y="1013162"/>
              <a:ext cx="285056" cy="278801"/>
            </a:xfrm>
            <a:custGeom>
              <a:avLst/>
              <a:gdLst/>
              <a:ahLst/>
              <a:cxnLst/>
              <a:rect l="l" t="t" r="r" b="b"/>
              <a:pathLst>
                <a:path w="1898" h="1849" extrusionOk="0">
                  <a:moveTo>
                    <a:pt x="651" y="1"/>
                  </a:moveTo>
                  <a:cubicBezTo>
                    <a:pt x="630" y="8"/>
                    <a:pt x="623" y="15"/>
                    <a:pt x="574" y="29"/>
                  </a:cubicBezTo>
                  <a:cubicBezTo>
                    <a:pt x="532" y="50"/>
                    <a:pt x="497" y="71"/>
                    <a:pt x="462" y="92"/>
                  </a:cubicBezTo>
                  <a:cubicBezTo>
                    <a:pt x="420" y="113"/>
                    <a:pt x="385" y="141"/>
                    <a:pt x="343" y="169"/>
                  </a:cubicBezTo>
                  <a:cubicBezTo>
                    <a:pt x="308" y="204"/>
                    <a:pt x="273" y="239"/>
                    <a:pt x="238" y="274"/>
                  </a:cubicBezTo>
                  <a:cubicBezTo>
                    <a:pt x="210" y="309"/>
                    <a:pt x="182" y="344"/>
                    <a:pt x="154" y="386"/>
                  </a:cubicBezTo>
                  <a:cubicBezTo>
                    <a:pt x="126" y="421"/>
                    <a:pt x="105" y="463"/>
                    <a:pt x="84" y="505"/>
                  </a:cubicBezTo>
                  <a:cubicBezTo>
                    <a:pt x="70" y="547"/>
                    <a:pt x="49" y="589"/>
                    <a:pt x="42" y="631"/>
                  </a:cubicBezTo>
                  <a:cubicBezTo>
                    <a:pt x="28" y="673"/>
                    <a:pt x="14" y="715"/>
                    <a:pt x="7" y="764"/>
                  </a:cubicBezTo>
                  <a:cubicBezTo>
                    <a:pt x="7" y="806"/>
                    <a:pt x="0" y="848"/>
                    <a:pt x="0" y="897"/>
                  </a:cubicBezTo>
                  <a:cubicBezTo>
                    <a:pt x="0" y="939"/>
                    <a:pt x="7" y="981"/>
                    <a:pt x="14" y="1023"/>
                  </a:cubicBezTo>
                  <a:cubicBezTo>
                    <a:pt x="21" y="1058"/>
                    <a:pt x="28" y="1100"/>
                    <a:pt x="35" y="1135"/>
                  </a:cubicBezTo>
                  <a:lnTo>
                    <a:pt x="28" y="1100"/>
                  </a:lnTo>
                  <a:lnTo>
                    <a:pt x="28" y="1100"/>
                  </a:lnTo>
                  <a:cubicBezTo>
                    <a:pt x="28" y="1121"/>
                    <a:pt x="35" y="1156"/>
                    <a:pt x="42" y="1177"/>
                  </a:cubicBezTo>
                  <a:cubicBezTo>
                    <a:pt x="56" y="1205"/>
                    <a:pt x="63" y="1233"/>
                    <a:pt x="70" y="1254"/>
                  </a:cubicBezTo>
                  <a:cubicBezTo>
                    <a:pt x="91" y="1296"/>
                    <a:pt x="112" y="1352"/>
                    <a:pt x="133" y="1380"/>
                  </a:cubicBezTo>
                  <a:cubicBezTo>
                    <a:pt x="154" y="1415"/>
                    <a:pt x="182" y="1457"/>
                    <a:pt x="203" y="1485"/>
                  </a:cubicBezTo>
                  <a:cubicBezTo>
                    <a:pt x="217" y="1506"/>
                    <a:pt x="238" y="1527"/>
                    <a:pt x="252" y="1541"/>
                  </a:cubicBezTo>
                  <a:cubicBezTo>
                    <a:pt x="287" y="1583"/>
                    <a:pt x="329" y="1618"/>
                    <a:pt x="371" y="1653"/>
                  </a:cubicBezTo>
                  <a:cubicBezTo>
                    <a:pt x="406" y="1681"/>
                    <a:pt x="448" y="1709"/>
                    <a:pt x="490" y="1730"/>
                  </a:cubicBezTo>
                  <a:cubicBezTo>
                    <a:pt x="525" y="1751"/>
                    <a:pt x="560" y="1765"/>
                    <a:pt x="602" y="1786"/>
                  </a:cubicBezTo>
                  <a:cubicBezTo>
                    <a:pt x="630" y="1793"/>
                    <a:pt x="665" y="1807"/>
                    <a:pt x="700" y="1814"/>
                  </a:cubicBezTo>
                  <a:cubicBezTo>
                    <a:pt x="728" y="1828"/>
                    <a:pt x="756" y="1835"/>
                    <a:pt x="784" y="1835"/>
                  </a:cubicBezTo>
                  <a:lnTo>
                    <a:pt x="875" y="1849"/>
                  </a:lnTo>
                  <a:lnTo>
                    <a:pt x="959" y="1849"/>
                  </a:lnTo>
                  <a:lnTo>
                    <a:pt x="1050" y="1842"/>
                  </a:lnTo>
                  <a:cubicBezTo>
                    <a:pt x="1078" y="1842"/>
                    <a:pt x="1106" y="1835"/>
                    <a:pt x="1134" y="1828"/>
                  </a:cubicBezTo>
                  <a:cubicBezTo>
                    <a:pt x="1169" y="1821"/>
                    <a:pt x="1169" y="1821"/>
                    <a:pt x="1225" y="1807"/>
                  </a:cubicBezTo>
                  <a:cubicBezTo>
                    <a:pt x="1260" y="1793"/>
                    <a:pt x="1295" y="1786"/>
                    <a:pt x="1330" y="1772"/>
                  </a:cubicBezTo>
                  <a:cubicBezTo>
                    <a:pt x="1393" y="1737"/>
                    <a:pt x="1463" y="1702"/>
                    <a:pt x="1519" y="1660"/>
                  </a:cubicBezTo>
                  <a:cubicBezTo>
                    <a:pt x="1547" y="1632"/>
                    <a:pt x="1589" y="1604"/>
                    <a:pt x="1617" y="1569"/>
                  </a:cubicBezTo>
                  <a:cubicBezTo>
                    <a:pt x="1645" y="1541"/>
                    <a:pt x="1680" y="1506"/>
                    <a:pt x="1708" y="1478"/>
                  </a:cubicBezTo>
                  <a:cubicBezTo>
                    <a:pt x="1722" y="1457"/>
                    <a:pt x="1736" y="1436"/>
                    <a:pt x="1743" y="1422"/>
                  </a:cubicBezTo>
                  <a:cubicBezTo>
                    <a:pt x="1764" y="1387"/>
                    <a:pt x="1792" y="1338"/>
                    <a:pt x="1806" y="1317"/>
                  </a:cubicBezTo>
                  <a:cubicBezTo>
                    <a:pt x="1813" y="1296"/>
                    <a:pt x="1827" y="1268"/>
                    <a:pt x="1834" y="1254"/>
                  </a:cubicBezTo>
                  <a:cubicBezTo>
                    <a:pt x="1855" y="1205"/>
                    <a:pt x="1869" y="1149"/>
                    <a:pt x="1883" y="1100"/>
                  </a:cubicBezTo>
                  <a:lnTo>
                    <a:pt x="1883" y="1072"/>
                  </a:lnTo>
                  <a:cubicBezTo>
                    <a:pt x="1890" y="1044"/>
                    <a:pt x="1897" y="1002"/>
                    <a:pt x="1897" y="974"/>
                  </a:cubicBezTo>
                  <a:lnTo>
                    <a:pt x="1897" y="904"/>
                  </a:lnTo>
                  <a:cubicBezTo>
                    <a:pt x="1897" y="855"/>
                    <a:pt x="1897" y="813"/>
                    <a:pt x="1890" y="764"/>
                  </a:cubicBezTo>
                  <a:cubicBezTo>
                    <a:pt x="1883" y="722"/>
                    <a:pt x="1876" y="680"/>
                    <a:pt x="1862" y="638"/>
                  </a:cubicBezTo>
                  <a:cubicBezTo>
                    <a:pt x="1848" y="589"/>
                    <a:pt x="1834" y="547"/>
                    <a:pt x="1813" y="512"/>
                  </a:cubicBezTo>
                  <a:cubicBezTo>
                    <a:pt x="1792" y="470"/>
                    <a:pt x="1771" y="428"/>
                    <a:pt x="1750" y="393"/>
                  </a:cubicBezTo>
                  <a:cubicBezTo>
                    <a:pt x="1722" y="351"/>
                    <a:pt x="1694" y="316"/>
                    <a:pt x="1659" y="281"/>
                  </a:cubicBezTo>
                  <a:cubicBezTo>
                    <a:pt x="1631" y="239"/>
                    <a:pt x="1589" y="204"/>
                    <a:pt x="1554" y="176"/>
                  </a:cubicBezTo>
                  <a:cubicBezTo>
                    <a:pt x="1512" y="134"/>
                    <a:pt x="1463" y="106"/>
                    <a:pt x="1407" y="71"/>
                  </a:cubicBezTo>
                  <a:lnTo>
                    <a:pt x="1365" y="50"/>
                  </a:lnTo>
                  <a:lnTo>
                    <a:pt x="1365" y="204"/>
                  </a:lnTo>
                  <a:cubicBezTo>
                    <a:pt x="1358" y="281"/>
                    <a:pt x="1316" y="344"/>
                    <a:pt x="1246" y="372"/>
                  </a:cubicBezTo>
                  <a:cubicBezTo>
                    <a:pt x="1154" y="421"/>
                    <a:pt x="1052" y="446"/>
                    <a:pt x="950" y="446"/>
                  </a:cubicBezTo>
                  <a:cubicBezTo>
                    <a:pt x="852" y="446"/>
                    <a:pt x="755" y="423"/>
                    <a:pt x="665" y="379"/>
                  </a:cubicBezTo>
                  <a:cubicBezTo>
                    <a:pt x="497" y="288"/>
                    <a:pt x="497" y="134"/>
                    <a:pt x="651" y="43"/>
                  </a:cubicBezTo>
                  <a:lnTo>
                    <a:pt x="6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7382466" y="1085539"/>
              <a:ext cx="293466" cy="154102"/>
            </a:xfrm>
            <a:custGeom>
              <a:avLst/>
              <a:gdLst/>
              <a:ahLst/>
              <a:cxnLst/>
              <a:rect l="l" t="t" r="r" b="b"/>
              <a:pathLst>
                <a:path w="1954" h="1022" extrusionOk="0">
                  <a:moveTo>
                    <a:pt x="975" y="1"/>
                  </a:moveTo>
                  <a:cubicBezTo>
                    <a:pt x="744" y="1"/>
                    <a:pt x="512" y="53"/>
                    <a:pt x="336" y="158"/>
                  </a:cubicBezTo>
                  <a:cubicBezTo>
                    <a:pt x="0" y="361"/>
                    <a:pt x="14" y="683"/>
                    <a:pt x="364" y="879"/>
                  </a:cubicBezTo>
                  <a:cubicBezTo>
                    <a:pt x="538" y="974"/>
                    <a:pt x="758" y="1021"/>
                    <a:pt x="977" y="1021"/>
                  </a:cubicBezTo>
                  <a:cubicBezTo>
                    <a:pt x="1208" y="1021"/>
                    <a:pt x="1438" y="969"/>
                    <a:pt x="1610" y="865"/>
                  </a:cubicBezTo>
                  <a:cubicBezTo>
                    <a:pt x="1953" y="662"/>
                    <a:pt x="1939" y="340"/>
                    <a:pt x="1589" y="144"/>
                  </a:cubicBezTo>
                  <a:cubicBezTo>
                    <a:pt x="1416" y="48"/>
                    <a:pt x="1195"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7573805" y="1066842"/>
              <a:ext cx="71639" cy="71171"/>
            </a:xfrm>
            <a:custGeom>
              <a:avLst/>
              <a:gdLst/>
              <a:ahLst/>
              <a:cxnLst/>
              <a:rect l="l" t="t" r="r" b="b"/>
              <a:pathLst>
                <a:path w="477" h="472" extrusionOk="0">
                  <a:moveTo>
                    <a:pt x="175" y="0"/>
                  </a:moveTo>
                  <a:cubicBezTo>
                    <a:pt x="142" y="0"/>
                    <a:pt x="111" y="10"/>
                    <a:pt x="84" y="30"/>
                  </a:cubicBezTo>
                  <a:cubicBezTo>
                    <a:pt x="0" y="93"/>
                    <a:pt x="0" y="240"/>
                    <a:pt x="84" y="352"/>
                  </a:cubicBezTo>
                  <a:cubicBezTo>
                    <a:pt x="147" y="428"/>
                    <a:pt x="228" y="472"/>
                    <a:pt x="301" y="472"/>
                  </a:cubicBezTo>
                  <a:cubicBezTo>
                    <a:pt x="334" y="472"/>
                    <a:pt x="366" y="463"/>
                    <a:pt x="392" y="443"/>
                  </a:cubicBezTo>
                  <a:cubicBezTo>
                    <a:pt x="476" y="380"/>
                    <a:pt x="476" y="240"/>
                    <a:pt x="392" y="128"/>
                  </a:cubicBezTo>
                  <a:cubicBezTo>
                    <a:pt x="330" y="46"/>
                    <a:pt x="248" y="0"/>
                    <a:pt x="17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7597985" y="1145250"/>
              <a:ext cx="33191" cy="29705"/>
            </a:xfrm>
            <a:custGeom>
              <a:avLst/>
              <a:gdLst/>
              <a:ahLst/>
              <a:cxnLst/>
              <a:rect l="l" t="t" r="r" b="b"/>
              <a:pathLst>
                <a:path w="221" h="197" extrusionOk="0">
                  <a:moveTo>
                    <a:pt x="106" y="0"/>
                  </a:moveTo>
                  <a:cubicBezTo>
                    <a:pt x="94" y="0"/>
                    <a:pt x="82" y="2"/>
                    <a:pt x="70" y="7"/>
                  </a:cubicBezTo>
                  <a:cubicBezTo>
                    <a:pt x="21" y="42"/>
                    <a:pt x="0" y="105"/>
                    <a:pt x="28" y="154"/>
                  </a:cubicBezTo>
                  <a:cubicBezTo>
                    <a:pt x="49" y="183"/>
                    <a:pt x="78" y="196"/>
                    <a:pt x="106" y="196"/>
                  </a:cubicBezTo>
                  <a:cubicBezTo>
                    <a:pt x="146" y="196"/>
                    <a:pt x="184" y="170"/>
                    <a:pt x="196" y="126"/>
                  </a:cubicBezTo>
                  <a:cubicBezTo>
                    <a:pt x="220" y="60"/>
                    <a:pt x="169" y="0"/>
                    <a:pt x="1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7465520" y="935056"/>
              <a:ext cx="127359" cy="102534"/>
            </a:xfrm>
            <a:custGeom>
              <a:avLst/>
              <a:gdLst/>
              <a:ahLst/>
              <a:cxnLst/>
              <a:rect l="l" t="t" r="r" b="b"/>
              <a:pathLst>
                <a:path w="848" h="680" extrusionOk="0">
                  <a:moveTo>
                    <a:pt x="0" y="1"/>
                  </a:moveTo>
                  <a:lnTo>
                    <a:pt x="0" y="680"/>
                  </a:lnTo>
                  <a:lnTo>
                    <a:pt x="847" y="680"/>
                  </a:lnTo>
                  <a:lnTo>
                    <a:pt x="8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7464469" y="977275"/>
              <a:ext cx="128410" cy="104645"/>
            </a:xfrm>
            <a:custGeom>
              <a:avLst/>
              <a:gdLst/>
              <a:ahLst/>
              <a:cxnLst/>
              <a:rect l="l" t="t" r="r" b="b"/>
              <a:pathLst>
                <a:path w="855" h="694" extrusionOk="0">
                  <a:moveTo>
                    <a:pt x="0" y="1"/>
                  </a:moveTo>
                  <a:lnTo>
                    <a:pt x="0" y="449"/>
                  </a:lnTo>
                  <a:cubicBezTo>
                    <a:pt x="14" y="526"/>
                    <a:pt x="63" y="596"/>
                    <a:pt x="133" y="624"/>
                  </a:cubicBezTo>
                  <a:cubicBezTo>
                    <a:pt x="224" y="671"/>
                    <a:pt x="324" y="694"/>
                    <a:pt x="423" y="694"/>
                  </a:cubicBezTo>
                  <a:cubicBezTo>
                    <a:pt x="530" y="694"/>
                    <a:pt x="637" y="667"/>
                    <a:pt x="735" y="617"/>
                  </a:cubicBezTo>
                  <a:cubicBezTo>
                    <a:pt x="805" y="589"/>
                    <a:pt x="847" y="526"/>
                    <a:pt x="854" y="449"/>
                  </a:cubicBezTo>
                  <a:lnTo>
                    <a:pt x="854" y="1"/>
                  </a:lnTo>
                  <a:cubicBezTo>
                    <a:pt x="847" y="78"/>
                    <a:pt x="805" y="141"/>
                    <a:pt x="735" y="176"/>
                  </a:cubicBezTo>
                  <a:cubicBezTo>
                    <a:pt x="641" y="225"/>
                    <a:pt x="538" y="249"/>
                    <a:pt x="434" y="249"/>
                  </a:cubicBezTo>
                  <a:cubicBezTo>
                    <a:pt x="331" y="249"/>
                    <a:pt x="228" y="225"/>
                    <a:pt x="133" y="176"/>
                  </a:cubicBezTo>
                  <a:cubicBezTo>
                    <a:pt x="63" y="148"/>
                    <a:pt x="14" y="7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7465520" y="962498"/>
              <a:ext cx="127359" cy="96201"/>
            </a:xfrm>
            <a:custGeom>
              <a:avLst/>
              <a:gdLst/>
              <a:ahLst/>
              <a:cxnLst/>
              <a:rect l="l" t="t" r="r" b="b"/>
              <a:pathLst>
                <a:path w="848" h="638" extrusionOk="0">
                  <a:moveTo>
                    <a:pt x="0" y="1"/>
                  </a:moveTo>
                  <a:lnTo>
                    <a:pt x="0" y="386"/>
                  </a:lnTo>
                  <a:cubicBezTo>
                    <a:pt x="7" y="463"/>
                    <a:pt x="56" y="533"/>
                    <a:pt x="133" y="568"/>
                  </a:cubicBezTo>
                  <a:cubicBezTo>
                    <a:pt x="224" y="615"/>
                    <a:pt x="324" y="638"/>
                    <a:pt x="423" y="638"/>
                  </a:cubicBezTo>
                  <a:cubicBezTo>
                    <a:pt x="530" y="638"/>
                    <a:pt x="637" y="611"/>
                    <a:pt x="735" y="561"/>
                  </a:cubicBezTo>
                  <a:cubicBezTo>
                    <a:pt x="798" y="533"/>
                    <a:pt x="847" y="463"/>
                    <a:pt x="847" y="386"/>
                  </a:cubicBezTo>
                  <a:lnTo>
                    <a:pt x="847" y="1"/>
                  </a:lnTo>
                  <a:cubicBezTo>
                    <a:pt x="847" y="71"/>
                    <a:pt x="798" y="134"/>
                    <a:pt x="728" y="169"/>
                  </a:cubicBezTo>
                  <a:cubicBezTo>
                    <a:pt x="636" y="218"/>
                    <a:pt x="532" y="243"/>
                    <a:pt x="427" y="243"/>
                  </a:cubicBezTo>
                  <a:cubicBezTo>
                    <a:pt x="325" y="243"/>
                    <a:pt x="223" y="220"/>
                    <a:pt x="126" y="176"/>
                  </a:cubicBezTo>
                  <a:cubicBezTo>
                    <a:pt x="56" y="148"/>
                    <a:pt x="7" y="7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463417" y="896002"/>
              <a:ext cx="131564" cy="65742"/>
            </a:xfrm>
            <a:custGeom>
              <a:avLst/>
              <a:gdLst/>
              <a:ahLst/>
              <a:cxnLst/>
              <a:rect l="l" t="t" r="r" b="b"/>
              <a:pathLst>
                <a:path w="876" h="436" extrusionOk="0">
                  <a:moveTo>
                    <a:pt x="434" y="1"/>
                  </a:moveTo>
                  <a:cubicBezTo>
                    <a:pt x="322" y="1"/>
                    <a:pt x="210" y="29"/>
                    <a:pt x="105" y="85"/>
                  </a:cubicBezTo>
                  <a:cubicBezTo>
                    <a:pt x="35" y="120"/>
                    <a:pt x="0" y="169"/>
                    <a:pt x="0" y="218"/>
                  </a:cubicBezTo>
                  <a:cubicBezTo>
                    <a:pt x="0" y="274"/>
                    <a:pt x="42" y="323"/>
                    <a:pt x="119" y="365"/>
                  </a:cubicBezTo>
                  <a:cubicBezTo>
                    <a:pt x="207" y="409"/>
                    <a:pt x="307" y="436"/>
                    <a:pt x="407" y="436"/>
                  </a:cubicBezTo>
                  <a:cubicBezTo>
                    <a:pt x="418" y="436"/>
                    <a:pt x="430" y="435"/>
                    <a:pt x="441" y="435"/>
                  </a:cubicBezTo>
                  <a:cubicBezTo>
                    <a:pt x="453" y="435"/>
                    <a:pt x="464" y="436"/>
                    <a:pt x="475" y="436"/>
                  </a:cubicBezTo>
                  <a:cubicBezTo>
                    <a:pt x="577" y="436"/>
                    <a:pt x="682" y="408"/>
                    <a:pt x="770" y="358"/>
                  </a:cubicBezTo>
                  <a:cubicBezTo>
                    <a:pt x="826" y="330"/>
                    <a:pt x="868" y="281"/>
                    <a:pt x="875" y="218"/>
                  </a:cubicBezTo>
                  <a:cubicBezTo>
                    <a:pt x="875" y="169"/>
                    <a:pt x="833" y="120"/>
                    <a:pt x="756" y="78"/>
                  </a:cubicBezTo>
                  <a:cubicBezTo>
                    <a:pt x="658" y="22"/>
                    <a:pt x="546"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7463417" y="896002"/>
              <a:ext cx="131564" cy="39204"/>
            </a:xfrm>
            <a:custGeom>
              <a:avLst/>
              <a:gdLst/>
              <a:ahLst/>
              <a:cxnLst/>
              <a:rect l="l" t="t" r="r" b="b"/>
              <a:pathLst>
                <a:path w="876" h="260" extrusionOk="0">
                  <a:moveTo>
                    <a:pt x="434" y="1"/>
                  </a:moveTo>
                  <a:cubicBezTo>
                    <a:pt x="322" y="1"/>
                    <a:pt x="210" y="29"/>
                    <a:pt x="105" y="85"/>
                  </a:cubicBezTo>
                  <a:cubicBezTo>
                    <a:pt x="35" y="120"/>
                    <a:pt x="0" y="176"/>
                    <a:pt x="0" y="218"/>
                  </a:cubicBezTo>
                  <a:cubicBezTo>
                    <a:pt x="0" y="232"/>
                    <a:pt x="7" y="246"/>
                    <a:pt x="7" y="260"/>
                  </a:cubicBezTo>
                  <a:cubicBezTo>
                    <a:pt x="28" y="218"/>
                    <a:pt x="63" y="183"/>
                    <a:pt x="105" y="162"/>
                  </a:cubicBezTo>
                  <a:cubicBezTo>
                    <a:pt x="210" y="107"/>
                    <a:pt x="326" y="79"/>
                    <a:pt x="442" y="79"/>
                  </a:cubicBezTo>
                  <a:cubicBezTo>
                    <a:pt x="550" y="79"/>
                    <a:pt x="658" y="104"/>
                    <a:pt x="756" y="155"/>
                  </a:cubicBezTo>
                  <a:cubicBezTo>
                    <a:pt x="805" y="176"/>
                    <a:pt x="840" y="211"/>
                    <a:pt x="868" y="260"/>
                  </a:cubicBezTo>
                  <a:cubicBezTo>
                    <a:pt x="875" y="246"/>
                    <a:pt x="875" y="232"/>
                    <a:pt x="875" y="218"/>
                  </a:cubicBezTo>
                  <a:cubicBezTo>
                    <a:pt x="875" y="169"/>
                    <a:pt x="833" y="120"/>
                    <a:pt x="756" y="78"/>
                  </a:cubicBezTo>
                  <a:cubicBezTo>
                    <a:pt x="658" y="22"/>
                    <a:pt x="546" y="1"/>
                    <a:pt x="4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646397" y="1351976"/>
              <a:ext cx="306232" cy="237788"/>
            </a:xfrm>
            <a:custGeom>
              <a:avLst/>
              <a:gdLst/>
              <a:ahLst/>
              <a:cxnLst/>
              <a:rect l="l" t="t" r="r" b="b"/>
              <a:pathLst>
                <a:path w="2039" h="1577" extrusionOk="0">
                  <a:moveTo>
                    <a:pt x="624" y="1"/>
                  </a:moveTo>
                  <a:cubicBezTo>
                    <a:pt x="498" y="162"/>
                    <a:pt x="365" y="316"/>
                    <a:pt x="246" y="484"/>
                  </a:cubicBezTo>
                  <a:lnTo>
                    <a:pt x="253" y="463"/>
                  </a:lnTo>
                  <a:lnTo>
                    <a:pt x="253" y="463"/>
                  </a:lnTo>
                  <a:cubicBezTo>
                    <a:pt x="155" y="568"/>
                    <a:pt x="85" y="694"/>
                    <a:pt x="36" y="827"/>
                  </a:cubicBezTo>
                  <a:cubicBezTo>
                    <a:pt x="1" y="1002"/>
                    <a:pt x="64" y="1191"/>
                    <a:pt x="204" y="1303"/>
                  </a:cubicBezTo>
                  <a:cubicBezTo>
                    <a:pt x="412" y="1497"/>
                    <a:pt x="704" y="1576"/>
                    <a:pt x="987" y="1576"/>
                  </a:cubicBezTo>
                  <a:cubicBezTo>
                    <a:pt x="999" y="1576"/>
                    <a:pt x="1011" y="1576"/>
                    <a:pt x="1023" y="1576"/>
                  </a:cubicBezTo>
                  <a:cubicBezTo>
                    <a:pt x="1310" y="1576"/>
                    <a:pt x="1618" y="1506"/>
                    <a:pt x="1835" y="1303"/>
                  </a:cubicBezTo>
                  <a:cubicBezTo>
                    <a:pt x="1975" y="1191"/>
                    <a:pt x="2038" y="1002"/>
                    <a:pt x="2003" y="827"/>
                  </a:cubicBezTo>
                  <a:cubicBezTo>
                    <a:pt x="1954" y="694"/>
                    <a:pt x="1884" y="568"/>
                    <a:pt x="1786" y="463"/>
                  </a:cubicBezTo>
                  <a:lnTo>
                    <a:pt x="1786" y="463"/>
                  </a:lnTo>
                  <a:lnTo>
                    <a:pt x="1793" y="484"/>
                  </a:lnTo>
                  <a:cubicBezTo>
                    <a:pt x="1681" y="316"/>
                    <a:pt x="1541" y="162"/>
                    <a:pt x="1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6740114" y="1294979"/>
              <a:ext cx="118949" cy="83535"/>
            </a:xfrm>
            <a:custGeom>
              <a:avLst/>
              <a:gdLst/>
              <a:ahLst/>
              <a:cxnLst/>
              <a:rect l="l" t="t" r="r" b="b"/>
              <a:pathLst>
                <a:path w="792" h="554" extrusionOk="0">
                  <a:moveTo>
                    <a:pt x="0" y="1"/>
                  </a:moveTo>
                  <a:lnTo>
                    <a:pt x="0" y="554"/>
                  </a:lnTo>
                  <a:lnTo>
                    <a:pt x="791" y="554"/>
                  </a:lnTo>
                  <a:lnTo>
                    <a:pt x="7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740114" y="1279147"/>
              <a:ext cx="118949" cy="88662"/>
            </a:xfrm>
            <a:custGeom>
              <a:avLst/>
              <a:gdLst/>
              <a:ahLst/>
              <a:cxnLst/>
              <a:rect l="l" t="t" r="r" b="b"/>
              <a:pathLst>
                <a:path w="792" h="588" extrusionOk="0">
                  <a:moveTo>
                    <a:pt x="0" y="1"/>
                  </a:moveTo>
                  <a:lnTo>
                    <a:pt x="0" y="351"/>
                  </a:lnTo>
                  <a:cubicBezTo>
                    <a:pt x="7" y="428"/>
                    <a:pt x="56" y="491"/>
                    <a:pt x="119" y="526"/>
                  </a:cubicBezTo>
                  <a:cubicBezTo>
                    <a:pt x="208" y="567"/>
                    <a:pt x="302" y="588"/>
                    <a:pt x="396" y="588"/>
                  </a:cubicBezTo>
                  <a:cubicBezTo>
                    <a:pt x="493" y="588"/>
                    <a:pt x="590" y="565"/>
                    <a:pt x="679" y="519"/>
                  </a:cubicBezTo>
                  <a:cubicBezTo>
                    <a:pt x="742" y="491"/>
                    <a:pt x="784" y="428"/>
                    <a:pt x="791" y="365"/>
                  </a:cubicBezTo>
                  <a:lnTo>
                    <a:pt x="791" y="1"/>
                  </a:lnTo>
                  <a:cubicBezTo>
                    <a:pt x="784" y="71"/>
                    <a:pt x="742" y="127"/>
                    <a:pt x="679" y="162"/>
                  </a:cubicBezTo>
                  <a:cubicBezTo>
                    <a:pt x="592" y="207"/>
                    <a:pt x="495" y="230"/>
                    <a:pt x="399" y="230"/>
                  </a:cubicBezTo>
                  <a:cubicBezTo>
                    <a:pt x="303" y="230"/>
                    <a:pt x="207" y="207"/>
                    <a:pt x="119" y="162"/>
                  </a:cubicBezTo>
                  <a:cubicBezTo>
                    <a:pt x="56" y="134"/>
                    <a:pt x="7" y="7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720139"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6719527"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6738012" y="1220944"/>
              <a:ext cx="124205" cy="63631"/>
            </a:xfrm>
            <a:custGeom>
              <a:avLst/>
              <a:gdLst/>
              <a:ahLst/>
              <a:cxnLst/>
              <a:rect l="l" t="t" r="r" b="b"/>
              <a:pathLst>
                <a:path w="827" h="422" extrusionOk="0">
                  <a:moveTo>
                    <a:pt x="439" y="1"/>
                  </a:moveTo>
                  <a:cubicBezTo>
                    <a:pt x="428" y="1"/>
                    <a:pt x="417" y="1"/>
                    <a:pt x="406" y="2"/>
                  </a:cubicBezTo>
                  <a:cubicBezTo>
                    <a:pt x="395" y="1"/>
                    <a:pt x="385" y="1"/>
                    <a:pt x="374" y="1"/>
                  </a:cubicBezTo>
                  <a:cubicBezTo>
                    <a:pt x="280" y="1"/>
                    <a:pt x="186" y="28"/>
                    <a:pt x="98" y="72"/>
                  </a:cubicBezTo>
                  <a:cubicBezTo>
                    <a:pt x="42" y="100"/>
                    <a:pt x="7" y="149"/>
                    <a:pt x="0" y="212"/>
                  </a:cubicBezTo>
                  <a:cubicBezTo>
                    <a:pt x="7" y="275"/>
                    <a:pt x="49" y="324"/>
                    <a:pt x="112" y="352"/>
                  </a:cubicBezTo>
                  <a:cubicBezTo>
                    <a:pt x="203" y="401"/>
                    <a:pt x="308" y="422"/>
                    <a:pt x="413" y="422"/>
                  </a:cubicBezTo>
                  <a:cubicBezTo>
                    <a:pt x="518" y="422"/>
                    <a:pt x="630" y="394"/>
                    <a:pt x="721" y="345"/>
                  </a:cubicBezTo>
                  <a:cubicBezTo>
                    <a:pt x="777" y="317"/>
                    <a:pt x="812" y="268"/>
                    <a:pt x="826" y="212"/>
                  </a:cubicBezTo>
                  <a:cubicBezTo>
                    <a:pt x="812" y="142"/>
                    <a:pt x="770" y="93"/>
                    <a:pt x="707" y="65"/>
                  </a:cubicBezTo>
                  <a:cubicBezTo>
                    <a:pt x="625" y="27"/>
                    <a:pt x="533"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738012" y="1220944"/>
              <a:ext cx="124205" cy="36188"/>
            </a:xfrm>
            <a:custGeom>
              <a:avLst/>
              <a:gdLst/>
              <a:ahLst/>
              <a:cxnLst/>
              <a:rect l="l" t="t" r="r" b="b"/>
              <a:pathLst>
                <a:path w="827" h="240" extrusionOk="0">
                  <a:moveTo>
                    <a:pt x="446" y="1"/>
                  </a:moveTo>
                  <a:cubicBezTo>
                    <a:pt x="435" y="1"/>
                    <a:pt x="424" y="1"/>
                    <a:pt x="413" y="2"/>
                  </a:cubicBezTo>
                  <a:cubicBezTo>
                    <a:pt x="402" y="1"/>
                    <a:pt x="392" y="1"/>
                    <a:pt x="381" y="1"/>
                  </a:cubicBezTo>
                  <a:cubicBezTo>
                    <a:pt x="285" y="1"/>
                    <a:pt x="187" y="28"/>
                    <a:pt x="105" y="72"/>
                  </a:cubicBezTo>
                  <a:cubicBezTo>
                    <a:pt x="49" y="100"/>
                    <a:pt x="7" y="149"/>
                    <a:pt x="0" y="212"/>
                  </a:cubicBezTo>
                  <a:cubicBezTo>
                    <a:pt x="0" y="219"/>
                    <a:pt x="0" y="226"/>
                    <a:pt x="0" y="240"/>
                  </a:cubicBezTo>
                  <a:cubicBezTo>
                    <a:pt x="21" y="191"/>
                    <a:pt x="56" y="156"/>
                    <a:pt x="98" y="135"/>
                  </a:cubicBezTo>
                  <a:cubicBezTo>
                    <a:pt x="196" y="84"/>
                    <a:pt x="305" y="58"/>
                    <a:pt x="414" y="58"/>
                  </a:cubicBezTo>
                  <a:cubicBezTo>
                    <a:pt x="515" y="58"/>
                    <a:pt x="616" y="80"/>
                    <a:pt x="707" y="128"/>
                  </a:cubicBezTo>
                  <a:cubicBezTo>
                    <a:pt x="763" y="149"/>
                    <a:pt x="798" y="191"/>
                    <a:pt x="819" y="240"/>
                  </a:cubicBezTo>
                  <a:cubicBezTo>
                    <a:pt x="826" y="233"/>
                    <a:pt x="826" y="219"/>
                    <a:pt x="826" y="212"/>
                  </a:cubicBezTo>
                  <a:cubicBezTo>
                    <a:pt x="819" y="142"/>
                    <a:pt x="777" y="93"/>
                    <a:pt x="714" y="65"/>
                  </a:cubicBezTo>
                  <a:cubicBezTo>
                    <a:pt x="632" y="27"/>
                    <a:pt x="540" y="1"/>
                    <a:pt x="446"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727499" y="1251704"/>
              <a:ext cx="144180" cy="63330"/>
            </a:xfrm>
            <a:custGeom>
              <a:avLst/>
              <a:gdLst/>
              <a:ahLst/>
              <a:cxnLst/>
              <a:rect l="l" t="t" r="r" b="b"/>
              <a:pathLst>
                <a:path w="960" h="420" extrusionOk="0">
                  <a:moveTo>
                    <a:pt x="0" y="1"/>
                  </a:moveTo>
                  <a:lnTo>
                    <a:pt x="0" y="141"/>
                  </a:lnTo>
                  <a:cubicBezTo>
                    <a:pt x="7" y="232"/>
                    <a:pt x="63" y="309"/>
                    <a:pt x="147" y="344"/>
                  </a:cubicBezTo>
                  <a:cubicBezTo>
                    <a:pt x="252" y="394"/>
                    <a:pt x="365" y="419"/>
                    <a:pt x="478" y="419"/>
                  </a:cubicBezTo>
                  <a:cubicBezTo>
                    <a:pt x="598" y="419"/>
                    <a:pt x="718" y="391"/>
                    <a:pt x="826" y="337"/>
                  </a:cubicBezTo>
                  <a:cubicBezTo>
                    <a:pt x="903" y="302"/>
                    <a:pt x="952" y="225"/>
                    <a:pt x="959" y="141"/>
                  </a:cubicBezTo>
                  <a:lnTo>
                    <a:pt x="959" y="8"/>
                  </a:lnTo>
                  <a:cubicBezTo>
                    <a:pt x="952" y="92"/>
                    <a:pt x="903" y="162"/>
                    <a:pt x="826" y="197"/>
                  </a:cubicBezTo>
                  <a:cubicBezTo>
                    <a:pt x="719" y="254"/>
                    <a:pt x="602" y="282"/>
                    <a:pt x="484" y="282"/>
                  </a:cubicBezTo>
                  <a:cubicBezTo>
                    <a:pt x="369" y="282"/>
                    <a:pt x="254" y="255"/>
                    <a:pt x="147" y="204"/>
                  </a:cubicBezTo>
                  <a:cubicBezTo>
                    <a:pt x="63" y="169"/>
                    <a:pt x="7" y="9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656911" y="1372483"/>
              <a:ext cx="285206" cy="207480"/>
            </a:xfrm>
            <a:custGeom>
              <a:avLst/>
              <a:gdLst/>
              <a:ahLst/>
              <a:cxnLst/>
              <a:rect l="l" t="t" r="r" b="b"/>
              <a:pathLst>
                <a:path w="1899" h="1376" extrusionOk="0">
                  <a:moveTo>
                    <a:pt x="942" y="0"/>
                  </a:moveTo>
                  <a:cubicBezTo>
                    <a:pt x="777" y="0"/>
                    <a:pt x="612" y="39"/>
                    <a:pt x="463" y="117"/>
                  </a:cubicBezTo>
                  <a:cubicBezTo>
                    <a:pt x="414" y="145"/>
                    <a:pt x="372" y="180"/>
                    <a:pt x="337" y="229"/>
                  </a:cubicBezTo>
                  <a:lnTo>
                    <a:pt x="120" y="495"/>
                  </a:lnTo>
                  <a:cubicBezTo>
                    <a:pt x="43" y="586"/>
                    <a:pt x="1" y="705"/>
                    <a:pt x="8" y="824"/>
                  </a:cubicBezTo>
                  <a:cubicBezTo>
                    <a:pt x="22" y="943"/>
                    <a:pt x="85" y="1055"/>
                    <a:pt x="176" y="1125"/>
                  </a:cubicBezTo>
                  <a:cubicBezTo>
                    <a:pt x="288" y="1223"/>
                    <a:pt x="421" y="1286"/>
                    <a:pt x="561" y="1321"/>
                  </a:cubicBezTo>
                  <a:cubicBezTo>
                    <a:pt x="652" y="1349"/>
                    <a:pt x="736" y="1363"/>
                    <a:pt x="827" y="1370"/>
                  </a:cubicBezTo>
                  <a:cubicBezTo>
                    <a:pt x="870" y="1373"/>
                    <a:pt x="913" y="1375"/>
                    <a:pt x="956" y="1375"/>
                  </a:cubicBezTo>
                  <a:cubicBezTo>
                    <a:pt x="1078" y="1375"/>
                    <a:pt x="1196" y="1361"/>
                    <a:pt x="1310" y="1335"/>
                  </a:cubicBezTo>
                  <a:cubicBezTo>
                    <a:pt x="1380" y="1314"/>
                    <a:pt x="1450" y="1293"/>
                    <a:pt x="1513" y="1265"/>
                  </a:cubicBezTo>
                  <a:cubicBezTo>
                    <a:pt x="1625" y="1216"/>
                    <a:pt x="1723" y="1146"/>
                    <a:pt x="1800" y="1048"/>
                  </a:cubicBezTo>
                  <a:cubicBezTo>
                    <a:pt x="1863" y="971"/>
                    <a:pt x="1898" y="873"/>
                    <a:pt x="1891" y="775"/>
                  </a:cubicBezTo>
                  <a:cubicBezTo>
                    <a:pt x="1884" y="719"/>
                    <a:pt x="1877" y="670"/>
                    <a:pt x="1856" y="621"/>
                  </a:cubicBezTo>
                  <a:cubicBezTo>
                    <a:pt x="1835" y="579"/>
                    <a:pt x="1807" y="537"/>
                    <a:pt x="1772" y="495"/>
                  </a:cubicBezTo>
                  <a:lnTo>
                    <a:pt x="1751" y="467"/>
                  </a:lnTo>
                  <a:lnTo>
                    <a:pt x="1744" y="453"/>
                  </a:lnTo>
                  <a:cubicBezTo>
                    <a:pt x="1737" y="446"/>
                    <a:pt x="1730" y="439"/>
                    <a:pt x="1723" y="432"/>
                  </a:cubicBezTo>
                  <a:lnTo>
                    <a:pt x="1702" y="404"/>
                  </a:lnTo>
                  <a:cubicBezTo>
                    <a:pt x="1695" y="397"/>
                    <a:pt x="1695" y="397"/>
                    <a:pt x="1688" y="390"/>
                  </a:cubicBezTo>
                  <a:lnTo>
                    <a:pt x="1667" y="362"/>
                  </a:lnTo>
                  <a:cubicBezTo>
                    <a:pt x="1660" y="355"/>
                    <a:pt x="1653" y="348"/>
                    <a:pt x="1646" y="334"/>
                  </a:cubicBezTo>
                  <a:lnTo>
                    <a:pt x="1632" y="320"/>
                  </a:lnTo>
                  <a:lnTo>
                    <a:pt x="1611" y="299"/>
                  </a:lnTo>
                  <a:lnTo>
                    <a:pt x="1590" y="271"/>
                  </a:lnTo>
                  <a:lnTo>
                    <a:pt x="1583" y="257"/>
                  </a:lnTo>
                  <a:lnTo>
                    <a:pt x="1562" y="229"/>
                  </a:lnTo>
                  <a:cubicBezTo>
                    <a:pt x="1520" y="180"/>
                    <a:pt x="1471" y="138"/>
                    <a:pt x="1415" y="110"/>
                  </a:cubicBezTo>
                  <a:cubicBezTo>
                    <a:pt x="1266" y="37"/>
                    <a:pt x="1104" y="0"/>
                    <a:pt x="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656911" y="1406862"/>
              <a:ext cx="284155" cy="172649"/>
            </a:xfrm>
            <a:custGeom>
              <a:avLst/>
              <a:gdLst/>
              <a:ahLst/>
              <a:cxnLst/>
              <a:rect l="l" t="t" r="r" b="b"/>
              <a:pathLst>
                <a:path w="1892" h="1145" extrusionOk="0">
                  <a:moveTo>
                    <a:pt x="1562" y="1"/>
                  </a:moveTo>
                  <a:cubicBezTo>
                    <a:pt x="1674" y="141"/>
                    <a:pt x="1632" y="316"/>
                    <a:pt x="1436" y="435"/>
                  </a:cubicBezTo>
                  <a:cubicBezTo>
                    <a:pt x="1280" y="514"/>
                    <a:pt x="1111" y="555"/>
                    <a:pt x="943" y="555"/>
                  </a:cubicBezTo>
                  <a:cubicBezTo>
                    <a:pt x="786" y="555"/>
                    <a:pt x="629" y="520"/>
                    <a:pt x="484" y="449"/>
                  </a:cubicBezTo>
                  <a:cubicBezTo>
                    <a:pt x="267" y="323"/>
                    <a:pt x="218" y="148"/>
                    <a:pt x="337" y="1"/>
                  </a:cubicBezTo>
                  <a:lnTo>
                    <a:pt x="337" y="1"/>
                  </a:lnTo>
                  <a:lnTo>
                    <a:pt x="120" y="267"/>
                  </a:lnTo>
                  <a:cubicBezTo>
                    <a:pt x="78" y="316"/>
                    <a:pt x="50" y="372"/>
                    <a:pt x="29" y="435"/>
                  </a:cubicBezTo>
                  <a:cubicBezTo>
                    <a:pt x="8" y="484"/>
                    <a:pt x="1" y="540"/>
                    <a:pt x="1" y="596"/>
                  </a:cubicBezTo>
                  <a:cubicBezTo>
                    <a:pt x="8" y="652"/>
                    <a:pt x="22" y="708"/>
                    <a:pt x="57" y="757"/>
                  </a:cubicBezTo>
                  <a:cubicBezTo>
                    <a:pt x="85" y="813"/>
                    <a:pt x="127" y="869"/>
                    <a:pt x="176" y="904"/>
                  </a:cubicBezTo>
                  <a:cubicBezTo>
                    <a:pt x="197" y="925"/>
                    <a:pt x="225" y="939"/>
                    <a:pt x="246" y="953"/>
                  </a:cubicBezTo>
                  <a:cubicBezTo>
                    <a:pt x="281" y="981"/>
                    <a:pt x="316" y="1002"/>
                    <a:pt x="358" y="1023"/>
                  </a:cubicBezTo>
                  <a:cubicBezTo>
                    <a:pt x="442" y="1058"/>
                    <a:pt x="526" y="1086"/>
                    <a:pt x="617" y="1107"/>
                  </a:cubicBezTo>
                  <a:cubicBezTo>
                    <a:pt x="726" y="1132"/>
                    <a:pt x="835" y="1145"/>
                    <a:pt x="946" y="1145"/>
                  </a:cubicBezTo>
                  <a:cubicBezTo>
                    <a:pt x="1020" y="1145"/>
                    <a:pt x="1094" y="1139"/>
                    <a:pt x="1170" y="1128"/>
                  </a:cubicBezTo>
                  <a:cubicBezTo>
                    <a:pt x="1212" y="1121"/>
                    <a:pt x="1261" y="1114"/>
                    <a:pt x="1303" y="1100"/>
                  </a:cubicBezTo>
                  <a:cubicBezTo>
                    <a:pt x="1345" y="1093"/>
                    <a:pt x="1387" y="1079"/>
                    <a:pt x="1429" y="1065"/>
                  </a:cubicBezTo>
                  <a:cubicBezTo>
                    <a:pt x="1492" y="1044"/>
                    <a:pt x="1548" y="1009"/>
                    <a:pt x="1611" y="974"/>
                  </a:cubicBezTo>
                  <a:cubicBezTo>
                    <a:pt x="1674" y="939"/>
                    <a:pt x="1730" y="890"/>
                    <a:pt x="1786" y="834"/>
                  </a:cubicBezTo>
                  <a:cubicBezTo>
                    <a:pt x="1807" y="813"/>
                    <a:pt x="1821" y="785"/>
                    <a:pt x="1835" y="757"/>
                  </a:cubicBezTo>
                  <a:cubicBezTo>
                    <a:pt x="1856" y="722"/>
                    <a:pt x="1870" y="694"/>
                    <a:pt x="1877" y="659"/>
                  </a:cubicBezTo>
                  <a:cubicBezTo>
                    <a:pt x="1884" y="631"/>
                    <a:pt x="1884" y="603"/>
                    <a:pt x="1884" y="568"/>
                  </a:cubicBezTo>
                  <a:cubicBezTo>
                    <a:pt x="1891" y="533"/>
                    <a:pt x="1884" y="498"/>
                    <a:pt x="1877" y="463"/>
                  </a:cubicBezTo>
                  <a:cubicBezTo>
                    <a:pt x="1856" y="393"/>
                    <a:pt x="1821" y="323"/>
                    <a:pt x="1772" y="267"/>
                  </a:cubicBezTo>
                  <a:lnTo>
                    <a:pt x="1751" y="239"/>
                  </a:lnTo>
                  <a:lnTo>
                    <a:pt x="1744" y="225"/>
                  </a:lnTo>
                  <a:cubicBezTo>
                    <a:pt x="1737" y="218"/>
                    <a:pt x="1723" y="204"/>
                    <a:pt x="1723" y="197"/>
                  </a:cubicBezTo>
                  <a:lnTo>
                    <a:pt x="1695" y="169"/>
                  </a:lnTo>
                  <a:cubicBezTo>
                    <a:pt x="1695" y="169"/>
                    <a:pt x="1695" y="162"/>
                    <a:pt x="1688" y="162"/>
                  </a:cubicBezTo>
                  <a:lnTo>
                    <a:pt x="1667" y="134"/>
                  </a:lnTo>
                  <a:cubicBezTo>
                    <a:pt x="1660" y="127"/>
                    <a:pt x="1653" y="113"/>
                    <a:pt x="1646" y="106"/>
                  </a:cubicBezTo>
                  <a:lnTo>
                    <a:pt x="1632" y="92"/>
                  </a:lnTo>
                  <a:lnTo>
                    <a:pt x="1611" y="64"/>
                  </a:lnTo>
                  <a:lnTo>
                    <a:pt x="1590" y="36"/>
                  </a:lnTo>
                  <a:lnTo>
                    <a:pt x="1583" y="22"/>
                  </a:lnTo>
                  <a:lnTo>
                    <a:pt x="1562"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855759" y="1415909"/>
              <a:ext cx="48511" cy="47648"/>
            </a:xfrm>
            <a:custGeom>
              <a:avLst/>
              <a:gdLst/>
              <a:ahLst/>
              <a:cxnLst/>
              <a:rect l="l" t="t" r="r" b="b"/>
              <a:pathLst>
                <a:path w="323" h="316" extrusionOk="0">
                  <a:moveTo>
                    <a:pt x="163" y="1"/>
                  </a:moveTo>
                  <a:cubicBezTo>
                    <a:pt x="131" y="1"/>
                    <a:pt x="99" y="10"/>
                    <a:pt x="70" y="32"/>
                  </a:cubicBezTo>
                  <a:cubicBezTo>
                    <a:pt x="0" y="102"/>
                    <a:pt x="0" y="214"/>
                    <a:pt x="70" y="284"/>
                  </a:cubicBezTo>
                  <a:cubicBezTo>
                    <a:pt x="100" y="306"/>
                    <a:pt x="133" y="316"/>
                    <a:pt x="166" y="316"/>
                  </a:cubicBezTo>
                  <a:cubicBezTo>
                    <a:pt x="247" y="316"/>
                    <a:pt x="322" y="253"/>
                    <a:pt x="322" y="158"/>
                  </a:cubicBezTo>
                  <a:cubicBezTo>
                    <a:pt x="322" y="66"/>
                    <a:pt x="245" y="1"/>
                    <a:pt x="163"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873631" y="1483310"/>
              <a:ext cx="26133" cy="23221"/>
            </a:xfrm>
            <a:custGeom>
              <a:avLst/>
              <a:gdLst/>
              <a:ahLst/>
              <a:cxnLst/>
              <a:rect l="l" t="t" r="r" b="b"/>
              <a:pathLst>
                <a:path w="174" h="154" extrusionOk="0">
                  <a:moveTo>
                    <a:pt x="83" y="0"/>
                  </a:moveTo>
                  <a:cubicBezTo>
                    <a:pt x="74" y="0"/>
                    <a:pt x="65" y="2"/>
                    <a:pt x="56" y="5"/>
                  </a:cubicBezTo>
                  <a:cubicBezTo>
                    <a:pt x="14" y="33"/>
                    <a:pt x="0" y="82"/>
                    <a:pt x="21" y="124"/>
                  </a:cubicBezTo>
                  <a:cubicBezTo>
                    <a:pt x="39" y="144"/>
                    <a:pt x="62" y="154"/>
                    <a:pt x="85" y="154"/>
                  </a:cubicBezTo>
                  <a:cubicBezTo>
                    <a:pt x="118" y="154"/>
                    <a:pt x="149" y="135"/>
                    <a:pt x="161" y="103"/>
                  </a:cubicBezTo>
                  <a:cubicBezTo>
                    <a:pt x="173" y="49"/>
                    <a:pt x="134" y="0"/>
                    <a:pt x="8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66147" y="2093989"/>
              <a:ext cx="321852" cy="134199"/>
            </a:xfrm>
            <a:custGeom>
              <a:avLst/>
              <a:gdLst/>
              <a:ahLst/>
              <a:cxnLst/>
              <a:rect l="l" t="t" r="r" b="b"/>
              <a:pathLst>
                <a:path w="2143" h="890" extrusionOk="0">
                  <a:moveTo>
                    <a:pt x="546" y="1"/>
                  </a:moveTo>
                  <a:cubicBezTo>
                    <a:pt x="490" y="15"/>
                    <a:pt x="224" y="57"/>
                    <a:pt x="168" y="204"/>
                  </a:cubicBezTo>
                  <a:cubicBezTo>
                    <a:pt x="133" y="302"/>
                    <a:pt x="0" y="876"/>
                    <a:pt x="203" y="890"/>
                  </a:cubicBezTo>
                  <a:cubicBezTo>
                    <a:pt x="343" y="890"/>
                    <a:pt x="1456" y="785"/>
                    <a:pt x="1456" y="785"/>
                  </a:cubicBezTo>
                  <a:cubicBezTo>
                    <a:pt x="1523" y="785"/>
                    <a:pt x="1690" y="853"/>
                    <a:pt x="1765" y="853"/>
                  </a:cubicBezTo>
                  <a:cubicBezTo>
                    <a:pt x="1776" y="853"/>
                    <a:pt x="1786" y="852"/>
                    <a:pt x="1792" y="848"/>
                  </a:cubicBezTo>
                  <a:lnTo>
                    <a:pt x="2142" y="673"/>
                  </a:lnTo>
                  <a:lnTo>
                    <a:pt x="1708" y="85"/>
                  </a:lnTo>
                  <a:lnTo>
                    <a:pt x="546"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7146972" y="2053880"/>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7145922" y="2054105"/>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7605345" y="1824838"/>
              <a:ext cx="244055" cy="247137"/>
            </a:xfrm>
            <a:custGeom>
              <a:avLst/>
              <a:gdLst/>
              <a:ahLst/>
              <a:cxnLst/>
              <a:rect l="l" t="t" r="r" b="b"/>
              <a:pathLst>
                <a:path w="1625" h="1639" extrusionOk="0">
                  <a:moveTo>
                    <a:pt x="1309" y="1"/>
                  </a:moveTo>
                  <a:lnTo>
                    <a:pt x="0" y="435"/>
                  </a:lnTo>
                  <a:lnTo>
                    <a:pt x="98" y="1639"/>
                  </a:lnTo>
                  <a:lnTo>
                    <a:pt x="1624" y="1359"/>
                  </a:lnTo>
                  <a:lnTo>
                    <a:pt x="13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7450501" y="1987384"/>
              <a:ext cx="522953" cy="191648"/>
            </a:xfrm>
            <a:custGeom>
              <a:avLst/>
              <a:gdLst/>
              <a:ahLst/>
              <a:cxnLst/>
              <a:rect l="l" t="t" r="r" b="b"/>
              <a:pathLst>
                <a:path w="3482" h="1271" extrusionOk="0">
                  <a:moveTo>
                    <a:pt x="2823" y="1"/>
                  </a:moveTo>
                  <a:cubicBezTo>
                    <a:pt x="2627" y="8"/>
                    <a:pt x="2326" y="43"/>
                    <a:pt x="2214" y="99"/>
                  </a:cubicBezTo>
                  <a:cubicBezTo>
                    <a:pt x="2046" y="188"/>
                    <a:pt x="1696" y="408"/>
                    <a:pt x="1399" y="408"/>
                  </a:cubicBezTo>
                  <a:cubicBezTo>
                    <a:pt x="1300" y="408"/>
                    <a:pt x="1208" y="384"/>
                    <a:pt x="1129" y="323"/>
                  </a:cubicBezTo>
                  <a:cubicBezTo>
                    <a:pt x="1125" y="319"/>
                    <a:pt x="1118" y="317"/>
                    <a:pt x="1108" y="317"/>
                  </a:cubicBezTo>
                  <a:cubicBezTo>
                    <a:pt x="950" y="317"/>
                    <a:pt x="129" y="833"/>
                    <a:pt x="135" y="925"/>
                  </a:cubicBezTo>
                  <a:cubicBezTo>
                    <a:pt x="0" y="1060"/>
                    <a:pt x="176" y="1070"/>
                    <a:pt x="411" y="1070"/>
                  </a:cubicBezTo>
                  <a:cubicBezTo>
                    <a:pt x="454" y="1070"/>
                    <a:pt x="500" y="1070"/>
                    <a:pt x="546" y="1070"/>
                  </a:cubicBezTo>
                  <a:cubicBezTo>
                    <a:pt x="715" y="1070"/>
                    <a:pt x="890" y="1075"/>
                    <a:pt x="989" y="1121"/>
                  </a:cubicBezTo>
                  <a:cubicBezTo>
                    <a:pt x="1210" y="1219"/>
                    <a:pt x="1449" y="1271"/>
                    <a:pt x="1690" y="1271"/>
                  </a:cubicBezTo>
                  <a:cubicBezTo>
                    <a:pt x="1809" y="1271"/>
                    <a:pt x="1929" y="1258"/>
                    <a:pt x="2046" y="1233"/>
                  </a:cubicBezTo>
                  <a:cubicBezTo>
                    <a:pt x="3187" y="1009"/>
                    <a:pt x="3482" y="477"/>
                    <a:pt x="3180" y="176"/>
                  </a:cubicBezTo>
                  <a:cubicBezTo>
                    <a:pt x="3089" y="78"/>
                    <a:pt x="2963" y="15"/>
                    <a:pt x="282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7260514" y="1987384"/>
              <a:ext cx="834892" cy="1237342"/>
            </a:xfrm>
            <a:custGeom>
              <a:avLst/>
              <a:gdLst/>
              <a:ahLst/>
              <a:cxnLst/>
              <a:rect l="l" t="t" r="r" b="b"/>
              <a:pathLst>
                <a:path w="5559" h="8206" extrusionOk="0">
                  <a:moveTo>
                    <a:pt x="4088" y="1"/>
                  </a:moveTo>
                  <a:lnTo>
                    <a:pt x="4088" y="1"/>
                  </a:lnTo>
                  <a:cubicBezTo>
                    <a:pt x="4088" y="1"/>
                    <a:pt x="4459" y="673"/>
                    <a:pt x="3381" y="911"/>
                  </a:cubicBezTo>
                  <a:cubicBezTo>
                    <a:pt x="3199" y="951"/>
                    <a:pt x="3033" y="967"/>
                    <a:pt x="2883" y="967"/>
                  </a:cubicBezTo>
                  <a:cubicBezTo>
                    <a:pt x="2165" y="967"/>
                    <a:pt x="1820" y="589"/>
                    <a:pt x="1820" y="589"/>
                  </a:cubicBezTo>
                  <a:cubicBezTo>
                    <a:pt x="1351" y="792"/>
                    <a:pt x="0" y="1849"/>
                    <a:pt x="707" y="3991"/>
                  </a:cubicBezTo>
                  <a:cubicBezTo>
                    <a:pt x="1155" y="5377"/>
                    <a:pt x="1085" y="6875"/>
                    <a:pt x="511" y="8205"/>
                  </a:cubicBezTo>
                  <a:cubicBezTo>
                    <a:pt x="511" y="8205"/>
                    <a:pt x="5552" y="7162"/>
                    <a:pt x="5545" y="6532"/>
                  </a:cubicBezTo>
                  <a:cubicBezTo>
                    <a:pt x="5524" y="5020"/>
                    <a:pt x="5559" y="3361"/>
                    <a:pt x="5503" y="2521"/>
                  </a:cubicBezTo>
                  <a:cubicBezTo>
                    <a:pt x="5461" y="1870"/>
                    <a:pt x="5496" y="22"/>
                    <a:pt x="4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274181" y="2972312"/>
              <a:ext cx="832790" cy="574189"/>
            </a:xfrm>
            <a:custGeom>
              <a:avLst/>
              <a:gdLst/>
              <a:ahLst/>
              <a:cxnLst/>
              <a:rect l="l" t="t" r="r" b="b"/>
              <a:pathLst>
                <a:path w="5545" h="3808" extrusionOk="0">
                  <a:moveTo>
                    <a:pt x="5454" y="0"/>
                  </a:moveTo>
                  <a:cubicBezTo>
                    <a:pt x="5454" y="0"/>
                    <a:pt x="4190" y="822"/>
                    <a:pt x="2667" y="822"/>
                  </a:cubicBezTo>
                  <a:cubicBezTo>
                    <a:pt x="2486" y="822"/>
                    <a:pt x="2301" y="810"/>
                    <a:pt x="2114" y="784"/>
                  </a:cubicBezTo>
                  <a:cubicBezTo>
                    <a:pt x="1428" y="686"/>
                    <a:pt x="847" y="126"/>
                    <a:pt x="847" y="126"/>
                  </a:cubicBezTo>
                  <a:cubicBezTo>
                    <a:pt x="581" y="1183"/>
                    <a:pt x="0" y="2478"/>
                    <a:pt x="0" y="2478"/>
                  </a:cubicBezTo>
                  <a:cubicBezTo>
                    <a:pt x="189" y="2744"/>
                    <a:pt x="420" y="2982"/>
                    <a:pt x="686" y="3178"/>
                  </a:cubicBezTo>
                  <a:cubicBezTo>
                    <a:pt x="1282" y="3607"/>
                    <a:pt x="1996" y="3807"/>
                    <a:pt x="2714" y="3807"/>
                  </a:cubicBezTo>
                  <a:cubicBezTo>
                    <a:pt x="3379" y="3807"/>
                    <a:pt x="4048" y="3635"/>
                    <a:pt x="4628" y="3311"/>
                  </a:cubicBezTo>
                  <a:cubicBezTo>
                    <a:pt x="5139" y="3031"/>
                    <a:pt x="5426" y="2359"/>
                    <a:pt x="5538" y="1869"/>
                  </a:cubicBezTo>
                  <a:cubicBezTo>
                    <a:pt x="5545" y="1512"/>
                    <a:pt x="5454" y="385"/>
                    <a:pt x="5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418211" y="1288043"/>
              <a:ext cx="713991" cy="622290"/>
            </a:xfrm>
            <a:custGeom>
              <a:avLst/>
              <a:gdLst/>
              <a:ahLst/>
              <a:cxnLst/>
              <a:rect l="l" t="t" r="r" b="b"/>
              <a:pathLst>
                <a:path w="4754" h="4127" extrusionOk="0">
                  <a:moveTo>
                    <a:pt x="1919" y="0"/>
                  </a:moveTo>
                  <a:cubicBezTo>
                    <a:pt x="1082" y="0"/>
                    <a:pt x="204" y="408"/>
                    <a:pt x="70" y="1230"/>
                  </a:cubicBezTo>
                  <a:cubicBezTo>
                    <a:pt x="0" y="1622"/>
                    <a:pt x="994" y="1594"/>
                    <a:pt x="1099" y="1916"/>
                  </a:cubicBezTo>
                  <a:cubicBezTo>
                    <a:pt x="1288" y="2525"/>
                    <a:pt x="777" y="3400"/>
                    <a:pt x="1281" y="3750"/>
                  </a:cubicBezTo>
                  <a:cubicBezTo>
                    <a:pt x="1635" y="3992"/>
                    <a:pt x="1890" y="4127"/>
                    <a:pt x="2136" y="4127"/>
                  </a:cubicBezTo>
                  <a:cubicBezTo>
                    <a:pt x="2431" y="4127"/>
                    <a:pt x="2713" y="3933"/>
                    <a:pt x="3136" y="3498"/>
                  </a:cubicBezTo>
                  <a:cubicBezTo>
                    <a:pt x="4103" y="2497"/>
                    <a:pt x="4754" y="1335"/>
                    <a:pt x="2982" y="264"/>
                  </a:cubicBezTo>
                  <a:cubicBezTo>
                    <a:pt x="2689" y="88"/>
                    <a:pt x="2309" y="0"/>
                    <a:pt x="1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414006" y="1490246"/>
              <a:ext cx="329211" cy="490202"/>
            </a:xfrm>
            <a:custGeom>
              <a:avLst/>
              <a:gdLst/>
              <a:ahLst/>
              <a:cxnLst/>
              <a:rect l="l" t="t" r="r" b="b"/>
              <a:pathLst>
                <a:path w="2192" h="3251" extrusionOk="0">
                  <a:moveTo>
                    <a:pt x="718" y="0"/>
                  </a:moveTo>
                  <a:cubicBezTo>
                    <a:pt x="316" y="0"/>
                    <a:pt x="99" y="421"/>
                    <a:pt x="196" y="974"/>
                  </a:cubicBezTo>
                  <a:cubicBezTo>
                    <a:pt x="203" y="1044"/>
                    <a:pt x="231" y="1114"/>
                    <a:pt x="238" y="1184"/>
                  </a:cubicBezTo>
                  <a:cubicBezTo>
                    <a:pt x="252" y="1303"/>
                    <a:pt x="217" y="1415"/>
                    <a:pt x="140" y="1506"/>
                  </a:cubicBezTo>
                  <a:cubicBezTo>
                    <a:pt x="105" y="1562"/>
                    <a:pt x="0" y="1723"/>
                    <a:pt x="105" y="1835"/>
                  </a:cubicBezTo>
                  <a:cubicBezTo>
                    <a:pt x="161" y="1898"/>
                    <a:pt x="217" y="1898"/>
                    <a:pt x="266" y="1982"/>
                  </a:cubicBezTo>
                  <a:cubicBezTo>
                    <a:pt x="308" y="2052"/>
                    <a:pt x="329" y="2129"/>
                    <a:pt x="329" y="2213"/>
                  </a:cubicBezTo>
                  <a:lnTo>
                    <a:pt x="329" y="2262"/>
                  </a:lnTo>
                  <a:cubicBezTo>
                    <a:pt x="343" y="2339"/>
                    <a:pt x="448" y="2311"/>
                    <a:pt x="469" y="2325"/>
                  </a:cubicBezTo>
                  <a:cubicBezTo>
                    <a:pt x="413" y="2346"/>
                    <a:pt x="406" y="2402"/>
                    <a:pt x="420" y="2451"/>
                  </a:cubicBezTo>
                  <a:cubicBezTo>
                    <a:pt x="434" y="2507"/>
                    <a:pt x="469" y="2563"/>
                    <a:pt x="476" y="2619"/>
                  </a:cubicBezTo>
                  <a:cubicBezTo>
                    <a:pt x="483" y="2668"/>
                    <a:pt x="490" y="2717"/>
                    <a:pt x="483" y="2773"/>
                  </a:cubicBezTo>
                  <a:cubicBezTo>
                    <a:pt x="511" y="2899"/>
                    <a:pt x="581" y="3018"/>
                    <a:pt x="686" y="3095"/>
                  </a:cubicBezTo>
                  <a:cubicBezTo>
                    <a:pt x="770" y="3158"/>
                    <a:pt x="868" y="3200"/>
                    <a:pt x="973" y="3214"/>
                  </a:cubicBezTo>
                  <a:cubicBezTo>
                    <a:pt x="1089" y="3237"/>
                    <a:pt x="1203" y="3251"/>
                    <a:pt x="1312" y="3251"/>
                  </a:cubicBezTo>
                  <a:cubicBezTo>
                    <a:pt x="1532" y="3251"/>
                    <a:pt x="1729" y="3194"/>
                    <a:pt x="1869" y="3039"/>
                  </a:cubicBezTo>
                  <a:cubicBezTo>
                    <a:pt x="2058" y="2836"/>
                    <a:pt x="2114" y="2472"/>
                    <a:pt x="2156" y="2115"/>
                  </a:cubicBezTo>
                  <a:cubicBezTo>
                    <a:pt x="2191" y="1877"/>
                    <a:pt x="2184" y="1639"/>
                    <a:pt x="2142" y="1408"/>
                  </a:cubicBezTo>
                  <a:cubicBezTo>
                    <a:pt x="2128" y="1331"/>
                    <a:pt x="2107" y="1254"/>
                    <a:pt x="2079" y="1177"/>
                  </a:cubicBezTo>
                  <a:cubicBezTo>
                    <a:pt x="1834" y="470"/>
                    <a:pt x="1274" y="85"/>
                    <a:pt x="812" y="8"/>
                  </a:cubicBezTo>
                  <a:cubicBezTo>
                    <a:pt x="780" y="3"/>
                    <a:pt x="748" y="0"/>
                    <a:pt x="71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406647" y="1305233"/>
              <a:ext cx="675093" cy="634202"/>
            </a:xfrm>
            <a:custGeom>
              <a:avLst/>
              <a:gdLst/>
              <a:ahLst/>
              <a:cxnLst/>
              <a:rect l="l" t="t" r="r" b="b"/>
              <a:pathLst>
                <a:path w="4495" h="4206" extrusionOk="0">
                  <a:moveTo>
                    <a:pt x="1730" y="0"/>
                  </a:moveTo>
                  <a:cubicBezTo>
                    <a:pt x="1388" y="0"/>
                    <a:pt x="952" y="152"/>
                    <a:pt x="399" y="577"/>
                  </a:cubicBezTo>
                  <a:cubicBezTo>
                    <a:pt x="0" y="885"/>
                    <a:pt x="126" y="1963"/>
                    <a:pt x="126" y="1963"/>
                  </a:cubicBezTo>
                  <a:cubicBezTo>
                    <a:pt x="126" y="1963"/>
                    <a:pt x="1575" y="2810"/>
                    <a:pt x="1890" y="3349"/>
                  </a:cubicBezTo>
                  <a:cubicBezTo>
                    <a:pt x="1923" y="3403"/>
                    <a:pt x="1851" y="4205"/>
                    <a:pt x="2432" y="4205"/>
                  </a:cubicBezTo>
                  <a:cubicBezTo>
                    <a:pt x="2605" y="4205"/>
                    <a:pt x="2835" y="4134"/>
                    <a:pt x="3143" y="3951"/>
                  </a:cubicBezTo>
                  <a:cubicBezTo>
                    <a:pt x="3886" y="3510"/>
                    <a:pt x="4495" y="2922"/>
                    <a:pt x="4131" y="1501"/>
                  </a:cubicBezTo>
                  <a:cubicBezTo>
                    <a:pt x="4019" y="1039"/>
                    <a:pt x="2912" y="983"/>
                    <a:pt x="2912" y="983"/>
                  </a:cubicBezTo>
                  <a:cubicBezTo>
                    <a:pt x="2853" y="938"/>
                    <a:pt x="2579"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12804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613755" y="1687473"/>
              <a:ext cx="108435" cy="142039"/>
            </a:xfrm>
            <a:custGeom>
              <a:avLst/>
              <a:gdLst/>
              <a:ahLst/>
              <a:cxnLst/>
              <a:rect l="l" t="t" r="r" b="b"/>
              <a:pathLst>
                <a:path w="722" h="942" extrusionOk="0">
                  <a:moveTo>
                    <a:pt x="456" y="0"/>
                  </a:moveTo>
                  <a:cubicBezTo>
                    <a:pt x="313" y="0"/>
                    <a:pt x="152" y="157"/>
                    <a:pt x="84" y="380"/>
                  </a:cubicBezTo>
                  <a:cubicBezTo>
                    <a:pt x="0" y="632"/>
                    <a:pt x="56" y="877"/>
                    <a:pt x="217" y="933"/>
                  </a:cubicBezTo>
                  <a:cubicBezTo>
                    <a:pt x="235" y="939"/>
                    <a:pt x="254" y="941"/>
                    <a:pt x="273" y="941"/>
                  </a:cubicBezTo>
                  <a:cubicBezTo>
                    <a:pt x="414" y="941"/>
                    <a:pt x="570" y="784"/>
                    <a:pt x="644" y="562"/>
                  </a:cubicBezTo>
                  <a:cubicBezTo>
                    <a:pt x="721" y="310"/>
                    <a:pt x="665" y="58"/>
                    <a:pt x="511" y="9"/>
                  </a:cubicBezTo>
                  <a:cubicBezTo>
                    <a:pt x="493" y="3"/>
                    <a:pt x="475" y="0"/>
                    <a:pt x="45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7858711" y="1395855"/>
              <a:ext cx="334468" cy="325545"/>
            </a:xfrm>
            <a:custGeom>
              <a:avLst/>
              <a:gdLst/>
              <a:ahLst/>
              <a:cxnLst/>
              <a:rect l="l" t="t" r="r" b="b"/>
              <a:pathLst>
                <a:path w="2227" h="2159" extrusionOk="0">
                  <a:moveTo>
                    <a:pt x="1138" y="1"/>
                  </a:moveTo>
                  <a:cubicBezTo>
                    <a:pt x="713" y="1"/>
                    <a:pt x="312" y="297"/>
                    <a:pt x="168" y="767"/>
                  </a:cubicBezTo>
                  <a:cubicBezTo>
                    <a:pt x="0" y="1334"/>
                    <a:pt x="287" y="1936"/>
                    <a:pt x="806" y="2111"/>
                  </a:cubicBezTo>
                  <a:cubicBezTo>
                    <a:pt x="902" y="2143"/>
                    <a:pt x="1001" y="2159"/>
                    <a:pt x="1097" y="2159"/>
                  </a:cubicBezTo>
                  <a:cubicBezTo>
                    <a:pt x="1524" y="2159"/>
                    <a:pt x="1922" y="1859"/>
                    <a:pt x="2059" y="1397"/>
                  </a:cubicBezTo>
                  <a:cubicBezTo>
                    <a:pt x="2227" y="823"/>
                    <a:pt x="1940" y="221"/>
                    <a:pt x="1422" y="46"/>
                  </a:cubicBezTo>
                  <a:cubicBezTo>
                    <a:pt x="1327" y="15"/>
                    <a:pt x="1232" y="1"/>
                    <a:pt x="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7"/>
            <p:cNvSpPr/>
            <p:nvPr/>
          </p:nvSpPr>
          <p:spPr>
            <a:xfrm>
              <a:off x="7833479" y="1406862"/>
              <a:ext cx="218823" cy="322831"/>
            </a:xfrm>
            <a:custGeom>
              <a:avLst/>
              <a:gdLst/>
              <a:ahLst/>
              <a:cxnLst/>
              <a:rect l="l" t="t" r="r" b="b"/>
              <a:pathLst>
                <a:path w="1457" h="2141" extrusionOk="0">
                  <a:moveTo>
                    <a:pt x="939" y="1"/>
                  </a:moveTo>
                  <a:lnTo>
                    <a:pt x="939" y="1"/>
                  </a:lnTo>
                  <a:cubicBezTo>
                    <a:pt x="567" y="92"/>
                    <a:pt x="273" y="379"/>
                    <a:pt x="168" y="750"/>
                  </a:cubicBezTo>
                  <a:cubicBezTo>
                    <a:pt x="0" y="1317"/>
                    <a:pt x="280" y="1919"/>
                    <a:pt x="806" y="2094"/>
                  </a:cubicBezTo>
                  <a:cubicBezTo>
                    <a:pt x="899" y="2125"/>
                    <a:pt x="997" y="2141"/>
                    <a:pt x="1095" y="2141"/>
                  </a:cubicBezTo>
                  <a:cubicBezTo>
                    <a:pt x="1217" y="2141"/>
                    <a:pt x="1340" y="2116"/>
                    <a:pt x="1457" y="2066"/>
                  </a:cubicBezTo>
                  <a:lnTo>
                    <a:pt x="1457" y="2066"/>
                  </a:lnTo>
                  <a:cubicBezTo>
                    <a:pt x="1392" y="2080"/>
                    <a:pt x="1326" y="2087"/>
                    <a:pt x="1260" y="2087"/>
                  </a:cubicBezTo>
                  <a:cubicBezTo>
                    <a:pt x="1162" y="2087"/>
                    <a:pt x="1065" y="2071"/>
                    <a:pt x="974" y="2038"/>
                  </a:cubicBezTo>
                  <a:cubicBezTo>
                    <a:pt x="455" y="1863"/>
                    <a:pt x="168" y="1261"/>
                    <a:pt x="336" y="694"/>
                  </a:cubicBezTo>
                  <a:cubicBezTo>
                    <a:pt x="427" y="386"/>
                    <a:pt x="644" y="134"/>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7999587" y="2805544"/>
              <a:ext cx="40100" cy="908932"/>
            </a:xfrm>
            <a:custGeom>
              <a:avLst/>
              <a:gdLst/>
              <a:ahLst/>
              <a:cxnLst/>
              <a:rect l="l" t="t" r="r" b="b"/>
              <a:pathLst>
                <a:path w="267" h="6028" extrusionOk="0">
                  <a:moveTo>
                    <a:pt x="1" y="0"/>
                  </a:moveTo>
                  <a:lnTo>
                    <a:pt x="22" y="5880"/>
                  </a:lnTo>
                  <a:lnTo>
                    <a:pt x="267" y="6027"/>
                  </a:lnTo>
                  <a:lnTo>
                    <a:pt x="253" y="14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7999587" y="2750658"/>
              <a:ext cx="133667" cy="77202"/>
            </a:xfrm>
            <a:custGeom>
              <a:avLst/>
              <a:gdLst/>
              <a:ahLst/>
              <a:cxnLst/>
              <a:rect l="l" t="t" r="r" b="b"/>
              <a:pathLst>
                <a:path w="890" h="512" extrusionOk="0">
                  <a:moveTo>
                    <a:pt x="645" y="0"/>
                  </a:moveTo>
                  <a:lnTo>
                    <a:pt x="1" y="364"/>
                  </a:lnTo>
                  <a:lnTo>
                    <a:pt x="253" y="511"/>
                  </a:lnTo>
                  <a:lnTo>
                    <a:pt x="890" y="140"/>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037434"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039559"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39286" y="2156263"/>
              <a:ext cx="70588" cy="41315"/>
            </a:xfrm>
            <a:custGeom>
              <a:avLst/>
              <a:gdLst/>
              <a:ahLst/>
              <a:cxnLst/>
              <a:rect l="l" t="t" r="r" b="b"/>
              <a:pathLst>
                <a:path w="470" h="274" extrusionOk="0">
                  <a:moveTo>
                    <a:pt x="1" y="1"/>
                  </a:moveTo>
                  <a:cubicBezTo>
                    <a:pt x="8" y="8"/>
                    <a:pt x="22" y="15"/>
                    <a:pt x="36" y="22"/>
                  </a:cubicBezTo>
                  <a:lnTo>
                    <a:pt x="456" y="266"/>
                  </a:lnTo>
                  <a:lnTo>
                    <a:pt x="456" y="266"/>
                  </a:lnTo>
                  <a:cubicBezTo>
                    <a:pt x="450" y="262"/>
                    <a:pt x="443" y="257"/>
                    <a:pt x="435" y="253"/>
                  </a:cubicBezTo>
                  <a:lnTo>
                    <a:pt x="1" y="1"/>
                  </a:lnTo>
                  <a:close/>
                  <a:moveTo>
                    <a:pt x="456" y="266"/>
                  </a:moveTo>
                  <a:cubicBezTo>
                    <a:pt x="460" y="269"/>
                    <a:pt x="464" y="271"/>
                    <a:pt x="470" y="274"/>
                  </a:cubicBezTo>
                  <a:lnTo>
                    <a:pt x="456" y="26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7740513" y="2177524"/>
              <a:ext cx="690262" cy="1108571"/>
            </a:xfrm>
            <a:custGeom>
              <a:avLst/>
              <a:gdLst/>
              <a:ahLst/>
              <a:cxnLst/>
              <a:rect l="l" t="t" r="r" b="b"/>
              <a:pathLst>
                <a:path w="4596" h="7352" extrusionOk="0">
                  <a:moveTo>
                    <a:pt x="3263" y="0"/>
                  </a:moveTo>
                  <a:cubicBezTo>
                    <a:pt x="2967" y="0"/>
                    <a:pt x="2626" y="98"/>
                    <a:pt x="2272" y="301"/>
                  </a:cubicBezTo>
                  <a:cubicBezTo>
                    <a:pt x="1270" y="868"/>
                    <a:pt x="388" y="2163"/>
                    <a:pt x="304" y="3171"/>
                  </a:cubicBezTo>
                  <a:lnTo>
                    <a:pt x="52" y="6300"/>
                  </a:lnTo>
                  <a:cubicBezTo>
                    <a:pt x="1" y="6973"/>
                    <a:pt x="328" y="7351"/>
                    <a:pt x="856" y="7351"/>
                  </a:cubicBezTo>
                  <a:cubicBezTo>
                    <a:pt x="1114" y="7351"/>
                    <a:pt x="1420" y="7261"/>
                    <a:pt x="1754" y="7070"/>
                  </a:cubicBezTo>
                  <a:lnTo>
                    <a:pt x="2818" y="6454"/>
                  </a:lnTo>
                  <a:cubicBezTo>
                    <a:pt x="3833" y="5873"/>
                    <a:pt x="4596" y="4655"/>
                    <a:pt x="4512" y="3745"/>
                  </a:cubicBezTo>
                  <a:lnTo>
                    <a:pt x="4246" y="910"/>
                  </a:lnTo>
                  <a:cubicBezTo>
                    <a:pt x="4191" y="322"/>
                    <a:pt x="3802" y="0"/>
                    <a:pt x="3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716063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7124895" y="3253224"/>
              <a:ext cx="451163" cy="524581"/>
            </a:xfrm>
            <a:custGeom>
              <a:avLst/>
              <a:gdLst/>
              <a:ahLst/>
              <a:cxnLst/>
              <a:rect l="l" t="t" r="r" b="b"/>
              <a:pathLst>
                <a:path w="3004" h="3479" extrusionOk="0">
                  <a:moveTo>
                    <a:pt x="456" y="1"/>
                  </a:moveTo>
                  <a:cubicBezTo>
                    <a:pt x="204" y="1"/>
                    <a:pt x="24" y="183"/>
                    <a:pt x="0" y="503"/>
                  </a:cubicBezTo>
                  <a:lnTo>
                    <a:pt x="0" y="1756"/>
                  </a:lnTo>
                  <a:lnTo>
                    <a:pt x="399" y="1987"/>
                  </a:lnTo>
                  <a:lnTo>
                    <a:pt x="399" y="741"/>
                  </a:lnTo>
                  <a:cubicBezTo>
                    <a:pt x="418" y="590"/>
                    <a:pt x="507" y="506"/>
                    <a:pt x="630" y="506"/>
                  </a:cubicBezTo>
                  <a:cubicBezTo>
                    <a:pt x="689" y="506"/>
                    <a:pt x="756" y="525"/>
                    <a:pt x="826" y="566"/>
                  </a:cubicBezTo>
                  <a:lnTo>
                    <a:pt x="2177" y="1343"/>
                  </a:lnTo>
                  <a:cubicBezTo>
                    <a:pt x="2408" y="1490"/>
                    <a:pt x="2562" y="1728"/>
                    <a:pt x="2604" y="2001"/>
                  </a:cubicBezTo>
                  <a:lnTo>
                    <a:pt x="2604" y="3254"/>
                  </a:lnTo>
                  <a:lnTo>
                    <a:pt x="3003" y="3479"/>
                  </a:lnTo>
                  <a:lnTo>
                    <a:pt x="3003" y="2232"/>
                  </a:lnTo>
                  <a:cubicBezTo>
                    <a:pt x="2968" y="1721"/>
                    <a:pt x="2618" y="1140"/>
                    <a:pt x="2184" y="888"/>
                  </a:cubicBezTo>
                  <a:lnTo>
                    <a:pt x="826" y="111"/>
                  </a:lnTo>
                  <a:cubicBezTo>
                    <a:pt x="693" y="36"/>
                    <a:pt x="567" y="1"/>
                    <a:pt x="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896760" y="2138320"/>
              <a:ext cx="200951" cy="195568"/>
            </a:xfrm>
            <a:custGeom>
              <a:avLst/>
              <a:gdLst/>
              <a:ahLst/>
              <a:cxnLst/>
              <a:rect l="l" t="t" r="r" b="b"/>
              <a:pathLst>
                <a:path w="1338" h="1297" extrusionOk="0">
                  <a:moveTo>
                    <a:pt x="14" y="771"/>
                  </a:moveTo>
                  <a:cubicBezTo>
                    <a:pt x="14" y="773"/>
                    <a:pt x="14" y="776"/>
                    <a:pt x="14" y="778"/>
                  </a:cubicBezTo>
                  <a:lnTo>
                    <a:pt x="14" y="778"/>
                  </a:lnTo>
                  <a:cubicBezTo>
                    <a:pt x="14" y="776"/>
                    <a:pt x="14" y="773"/>
                    <a:pt x="14" y="771"/>
                  </a:cubicBezTo>
                  <a:close/>
                  <a:moveTo>
                    <a:pt x="455" y="1"/>
                  </a:moveTo>
                  <a:lnTo>
                    <a:pt x="399" y="22"/>
                  </a:lnTo>
                  <a:cubicBezTo>
                    <a:pt x="371" y="29"/>
                    <a:pt x="350" y="43"/>
                    <a:pt x="322" y="57"/>
                  </a:cubicBezTo>
                  <a:cubicBezTo>
                    <a:pt x="294" y="78"/>
                    <a:pt x="266" y="99"/>
                    <a:pt x="238" y="120"/>
                  </a:cubicBezTo>
                  <a:cubicBezTo>
                    <a:pt x="210" y="141"/>
                    <a:pt x="189" y="162"/>
                    <a:pt x="161" y="190"/>
                  </a:cubicBezTo>
                  <a:cubicBezTo>
                    <a:pt x="140" y="218"/>
                    <a:pt x="119" y="239"/>
                    <a:pt x="105" y="267"/>
                  </a:cubicBezTo>
                  <a:cubicBezTo>
                    <a:pt x="70" y="323"/>
                    <a:pt x="42" y="386"/>
                    <a:pt x="28" y="442"/>
                  </a:cubicBezTo>
                  <a:cubicBezTo>
                    <a:pt x="14" y="477"/>
                    <a:pt x="7" y="505"/>
                    <a:pt x="7" y="540"/>
                  </a:cubicBezTo>
                  <a:cubicBezTo>
                    <a:pt x="0" y="568"/>
                    <a:pt x="0" y="603"/>
                    <a:pt x="0" y="631"/>
                  </a:cubicBezTo>
                  <a:cubicBezTo>
                    <a:pt x="0" y="659"/>
                    <a:pt x="0" y="694"/>
                    <a:pt x="7" y="722"/>
                  </a:cubicBezTo>
                  <a:cubicBezTo>
                    <a:pt x="7" y="743"/>
                    <a:pt x="14" y="771"/>
                    <a:pt x="21" y="792"/>
                  </a:cubicBezTo>
                  <a:cubicBezTo>
                    <a:pt x="16" y="787"/>
                    <a:pt x="15" y="783"/>
                    <a:pt x="14" y="778"/>
                  </a:cubicBezTo>
                  <a:lnTo>
                    <a:pt x="14" y="778"/>
                  </a:lnTo>
                  <a:cubicBezTo>
                    <a:pt x="16" y="796"/>
                    <a:pt x="22" y="814"/>
                    <a:pt x="28" y="827"/>
                  </a:cubicBezTo>
                  <a:cubicBezTo>
                    <a:pt x="28" y="848"/>
                    <a:pt x="28" y="855"/>
                    <a:pt x="42" y="883"/>
                  </a:cubicBezTo>
                  <a:cubicBezTo>
                    <a:pt x="56" y="904"/>
                    <a:pt x="77" y="946"/>
                    <a:pt x="91" y="967"/>
                  </a:cubicBezTo>
                  <a:cubicBezTo>
                    <a:pt x="105" y="995"/>
                    <a:pt x="133" y="1030"/>
                    <a:pt x="140" y="1044"/>
                  </a:cubicBezTo>
                  <a:cubicBezTo>
                    <a:pt x="147" y="1058"/>
                    <a:pt x="161" y="1072"/>
                    <a:pt x="175" y="1079"/>
                  </a:cubicBezTo>
                  <a:cubicBezTo>
                    <a:pt x="196" y="1107"/>
                    <a:pt x="231" y="1135"/>
                    <a:pt x="259" y="1163"/>
                  </a:cubicBezTo>
                  <a:cubicBezTo>
                    <a:pt x="287" y="1184"/>
                    <a:pt x="315" y="1198"/>
                    <a:pt x="350" y="1219"/>
                  </a:cubicBezTo>
                  <a:cubicBezTo>
                    <a:pt x="371" y="1233"/>
                    <a:pt x="399" y="1240"/>
                    <a:pt x="427" y="1254"/>
                  </a:cubicBezTo>
                  <a:cubicBezTo>
                    <a:pt x="448" y="1261"/>
                    <a:pt x="469" y="1268"/>
                    <a:pt x="497" y="1275"/>
                  </a:cubicBezTo>
                  <a:cubicBezTo>
                    <a:pt x="518" y="1282"/>
                    <a:pt x="539" y="1289"/>
                    <a:pt x="560" y="1289"/>
                  </a:cubicBezTo>
                  <a:cubicBezTo>
                    <a:pt x="581" y="1296"/>
                    <a:pt x="602" y="1296"/>
                    <a:pt x="616" y="1296"/>
                  </a:cubicBezTo>
                  <a:lnTo>
                    <a:pt x="735" y="1296"/>
                  </a:lnTo>
                  <a:lnTo>
                    <a:pt x="798" y="1289"/>
                  </a:lnTo>
                  <a:cubicBezTo>
                    <a:pt x="826" y="1289"/>
                    <a:pt x="847" y="1282"/>
                    <a:pt x="868" y="1275"/>
                  </a:cubicBezTo>
                  <a:cubicBezTo>
                    <a:pt x="889" y="1268"/>
                    <a:pt x="917" y="1254"/>
                    <a:pt x="938" y="1247"/>
                  </a:cubicBezTo>
                  <a:cubicBezTo>
                    <a:pt x="966" y="1233"/>
                    <a:pt x="994" y="1219"/>
                    <a:pt x="1015" y="1205"/>
                  </a:cubicBezTo>
                  <a:cubicBezTo>
                    <a:pt x="1036" y="1198"/>
                    <a:pt x="1050" y="1184"/>
                    <a:pt x="1071" y="1170"/>
                  </a:cubicBezTo>
                  <a:cubicBezTo>
                    <a:pt x="1092" y="1149"/>
                    <a:pt x="1120" y="1128"/>
                    <a:pt x="1141" y="1107"/>
                  </a:cubicBezTo>
                  <a:cubicBezTo>
                    <a:pt x="1162" y="1093"/>
                    <a:pt x="1183" y="1065"/>
                    <a:pt x="1204" y="1044"/>
                  </a:cubicBezTo>
                  <a:lnTo>
                    <a:pt x="1232" y="1002"/>
                  </a:lnTo>
                  <a:cubicBezTo>
                    <a:pt x="1246" y="981"/>
                    <a:pt x="1267" y="939"/>
                    <a:pt x="1274" y="932"/>
                  </a:cubicBezTo>
                  <a:cubicBezTo>
                    <a:pt x="1281" y="918"/>
                    <a:pt x="1288" y="897"/>
                    <a:pt x="1295" y="883"/>
                  </a:cubicBezTo>
                  <a:cubicBezTo>
                    <a:pt x="1309" y="848"/>
                    <a:pt x="1316" y="813"/>
                    <a:pt x="1323" y="778"/>
                  </a:cubicBezTo>
                  <a:lnTo>
                    <a:pt x="1323" y="757"/>
                  </a:lnTo>
                  <a:cubicBezTo>
                    <a:pt x="1330" y="736"/>
                    <a:pt x="1337" y="708"/>
                    <a:pt x="1337" y="687"/>
                  </a:cubicBezTo>
                  <a:lnTo>
                    <a:pt x="1337" y="638"/>
                  </a:lnTo>
                  <a:cubicBezTo>
                    <a:pt x="1337" y="603"/>
                    <a:pt x="1330" y="575"/>
                    <a:pt x="1330" y="540"/>
                  </a:cubicBezTo>
                  <a:cubicBezTo>
                    <a:pt x="1323" y="512"/>
                    <a:pt x="1316" y="477"/>
                    <a:pt x="1309" y="449"/>
                  </a:cubicBezTo>
                  <a:cubicBezTo>
                    <a:pt x="1302" y="414"/>
                    <a:pt x="1288" y="386"/>
                    <a:pt x="1274" y="358"/>
                  </a:cubicBezTo>
                  <a:cubicBezTo>
                    <a:pt x="1260" y="330"/>
                    <a:pt x="1246" y="302"/>
                    <a:pt x="1232" y="274"/>
                  </a:cubicBezTo>
                  <a:cubicBezTo>
                    <a:pt x="1211" y="246"/>
                    <a:pt x="1190" y="218"/>
                    <a:pt x="1169" y="197"/>
                  </a:cubicBezTo>
                  <a:cubicBezTo>
                    <a:pt x="1148" y="169"/>
                    <a:pt x="1120" y="141"/>
                    <a:pt x="1092" y="120"/>
                  </a:cubicBezTo>
                  <a:cubicBezTo>
                    <a:pt x="1064" y="92"/>
                    <a:pt x="1029" y="71"/>
                    <a:pt x="994" y="50"/>
                  </a:cubicBezTo>
                  <a:lnTo>
                    <a:pt x="959" y="36"/>
                  </a:lnTo>
                  <a:lnTo>
                    <a:pt x="959" y="141"/>
                  </a:lnTo>
                  <a:cubicBezTo>
                    <a:pt x="959" y="190"/>
                    <a:pt x="924" y="239"/>
                    <a:pt x="882" y="260"/>
                  </a:cubicBezTo>
                  <a:cubicBezTo>
                    <a:pt x="814" y="296"/>
                    <a:pt x="740" y="313"/>
                    <a:pt x="666" y="313"/>
                  </a:cubicBezTo>
                  <a:cubicBezTo>
                    <a:pt x="597" y="313"/>
                    <a:pt x="527" y="298"/>
                    <a:pt x="462" y="267"/>
                  </a:cubicBezTo>
                  <a:cubicBezTo>
                    <a:pt x="350" y="197"/>
                    <a:pt x="343" y="92"/>
                    <a:pt x="455" y="22"/>
                  </a:cubicBez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90306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893606" y="2189134"/>
              <a:ext cx="207259" cy="109319"/>
            </a:xfrm>
            <a:custGeom>
              <a:avLst/>
              <a:gdLst/>
              <a:ahLst/>
              <a:cxnLst/>
              <a:rect l="l" t="t" r="r" b="b"/>
              <a:pathLst>
                <a:path w="1380" h="725" extrusionOk="0">
                  <a:moveTo>
                    <a:pt x="682" y="1"/>
                  </a:moveTo>
                  <a:cubicBezTo>
                    <a:pt x="529" y="1"/>
                    <a:pt x="376" y="38"/>
                    <a:pt x="238" y="112"/>
                  </a:cubicBezTo>
                  <a:cubicBezTo>
                    <a:pt x="0" y="259"/>
                    <a:pt x="7" y="483"/>
                    <a:pt x="252" y="623"/>
                  </a:cubicBezTo>
                  <a:cubicBezTo>
                    <a:pt x="389" y="691"/>
                    <a:pt x="537" y="725"/>
                    <a:pt x="685" y="725"/>
                  </a:cubicBezTo>
                  <a:cubicBezTo>
                    <a:pt x="841" y="725"/>
                    <a:pt x="998" y="688"/>
                    <a:pt x="1141" y="616"/>
                  </a:cubicBezTo>
                  <a:cubicBezTo>
                    <a:pt x="1379" y="469"/>
                    <a:pt x="1365" y="245"/>
                    <a:pt x="1120" y="105"/>
                  </a:cubicBezTo>
                  <a:cubicBezTo>
                    <a:pt x="982" y="36"/>
                    <a:pt x="832"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7028174" y="2175262"/>
              <a:ext cx="43254" cy="42672"/>
            </a:xfrm>
            <a:custGeom>
              <a:avLst/>
              <a:gdLst/>
              <a:ahLst/>
              <a:cxnLst/>
              <a:rect l="l" t="t" r="r" b="b"/>
              <a:pathLst>
                <a:path w="288" h="283" extrusionOk="0">
                  <a:moveTo>
                    <a:pt x="145" y="1"/>
                  </a:moveTo>
                  <a:cubicBezTo>
                    <a:pt x="117" y="1"/>
                    <a:pt x="88" y="10"/>
                    <a:pt x="63" y="29"/>
                  </a:cubicBezTo>
                  <a:cubicBezTo>
                    <a:pt x="0" y="92"/>
                    <a:pt x="0" y="190"/>
                    <a:pt x="63" y="253"/>
                  </a:cubicBezTo>
                  <a:cubicBezTo>
                    <a:pt x="89" y="273"/>
                    <a:pt x="119" y="282"/>
                    <a:pt x="148" y="282"/>
                  </a:cubicBezTo>
                  <a:cubicBezTo>
                    <a:pt x="220" y="282"/>
                    <a:pt x="287" y="226"/>
                    <a:pt x="287" y="141"/>
                  </a:cubicBezTo>
                  <a:cubicBezTo>
                    <a:pt x="287" y="60"/>
                    <a:pt x="218" y="1"/>
                    <a:pt x="14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7046046" y="2233164"/>
              <a:ext cx="27785" cy="24126"/>
            </a:xfrm>
            <a:custGeom>
              <a:avLst/>
              <a:gdLst/>
              <a:ahLst/>
              <a:cxnLst/>
              <a:rect l="l" t="t" r="r" b="b"/>
              <a:pathLst>
                <a:path w="185" h="160" extrusionOk="0">
                  <a:moveTo>
                    <a:pt x="64" y="1"/>
                  </a:moveTo>
                  <a:cubicBezTo>
                    <a:pt x="59" y="1"/>
                    <a:pt x="54" y="1"/>
                    <a:pt x="49" y="2"/>
                  </a:cubicBezTo>
                  <a:cubicBezTo>
                    <a:pt x="14" y="23"/>
                    <a:pt x="0" y="65"/>
                    <a:pt x="21" y="107"/>
                  </a:cubicBezTo>
                  <a:cubicBezTo>
                    <a:pt x="27" y="136"/>
                    <a:pt x="56" y="160"/>
                    <a:pt x="90" y="160"/>
                  </a:cubicBezTo>
                  <a:cubicBezTo>
                    <a:pt x="97" y="160"/>
                    <a:pt x="105" y="159"/>
                    <a:pt x="112" y="156"/>
                  </a:cubicBezTo>
                  <a:cubicBezTo>
                    <a:pt x="185" y="110"/>
                    <a:pt x="145" y="1"/>
                    <a:pt x="6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952480" y="2083434"/>
              <a:ext cx="90563" cy="71924"/>
            </a:xfrm>
            <a:custGeom>
              <a:avLst/>
              <a:gdLst/>
              <a:ahLst/>
              <a:cxnLst/>
              <a:rect l="l" t="t" r="r" b="b"/>
              <a:pathLst>
                <a:path w="603" h="477" extrusionOk="0">
                  <a:moveTo>
                    <a:pt x="0" y="1"/>
                  </a:moveTo>
                  <a:lnTo>
                    <a:pt x="0" y="477"/>
                  </a:lnTo>
                  <a:lnTo>
                    <a:pt x="602" y="477"/>
                  </a:lnTo>
                  <a:lnTo>
                    <a:pt x="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951428" y="2111933"/>
              <a:ext cx="90563" cy="74639"/>
            </a:xfrm>
            <a:custGeom>
              <a:avLst/>
              <a:gdLst/>
              <a:ahLst/>
              <a:cxnLst/>
              <a:rect l="l" t="t" r="r" b="b"/>
              <a:pathLst>
                <a:path w="603" h="495" extrusionOk="0">
                  <a:moveTo>
                    <a:pt x="0" y="1"/>
                  </a:moveTo>
                  <a:lnTo>
                    <a:pt x="0" y="316"/>
                  </a:lnTo>
                  <a:cubicBezTo>
                    <a:pt x="0" y="372"/>
                    <a:pt x="35" y="421"/>
                    <a:pt x="91" y="442"/>
                  </a:cubicBezTo>
                  <a:cubicBezTo>
                    <a:pt x="158" y="477"/>
                    <a:pt x="231" y="494"/>
                    <a:pt x="305" y="494"/>
                  </a:cubicBezTo>
                  <a:cubicBezTo>
                    <a:pt x="378" y="494"/>
                    <a:pt x="452" y="477"/>
                    <a:pt x="518" y="442"/>
                  </a:cubicBezTo>
                  <a:cubicBezTo>
                    <a:pt x="567" y="421"/>
                    <a:pt x="602" y="372"/>
                    <a:pt x="602" y="323"/>
                  </a:cubicBezTo>
                  <a:lnTo>
                    <a:pt x="602" y="8"/>
                  </a:lnTo>
                  <a:cubicBezTo>
                    <a:pt x="602" y="57"/>
                    <a:pt x="567" y="106"/>
                    <a:pt x="518" y="127"/>
                  </a:cubicBezTo>
                  <a:cubicBezTo>
                    <a:pt x="452" y="162"/>
                    <a:pt x="378" y="179"/>
                    <a:pt x="305" y="179"/>
                  </a:cubicBezTo>
                  <a:cubicBezTo>
                    <a:pt x="231" y="179"/>
                    <a:pt x="158" y="162"/>
                    <a:pt x="91" y="127"/>
                  </a:cubicBezTo>
                  <a:cubicBezTo>
                    <a:pt x="42" y="106"/>
                    <a:pt x="0"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940915" y="2078157"/>
              <a:ext cx="111589" cy="41918"/>
            </a:xfrm>
            <a:custGeom>
              <a:avLst/>
              <a:gdLst/>
              <a:ahLst/>
              <a:cxnLst/>
              <a:rect l="l" t="t" r="r" b="b"/>
              <a:pathLst>
                <a:path w="743" h="278" extrusionOk="0">
                  <a:moveTo>
                    <a:pt x="0" y="1"/>
                  </a:moveTo>
                  <a:lnTo>
                    <a:pt x="0" y="64"/>
                  </a:lnTo>
                  <a:cubicBezTo>
                    <a:pt x="7" y="127"/>
                    <a:pt x="49" y="190"/>
                    <a:pt x="112" y="218"/>
                  </a:cubicBezTo>
                  <a:cubicBezTo>
                    <a:pt x="193" y="258"/>
                    <a:pt x="280" y="278"/>
                    <a:pt x="366" y="278"/>
                  </a:cubicBezTo>
                  <a:cubicBezTo>
                    <a:pt x="460" y="278"/>
                    <a:pt x="553" y="255"/>
                    <a:pt x="637" y="211"/>
                  </a:cubicBezTo>
                  <a:cubicBezTo>
                    <a:pt x="700" y="183"/>
                    <a:pt x="735" y="127"/>
                    <a:pt x="742" y="64"/>
                  </a:cubicBezTo>
                  <a:lnTo>
                    <a:pt x="742" y="8"/>
                  </a:lnTo>
                  <a:cubicBezTo>
                    <a:pt x="735" y="71"/>
                    <a:pt x="700" y="127"/>
                    <a:pt x="637" y="155"/>
                  </a:cubicBezTo>
                  <a:cubicBezTo>
                    <a:pt x="555" y="198"/>
                    <a:pt x="463" y="219"/>
                    <a:pt x="371" y="219"/>
                  </a:cubicBezTo>
                  <a:cubicBezTo>
                    <a:pt x="283" y="219"/>
                    <a:pt x="194" y="200"/>
                    <a:pt x="112" y="162"/>
                  </a:cubicBezTo>
                  <a:cubicBezTo>
                    <a:pt x="49" y="134"/>
                    <a:pt x="7" y="7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935659"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935146"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950377" y="2054936"/>
              <a:ext cx="93717" cy="46894"/>
            </a:xfrm>
            <a:custGeom>
              <a:avLst/>
              <a:gdLst/>
              <a:ahLst/>
              <a:cxnLst/>
              <a:rect l="l" t="t" r="r" b="b"/>
              <a:pathLst>
                <a:path w="624" h="311" extrusionOk="0">
                  <a:moveTo>
                    <a:pt x="308" y="1"/>
                  </a:moveTo>
                  <a:cubicBezTo>
                    <a:pt x="224" y="1"/>
                    <a:pt x="140" y="22"/>
                    <a:pt x="70" y="57"/>
                  </a:cubicBezTo>
                  <a:cubicBezTo>
                    <a:pt x="28" y="78"/>
                    <a:pt x="7" y="113"/>
                    <a:pt x="0" y="155"/>
                  </a:cubicBezTo>
                  <a:cubicBezTo>
                    <a:pt x="0" y="197"/>
                    <a:pt x="28" y="232"/>
                    <a:pt x="77" y="260"/>
                  </a:cubicBezTo>
                  <a:cubicBezTo>
                    <a:pt x="144" y="290"/>
                    <a:pt x="211" y="310"/>
                    <a:pt x="283" y="310"/>
                  </a:cubicBezTo>
                  <a:cubicBezTo>
                    <a:pt x="294" y="310"/>
                    <a:pt x="304" y="310"/>
                    <a:pt x="315" y="309"/>
                  </a:cubicBezTo>
                  <a:cubicBezTo>
                    <a:pt x="325" y="310"/>
                    <a:pt x="335" y="310"/>
                    <a:pt x="345" y="310"/>
                  </a:cubicBezTo>
                  <a:cubicBezTo>
                    <a:pt x="413" y="310"/>
                    <a:pt x="485" y="290"/>
                    <a:pt x="546" y="253"/>
                  </a:cubicBezTo>
                  <a:cubicBezTo>
                    <a:pt x="588" y="239"/>
                    <a:pt x="616" y="197"/>
                    <a:pt x="623" y="155"/>
                  </a:cubicBezTo>
                  <a:cubicBezTo>
                    <a:pt x="623" y="120"/>
                    <a:pt x="588" y="85"/>
                    <a:pt x="532" y="57"/>
                  </a:cubicBezTo>
                  <a:cubicBezTo>
                    <a:pt x="462" y="22"/>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950377" y="2054936"/>
              <a:ext cx="93717" cy="27594"/>
            </a:xfrm>
            <a:custGeom>
              <a:avLst/>
              <a:gdLst/>
              <a:ahLst/>
              <a:cxnLst/>
              <a:rect l="l" t="t" r="r" b="b"/>
              <a:pathLst>
                <a:path w="624" h="183" extrusionOk="0">
                  <a:moveTo>
                    <a:pt x="308" y="1"/>
                  </a:moveTo>
                  <a:cubicBezTo>
                    <a:pt x="231" y="1"/>
                    <a:pt x="147" y="22"/>
                    <a:pt x="77" y="57"/>
                  </a:cubicBezTo>
                  <a:cubicBezTo>
                    <a:pt x="35" y="78"/>
                    <a:pt x="7" y="113"/>
                    <a:pt x="0" y="155"/>
                  </a:cubicBezTo>
                  <a:cubicBezTo>
                    <a:pt x="0" y="169"/>
                    <a:pt x="7" y="176"/>
                    <a:pt x="7" y="183"/>
                  </a:cubicBezTo>
                  <a:cubicBezTo>
                    <a:pt x="21" y="155"/>
                    <a:pt x="49" y="127"/>
                    <a:pt x="77" y="113"/>
                  </a:cubicBezTo>
                  <a:cubicBezTo>
                    <a:pt x="149" y="77"/>
                    <a:pt x="230" y="58"/>
                    <a:pt x="311" y="58"/>
                  </a:cubicBezTo>
                  <a:cubicBezTo>
                    <a:pt x="389" y="58"/>
                    <a:pt x="467" y="75"/>
                    <a:pt x="539" y="113"/>
                  </a:cubicBezTo>
                  <a:cubicBezTo>
                    <a:pt x="574" y="127"/>
                    <a:pt x="602" y="155"/>
                    <a:pt x="616" y="183"/>
                  </a:cubicBezTo>
                  <a:cubicBezTo>
                    <a:pt x="623" y="176"/>
                    <a:pt x="623" y="169"/>
                    <a:pt x="623" y="155"/>
                  </a:cubicBezTo>
                  <a:cubicBezTo>
                    <a:pt x="623" y="120"/>
                    <a:pt x="588" y="85"/>
                    <a:pt x="539" y="57"/>
                  </a:cubicBezTo>
                  <a:cubicBezTo>
                    <a:pt x="469" y="22"/>
                    <a:pt x="392"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059765" y="2089767"/>
              <a:ext cx="251414" cy="195719"/>
            </a:xfrm>
            <a:custGeom>
              <a:avLst/>
              <a:gdLst/>
              <a:ahLst/>
              <a:cxnLst/>
              <a:rect l="l" t="t" r="r" b="b"/>
              <a:pathLst>
                <a:path w="1674" h="1298" extrusionOk="0">
                  <a:moveTo>
                    <a:pt x="512" y="1"/>
                  </a:moveTo>
                  <a:cubicBezTo>
                    <a:pt x="407" y="134"/>
                    <a:pt x="295" y="260"/>
                    <a:pt x="197" y="393"/>
                  </a:cubicBezTo>
                  <a:lnTo>
                    <a:pt x="204" y="379"/>
                  </a:lnTo>
                  <a:lnTo>
                    <a:pt x="204" y="379"/>
                  </a:lnTo>
                  <a:cubicBezTo>
                    <a:pt x="127" y="470"/>
                    <a:pt x="71" y="568"/>
                    <a:pt x="29" y="680"/>
                  </a:cubicBezTo>
                  <a:cubicBezTo>
                    <a:pt x="1" y="827"/>
                    <a:pt x="50" y="981"/>
                    <a:pt x="162" y="1079"/>
                  </a:cubicBezTo>
                  <a:cubicBezTo>
                    <a:pt x="337" y="1215"/>
                    <a:pt x="561" y="1298"/>
                    <a:pt x="782" y="1298"/>
                  </a:cubicBezTo>
                  <a:cubicBezTo>
                    <a:pt x="799" y="1298"/>
                    <a:pt x="817" y="1297"/>
                    <a:pt x="834" y="1296"/>
                  </a:cubicBezTo>
                  <a:cubicBezTo>
                    <a:pt x="1072" y="1296"/>
                    <a:pt x="1338" y="1240"/>
                    <a:pt x="1513" y="1079"/>
                  </a:cubicBezTo>
                  <a:cubicBezTo>
                    <a:pt x="1625" y="981"/>
                    <a:pt x="1674" y="827"/>
                    <a:pt x="1646" y="680"/>
                  </a:cubicBezTo>
                  <a:cubicBezTo>
                    <a:pt x="1611" y="568"/>
                    <a:pt x="1548" y="463"/>
                    <a:pt x="1464" y="379"/>
                  </a:cubicBezTo>
                  <a:lnTo>
                    <a:pt x="1464" y="379"/>
                  </a:lnTo>
                  <a:lnTo>
                    <a:pt x="1478" y="393"/>
                  </a:lnTo>
                  <a:cubicBezTo>
                    <a:pt x="1380" y="260"/>
                    <a:pt x="1268" y="134"/>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6136511" y="2042270"/>
              <a:ext cx="98974" cy="68758"/>
            </a:xfrm>
            <a:custGeom>
              <a:avLst/>
              <a:gdLst/>
              <a:ahLst/>
              <a:cxnLst/>
              <a:rect l="l" t="t" r="r" b="b"/>
              <a:pathLst>
                <a:path w="659" h="456" extrusionOk="0">
                  <a:moveTo>
                    <a:pt x="1" y="1"/>
                  </a:moveTo>
                  <a:lnTo>
                    <a:pt x="1" y="456"/>
                  </a:lnTo>
                  <a:lnTo>
                    <a:pt x="659" y="456"/>
                  </a:lnTo>
                  <a:lnTo>
                    <a:pt x="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6120741"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6121254"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6135460" y="1981051"/>
              <a:ext cx="102128" cy="52926"/>
            </a:xfrm>
            <a:custGeom>
              <a:avLst/>
              <a:gdLst/>
              <a:ahLst/>
              <a:cxnLst/>
              <a:rect l="l" t="t" r="r" b="b"/>
              <a:pathLst>
                <a:path w="680" h="351" extrusionOk="0">
                  <a:moveTo>
                    <a:pt x="337" y="1"/>
                  </a:moveTo>
                  <a:cubicBezTo>
                    <a:pt x="253" y="1"/>
                    <a:pt x="162" y="22"/>
                    <a:pt x="85" y="64"/>
                  </a:cubicBezTo>
                  <a:cubicBezTo>
                    <a:pt x="36" y="85"/>
                    <a:pt x="8" y="127"/>
                    <a:pt x="1" y="176"/>
                  </a:cubicBezTo>
                  <a:cubicBezTo>
                    <a:pt x="1" y="218"/>
                    <a:pt x="36" y="260"/>
                    <a:pt x="92" y="288"/>
                  </a:cubicBezTo>
                  <a:cubicBezTo>
                    <a:pt x="169" y="330"/>
                    <a:pt x="253" y="351"/>
                    <a:pt x="337" y="351"/>
                  </a:cubicBezTo>
                  <a:cubicBezTo>
                    <a:pt x="428" y="351"/>
                    <a:pt x="519" y="330"/>
                    <a:pt x="596" y="288"/>
                  </a:cubicBezTo>
                  <a:cubicBezTo>
                    <a:pt x="652" y="253"/>
                    <a:pt x="680" y="211"/>
                    <a:pt x="680" y="176"/>
                  </a:cubicBezTo>
                  <a:cubicBezTo>
                    <a:pt x="680" y="134"/>
                    <a:pt x="645" y="92"/>
                    <a:pt x="589" y="57"/>
                  </a:cubicBezTo>
                  <a:cubicBezTo>
                    <a:pt x="512" y="15"/>
                    <a:pt x="428"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6135460" y="1981051"/>
              <a:ext cx="102128" cy="30760"/>
            </a:xfrm>
            <a:custGeom>
              <a:avLst/>
              <a:gdLst/>
              <a:ahLst/>
              <a:cxnLst/>
              <a:rect l="l" t="t" r="r" b="b"/>
              <a:pathLst>
                <a:path w="680" h="204" extrusionOk="0">
                  <a:moveTo>
                    <a:pt x="337" y="1"/>
                  </a:moveTo>
                  <a:cubicBezTo>
                    <a:pt x="253" y="1"/>
                    <a:pt x="162" y="22"/>
                    <a:pt x="85" y="64"/>
                  </a:cubicBezTo>
                  <a:cubicBezTo>
                    <a:pt x="36" y="85"/>
                    <a:pt x="8" y="127"/>
                    <a:pt x="1" y="176"/>
                  </a:cubicBezTo>
                  <a:cubicBezTo>
                    <a:pt x="1" y="183"/>
                    <a:pt x="1" y="190"/>
                    <a:pt x="1" y="197"/>
                  </a:cubicBezTo>
                  <a:cubicBezTo>
                    <a:pt x="15" y="162"/>
                    <a:pt x="43" y="127"/>
                    <a:pt x="78" y="113"/>
                  </a:cubicBezTo>
                  <a:cubicBezTo>
                    <a:pt x="147" y="75"/>
                    <a:pt x="227" y="49"/>
                    <a:pt x="309" y="49"/>
                  </a:cubicBezTo>
                  <a:cubicBezTo>
                    <a:pt x="318" y="49"/>
                    <a:pt x="327" y="49"/>
                    <a:pt x="337" y="50"/>
                  </a:cubicBezTo>
                  <a:cubicBezTo>
                    <a:pt x="421" y="50"/>
                    <a:pt x="505" y="64"/>
                    <a:pt x="582" y="106"/>
                  </a:cubicBezTo>
                  <a:cubicBezTo>
                    <a:pt x="624" y="127"/>
                    <a:pt x="659" y="155"/>
                    <a:pt x="680" y="204"/>
                  </a:cubicBezTo>
                  <a:cubicBezTo>
                    <a:pt x="680" y="190"/>
                    <a:pt x="680" y="183"/>
                    <a:pt x="680" y="176"/>
                  </a:cubicBezTo>
                  <a:cubicBezTo>
                    <a:pt x="680" y="134"/>
                    <a:pt x="645" y="92"/>
                    <a:pt x="589" y="57"/>
                  </a:cubicBezTo>
                  <a:cubicBezTo>
                    <a:pt x="512" y="22"/>
                    <a:pt x="428" y="1"/>
                    <a:pt x="337"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6125998" y="2007439"/>
              <a:ext cx="120000" cy="51719"/>
            </a:xfrm>
            <a:custGeom>
              <a:avLst/>
              <a:gdLst/>
              <a:ahLst/>
              <a:cxnLst/>
              <a:rect l="l" t="t" r="r" b="b"/>
              <a:pathLst>
                <a:path w="799" h="343" extrusionOk="0">
                  <a:moveTo>
                    <a:pt x="1" y="1"/>
                  </a:moveTo>
                  <a:lnTo>
                    <a:pt x="1" y="113"/>
                  </a:lnTo>
                  <a:cubicBezTo>
                    <a:pt x="8" y="183"/>
                    <a:pt x="57" y="246"/>
                    <a:pt x="127" y="274"/>
                  </a:cubicBezTo>
                  <a:cubicBezTo>
                    <a:pt x="214" y="319"/>
                    <a:pt x="311" y="342"/>
                    <a:pt x="407" y="342"/>
                  </a:cubicBezTo>
                  <a:cubicBezTo>
                    <a:pt x="503" y="342"/>
                    <a:pt x="599" y="319"/>
                    <a:pt x="687" y="274"/>
                  </a:cubicBezTo>
                  <a:cubicBezTo>
                    <a:pt x="750" y="239"/>
                    <a:pt x="792" y="183"/>
                    <a:pt x="799" y="113"/>
                  </a:cubicBezTo>
                  <a:lnTo>
                    <a:pt x="799" y="1"/>
                  </a:lnTo>
                  <a:cubicBezTo>
                    <a:pt x="792" y="71"/>
                    <a:pt x="750" y="127"/>
                    <a:pt x="687" y="162"/>
                  </a:cubicBezTo>
                  <a:cubicBezTo>
                    <a:pt x="599" y="207"/>
                    <a:pt x="503" y="230"/>
                    <a:pt x="407" y="230"/>
                  </a:cubicBezTo>
                  <a:cubicBezTo>
                    <a:pt x="311" y="230"/>
                    <a:pt x="214" y="207"/>
                    <a:pt x="127" y="162"/>
                  </a:cubicBezTo>
                  <a:cubicBezTo>
                    <a:pt x="57" y="134"/>
                    <a:pt x="8" y="7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6068176" y="2106052"/>
              <a:ext cx="234593" cy="170538"/>
            </a:xfrm>
            <a:custGeom>
              <a:avLst/>
              <a:gdLst/>
              <a:ahLst/>
              <a:cxnLst/>
              <a:rect l="l" t="t" r="r" b="b"/>
              <a:pathLst>
                <a:path w="1562" h="1131" extrusionOk="0">
                  <a:moveTo>
                    <a:pt x="777" y="1"/>
                  </a:moveTo>
                  <a:cubicBezTo>
                    <a:pt x="640" y="1"/>
                    <a:pt x="503" y="32"/>
                    <a:pt x="379" y="96"/>
                  </a:cubicBezTo>
                  <a:cubicBezTo>
                    <a:pt x="337" y="124"/>
                    <a:pt x="302" y="152"/>
                    <a:pt x="274" y="187"/>
                  </a:cubicBezTo>
                  <a:lnTo>
                    <a:pt x="99" y="411"/>
                  </a:lnTo>
                  <a:cubicBezTo>
                    <a:pt x="36" y="481"/>
                    <a:pt x="1" y="579"/>
                    <a:pt x="1" y="677"/>
                  </a:cubicBezTo>
                  <a:cubicBezTo>
                    <a:pt x="15" y="775"/>
                    <a:pt x="64" y="866"/>
                    <a:pt x="141" y="929"/>
                  </a:cubicBezTo>
                  <a:cubicBezTo>
                    <a:pt x="232" y="1006"/>
                    <a:pt x="344" y="1062"/>
                    <a:pt x="456" y="1090"/>
                  </a:cubicBezTo>
                  <a:cubicBezTo>
                    <a:pt x="533" y="1111"/>
                    <a:pt x="603" y="1118"/>
                    <a:pt x="680" y="1125"/>
                  </a:cubicBezTo>
                  <a:cubicBezTo>
                    <a:pt x="718" y="1128"/>
                    <a:pt x="757" y="1130"/>
                    <a:pt x="795" y="1130"/>
                  </a:cubicBezTo>
                  <a:cubicBezTo>
                    <a:pt x="834" y="1130"/>
                    <a:pt x="872" y="1128"/>
                    <a:pt x="911" y="1125"/>
                  </a:cubicBezTo>
                  <a:cubicBezTo>
                    <a:pt x="967" y="1118"/>
                    <a:pt x="1023" y="1111"/>
                    <a:pt x="1079" y="1097"/>
                  </a:cubicBezTo>
                  <a:cubicBezTo>
                    <a:pt x="1135" y="1083"/>
                    <a:pt x="1191" y="1062"/>
                    <a:pt x="1240" y="1041"/>
                  </a:cubicBezTo>
                  <a:cubicBezTo>
                    <a:pt x="1338" y="1006"/>
                    <a:pt x="1415" y="943"/>
                    <a:pt x="1485" y="866"/>
                  </a:cubicBezTo>
                  <a:cubicBezTo>
                    <a:pt x="1534" y="803"/>
                    <a:pt x="1562" y="719"/>
                    <a:pt x="1555" y="635"/>
                  </a:cubicBezTo>
                  <a:cubicBezTo>
                    <a:pt x="1555" y="593"/>
                    <a:pt x="1541" y="551"/>
                    <a:pt x="1527" y="516"/>
                  </a:cubicBezTo>
                  <a:cubicBezTo>
                    <a:pt x="1513" y="474"/>
                    <a:pt x="1485" y="439"/>
                    <a:pt x="1464" y="411"/>
                  </a:cubicBezTo>
                  <a:lnTo>
                    <a:pt x="1443" y="390"/>
                  </a:lnTo>
                  <a:lnTo>
                    <a:pt x="1436" y="376"/>
                  </a:lnTo>
                  <a:lnTo>
                    <a:pt x="1415" y="355"/>
                  </a:lnTo>
                  <a:lnTo>
                    <a:pt x="1401" y="334"/>
                  </a:lnTo>
                  <a:lnTo>
                    <a:pt x="1394" y="320"/>
                  </a:lnTo>
                  <a:lnTo>
                    <a:pt x="1373" y="299"/>
                  </a:lnTo>
                  <a:lnTo>
                    <a:pt x="1359" y="278"/>
                  </a:lnTo>
                  <a:lnTo>
                    <a:pt x="1345" y="264"/>
                  </a:lnTo>
                  <a:lnTo>
                    <a:pt x="1331" y="243"/>
                  </a:lnTo>
                  <a:lnTo>
                    <a:pt x="1310" y="222"/>
                  </a:lnTo>
                  <a:cubicBezTo>
                    <a:pt x="1310" y="215"/>
                    <a:pt x="1310" y="215"/>
                    <a:pt x="1303" y="208"/>
                  </a:cubicBezTo>
                  <a:lnTo>
                    <a:pt x="1289" y="187"/>
                  </a:lnTo>
                  <a:cubicBezTo>
                    <a:pt x="1254" y="152"/>
                    <a:pt x="1212" y="117"/>
                    <a:pt x="1170" y="89"/>
                  </a:cubicBezTo>
                  <a:cubicBezTo>
                    <a:pt x="1046" y="30"/>
                    <a:pt x="911"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6068176"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6068701"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6232180" y="2141939"/>
              <a:ext cx="40100" cy="39506"/>
            </a:xfrm>
            <a:custGeom>
              <a:avLst/>
              <a:gdLst/>
              <a:ahLst/>
              <a:cxnLst/>
              <a:rect l="l" t="t" r="r" b="b"/>
              <a:pathLst>
                <a:path w="267" h="262" extrusionOk="0">
                  <a:moveTo>
                    <a:pt x="138" y="1"/>
                  </a:moveTo>
                  <a:cubicBezTo>
                    <a:pt x="113" y="1"/>
                    <a:pt x="87" y="9"/>
                    <a:pt x="64" y="26"/>
                  </a:cubicBezTo>
                  <a:cubicBezTo>
                    <a:pt x="1" y="82"/>
                    <a:pt x="1" y="180"/>
                    <a:pt x="64" y="236"/>
                  </a:cubicBezTo>
                  <a:cubicBezTo>
                    <a:pt x="87" y="253"/>
                    <a:pt x="113" y="261"/>
                    <a:pt x="138" y="261"/>
                  </a:cubicBezTo>
                  <a:cubicBezTo>
                    <a:pt x="204" y="261"/>
                    <a:pt x="267" y="207"/>
                    <a:pt x="267" y="131"/>
                  </a:cubicBezTo>
                  <a:cubicBezTo>
                    <a:pt x="267" y="55"/>
                    <a:pt x="204" y="1"/>
                    <a:pt x="1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6246148" y="2201046"/>
              <a:ext cx="25081" cy="20356"/>
            </a:xfrm>
            <a:custGeom>
              <a:avLst/>
              <a:gdLst/>
              <a:ahLst/>
              <a:cxnLst/>
              <a:rect l="l" t="t" r="r" b="b"/>
              <a:pathLst>
                <a:path w="167" h="135" extrusionOk="0">
                  <a:moveTo>
                    <a:pt x="104" y="1"/>
                  </a:moveTo>
                  <a:cubicBezTo>
                    <a:pt x="59" y="1"/>
                    <a:pt x="1" y="40"/>
                    <a:pt x="34" y="82"/>
                  </a:cubicBezTo>
                  <a:lnTo>
                    <a:pt x="27" y="82"/>
                  </a:lnTo>
                  <a:cubicBezTo>
                    <a:pt x="38" y="111"/>
                    <a:pt x="69" y="135"/>
                    <a:pt x="98" y="135"/>
                  </a:cubicBezTo>
                  <a:cubicBezTo>
                    <a:pt x="105" y="135"/>
                    <a:pt x="112" y="134"/>
                    <a:pt x="118" y="131"/>
                  </a:cubicBezTo>
                  <a:cubicBezTo>
                    <a:pt x="153" y="110"/>
                    <a:pt x="167" y="68"/>
                    <a:pt x="146" y="33"/>
                  </a:cubicBezTo>
                  <a:cubicBezTo>
                    <a:pt x="144" y="10"/>
                    <a:pt x="125" y="1"/>
                    <a:pt x="1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342568" y="2787600"/>
              <a:ext cx="9612" cy="8595"/>
            </a:xfrm>
            <a:custGeom>
              <a:avLst/>
              <a:gdLst/>
              <a:ahLst/>
              <a:cxnLst/>
              <a:rect l="l" t="t" r="r" b="b"/>
              <a:pathLst>
                <a:path w="64" h="57" extrusionOk="0">
                  <a:moveTo>
                    <a:pt x="64" y="0"/>
                  </a:moveTo>
                  <a:lnTo>
                    <a:pt x="8" y="35"/>
                  </a:lnTo>
                  <a:lnTo>
                    <a:pt x="1" y="56"/>
                  </a:lnTo>
                  <a:lnTo>
                    <a:pt x="57"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6319439" y="2736936"/>
              <a:ext cx="8561" cy="6484"/>
            </a:xfrm>
            <a:custGeom>
              <a:avLst/>
              <a:gdLst/>
              <a:ahLst/>
              <a:cxnLst/>
              <a:rect l="l" t="t" r="r" b="b"/>
              <a:pathLst>
                <a:path w="57" h="43" extrusionOk="0">
                  <a:moveTo>
                    <a:pt x="57" y="0"/>
                  </a:moveTo>
                  <a:lnTo>
                    <a:pt x="1" y="28"/>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6319439" y="2737992"/>
              <a:ext cx="31690" cy="53981"/>
            </a:xfrm>
            <a:custGeom>
              <a:avLst/>
              <a:gdLst/>
              <a:ahLst/>
              <a:cxnLst/>
              <a:rect l="l" t="t" r="r" b="b"/>
              <a:pathLst>
                <a:path w="211" h="358" extrusionOk="0">
                  <a:moveTo>
                    <a:pt x="57" y="0"/>
                  </a:moveTo>
                  <a:lnTo>
                    <a:pt x="1" y="35"/>
                  </a:lnTo>
                  <a:cubicBezTo>
                    <a:pt x="15" y="154"/>
                    <a:pt x="64" y="273"/>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6342568" y="2786545"/>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6315234" y="2733770"/>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6315234" y="2739047"/>
              <a:ext cx="28536" cy="57148"/>
            </a:xfrm>
            <a:custGeom>
              <a:avLst/>
              <a:gdLst/>
              <a:ahLst/>
              <a:cxnLst/>
              <a:rect l="l" t="t" r="r" b="b"/>
              <a:pathLst>
                <a:path w="190" h="379" extrusionOk="0">
                  <a:moveTo>
                    <a:pt x="1" y="0"/>
                  </a:moveTo>
                  <a:lnTo>
                    <a:pt x="1" y="0"/>
                  </a:lnTo>
                  <a:cubicBezTo>
                    <a:pt x="8" y="147"/>
                    <a:pt x="71" y="280"/>
                    <a:pt x="176" y="378"/>
                  </a:cubicBezTo>
                  <a:lnTo>
                    <a:pt x="190" y="357"/>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6417211" y="2744325"/>
              <a:ext cx="10663" cy="8595"/>
            </a:xfrm>
            <a:custGeom>
              <a:avLst/>
              <a:gdLst/>
              <a:ahLst/>
              <a:cxnLst/>
              <a:rect l="l" t="t" r="r" b="b"/>
              <a:pathLst>
                <a:path w="71" h="57" extrusionOk="0">
                  <a:moveTo>
                    <a:pt x="71" y="0"/>
                  </a:moveTo>
                  <a:lnTo>
                    <a:pt x="15" y="35"/>
                  </a:lnTo>
                  <a:lnTo>
                    <a:pt x="1" y="56"/>
                  </a:lnTo>
                  <a:lnTo>
                    <a:pt x="57" y="21"/>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395134" y="2692606"/>
              <a:ext cx="8561" cy="6484"/>
            </a:xfrm>
            <a:custGeom>
              <a:avLst/>
              <a:gdLst/>
              <a:ahLst/>
              <a:cxnLst/>
              <a:rect l="l" t="t" r="r" b="b"/>
              <a:pathLst>
                <a:path w="57" h="43" extrusionOk="0">
                  <a:moveTo>
                    <a:pt x="57" y="0"/>
                  </a:moveTo>
                  <a:lnTo>
                    <a:pt x="1" y="35"/>
                  </a:lnTo>
                  <a:lnTo>
                    <a:pt x="1" y="42"/>
                  </a:lnTo>
                  <a:lnTo>
                    <a:pt x="57"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395134" y="2694717"/>
              <a:ext cx="31690" cy="53981"/>
            </a:xfrm>
            <a:custGeom>
              <a:avLst/>
              <a:gdLst/>
              <a:ahLst/>
              <a:cxnLst/>
              <a:rect l="l" t="t" r="r" b="b"/>
              <a:pathLst>
                <a:path w="211" h="358" extrusionOk="0">
                  <a:moveTo>
                    <a:pt x="57" y="0"/>
                  </a:moveTo>
                  <a:lnTo>
                    <a:pt x="1" y="28"/>
                  </a:lnTo>
                  <a:cubicBezTo>
                    <a:pt x="8" y="154"/>
                    <a:pt x="64" y="266"/>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418263" y="2743269"/>
              <a:ext cx="9612" cy="5428"/>
            </a:xfrm>
            <a:custGeom>
              <a:avLst/>
              <a:gdLst/>
              <a:ahLst/>
              <a:cxnLst/>
              <a:rect l="l" t="t" r="r" b="b"/>
              <a:pathLst>
                <a:path w="64" h="36" extrusionOk="0">
                  <a:moveTo>
                    <a:pt x="57" y="0"/>
                  </a:moveTo>
                  <a:lnTo>
                    <a:pt x="1"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390928" y="2690495"/>
              <a:ext cx="12766" cy="7539"/>
            </a:xfrm>
            <a:custGeom>
              <a:avLst/>
              <a:gdLst/>
              <a:ahLst/>
              <a:cxnLst/>
              <a:rect l="l" t="t" r="r" b="b"/>
              <a:pathLst>
                <a:path w="85" h="50" extrusionOk="0">
                  <a:moveTo>
                    <a:pt x="57" y="0"/>
                  </a:moveTo>
                  <a:lnTo>
                    <a:pt x="1" y="35"/>
                  </a:lnTo>
                  <a:lnTo>
                    <a:pt x="29" y="49"/>
                  </a:lnTo>
                  <a:lnTo>
                    <a:pt x="85"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390928" y="2695772"/>
              <a:ext cx="28536" cy="57148"/>
            </a:xfrm>
            <a:custGeom>
              <a:avLst/>
              <a:gdLst/>
              <a:ahLst/>
              <a:cxnLst/>
              <a:rect l="l" t="t" r="r" b="b"/>
              <a:pathLst>
                <a:path w="190" h="379" extrusionOk="0">
                  <a:moveTo>
                    <a:pt x="1" y="0"/>
                  </a:moveTo>
                  <a:cubicBezTo>
                    <a:pt x="8" y="140"/>
                    <a:pt x="71" y="280"/>
                    <a:pt x="176" y="378"/>
                  </a:cubicBezTo>
                  <a:lnTo>
                    <a:pt x="190" y="350"/>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6485547" y="2706327"/>
              <a:ext cx="10663" cy="8595"/>
            </a:xfrm>
            <a:custGeom>
              <a:avLst/>
              <a:gdLst/>
              <a:ahLst/>
              <a:cxnLst/>
              <a:rect l="l" t="t" r="r" b="b"/>
              <a:pathLst>
                <a:path w="71" h="57" extrusionOk="0">
                  <a:moveTo>
                    <a:pt x="71" y="0"/>
                  </a:moveTo>
                  <a:lnTo>
                    <a:pt x="8" y="35"/>
                  </a:lnTo>
                  <a:lnTo>
                    <a:pt x="1" y="56"/>
                  </a:lnTo>
                  <a:lnTo>
                    <a:pt x="57"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6463469" y="2654608"/>
              <a:ext cx="8561" cy="6484"/>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6463469" y="2656719"/>
              <a:ext cx="31690" cy="53981"/>
            </a:xfrm>
            <a:custGeom>
              <a:avLst/>
              <a:gdLst/>
              <a:ahLst/>
              <a:cxnLst/>
              <a:rect l="l" t="t" r="r" b="b"/>
              <a:pathLst>
                <a:path w="211" h="358" extrusionOk="0">
                  <a:moveTo>
                    <a:pt x="57" y="0"/>
                  </a:moveTo>
                  <a:lnTo>
                    <a:pt x="1" y="35"/>
                  </a:lnTo>
                  <a:cubicBezTo>
                    <a:pt x="8" y="154"/>
                    <a:pt x="64" y="273"/>
                    <a:pt x="155" y="357"/>
                  </a:cubicBezTo>
                  <a:lnTo>
                    <a:pt x="211" y="322"/>
                  </a:lnTo>
                  <a:cubicBezTo>
                    <a:pt x="120" y="238"/>
                    <a:pt x="64"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6486598" y="2705271"/>
              <a:ext cx="9612" cy="5428"/>
            </a:xfrm>
            <a:custGeom>
              <a:avLst/>
              <a:gdLst/>
              <a:ahLst/>
              <a:cxnLst/>
              <a:rect l="l" t="t" r="r" b="b"/>
              <a:pathLst>
                <a:path w="64" h="36" extrusionOk="0">
                  <a:moveTo>
                    <a:pt x="57" y="0"/>
                  </a:moveTo>
                  <a:lnTo>
                    <a:pt x="1"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6459264" y="2652497"/>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6459264" y="2656719"/>
              <a:ext cx="27484" cy="58203"/>
            </a:xfrm>
            <a:custGeom>
              <a:avLst/>
              <a:gdLst/>
              <a:ahLst/>
              <a:cxnLst/>
              <a:rect l="l" t="t" r="r" b="b"/>
              <a:pathLst>
                <a:path w="183" h="386" extrusionOk="0">
                  <a:moveTo>
                    <a:pt x="1" y="0"/>
                  </a:moveTo>
                  <a:lnTo>
                    <a:pt x="1" y="0"/>
                  </a:lnTo>
                  <a:cubicBezTo>
                    <a:pt x="8" y="147"/>
                    <a:pt x="71" y="287"/>
                    <a:pt x="176" y="385"/>
                  </a:cubicBezTo>
                  <a:lnTo>
                    <a:pt x="183" y="357"/>
                  </a:lnTo>
                  <a:cubicBezTo>
                    <a:pt x="92" y="266"/>
                    <a:pt x="36" y="147"/>
                    <a:pt x="29" y="21"/>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6276335" y="2802377"/>
              <a:ext cx="399649" cy="246081"/>
            </a:xfrm>
            <a:custGeom>
              <a:avLst/>
              <a:gdLst/>
              <a:ahLst/>
              <a:cxnLst/>
              <a:rect l="l" t="t" r="r" b="b"/>
              <a:pathLst>
                <a:path w="2661" h="1632" extrusionOk="0">
                  <a:moveTo>
                    <a:pt x="1" y="0"/>
                  </a:moveTo>
                  <a:lnTo>
                    <a:pt x="1" y="77"/>
                  </a:lnTo>
                  <a:lnTo>
                    <a:pt x="2661" y="1631"/>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7"/>
            <p:cNvSpPr/>
            <p:nvPr/>
          </p:nvSpPr>
          <p:spPr>
            <a:xfrm>
              <a:off x="6675834" y="2857263"/>
              <a:ext cx="308335" cy="191195"/>
            </a:xfrm>
            <a:custGeom>
              <a:avLst/>
              <a:gdLst/>
              <a:ahLst/>
              <a:cxnLst/>
              <a:rect l="l" t="t" r="r" b="b"/>
              <a:pathLst>
                <a:path w="2053" h="1268" extrusionOk="0">
                  <a:moveTo>
                    <a:pt x="2052" y="0"/>
                  </a:moveTo>
                  <a:lnTo>
                    <a:pt x="1" y="1190"/>
                  </a:lnTo>
                  <a:lnTo>
                    <a:pt x="1" y="1267"/>
                  </a:lnTo>
                  <a:lnTo>
                    <a:pt x="2052" y="77"/>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6276335" y="2622943"/>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6276335" y="2789711"/>
              <a:ext cx="399649" cy="247137"/>
            </a:xfrm>
            <a:custGeom>
              <a:avLst/>
              <a:gdLst/>
              <a:ahLst/>
              <a:cxnLst/>
              <a:rect l="l" t="t" r="r" b="b"/>
              <a:pathLst>
                <a:path w="2661" h="1639" extrusionOk="0">
                  <a:moveTo>
                    <a:pt x="1" y="0"/>
                  </a:moveTo>
                  <a:lnTo>
                    <a:pt x="1" y="84"/>
                  </a:lnTo>
                  <a:lnTo>
                    <a:pt x="2661" y="1638"/>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6675834" y="2844597"/>
              <a:ext cx="308335" cy="192251"/>
            </a:xfrm>
            <a:custGeom>
              <a:avLst/>
              <a:gdLst/>
              <a:ahLst/>
              <a:cxnLst/>
              <a:rect l="l" t="t" r="r" b="b"/>
              <a:pathLst>
                <a:path w="2053" h="1275" extrusionOk="0">
                  <a:moveTo>
                    <a:pt x="2052" y="0"/>
                  </a:moveTo>
                  <a:lnTo>
                    <a:pt x="1" y="1190"/>
                  </a:lnTo>
                  <a:lnTo>
                    <a:pt x="1" y="1274"/>
                  </a:lnTo>
                  <a:lnTo>
                    <a:pt x="2052" y="8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6276335" y="2610277"/>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6654808" y="2759102"/>
              <a:ext cx="118047" cy="68758"/>
            </a:xfrm>
            <a:custGeom>
              <a:avLst/>
              <a:gdLst/>
              <a:ahLst/>
              <a:cxnLst/>
              <a:rect l="l" t="t" r="r" b="b"/>
              <a:pathLst>
                <a:path w="786" h="456" extrusionOk="0">
                  <a:moveTo>
                    <a:pt x="708" y="0"/>
                  </a:moveTo>
                  <a:lnTo>
                    <a:pt x="1" y="406"/>
                  </a:lnTo>
                  <a:lnTo>
                    <a:pt x="78" y="455"/>
                  </a:lnTo>
                  <a:lnTo>
                    <a:pt x="785" y="42"/>
                  </a:lnTo>
                  <a:lnTo>
                    <a:pt x="7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6624320" y="2741158"/>
              <a:ext cx="119099" cy="68758"/>
            </a:xfrm>
            <a:custGeom>
              <a:avLst/>
              <a:gdLst/>
              <a:ahLst/>
              <a:cxnLst/>
              <a:rect l="l" t="t" r="r" b="b"/>
              <a:pathLst>
                <a:path w="793" h="456" extrusionOk="0">
                  <a:moveTo>
                    <a:pt x="715" y="0"/>
                  </a:moveTo>
                  <a:lnTo>
                    <a:pt x="1" y="413"/>
                  </a:lnTo>
                  <a:lnTo>
                    <a:pt x="85" y="455"/>
                  </a:lnTo>
                  <a:lnTo>
                    <a:pt x="792" y="49"/>
                  </a:lnTo>
                  <a:lnTo>
                    <a:pt x="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6695959" y="2782323"/>
              <a:ext cx="95820" cy="56092"/>
            </a:xfrm>
            <a:custGeom>
              <a:avLst/>
              <a:gdLst/>
              <a:ahLst/>
              <a:cxnLst/>
              <a:rect l="l" t="t" r="r" b="b"/>
              <a:pathLst>
                <a:path w="638" h="372" extrusionOk="0">
                  <a:moveTo>
                    <a:pt x="560" y="0"/>
                  </a:moveTo>
                  <a:lnTo>
                    <a:pt x="0" y="322"/>
                  </a:lnTo>
                  <a:lnTo>
                    <a:pt x="77" y="371"/>
                  </a:lnTo>
                  <a:lnTo>
                    <a:pt x="637" y="49"/>
                  </a:lnTo>
                  <a:lnTo>
                    <a:pt x="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6608550" y="2731659"/>
              <a:ext cx="90563" cy="52926"/>
            </a:xfrm>
            <a:custGeom>
              <a:avLst/>
              <a:gdLst/>
              <a:ahLst/>
              <a:cxnLst/>
              <a:rect l="l" t="t" r="r" b="b"/>
              <a:pathLst>
                <a:path w="603" h="351" extrusionOk="0">
                  <a:moveTo>
                    <a:pt x="526" y="0"/>
                  </a:moveTo>
                  <a:lnTo>
                    <a:pt x="1" y="308"/>
                  </a:lnTo>
                  <a:lnTo>
                    <a:pt x="78" y="350"/>
                  </a:lnTo>
                  <a:lnTo>
                    <a:pt x="603" y="49"/>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6496060" y="2667274"/>
              <a:ext cx="125256" cy="71924"/>
            </a:xfrm>
            <a:custGeom>
              <a:avLst/>
              <a:gdLst/>
              <a:ahLst/>
              <a:cxnLst/>
              <a:rect l="l" t="t" r="r" b="b"/>
              <a:pathLst>
                <a:path w="834" h="477" extrusionOk="0">
                  <a:moveTo>
                    <a:pt x="757" y="0"/>
                  </a:moveTo>
                  <a:lnTo>
                    <a:pt x="1" y="434"/>
                  </a:lnTo>
                  <a:lnTo>
                    <a:pt x="78" y="476"/>
                  </a:lnTo>
                  <a:lnTo>
                    <a:pt x="834" y="42"/>
                  </a:lnTo>
                  <a:lnTo>
                    <a:pt x="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6541266" y="2693661"/>
              <a:ext cx="91614" cy="52926"/>
            </a:xfrm>
            <a:custGeom>
              <a:avLst/>
              <a:gdLst/>
              <a:ahLst/>
              <a:cxnLst/>
              <a:rect l="l" t="t" r="r" b="b"/>
              <a:pathLst>
                <a:path w="610" h="351" extrusionOk="0">
                  <a:moveTo>
                    <a:pt x="526" y="0"/>
                  </a:moveTo>
                  <a:lnTo>
                    <a:pt x="1" y="301"/>
                  </a:lnTo>
                  <a:lnTo>
                    <a:pt x="78" y="350"/>
                  </a:lnTo>
                  <a:lnTo>
                    <a:pt x="610" y="42"/>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769551" y="2821376"/>
              <a:ext cx="98974" cy="57148"/>
            </a:xfrm>
            <a:custGeom>
              <a:avLst/>
              <a:gdLst/>
              <a:ahLst/>
              <a:cxnLst/>
              <a:rect l="l" t="t" r="r" b="b"/>
              <a:pathLst>
                <a:path w="659" h="379" extrusionOk="0">
                  <a:moveTo>
                    <a:pt x="581" y="0"/>
                  </a:moveTo>
                  <a:lnTo>
                    <a:pt x="0" y="336"/>
                  </a:lnTo>
                  <a:lnTo>
                    <a:pt x="77" y="378"/>
                  </a:lnTo>
                  <a:lnTo>
                    <a:pt x="658" y="49"/>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783218" y="2832986"/>
              <a:ext cx="124205" cy="72980"/>
            </a:xfrm>
            <a:custGeom>
              <a:avLst/>
              <a:gdLst/>
              <a:ahLst/>
              <a:cxnLst/>
              <a:rect l="l" t="t" r="r" b="b"/>
              <a:pathLst>
                <a:path w="827" h="484" extrusionOk="0">
                  <a:moveTo>
                    <a:pt x="749" y="0"/>
                  </a:moveTo>
                  <a:lnTo>
                    <a:pt x="0" y="434"/>
                  </a:lnTo>
                  <a:lnTo>
                    <a:pt x="77" y="483"/>
                  </a:lnTo>
                  <a:lnTo>
                    <a:pt x="826" y="42"/>
                  </a:lnTo>
                  <a:lnTo>
                    <a:pt x="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473982" y="2655663"/>
              <a:ext cx="454467" cy="262969"/>
            </a:xfrm>
            <a:custGeom>
              <a:avLst/>
              <a:gdLst/>
              <a:ahLst/>
              <a:cxnLst/>
              <a:rect l="l" t="t" r="r" b="b"/>
              <a:pathLst>
                <a:path w="3026" h="1744" extrusionOk="0">
                  <a:moveTo>
                    <a:pt x="1366" y="578"/>
                  </a:moveTo>
                  <a:cubicBezTo>
                    <a:pt x="1522" y="578"/>
                    <a:pt x="1673" y="619"/>
                    <a:pt x="1807" y="686"/>
                  </a:cubicBezTo>
                  <a:cubicBezTo>
                    <a:pt x="1919" y="742"/>
                    <a:pt x="1989" y="861"/>
                    <a:pt x="1975" y="987"/>
                  </a:cubicBezTo>
                  <a:cubicBezTo>
                    <a:pt x="1968" y="1029"/>
                    <a:pt x="1961" y="1078"/>
                    <a:pt x="1947" y="1120"/>
                  </a:cubicBezTo>
                  <a:cubicBezTo>
                    <a:pt x="1898" y="1127"/>
                    <a:pt x="1856" y="1127"/>
                    <a:pt x="1807" y="1134"/>
                  </a:cubicBezTo>
                  <a:cubicBezTo>
                    <a:pt x="1765" y="1139"/>
                    <a:pt x="1723" y="1141"/>
                    <a:pt x="1682" y="1141"/>
                  </a:cubicBezTo>
                  <a:cubicBezTo>
                    <a:pt x="1535" y="1141"/>
                    <a:pt x="1389" y="1113"/>
                    <a:pt x="1247" y="1064"/>
                  </a:cubicBezTo>
                  <a:cubicBezTo>
                    <a:pt x="1100" y="1008"/>
                    <a:pt x="1016" y="910"/>
                    <a:pt x="1016" y="791"/>
                  </a:cubicBezTo>
                  <a:cubicBezTo>
                    <a:pt x="1016" y="728"/>
                    <a:pt x="1023" y="658"/>
                    <a:pt x="1044" y="602"/>
                  </a:cubicBezTo>
                  <a:cubicBezTo>
                    <a:pt x="1128" y="595"/>
                    <a:pt x="1212" y="588"/>
                    <a:pt x="1303" y="588"/>
                  </a:cubicBezTo>
                  <a:lnTo>
                    <a:pt x="1296" y="581"/>
                  </a:lnTo>
                  <a:cubicBezTo>
                    <a:pt x="1319" y="579"/>
                    <a:pt x="1342" y="578"/>
                    <a:pt x="1366" y="578"/>
                  </a:cubicBezTo>
                  <a:close/>
                  <a:moveTo>
                    <a:pt x="848" y="0"/>
                  </a:moveTo>
                  <a:lnTo>
                    <a:pt x="729" y="70"/>
                  </a:lnTo>
                  <a:lnTo>
                    <a:pt x="757" y="84"/>
                  </a:lnTo>
                  <a:cubicBezTo>
                    <a:pt x="883" y="147"/>
                    <a:pt x="953" y="280"/>
                    <a:pt x="925" y="420"/>
                  </a:cubicBezTo>
                  <a:cubicBezTo>
                    <a:pt x="925" y="455"/>
                    <a:pt x="911" y="490"/>
                    <a:pt x="904" y="525"/>
                  </a:cubicBezTo>
                  <a:cubicBezTo>
                    <a:pt x="820" y="532"/>
                    <a:pt x="736" y="539"/>
                    <a:pt x="652" y="539"/>
                  </a:cubicBezTo>
                  <a:cubicBezTo>
                    <a:pt x="627" y="541"/>
                    <a:pt x="601" y="542"/>
                    <a:pt x="576" y="542"/>
                  </a:cubicBezTo>
                  <a:cubicBezTo>
                    <a:pt x="427" y="542"/>
                    <a:pt x="280" y="507"/>
                    <a:pt x="148" y="441"/>
                  </a:cubicBezTo>
                  <a:lnTo>
                    <a:pt x="120" y="420"/>
                  </a:lnTo>
                  <a:lnTo>
                    <a:pt x="1" y="490"/>
                  </a:lnTo>
                  <a:lnTo>
                    <a:pt x="29" y="504"/>
                  </a:lnTo>
                  <a:cubicBezTo>
                    <a:pt x="189" y="587"/>
                    <a:pt x="369" y="635"/>
                    <a:pt x="552" y="635"/>
                  </a:cubicBezTo>
                  <a:cubicBezTo>
                    <a:pt x="585" y="635"/>
                    <a:pt x="619" y="633"/>
                    <a:pt x="652" y="630"/>
                  </a:cubicBezTo>
                  <a:cubicBezTo>
                    <a:pt x="729" y="630"/>
                    <a:pt x="806" y="623"/>
                    <a:pt x="876" y="616"/>
                  </a:cubicBezTo>
                  <a:lnTo>
                    <a:pt x="876" y="616"/>
                  </a:lnTo>
                  <a:cubicBezTo>
                    <a:pt x="862" y="679"/>
                    <a:pt x="848" y="742"/>
                    <a:pt x="855" y="805"/>
                  </a:cubicBezTo>
                  <a:cubicBezTo>
                    <a:pt x="862" y="966"/>
                    <a:pt x="974" y="1106"/>
                    <a:pt x="1128" y="1162"/>
                  </a:cubicBezTo>
                  <a:cubicBezTo>
                    <a:pt x="1243" y="1209"/>
                    <a:pt x="1402" y="1233"/>
                    <a:pt x="1601" y="1233"/>
                  </a:cubicBezTo>
                  <a:cubicBezTo>
                    <a:pt x="1668" y="1233"/>
                    <a:pt x="1739" y="1230"/>
                    <a:pt x="1814" y="1225"/>
                  </a:cubicBezTo>
                  <a:lnTo>
                    <a:pt x="1919" y="1218"/>
                  </a:lnTo>
                  <a:lnTo>
                    <a:pt x="1919" y="1218"/>
                  </a:lnTo>
                  <a:cubicBezTo>
                    <a:pt x="1905" y="1267"/>
                    <a:pt x="1891" y="1323"/>
                    <a:pt x="1891" y="1379"/>
                  </a:cubicBezTo>
                  <a:cubicBezTo>
                    <a:pt x="1891" y="1519"/>
                    <a:pt x="1982" y="1645"/>
                    <a:pt x="2157" y="1729"/>
                  </a:cubicBezTo>
                  <a:lnTo>
                    <a:pt x="2185" y="1743"/>
                  </a:lnTo>
                  <a:lnTo>
                    <a:pt x="2297" y="1666"/>
                  </a:lnTo>
                  <a:lnTo>
                    <a:pt x="2262" y="1652"/>
                  </a:lnTo>
                  <a:cubicBezTo>
                    <a:pt x="2143" y="1610"/>
                    <a:pt x="2066" y="1498"/>
                    <a:pt x="2059" y="1365"/>
                  </a:cubicBezTo>
                  <a:cubicBezTo>
                    <a:pt x="2059" y="1309"/>
                    <a:pt x="2066" y="1253"/>
                    <a:pt x="2087" y="1197"/>
                  </a:cubicBezTo>
                  <a:cubicBezTo>
                    <a:pt x="2199" y="1190"/>
                    <a:pt x="2311" y="1183"/>
                    <a:pt x="2423" y="1183"/>
                  </a:cubicBezTo>
                  <a:cubicBezTo>
                    <a:pt x="2434" y="1183"/>
                    <a:pt x="2445" y="1182"/>
                    <a:pt x="2456" y="1182"/>
                  </a:cubicBezTo>
                  <a:cubicBezTo>
                    <a:pt x="2600" y="1182"/>
                    <a:pt x="2748" y="1224"/>
                    <a:pt x="2871" y="1302"/>
                  </a:cubicBezTo>
                  <a:lnTo>
                    <a:pt x="2899" y="1316"/>
                  </a:lnTo>
                  <a:lnTo>
                    <a:pt x="3025" y="1253"/>
                  </a:lnTo>
                  <a:lnTo>
                    <a:pt x="2997" y="1239"/>
                  </a:lnTo>
                  <a:cubicBezTo>
                    <a:pt x="2829" y="1134"/>
                    <a:pt x="2633" y="1085"/>
                    <a:pt x="2437" y="1085"/>
                  </a:cubicBezTo>
                  <a:cubicBezTo>
                    <a:pt x="2332" y="1085"/>
                    <a:pt x="2220" y="1092"/>
                    <a:pt x="2108" y="1106"/>
                  </a:cubicBezTo>
                  <a:cubicBezTo>
                    <a:pt x="2122" y="1071"/>
                    <a:pt x="2129" y="1029"/>
                    <a:pt x="2136" y="987"/>
                  </a:cubicBezTo>
                  <a:cubicBezTo>
                    <a:pt x="2164" y="840"/>
                    <a:pt x="2087" y="686"/>
                    <a:pt x="1954" y="609"/>
                  </a:cubicBezTo>
                  <a:cubicBezTo>
                    <a:pt x="1824" y="531"/>
                    <a:pt x="1622" y="489"/>
                    <a:pt x="1364" y="489"/>
                  </a:cubicBezTo>
                  <a:cubicBezTo>
                    <a:pt x="1344" y="489"/>
                    <a:pt x="1324" y="490"/>
                    <a:pt x="1303" y="490"/>
                  </a:cubicBezTo>
                  <a:cubicBezTo>
                    <a:pt x="1226" y="490"/>
                    <a:pt x="1142" y="497"/>
                    <a:pt x="1072" y="504"/>
                  </a:cubicBezTo>
                  <a:cubicBezTo>
                    <a:pt x="1079" y="476"/>
                    <a:pt x="1086" y="448"/>
                    <a:pt x="1086" y="420"/>
                  </a:cubicBezTo>
                  <a:cubicBezTo>
                    <a:pt x="1121" y="252"/>
                    <a:pt x="1030" y="84"/>
                    <a:pt x="876" y="14"/>
                  </a:cubicBezTo>
                  <a:lnTo>
                    <a:pt x="8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448751" y="2700446"/>
              <a:ext cx="23279" cy="12515"/>
            </a:xfrm>
            <a:custGeom>
              <a:avLst/>
              <a:gdLst/>
              <a:ahLst/>
              <a:cxnLst/>
              <a:rect l="l" t="t" r="r" b="b"/>
              <a:pathLst>
                <a:path w="155" h="83" extrusionOk="0">
                  <a:moveTo>
                    <a:pt x="81" y="1"/>
                  </a:moveTo>
                  <a:cubicBezTo>
                    <a:pt x="64" y="1"/>
                    <a:pt x="46" y="4"/>
                    <a:pt x="29" y="11"/>
                  </a:cubicBezTo>
                  <a:cubicBezTo>
                    <a:pt x="1" y="18"/>
                    <a:pt x="1" y="60"/>
                    <a:pt x="29" y="67"/>
                  </a:cubicBezTo>
                  <a:cubicBezTo>
                    <a:pt x="46" y="78"/>
                    <a:pt x="64" y="83"/>
                    <a:pt x="81" y="83"/>
                  </a:cubicBezTo>
                  <a:cubicBezTo>
                    <a:pt x="97" y="83"/>
                    <a:pt x="113" y="78"/>
                    <a:pt x="127" y="67"/>
                  </a:cubicBezTo>
                  <a:cubicBezTo>
                    <a:pt x="155" y="60"/>
                    <a:pt x="155" y="18"/>
                    <a:pt x="127" y="11"/>
                  </a:cubicBezTo>
                  <a:cubicBezTo>
                    <a:pt x="113" y="4"/>
                    <a:pt x="97"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514983" y="2662449"/>
              <a:ext cx="23279" cy="11761"/>
            </a:xfrm>
            <a:custGeom>
              <a:avLst/>
              <a:gdLst/>
              <a:ahLst/>
              <a:cxnLst/>
              <a:rect l="l" t="t" r="r" b="b"/>
              <a:pathLst>
                <a:path w="155" h="78" extrusionOk="0">
                  <a:moveTo>
                    <a:pt x="78" y="1"/>
                  </a:moveTo>
                  <a:cubicBezTo>
                    <a:pt x="60" y="1"/>
                    <a:pt x="43" y="4"/>
                    <a:pt x="29" y="11"/>
                  </a:cubicBezTo>
                  <a:cubicBezTo>
                    <a:pt x="1" y="18"/>
                    <a:pt x="1" y="53"/>
                    <a:pt x="29" y="67"/>
                  </a:cubicBezTo>
                  <a:cubicBezTo>
                    <a:pt x="43" y="74"/>
                    <a:pt x="60" y="78"/>
                    <a:pt x="78" y="78"/>
                  </a:cubicBezTo>
                  <a:cubicBezTo>
                    <a:pt x="95" y="78"/>
                    <a:pt x="113" y="74"/>
                    <a:pt x="127" y="67"/>
                  </a:cubicBezTo>
                  <a:cubicBezTo>
                    <a:pt x="155" y="53"/>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359389" y="2746436"/>
              <a:ext cx="130513" cy="76146"/>
            </a:xfrm>
            <a:custGeom>
              <a:avLst/>
              <a:gdLst/>
              <a:ahLst/>
              <a:cxnLst/>
              <a:rect l="l" t="t" r="r" b="b"/>
              <a:pathLst>
                <a:path w="869" h="505" extrusionOk="0">
                  <a:moveTo>
                    <a:pt x="778" y="0"/>
                  </a:moveTo>
                  <a:lnTo>
                    <a:pt x="1" y="448"/>
                  </a:lnTo>
                  <a:lnTo>
                    <a:pt x="99" y="504"/>
                  </a:lnTo>
                  <a:lnTo>
                    <a:pt x="869" y="56"/>
                  </a:lnTo>
                  <a:lnTo>
                    <a:pt x="7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418263" y="2768601"/>
              <a:ext cx="110538" cy="64536"/>
            </a:xfrm>
            <a:custGeom>
              <a:avLst/>
              <a:gdLst/>
              <a:ahLst/>
              <a:cxnLst/>
              <a:rect l="l" t="t" r="r" b="b"/>
              <a:pathLst>
                <a:path w="736" h="428" extrusionOk="0">
                  <a:moveTo>
                    <a:pt x="638" y="0"/>
                  </a:moveTo>
                  <a:lnTo>
                    <a:pt x="1" y="371"/>
                  </a:lnTo>
                  <a:lnTo>
                    <a:pt x="99" y="427"/>
                  </a:lnTo>
                  <a:lnTo>
                    <a:pt x="736" y="56"/>
                  </a:lnTo>
                  <a:lnTo>
                    <a:pt x="6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440340" y="2789711"/>
              <a:ext cx="125256" cy="74035"/>
            </a:xfrm>
            <a:custGeom>
              <a:avLst/>
              <a:gdLst/>
              <a:ahLst/>
              <a:cxnLst/>
              <a:rect l="l" t="t" r="r" b="b"/>
              <a:pathLst>
                <a:path w="834" h="491" extrusionOk="0">
                  <a:moveTo>
                    <a:pt x="736" y="0"/>
                  </a:moveTo>
                  <a:lnTo>
                    <a:pt x="1" y="434"/>
                  </a:lnTo>
                  <a:lnTo>
                    <a:pt x="92" y="490"/>
                  </a:lnTo>
                  <a:lnTo>
                    <a:pt x="834"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481341" y="2812932"/>
              <a:ext cx="124205" cy="72980"/>
            </a:xfrm>
            <a:custGeom>
              <a:avLst/>
              <a:gdLst/>
              <a:ahLst/>
              <a:cxnLst/>
              <a:rect l="l" t="t" r="r" b="b"/>
              <a:pathLst>
                <a:path w="827" h="484" extrusionOk="0">
                  <a:moveTo>
                    <a:pt x="736" y="0"/>
                  </a:moveTo>
                  <a:lnTo>
                    <a:pt x="1" y="427"/>
                  </a:lnTo>
                  <a:lnTo>
                    <a:pt x="99" y="483"/>
                  </a:lnTo>
                  <a:lnTo>
                    <a:pt x="827"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321542" y="2714771"/>
              <a:ext cx="15920" cy="15983"/>
            </a:xfrm>
            <a:custGeom>
              <a:avLst/>
              <a:gdLst/>
              <a:ahLst/>
              <a:cxnLst/>
              <a:rect l="l" t="t" r="r" b="b"/>
              <a:pathLst>
                <a:path w="106" h="106" extrusionOk="0">
                  <a:moveTo>
                    <a:pt x="106" y="0"/>
                  </a:moveTo>
                  <a:lnTo>
                    <a:pt x="50" y="35"/>
                  </a:lnTo>
                  <a:cubicBezTo>
                    <a:pt x="29" y="49"/>
                    <a:pt x="8" y="77"/>
                    <a:pt x="1" y="105"/>
                  </a:cubicBezTo>
                  <a:lnTo>
                    <a:pt x="57" y="70"/>
                  </a:lnTo>
                  <a:cubicBezTo>
                    <a:pt x="64" y="42"/>
                    <a:pt x="85" y="14"/>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319439" y="2725326"/>
              <a:ext cx="10663" cy="15983"/>
            </a:xfrm>
            <a:custGeom>
              <a:avLst/>
              <a:gdLst/>
              <a:ahLst/>
              <a:cxnLst/>
              <a:rect l="l" t="t" r="r" b="b"/>
              <a:pathLst>
                <a:path w="71" h="106" extrusionOk="0">
                  <a:moveTo>
                    <a:pt x="71" y="0"/>
                  </a:moveTo>
                  <a:lnTo>
                    <a:pt x="15" y="35"/>
                  </a:lnTo>
                  <a:cubicBezTo>
                    <a:pt x="8" y="56"/>
                    <a:pt x="1" y="84"/>
                    <a:pt x="1" y="105"/>
                  </a:cubicBezTo>
                  <a:lnTo>
                    <a:pt x="57" y="77"/>
                  </a:lnTo>
                  <a:cubicBezTo>
                    <a:pt x="57" y="49"/>
                    <a:pt x="64" y="28"/>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326798" y="2706779"/>
              <a:ext cx="34843" cy="10253"/>
            </a:xfrm>
            <a:custGeom>
              <a:avLst/>
              <a:gdLst/>
              <a:ahLst/>
              <a:cxnLst/>
              <a:rect l="l" t="t" r="r" b="b"/>
              <a:pathLst>
                <a:path w="232" h="68" extrusionOk="0">
                  <a:moveTo>
                    <a:pt x="130" y="1"/>
                  </a:moveTo>
                  <a:cubicBezTo>
                    <a:pt x="105" y="1"/>
                    <a:pt x="80" y="6"/>
                    <a:pt x="57" y="18"/>
                  </a:cubicBezTo>
                  <a:lnTo>
                    <a:pt x="1" y="53"/>
                  </a:lnTo>
                  <a:cubicBezTo>
                    <a:pt x="24" y="41"/>
                    <a:pt x="49" y="36"/>
                    <a:pt x="74" y="36"/>
                  </a:cubicBezTo>
                  <a:cubicBezTo>
                    <a:pt x="108" y="36"/>
                    <a:pt x="143" y="47"/>
                    <a:pt x="176" y="67"/>
                  </a:cubicBezTo>
                  <a:lnTo>
                    <a:pt x="232" y="32"/>
                  </a:lnTo>
                  <a:cubicBezTo>
                    <a:pt x="199" y="12"/>
                    <a:pt x="164"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352030" y="2711604"/>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353081" y="2712660"/>
              <a:ext cx="21176" cy="13872"/>
            </a:xfrm>
            <a:custGeom>
              <a:avLst/>
              <a:gdLst/>
              <a:ahLst/>
              <a:cxnLst/>
              <a:rect l="l" t="t" r="r" b="b"/>
              <a:pathLst>
                <a:path w="141" h="92" extrusionOk="0">
                  <a:moveTo>
                    <a:pt x="57" y="0"/>
                  </a:moveTo>
                  <a:lnTo>
                    <a:pt x="1" y="28"/>
                  </a:lnTo>
                  <a:cubicBezTo>
                    <a:pt x="29" y="49"/>
                    <a:pt x="57" y="70"/>
                    <a:pt x="78" y="91"/>
                  </a:cubicBezTo>
                  <a:lnTo>
                    <a:pt x="141"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364646" y="2721104"/>
              <a:ext cx="27484" cy="30760"/>
            </a:xfrm>
            <a:custGeom>
              <a:avLst/>
              <a:gdLst/>
              <a:ahLst/>
              <a:cxnLst/>
              <a:rect l="l" t="t" r="r" b="b"/>
              <a:pathLst>
                <a:path w="183" h="204" extrusionOk="0">
                  <a:moveTo>
                    <a:pt x="64" y="0"/>
                  </a:moveTo>
                  <a:lnTo>
                    <a:pt x="6" y="32"/>
                  </a:lnTo>
                  <a:lnTo>
                    <a:pt x="6" y="32"/>
                  </a:lnTo>
                  <a:cubicBezTo>
                    <a:pt x="4" y="31"/>
                    <a:pt x="3" y="30"/>
                    <a:pt x="1" y="28"/>
                  </a:cubicBezTo>
                  <a:lnTo>
                    <a:pt x="1" y="35"/>
                  </a:lnTo>
                  <a:lnTo>
                    <a:pt x="6" y="32"/>
                  </a:lnTo>
                  <a:lnTo>
                    <a:pt x="6" y="32"/>
                  </a:lnTo>
                  <a:cubicBezTo>
                    <a:pt x="59" y="81"/>
                    <a:pt x="93" y="142"/>
                    <a:pt x="127" y="203"/>
                  </a:cubicBezTo>
                  <a:lnTo>
                    <a:pt x="183" y="168"/>
                  </a:lnTo>
                  <a:cubicBezTo>
                    <a:pt x="155" y="105"/>
                    <a:pt x="113" y="49"/>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315234" y="2711906"/>
              <a:ext cx="68486" cy="41014"/>
            </a:xfrm>
            <a:custGeom>
              <a:avLst/>
              <a:gdLst/>
              <a:ahLst/>
              <a:cxnLst/>
              <a:rect l="l" t="t" r="r" b="b"/>
              <a:pathLst>
                <a:path w="456" h="272" extrusionOk="0">
                  <a:moveTo>
                    <a:pt x="141" y="0"/>
                  </a:moveTo>
                  <a:cubicBezTo>
                    <a:pt x="58" y="0"/>
                    <a:pt x="1" y="65"/>
                    <a:pt x="1" y="180"/>
                  </a:cubicBezTo>
                  <a:lnTo>
                    <a:pt x="29" y="194"/>
                  </a:lnTo>
                  <a:cubicBezTo>
                    <a:pt x="34" y="95"/>
                    <a:pt x="84" y="38"/>
                    <a:pt x="156" y="38"/>
                  </a:cubicBezTo>
                  <a:cubicBezTo>
                    <a:pt x="185" y="38"/>
                    <a:pt x="218" y="48"/>
                    <a:pt x="253" y="68"/>
                  </a:cubicBezTo>
                  <a:cubicBezTo>
                    <a:pt x="330" y="117"/>
                    <a:pt x="393" y="187"/>
                    <a:pt x="428" y="271"/>
                  </a:cubicBezTo>
                  <a:lnTo>
                    <a:pt x="456" y="264"/>
                  </a:lnTo>
                  <a:cubicBezTo>
                    <a:pt x="407" y="173"/>
                    <a:pt x="344"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396185" y="2671496"/>
              <a:ext cx="16971" cy="15983"/>
            </a:xfrm>
            <a:custGeom>
              <a:avLst/>
              <a:gdLst/>
              <a:ahLst/>
              <a:cxnLst/>
              <a:rect l="l" t="t" r="r" b="b"/>
              <a:pathLst>
                <a:path w="113" h="106" extrusionOk="0">
                  <a:moveTo>
                    <a:pt x="113" y="0"/>
                  </a:moveTo>
                  <a:lnTo>
                    <a:pt x="57" y="35"/>
                  </a:lnTo>
                  <a:cubicBezTo>
                    <a:pt x="29" y="49"/>
                    <a:pt x="15" y="77"/>
                    <a:pt x="1" y="105"/>
                  </a:cubicBezTo>
                  <a:lnTo>
                    <a:pt x="64"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395134" y="2682051"/>
              <a:ext cx="10663" cy="15983"/>
            </a:xfrm>
            <a:custGeom>
              <a:avLst/>
              <a:gdLst/>
              <a:ahLst/>
              <a:cxnLst/>
              <a:rect l="l" t="t" r="r" b="b"/>
              <a:pathLst>
                <a:path w="71" h="106" extrusionOk="0">
                  <a:moveTo>
                    <a:pt x="71" y="0"/>
                  </a:moveTo>
                  <a:lnTo>
                    <a:pt x="8" y="35"/>
                  </a:lnTo>
                  <a:cubicBezTo>
                    <a:pt x="1" y="56"/>
                    <a:pt x="1" y="84"/>
                    <a:pt x="1" y="105"/>
                  </a:cubicBezTo>
                  <a:lnTo>
                    <a:pt x="57" y="70"/>
                  </a:lnTo>
                  <a:cubicBezTo>
                    <a:pt x="57" y="49"/>
                    <a:pt x="64"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401442" y="2663504"/>
              <a:ext cx="34843" cy="10253"/>
            </a:xfrm>
            <a:custGeom>
              <a:avLst/>
              <a:gdLst/>
              <a:ahLst/>
              <a:cxnLst/>
              <a:rect l="l" t="t" r="r" b="b"/>
              <a:pathLst>
                <a:path w="232" h="68" extrusionOk="0">
                  <a:moveTo>
                    <a:pt x="132" y="1"/>
                  </a:moveTo>
                  <a:cubicBezTo>
                    <a:pt x="106" y="1"/>
                    <a:pt x="80" y="6"/>
                    <a:pt x="57" y="18"/>
                  </a:cubicBezTo>
                  <a:lnTo>
                    <a:pt x="1" y="53"/>
                  </a:lnTo>
                  <a:cubicBezTo>
                    <a:pt x="26" y="41"/>
                    <a:pt x="54" y="34"/>
                    <a:pt x="82" y="34"/>
                  </a:cubicBezTo>
                  <a:cubicBezTo>
                    <a:pt x="116" y="34"/>
                    <a:pt x="149" y="44"/>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6427724" y="2668329"/>
              <a:ext cx="9612" cy="4373"/>
            </a:xfrm>
            <a:custGeom>
              <a:avLst/>
              <a:gdLst/>
              <a:ahLst/>
              <a:cxnLst/>
              <a:rect l="l" t="t" r="r" b="b"/>
              <a:pathLst>
                <a:path w="64" h="29" extrusionOk="0">
                  <a:moveTo>
                    <a:pt x="57" y="0"/>
                  </a:moveTo>
                  <a:lnTo>
                    <a:pt x="1" y="28"/>
                  </a:lnTo>
                  <a:lnTo>
                    <a:pt x="8"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428776" y="2668329"/>
              <a:ext cx="20125" cy="14928"/>
            </a:xfrm>
            <a:custGeom>
              <a:avLst/>
              <a:gdLst/>
              <a:ahLst/>
              <a:cxnLst/>
              <a:rect l="l" t="t" r="r" b="b"/>
              <a:pathLst>
                <a:path w="134" h="99" extrusionOk="0">
                  <a:moveTo>
                    <a:pt x="57" y="0"/>
                  </a:moveTo>
                  <a:lnTo>
                    <a:pt x="1" y="35"/>
                  </a:lnTo>
                  <a:cubicBezTo>
                    <a:pt x="29" y="49"/>
                    <a:pt x="57" y="70"/>
                    <a:pt x="78" y="98"/>
                  </a:cubicBezTo>
                  <a:lnTo>
                    <a:pt x="134" y="63"/>
                  </a:lnTo>
                  <a:cubicBezTo>
                    <a:pt x="113" y="42"/>
                    <a:pt x="85" y="21"/>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6440340" y="2677829"/>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6390928" y="2668631"/>
              <a:ext cx="67434" cy="41014"/>
            </a:xfrm>
            <a:custGeom>
              <a:avLst/>
              <a:gdLst/>
              <a:ahLst/>
              <a:cxnLst/>
              <a:rect l="l" t="t" r="r" b="b"/>
              <a:pathLst>
                <a:path w="449" h="272" extrusionOk="0">
                  <a:moveTo>
                    <a:pt x="141" y="0"/>
                  </a:moveTo>
                  <a:cubicBezTo>
                    <a:pt x="58" y="0"/>
                    <a:pt x="1" y="65"/>
                    <a:pt x="1" y="180"/>
                  </a:cubicBezTo>
                  <a:lnTo>
                    <a:pt x="29" y="194"/>
                  </a:lnTo>
                  <a:cubicBezTo>
                    <a:pt x="29" y="95"/>
                    <a:pt x="78" y="38"/>
                    <a:pt x="151" y="38"/>
                  </a:cubicBezTo>
                  <a:cubicBezTo>
                    <a:pt x="182" y="38"/>
                    <a:pt x="216" y="48"/>
                    <a:pt x="253" y="68"/>
                  </a:cubicBezTo>
                  <a:cubicBezTo>
                    <a:pt x="330" y="117"/>
                    <a:pt x="393" y="187"/>
                    <a:pt x="428" y="271"/>
                  </a:cubicBezTo>
                  <a:lnTo>
                    <a:pt x="449" y="264"/>
                  </a:lnTo>
                  <a:cubicBezTo>
                    <a:pt x="407" y="166"/>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6464520" y="2633498"/>
              <a:ext cx="16971" cy="15983"/>
            </a:xfrm>
            <a:custGeom>
              <a:avLst/>
              <a:gdLst/>
              <a:ahLst/>
              <a:cxnLst/>
              <a:rect l="l" t="t" r="r" b="b"/>
              <a:pathLst>
                <a:path w="113" h="106" extrusionOk="0">
                  <a:moveTo>
                    <a:pt x="113" y="0"/>
                  </a:moveTo>
                  <a:lnTo>
                    <a:pt x="57" y="35"/>
                  </a:lnTo>
                  <a:cubicBezTo>
                    <a:pt x="29" y="49"/>
                    <a:pt x="15" y="77"/>
                    <a:pt x="1" y="105"/>
                  </a:cubicBezTo>
                  <a:lnTo>
                    <a:pt x="57"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6463469" y="2644053"/>
              <a:ext cx="10663" cy="15983"/>
            </a:xfrm>
            <a:custGeom>
              <a:avLst/>
              <a:gdLst/>
              <a:ahLst/>
              <a:cxnLst/>
              <a:rect l="l" t="t" r="r" b="b"/>
              <a:pathLst>
                <a:path w="71" h="106" extrusionOk="0">
                  <a:moveTo>
                    <a:pt x="71" y="0"/>
                  </a:moveTo>
                  <a:lnTo>
                    <a:pt x="8" y="35"/>
                  </a:lnTo>
                  <a:cubicBezTo>
                    <a:pt x="1" y="56"/>
                    <a:pt x="1" y="84"/>
                    <a:pt x="1" y="105"/>
                  </a:cubicBezTo>
                  <a:lnTo>
                    <a:pt x="57" y="77"/>
                  </a:lnTo>
                  <a:cubicBezTo>
                    <a:pt x="57" y="49"/>
                    <a:pt x="57"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6469777" y="2625506"/>
              <a:ext cx="34843" cy="10253"/>
            </a:xfrm>
            <a:custGeom>
              <a:avLst/>
              <a:gdLst/>
              <a:ahLst/>
              <a:cxnLst/>
              <a:rect l="l" t="t" r="r" b="b"/>
              <a:pathLst>
                <a:path w="232" h="68" extrusionOk="0">
                  <a:moveTo>
                    <a:pt x="132" y="1"/>
                  </a:moveTo>
                  <a:cubicBezTo>
                    <a:pt x="106" y="1"/>
                    <a:pt x="80" y="6"/>
                    <a:pt x="57" y="18"/>
                  </a:cubicBezTo>
                  <a:lnTo>
                    <a:pt x="1" y="53"/>
                  </a:lnTo>
                  <a:cubicBezTo>
                    <a:pt x="24" y="41"/>
                    <a:pt x="50" y="36"/>
                    <a:pt x="76" y="36"/>
                  </a:cubicBezTo>
                  <a:cubicBezTo>
                    <a:pt x="112" y="36"/>
                    <a:pt x="147" y="47"/>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6496060" y="2630331"/>
              <a:ext cx="9612" cy="5428"/>
            </a:xfrm>
            <a:custGeom>
              <a:avLst/>
              <a:gdLst/>
              <a:ahLst/>
              <a:cxnLst/>
              <a:rect l="l" t="t" r="r" b="b"/>
              <a:pathLst>
                <a:path w="64" h="36" extrusionOk="0">
                  <a:moveTo>
                    <a:pt x="57" y="0"/>
                  </a:moveTo>
                  <a:lnTo>
                    <a:pt x="1" y="35"/>
                  </a:lnTo>
                  <a:lnTo>
                    <a:pt x="8"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6497111" y="2631387"/>
              <a:ext cx="20125" cy="13872"/>
            </a:xfrm>
            <a:custGeom>
              <a:avLst/>
              <a:gdLst/>
              <a:ahLst/>
              <a:cxnLst/>
              <a:rect l="l" t="t" r="r" b="b"/>
              <a:pathLst>
                <a:path w="134" h="92" extrusionOk="0">
                  <a:moveTo>
                    <a:pt x="57" y="0"/>
                  </a:moveTo>
                  <a:lnTo>
                    <a:pt x="1" y="28"/>
                  </a:lnTo>
                  <a:cubicBezTo>
                    <a:pt x="29" y="49"/>
                    <a:pt x="57" y="70"/>
                    <a:pt x="78" y="91"/>
                  </a:cubicBezTo>
                  <a:lnTo>
                    <a:pt x="134"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6508675" y="2639831"/>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6459264" y="2630633"/>
              <a:ext cx="67434" cy="41014"/>
            </a:xfrm>
            <a:custGeom>
              <a:avLst/>
              <a:gdLst/>
              <a:ahLst/>
              <a:cxnLst/>
              <a:rect l="l" t="t" r="r" b="b"/>
              <a:pathLst>
                <a:path w="449" h="272" extrusionOk="0">
                  <a:moveTo>
                    <a:pt x="141" y="0"/>
                  </a:moveTo>
                  <a:cubicBezTo>
                    <a:pt x="58" y="0"/>
                    <a:pt x="1" y="65"/>
                    <a:pt x="1" y="180"/>
                  </a:cubicBezTo>
                  <a:lnTo>
                    <a:pt x="29" y="194"/>
                  </a:lnTo>
                  <a:cubicBezTo>
                    <a:pt x="29" y="95"/>
                    <a:pt x="82" y="38"/>
                    <a:pt x="155" y="38"/>
                  </a:cubicBezTo>
                  <a:cubicBezTo>
                    <a:pt x="185" y="38"/>
                    <a:pt x="218" y="48"/>
                    <a:pt x="253" y="68"/>
                  </a:cubicBezTo>
                  <a:cubicBezTo>
                    <a:pt x="330" y="117"/>
                    <a:pt x="393" y="187"/>
                    <a:pt x="428" y="271"/>
                  </a:cubicBezTo>
                  <a:lnTo>
                    <a:pt x="449" y="264"/>
                  </a:lnTo>
                  <a:cubicBezTo>
                    <a:pt x="407" y="173"/>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6674783" y="2570168"/>
              <a:ext cx="27484" cy="21713"/>
            </a:xfrm>
            <a:custGeom>
              <a:avLst/>
              <a:gdLst/>
              <a:ahLst/>
              <a:cxnLst/>
              <a:rect l="l" t="t" r="r" b="b"/>
              <a:pathLst>
                <a:path w="183" h="144" extrusionOk="0">
                  <a:moveTo>
                    <a:pt x="1" y="0"/>
                  </a:moveTo>
                  <a:lnTo>
                    <a:pt x="1" y="0"/>
                  </a:lnTo>
                  <a:cubicBezTo>
                    <a:pt x="29" y="49"/>
                    <a:pt x="64" y="91"/>
                    <a:pt x="99" y="133"/>
                  </a:cubicBezTo>
                  <a:cubicBezTo>
                    <a:pt x="106" y="140"/>
                    <a:pt x="113" y="144"/>
                    <a:pt x="120" y="144"/>
                  </a:cubicBezTo>
                  <a:cubicBezTo>
                    <a:pt x="127" y="144"/>
                    <a:pt x="134" y="140"/>
                    <a:pt x="141" y="133"/>
                  </a:cubicBezTo>
                  <a:cubicBezTo>
                    <a:pt x="162" y="119"/>
                    <a:pt x="183" y="91"/>
                    <a:pt x="183" y="56"/>
                  </a:cubicBezTo>
                  <a:cubicBezTo>
                    <a:pt x="183" y="42"/>
                    <a:pt x="176" y="28"/>
                    <a:pt x="162" y="28"/>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6674783" y="2571224"/>
              <a:ext cx="14869" cy="19150"/>
            </a:xfrm>
            <a:custGeom>
              <a:avLst/>
              <a:gdLst/>
              <a:ahLst/>
              <a:cxnLst/>
              <a:rect l="l" t="t" r="r" b="b"/>
              <a:pathLst>
                <a:path w="99" h="127" extrusionOk="0">
                  <a:moveTo>
                    <a:pt x="1" y="0"/>
                  </a:moveTo>
                  <a:lnTo>
                    <a:pt x="1" y="0"/>
                  </a:lnTo>
                  <a:cubicBezTo>
                    <a:pt x="36" y="42"/>
                    <a:pt x="64" y="84"/>
                    <a:pt x="99" y="126"/>
                  </a:cubicBezTo>
                  <a:cubicBezTo>
                    <a:pt x="99" y="119"/>
                    <a:pt x="92" y="112"/>
                    <a:pt x="92" y="105"/>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6674783" y="2571224"/>
              <a:ext cx="24330" cy="15983"/>
            </a:xfrm>
            <a:custGeom>
              <a:avLst/>
              <a:gdLst/>
              <a:ahLst/>
              <a:cxnLst/>
              <a:rect l="l" t="t" r="r" b="b"/>
              <a:pathLst>
                <a:path w="162" h="106" extrusionOk="0">
                  <a:moveTo>
                    <a:pt x="1" y="0"/>
                  </a:moveTo>
                  <a:lnTo>
                    <a:pt x="92" y="105"/>
                  </a:lnTo>
                  <a:cubicBezTo>
                    <a:pt x="99" y="70"/>
                    <a:pt x="113" y="42"/>
                    <a:pt x="141" y="28"/>
                  </a:cubicBezTo>
                  <a:cubicBezTo>
                    <a:pt x="148" y="21"/>
                    <a:pt x="155" y="21"/>
                    <a:pt x="162" y="21"/>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p:cNvSpPr/>
            <p:nvPr/>
          </p:nvSpPr>
          <p:spPr>
            <a:xfrm>
              <a:off x="6689651" y="2574390"/>
              <a:ext cx="53767" cy="48854"/>
            </a:xfrm>
            <a:custGeom>
              <a:avLst/>
              <a:gdLst/>
              <a:ahLst/>
              <a:cxnLst/>
              <a:rect l="l" t="t" r="r" b="b"/>
              <a:pathLst>
                <a:path w="358" h="324" extrusionOk="0">
                  <a:moveTo>
                    <a:pt x="63" y="0"/>
                  </a:moveTo>
                  <a:lnTo>
                    <a:pt x="69" y="1"/>
                  </a:lnTo>
                  <a:lnTo>
                    <a:pt x="69" y="1"/>
                  </a:lnTo>
                  <a:cubicBezTo>
                    <a:pt x="67" y="0"/>
                    <a:pt x="65" y="0"/>
                    <a:pt x="63" y="0"/>
                  </a:cubicBezTo>
                  <a:close/>
                  <a:moveTo>
                    <a:pt x="69" y="1"/>
                  </a:moveTo>
                  <a:cubicBezTo>
                    <a:pt x="79" y="5"/>
                    <a:pt x="84" y="17"/>
                    <a:pt x="84" y="35"/>
                  </a:cubicBezTo>
                  <a:cubicBezTo>
                    <a:pt x="84" y="63"/>
                    <a:pt x="63" y="91"/>
                    <a:pt x="35" y="112"/>
                  </a:cubicBezTo>
                  <a:cubicBezTo>
                    <a:pt x="32" y="116"/>
                    <a:pt x="26" y="117"/>
                    <a:pt x="20" y="117"/>
                  </a:cubicBezTo>
                  <a:cubicBezTo>
                    <a:pt x="14" y="117"/>
                    <a:pt x="7" y="116"/>
                    <a:pt x="0" y="112"/>
                  </a:cubicBezTo>
                  <a:lnTo>
                    <a:pt x="0" y="112"/>
                  </a:lnTo>
                  <a:cubicBezTo>
                    <a:pt x="49" y="175"/>
                    <a:pt x="105" y="238"/>
                    <a:pt x="154" y="301"/>
                  </a:cubicBezTo>
                  <a:cubicBezTo>
                    <a:pt x="169" y="316"/>
                    <a:pt x="186" y="323"/>
                    <a:pt x="203" y="323"/>
                  </a:cubicBezTo>
                  <a:cubicBezTo>
                    <a:pt x="218" y="323"/>
                    <a:pt x="232" y="318"/>
                    <a:pt x="245" y="308"/>
                  </a:cubicBezTo>
                  <a:cubicBezTo>
                    <a:pt x="315" y="266"/>
                    <a:pt x="357" y="196"/>
                    <a:pt x="357" y="119"/>
                  </a:cubicBezTo>
                  <a:cubicBezTo>
                    <a:pt x="357" y="70"/>
                    <a:pt x="343" y="42"/>
                    <a:pt x="308" y="42"/>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6688450" y="2587056"/>
              <a:ext cx="24330" cy="32871"/>
            </a:xfrm>
            <a:custGeom>
              <a:avLst/>
              <a:gdLst/>
              <a:ahLst/>
              <a:cxnLst/>
              <a:rect l="l" t="t" r="r" b="b"/>
              <a:pathLst>
                <a:path w="162" h="218" extrusionOk="0">
                  <a:moveTo>
                    <a:pt x="1" y="0"/>
                  </a:moveTo>
                  <a:cubicBezTo>
                    <a:pt x="1" y="7"/>
                    <a:pt x="8" y="14"/>
                    <a:pt x="8" y="21"/>
                  </a:cubicBezTo>
                  <a:cubicBezTo>
                    <a:pt x="62" y="88"/>
                    <a:pt x="109" y="149"/>
                    <a:pt x="156" y="209"/>
                  </a:cubicBezTo>
                  <a:lnTo>
                    <a:pt x="156" y="209"/>
                  </a:lnTo>
                  <a:cubicBezTo>
                    <a:pt x="148" y="196"/>
                    <a:pt x="148" y="179"/>
                    <a:pt x="148" y="161"/>
                  </a:cubicBezTo>
                  <a:lnTo>
                    <a:pt x="1" y="0"/>
                  </a:lnTo>
                  <a:close/>
                  <a:moveTo>
                    <a:pt x="156" y="209"/>
                  </a:moveTo>
                  <a:lnTo>
                    <a:pt x="156" y="209"/>
                  </a:lnTo>
                  <a:cubicBezTo>
                    <a:pt x="158" y="212"/>
                    <a:pt x="160" y="215"/>
                    <a:pt x="162" y="217"/>
                  </a:cubicBezTo>
                  <a:cubicBezTo>
                    <a:pt x="160" y="215"/>
                    <a:pt x="158" y="212"/>
                    <a:pt x="156" y="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6688450" y="2574390"/>
              <a:ext cx="47609" cy="37093"/>
            </a:xfrm>
            <a:custGeom>
              <a:avLst/>
              <a:gdLst/>
              <a:ahLst/>
              <a:cxnLst/>
              <a:rect l="l" t="t" r="r" b="b"/>
              <a:pathLst>
                <a:path w="317" h="246" extrusionOk="0">
                  <a:moveTo>
                    <a:pt x="300" y="39"/>
                  </a:moveTo>
                  <a:lnTo>
                    <a:pt x="316" y="42"/>
                  </a:lnTo>
                  <a:cubicBezTo>
                    <a:pt x="311" y="40"/>
                    <a:pt x="305" y="39"/>
                    <a:pt x="300" y="39"/>
                  </a:cubicBezTo>
                  <a:close/>
                  <a:moveTo>
                    <a:pt x="71" y="0"/>
                  </a:moveTo>
                  <a:cubicBezTo>
                    <a:pt x="64" y="0"/>
                    <a:pt x="57" y="7"/>
                    <a:pt x="50" y="7"/>
                  </a:cubicBezTo>
                  <a:cubicBezTo>
                    <a:pt x="22" y="28"/>
                    <a:pt x="8" y="56"/>
                    <a:pt x="1" y="84"/>
                  </a:cubicBezTo>
                  <a:lnTo>
                    <a:pt x="148" y="245"/>
                  </a:lnTo>
                  <a:cubicBezTo>
                    <a:pt x="148" y="168"/>
                    <a:pt x="190" y="98"/>
                    <a:pt x="260" y="56"/>
                  </a:cubicBezTo>
                  <a:cubicBezTo>
                    <a:pt x="270" y="46"/>
                    <a:pt x="284" y="39"/>
                    <a:pt x="299" y="39"/>
                  </a:cubicBezTo>
                  <a:cubicBezTo>
                    <a:pt x="300" y="39"/>
                    <a:pt x="300" y="39"/>
                    <a:pt x="300" y="39"/>
                  </a:cubicBezTo>
                  <a:lnTo>
                    <a:pt x="300" y="39"/>
                  </a:lnTo>
                  <a:lnTo>
                    <a:pt x="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6714883" y="2580723"/>
              <a:ext cx="269286" cy="183355"/>
            </a:xfrm>
            <a:custGeom>
              <a:avLst/>
              <a:gdLst/>
              <a:ahLst/>
              <a:cxnLst/>
              <a:rect l="l" t="t" r="r" b="b"/>
              <a:pathLst>
                <a:path w="1793" h="1216" extrusionOk="0">
                  <a:moveTo>
                    <a:pt x="161" y="0"/>
                  </a:moveTo>
                  <a:lnTo>
                    <a:pt x="161" y="0"/>
                  </a:lnTo>
                  <a:cubicBezTo>
                    <a:pt x="182" y="21"/>
                    <a:pt x="196" y="49"/>
                    <a:pt x="189" y="77"/>
                  </a:cubicBezTo>
                  <a:cubicBezTo>
                    <a:pt x="189" y="154"/>
                    <a:pt x="147" y="224"/>
                    <a:pt x="77" y="266"/>
                  </a:cubicBezTo>
                  <a:cubicBezTo>
                    <a:pt x="64" y="275"/>
                    <a:pt x="48" y="281"/>
                    <a:pt x="32" y="281"/>
                  </a:cubicBezTo>
                  <a:cubicBezTo>
                    <a:pt x="21" y="281"/>
                    <a:pt x="11" y="278"/>
                    <a:pt x="0" y="273"/>
                  </a:cubicBezTo>
                  <a:lnTo>
                    <a:pt x="0" y="273"/>
                  </a:lnTo>
                  <a:lnTo>
                    <a:pt x="1603" y="1211"/>
                  </a:lnTo>
                  <a:cubicBezTo>
                    <a:pt x="1615" y="1214"/>
                    <a:pt x="1626" y="1216"/>
                    <a:pt x="1637" y="1216"/>
                  </a:cubicBezTo>
                  <a:cubicBezTo>
                    <a:pt x="1653" y="1216"/>
                    <a:pt x="1668" y="1212"/>
                    <a:pt x="1680" y="1204"/>
                  </a:cubicBezTo>
                  <a:cubicBezTo>
                    <a:pt x="1743" y="1162"/>
                    <a:pt x="1785" y="1085"/>
                    <a:pt x="1792" y="1008"/>
                  </a:cubicBezTo>
                  <a:cubicBezTo>
                    <a:pt x="1792" y="980"/>
                    <a:pt x="1785" y="952"/>
                    <a:pt x="1757" y="938"/>
                  </a:cubicBezTo>
                  <a:lnTo>
                    <a:pt x="1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6709626" y="2611332"/>
              <a:ext cx="246157" cy="152142"/>
            </a:xfrm>
            <a:custGeom>
              <a:avLst/>
              <a:gdLst/>
              <a:ahLst/>
              <a:cxnLst/>
              <a:rect l="l" t="t" r="r" b="b"/>
              <a:pathLst>
                <a:path w="1639" h="1009" extrusionOk="0">
                  <a:moveTo>
                    <a:pt x="7" y="0"/>
                  </a:moveTo>
                  <a:lnTo>
                    <a:pt x="7" y="0"/>
                  </a:lnTo>
                  <a:cubicBezTo>
                    <a:pt x="0" y="28"/>
                    <a:pt x="14" y="56"/>
                    <a:pt x="35" y="70"/>
                  </a:cubicBezTo>
                  <a:lnTo>
                    <a:pt x="1638" y="1008"/>
                  </a:lnTo>
                  <a:cubicBezTo>
                    <a:pt x="1617" y="987"/>
                    <a:pt x="1603" y="959"/>
                    <a:pt x="1603" y="931"/>
                  </a:cubicBez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7"/>
            <p:cNvSpPr/>
            <p:nvPr/>
          </p:nvSpPr>
          <p:spPr>
            <a:xfrm>
              <a:off x="6710678" y="2579969"/>
              <a:ext cx="268235" cy="171895"/>
            </a:xfrm>
            <a:custGeom>
              <a:avLst/>
              <a:gdLst/>
              <a:ahLst/>
              <a:cxnLst/>
              <a:rect l="l" t="t" r="r" b="b"/>
              <a:pathLst>
                <a:path w="1786" h="1140" extrusionOk="0">
                  <a:moveTo>
                    <a:pt x="1781" y="941"/>
                  </a:moveTo>
                  <a:lnTo>
                    <a:pt x="1785" y="943"/>
                  </a:lnTo>
                  <a:cubicBezTo>
                    <a:pt x="1784" y="942"/>
                    <a:pt x="1782" y="941"/>
                    <a:pt x="1781" y="941"/>
                  </a:cubicBezTo>
                  <a:close/>
                  <a:moveTo>
                    <a:pt x="155" y="1"/>
                  </a:moveTo>
                  <a:cubicBezTo>
                    <a:pt x="139" y="1"/>
                    <a:pt x="124" y="4"/>
                    <a:pt x="112" y="12"/>
                  </a:cubicBezTo>
                  <a:cubicBezTo>
                    <a:pt x="42" y="54"/>
                    <a:pt x="0" y="124"/>
                    <a:pt x="0" y="208"/>
                  </a:cubicBezTo>
                  <a:lnTo>
                    <a:pt x="1596" y="1139"/>
                  </a:lnTo>
                  <a:cubicBezTo>
                    <a:pt x="1603" y="1062"/>
                    <a:pt x="1645" y="992"/>
                    <a:pt x="1708" y="950"/>
                  </a:cubicBezTo>
                  <a:cubicBezTo>
                    <a:pt x="1725" y="941"/>
                    <a:pt x="1743" y="936"/>
                    <a:pt x="1758" y="936"/>
                  </a:cubicBezTo>
                  <a:cubicBezTo>
                    <a:pt x="1766" y="936"/>
                    <a:pt x="1774" y="937"/>
                    <a:pt x="1781" y="941"/>
                  </a:cubicBezTo>
                  <a:lnTo>
                    <a:pt x="1781" y="941"/>
                  </a:lnTo>
                  <a:lnTo>
                    <a:pt x="189" y="5"/>
                  </a:lnTo>
                  <a:cubicBezTo>
                    <a:pt x="177" y="2"/>
                    <a:pt x="166"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7"/>
            <p:cNvSpPr/>
            <p:nvPr/>
          </p:nvSpPr>
          <p:spPr>
            <a:xfrm>
              <a:off x="6955633" y="2722159"/>
              <a:ext cx="64280" cy="62727"/>
            </a:xfrm>
            <a:custGeom>
              <a:avLst/>
              <a:gdLst/>
              <a:ahLst/>
              <a:cxnLst/>
              <a:rect l="l" t="t" r="r" b="b"/>
              <a:pathLst>
                <a:path w="428" h="416" extrusionOk="0">
                  <a:moveTo>
                    <a:pt x="154" y="0"/>
                  </a:moveTo>
                  <a:lnTo>
                    <a:pt x="162" y="5"/>
                  </a:lnTo>
                  <a:lnTo>
                    <a:pt x="162" y="5"/>
                  </a:lnTo>
                  <a:cubicBezTo>
                    <a:pt x="159" y="3"/>
                    <a:pt x="157" y="1"/>
                    <a:pt x="154" y="0"/>
                  </a:cubicBezTo>
                  <a:close/>
                  <a:moveTo>
                    <a:pt x="162" y="5"/>
                  </a:moveTo>
                  <a:lnTo>
                    <a:pt x="162" y="5"/>
                  </a:lnTo>
                  <a:cubicBezTo>
                    <a:pt x="183" y="20"/>
                    <a:pt x="189" y="45"/>
                    <a:pt x="189" y="70"/>
                  </a:cubicBezTo>
                  <a:cubicBezTo>
                    <a:pt x="182" y="147"/>
                    <a:pt x="140" y="224"/>
                    <a:pt x="77" y="266"/>
                  </a:cubicBezTo>
                  <a:cubicBezTo>
                    <a:pt x="65" y="274"/>
                    <a:pt x="50" y="278"/>
                    <a:pt x="34" y="278"/>
                  </a:cubicBezTo>
                  <a:cubicBezTo>
                    <a:pt x="23" y="278"/>
                    <a:pt x="12" y="276"/>
                    <a:pt x="0" y="273"/>
                  </a:cubicBezTo>
                  <a:lnTo>
                    <a:pt x="0" y="273"/>
                  </a:lnTo>
                  <a:lnTo>
                    <a:pt x="238" y="406"/>
                  </a:lnTo>
                  <a:cubicBezTo>
                    <a:pt x="248" y="412"/>
                    <a:pt x="258" y="416"/>
                    <a:pt x="270" y="416"/>
                  </a:cubicBezTo>
                  <a:cubicBezTo>
                    <a:pt x="284" y="416"/>
                    <a:pt x="300" y="411"/>
                    <a:pt x="315" y="399"/>
                  </a:cubicBezTo>
                  <a:cubicBezTo>
                    <a:pt x="378" y="357"/>
                    <a:pt x="420" y="287"/>
                    <a:pt x="427" y="210"/>
                  </a:cubicBezTo>
                  <a:cubicBezTo>
                    <a:pt x="427" y="182"/>
                    <a:pt x="413" y="154"/>
                    <a:pt x="392" y="140"/>
                  </a:cubicBezTo>
                  <a:lnTo>
                    <a:pt x="162" y="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7"/>
            <p:cNvSpPr/>
            <p:nvPr/>
          </p:nvSpPr>
          <p:spPr>
            <a:xfrm>
              <a:off x="6950377" y="2751713"/>
              <a:ext cx="41151" cy="31816"/>
            </a:xfrm>
            <a:custGeom>
              <a:avLst/>
              <a:gdLst/>
              <a:ahLst/>
              <a:cxnLst/>
              <a:rect l="l" t="t" r="r" b="b"/>
              <a:pathLst>
                <a:path w="274" h="211" extrusionOk="0">
                  <a:moveTo>
                    <a:pt x="0" y="0"/>
                  </a:moveTo>
                  <a:cubicBezTo>
                    <a:pt x="0" y="28"/>
                    <a:pt x="14" y="56"/>
                    <a:pt x="35" y="77"/>
                  </a:cubicBezTo>
                  <a:lnTo>
                    <a:pt x="268" y="207"/>
                  </a:lnTo>
                  <a:lnTo>
                    <a:pt x="268" y="207"/>
                  </a:lnTo>
                  <a:cubicBezTo>
                    <a:pt x="244" y="193"/>
                    <a:pt x="238" y="166"/>
                    <a:pt x="238" y="140"/>
                  </a:cubicBezTo>
                  <a:lnTo>
                    <a:pt x="0" y="0"/>
                  </a:lnTo>
                  <a:close/>
                  <a:moveTo>
                    <a:pt x="268" y="207"/>
                  </a:moveTo>
                  <a:cubicBezTo>
                    <a:pt x="270" y="208"/>
                    <a:pt x="271" y="209"/>
                    <a:pt x="273" y="210"/>
                  </a:cubicBezTo>
                  <a:lnTo>
                    <a:pt x="268" y="20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7"/>
            <p:cNvSpPr/>
            <p:nvPr/>
          </p:nvSpPr>
          <p:spPr>
            <a:xfrm>
              <a:off x="6950377" y="2720953"/>
              <a:ext cx="64280" cy="52021"/>
            </a:xfrm>
            <a:custGeom>
              <a:avLst/>
              <a:gdLst/>
              <a:ahLst/>
              <a:cxnLst/>
              <a:rect l="l" t="t" r="r" b="b"/>
              <a:pathLst>
                <a:path w="428" h="345" extrusionOk="0">
                  <a:moveTo>
                    <a:pt x="422" y="145"/>
                  </a:moveTo>
                  <a:lnTo>
                    <a:pt x="427" y="148"/>
                  </a:lnTo>
                  <a:cubicBezTo>
                    <a:pt x="426" y="147"/>
                    <a:pt x="424" y="146"/>
                    <a:pt x="422" y="145"/>
                  </a:cubicBezTo>
                  <a:close/>
                  <a:moveTo>
                    <a:pt x="162" y="1"/>
                  </a:moveTo>
                  <a:cubicBezTo>
                    <a:pt x="147" y="1"/>
                    <a:pt x="129" y="6"/>
                    <a:pt x="112" y="15"/>
                  </a:cubicBezTo>
                  <a:cubicBezTo>
                    <a:pt x="49" y="57"/>
                    <a:pt x="7" y="127"/>
                    <a:pt x="0" y="204"/>
                  </a:cubicBezTo>
                  <a:lnTo>
                    <a:pt x="238" y="344"/>
                  </a:lnTo>
                  <a:cubicBezTo>
                    <a:pt x="245" y="267"/>
                    <a:pt x="287" y="190"/>
                    <a:pt x="350" y="155"/>
                  </a:cubicBezTo>
                  <a:cubicBezTo>
                    <a:pt x="362" y="144"/>
                    <a:pt x="377" y="138"/>
                    <a:pt x="393" y="138"/>
                  </a:cubicBezTo>
                  <a:cubicBezTo>
                    <a:pt x="403" y="138"/>
                    <a:pt x="414" y="141"/>
                    <a:pt x="422" y="145"/>
                  </a:cubicBezTo>
                  <a:lnTo>
                    <a:pt x="422" y="145"/>
                  </a:lnTo>
                  <a:lnTo>
                    <a:pt x="189" y="8"/>
                  </a:lnTo>
                  <a:cubicBezTo>
                    <a:pt x="181" y="3"/>
                    <a:pt x="172"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7"/>
            <p:cNvSpPr/>
            <p:nvPr/>
          </p:nvSpPr>
          <p:spPr>
            <a:xfrm>
              <a:off x="698612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7"/>
            <p:cNvSpPr/>
            <p:nvPr/>
          </p:nvSpPr>
          <p:spPr>
            <a:xfrm>
              <a:off x="5682344" y="2431898"/>
              <a:ext cx="368110" cy="226027"/>
            </a:xfrm>
            <a:custGeom>
              <a:avLst/>
              <a:gdLst/>
              <a:ahLst/>
              <a:cxnLst/>
              <a:rect l="l" t="t" r="r" b="b"/>
              <a:pathLst>
                <a:path w="2451" h="1499" extrusionOk="0">
                  <a:moveTo>
                    <a:pt x="1" y="0"/>
                  </a:moveTo>
                  <a:lnTo>
                    <a:pt x="1" y="84"/>
                  </a:lnTo>
                  <a:lnTo>
                    <a:pt x="2444" y="1498"/>
                  </a:lnTo>
                  <a:lnTo>
                    <a:pt x="2451" y="142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7"/>
            <p:cNvSpPr/>
            <p:nvPr/>
          </p:nvSpPr>
          <p:spPr>
            <a:xfrm>
              <a:off x="5682344" y="2361180"/>
              <a:ext cx="489011" cy="285134"/>
            </a:xfrm>
            <a:custGeom>
              <a:avLst/>
              <a:gdLst/>
              <a:ahLst/>
              <a:cxnLst/>
              <a:rect l="l" t="t" r="r" b="b"/>
              <a:pathLst>
                <a:path w="3256" h="1891" extrusionOk="0">
                  <a:moveTo>
                    <a:pt x="806" y="0"/>
                  </a:moveTo>
                  <a:lnTo>
                    <a:pt x="1" y="469"/>
                  </a:lnTo>
                  <a:lnTo>
                    <a:pt x="204" y="595"/>
                  </a:lnTo>
                  <a:lnTo>
                    <a:pt x="827" y="952"/>
                  </a:lnTo>
                  <a:lnTo>
                    <a:pt x="1387" y="1274"/>
                  </a:lnTo>
                  <a:lnTo>
                    <a:pt x="1807" y="1512"/>
                  </a:lnTo>
                  <a:lnTo>
                    <a:pt x="1989" y="1624"/>
                  </a:lnTo>
                  <a:lnTo>
                    <a:pt x="2451" y="1890"/>
                  </a:lnTo>
                  <a:lnTo>
                    <a:pt x="3256" y="1414"/>
                  </a:lnTo>
                  <a:lnTo>
                    <a:pt x="2948" y="1239"/>
                  </a:lnTo>
                  <a:lnTo>
                    <a:pt x="2612" y="1050"/>
                  </a:lnTo>
                  <a:lnTo>
                    <a:pt x="2332" y="882"/>
                  </a:lnTo>
                  <a:lnTo>
                    <a:pt x="1786" y="567"/>
                  </a:lnTo>
                  <a:lnTo>
                    <a:pt x="1198" y="231"/>
                  </a:lnTo>
                  <a:lnTo>
                    <a:pt x="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7"/>
            <p:cNvSpPr/>
            <p:nvPr/>
          </p:nvSpPr>
          <p:spPr>
            <a:xfrm>
              <a:off x="5681293" y="2195317"/>
              <a:ext cx="179925" cy="88812"/>
            </a:xfrm>
            <a:custGeom>
              <a:avLst/>
              <a:gdLst/>
              <a:ahLst/>
              <a:cxnLst/>
              <a:rect l="l" t="t" r="r" b="b"/>
              <a:pathLst>
                <a:path w="1198" h="589" extrusionOk="0">
                  <a:moveTo>
                    <a:pt x="806" y="1"/>
                  </a:moveTo>
                  <a:lnTo>
                    <a:pt x="1" y="470"/>
                  </a:lnTo>
                  <a:lnTo>
                    <a:pt x="211" y="589"/>
                  </a:lnTo>
                  <a:lnTo>
                    <a:pt x="470" y="428"/>
                  </a:lnTo>
                  <a:cubicBezTo>
                    <a:pt x="463" y="365"/>
                    <a:pt x="498" y="302"/>
                    <a:pt x="554" y="281"/>
                  </a:cubicBezTo>
                  <a:cubicBezTo>
                    <a:pt x="624" y="246"/>
                    <a:pt x="699" y="228"/>
                    <a:pt x="773" y="228"/>
                  </a:cubicBezTo>
                  <a:cubicBezTo>
                    <a:pt x="848" y="228"/>
                    <a:pt x="921" y="246"/>
                    <a:pt x="988" y="281"/>
                  </a:cubicBezTo>
                  <a:cubicBezTo>
                    <a:pt x="1009" y="288"/>
                    <a:pt x="1030" y="302"/>
                    <a:pt x="1044" y="316"/>
                  </a:cubicBezTo>
                  <a:lnTo>
                    <a:pt x="1198" y="225"/>
                  </a:lnTo>
                  <a:lnTo>
                    <a:pt x="8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7"/>
            <p:cNvSpPr/>
            <p:nvPr/>
          </p:nvSpPr>
          <p:spPr>
            <a:xfrm>
              <a:off x="5762844" y="2057047"/>
              <a:ext cx="71639" cy="392343"/>
            </a:xfrm>
            <a:custGeom>
              <a:avLst/>
              <a:gdLst/>
              <a:ahLst/>
              <a:cxnLst/>
              <a:rect l="l" t="t" r="r" b="b"/>
              <a:pathLst>
                <a:path w="477" h="2602" extrusionOk="0">
                  <a:moveTo>
                    <a:pt x="11" y="1"/>
                  </a:moveTo>
                  <a:lnTo>
                    <a:pt x="11" y="2360"/>
                  </a:lnTo>
                  <a:cubicBezTo>
                    <a:pt x="0" y="2521"/>
                    <a:pt x="119" y="2602"/>
                    <a:pt x="238" y="2602"/>
                  </a:cubicBezTo>
                  <a:cubicBezTo>
                    <a:pt x="357" y="2602"/>
                    <a:pt x="476" y="2521"/>
                    <a:pt x="466" y="2360"/>
                  </a:cubicBezTo>
                  <a:lnTo>
                    <a:pt x="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7"/>
            <p:cNvSpPr/>
            <p:nvPr/>
          </p:nvSpPr>
          <p:spPr>
            <a:xfrm>
              <a:off x="5769603" y="2184762"/>
              <a:ext cx="57972" cy="256787"/>
            </a:xfrm>
            <a:custGeom>
              <a:avLst/>
              <a:gdLst/>
              <a:ahLst/>
              <a:cxnLst/>
              <a:rect l="l" t="t" r="r" b="b"/>
              <a:pathLst>
                <a:path w="386" h="1703" extrusionOk="0">
                  <a:moveTo>
                    <a:pt x="1" y="1"/>
                  </a:moveTo>
                  <a:lnTo>
                    <a:pt x="1" y="1513"/>
                  </a:lnTo>
                  <a:cubicBezTo>
                    <a:pt x="1" y="1639"/>
                    <a:pt x="97" y="1702"/>
                    <a:pt x="193" y="1702"/>
                  </a:cubicBezTo>
                  <a:cubicBezTo>
                    <a:pt x="289" y="1702"/>
                    <a:pt x="386" y="1639"/>
                    <a:pt x="386" y="1513"/>
                  </a:cubicBezTo>
                  <a:lnTo>
                    <a:pt x="3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7"/>
            <p:cNvSpPr/>
            <p:nvPr/>
          </p:nvSpPr>
          <p:spPr>
            <a:xfrm>
              <a:off x="5766449"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7"/>
            <p:cNvSpPr/>
            <p:nvPr/>
          </p:nvSpPr>
          <p:spPr>
            <a:xfrm>
              <a:off x="5755936" y="2051769"/>
              <a:ext cx="84255" cy="30760"/>
            </a:xfrm>
            <a:custGeom>
              <a:avLst/>
              <a:gdLst/>
              <a:ahLst/>
              <a:cxnLst/>
              <a:rect l="l" t="t" r="r" b="b"/>
              <a:pathLst>
                <a:path w="561" h="204" extrusionOk="0">
                  <a:moveTo>
                    <a:pt x="1" y="1"/>
                  </a:moveTo>
                  <a:lnTo>
                    <a:pt x="1" y="43"/>
                  </a:lnTo>
                  <a:cubicBezTo>
                    <a:pt x="8" y="92"/>
                    <a:pt x="43" y="141"/>
                    <a:pt x="92" y="162"/>
                  </a:cubicBezTo>
                  <a:cubicBezTo>
                    <a:pt x="155" y="190"/>
                    <a:pt x="221" y="204"/>
                    <a:pt x="288" y="204"/>
                  </a:cubicBezTo>
                  <a:cubicBezTo>
                    <a:pt x="354" y="204"/>
                    <a:pt x="421" y="190"/>
                    <a:pt x="484" y="162"/>
                  </a:cubicBezTo>
                  <a:cubicBezTo>
                    <a:pt x="526" y="141"/>
                    <a:pt x="554" y="92"/>
                    <a:pt x="561" y="50"/>
                  </a:cubicBezTo>
                  <a:lnTo>
                    <a:pt x="561" y="8"/>
                  </a:lnTo>
                  <a:cubicBezTo>
                    <a:pt x="554" y="57"/>
                    <a:pt x="526" y="99"/>
                    <a:pt x="484" y="120"/>
                  </a:cubicBezTo>
                  <a:cubicBezTo>
                    <a:pt x="421" y="148"/>
                    <a:pt x="352" y="162"/>
                    <a:pt x="285" y="162"/>
                  </a:cubicBezTo>
                  <a:cubicBezTo>
                    <a:pt x="218" y="162"/>
                    <a:pt x="151" y="148"/>
                    <a:pt x="92" y="120"/>
                  </a:cubicBezTo>
                  <a:cubicBezTo>
                    <a:pt x="43" y="99"/>
                    <a:pt x="8" y="5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a:off x="5682344" y="2278701"/>
              <a:ext cx="7509" cy="158626"/>
            </a:xfrm>
            <a:custGeom>
              <a:avLst/>
              <a:gdLst/>
              <a:ahLst/>
              <a:cxnLst/>
              <a:rect l="l" t="t" r="r" b="b"/>
              <a:pathLst>
                <a:path w="50" h="1052" extrusionOk="0">
                  <a:moveTo>
                    <a:pt x="1" y="1"/>
                  </a:moveTo>
                  <a:lnTo>
                    <a:pt x="1" y="1016"/>
                  </a:lnTo>
                  <a:lnTo>
                    <a:pt x="50" y="1051"/>
                  </a:lnTo>
                  <a:lnTo>
                    <a:pt x="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5712832" y="2230148"/>
              <a:ext cx="237747" cy="106907"/>
            </a:xfrm>
            <a:custGeom>
              <a:avLst/>
              <a:gdLst/>
              <a:ahLst/>
              <a:cxnLst/>
              <a:rect l="l" t="t" r="r" b="b"/>
              <a:pathLst>
                <a:path w="1583" h="709" extrusionOk="0">
                  <a:moveTo>
                    <a:pt x="995" y="1"/>
                  </a:moveTo>
                  <a:lnTo>
                    <a:pt x="834" y="85"/>
                  </a:lnTo>
                  <a:cubicBezTo>
                    <a:pt x="904" y="155"/>
                    <a:pt x="890" y="239"/>
                    <a:pt x="792" y="302"/>
                  </a:cubicBezTo>
                  <a:cubicBezTo>
                    <a:pt x="722" y="337"/>
                    <a:pt x="646" y="354"/>
                    <a:pt x="571" y="354"/>
                  </a:cubicBezTo>
                  <a:cubicBezTo>
                    <a:pt x="496" y="354"/>
                    <a:pt x="421" y="337"/>
                    <a:pt x="351" y="302"/>
                  </a:cubicBezTo>
                  <a:cubicBezTo>
                    <a:pt x="309" y="281"/>
                    <a:pt x="281" y="246"/>
                    <a:pt x="267" y="197"/>
                  </a:cubicBezTo>
                  <a:lnTo>
                    <a:pt x="1" y="351"/>
                  </a:lnTo>
                  <a:lnTo>
                    <a:pt x="617" y="708"/>
                  </a:lnTo>
                  <a:lnTo>
                    <a:pt x="862" y="561"/>
                  </a:lnTo>
                  <a:cubicBezTo>
                    <a:pt x="827" y="505"/>
                    <a:pt x="848" y="435"/>
                    <a:pt x="932" y="386"/>
                  </a:cubicBezTo>
                  <a:cubicBezTo>
                    <a:pt x="1002" y="351"/>
                    <a:pt x="1077" y="333"/>
                    <a:pt x="1151" y="333"/>
                  </a:cubicBezTo>
                  <a:cubicBezTo>
                    <a:pt x="1226" y="333"/>
                    <a:pt x="1299" y="351"/>
                    <a:pt x="1366" y="386"/>
                  </a:cubicBezTo>
                  <a:cubicBezTo>
                    <a:pt x="1387" y="393"/>
                    <a:pt x="1408" y="414"/>
                    <a:pt x="1422" y="428"/>
                  </a:cubicBezTo>
                  <a:lnTo>
                    <a:pt x="1583" y="344"/>
                  </a:lnTo>
                  <a:lnTo>
                    <a:pt x="9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7"/>
            <p:cNvSpPr/>
            <p:nvPr/>
          </p:nvSpPr>
          <p:spPr>
            <a:xfrm>
              <a:off x="5851605" y="2109822"/>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7"/>
            <p:cNvSpPr/>
            <p:nvPr/>
          </p:nvSpPr>
          <p:spPr>
            <a:xfrm>
              <a:off x="5857913" y="2236481"/>
              <a:ext cx="57522" cy="257541"/>
            </a:xfrm>
            <a:custGeom>
              <a:avLst/>
              <a:gdLst/>
              <a:ahLst/>
              <a:cxnLst/>
              <a:rect l="l" t="t" r="r" b="b"/>
              <a:pathLst>
                <a:path w="383" h="1708" extrusionOk="0">
                  <a:moveTo>
                    <a:pt x="1" y="1"/>
                  </a:moveTo>
                  <a:lnTo>
                    <a:pt x="1" y="1513"/>
                  </a:lnTo>
                  <a:cubicBezTo>
                    <a:pt x="1" y="1643"/>
                    <a:pt x="97" y="1707"/>
                    <a:pt x="192" y="1707"/>
                  </a:cubicBezTo>
                  <a:cubicBezTo>
                    <a:pt x="288" y="1707"/>
                    <a:pt x="382" y="1643"/>
                    <a:pt x="379" y="1513"/>
                  </a:cubicBezTo>
                  <a:lnTo>
                    <a:pt x="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5854759"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5844246" y="2104544"/>
              <a:ext cx="84255" cy="31665"/>
            </a:xfrm>
            <a:custGeom>
              <a:avLst/>
              <a:gdLst/>
              <a:ahLst/>
              <a:cxnLst/>
              <a:rect l="l" t="t" r="r" b="b"/>
              <a:pathLst>
                <a:path w="561" h="210" extrusionOk="0">
                  <a:moveTo>
                    <a:pt x="1" y="1"/>
                  </a:moveTo>
                  <a:lnTo>
                    <a:pt x="1" y="43"/>
                  </a:lnTo>
                  <a:cubicBezTo>
                    <a:pt x="8" y="92"/>
                    <a:pt x="43" y="141"/>
                    <a:pt x="92" y="162"/>
                  </a:cubicBezTo>
                  <a:cubicBezTo>
                    <a:pt x="151" y="193"/>
                    <a:pt x="218" y="209"/>
                    <a:pt x="285" y="209"/>
                  </a:cubicBezTo>
                  <a:cubicBezTo>
                    <a:pt x="352" y="209"/>
                    <a:pt x="421" y="193"/>
                    <a:pt x="484" y="162"/>
                  </a:cubicBezTo>
                  <a:cubicBezTo>
                    <a:pt x="526" y="141"/>
                    <a:pt x="561" y="92"/>
                    <a:pt x="561" y="43"/>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584004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5806399" y="2281867"/>
              <a:ext cx="226182" cy="106907"/>
            </a:xfrm>
            <a:custGeom>
              <a:avLst/>
              <a:gdLst/>
              <a:ahLst/>
              <a:cxnLst/>
              <a:rect l="l" t="t" r="r" b="b"/>
              <a:pathLst>
                <a:path w="1506" h="709" extrusionOk="0">
                  <a:moveTo>
                    <a:pt x="960" y="1"/>
                  </a:moveTo>
                  <a:lnTo>
                    <a:pt x="806" y="92"/>
                  </a:lnTo>
                  <a:cubicBezTo>
                    <a:pt x="869" y="155"/>
                    <a:pt x="855" y="239"/>
                    <a:pt x="764" y="295"/>
                  </a:cubicBezTo>
                  <a:cubicBezTo>
                    <a:pt x="694" y="330"/>
                    <a:pt x="618" y="348"/>
                    <a:pt x="543" y="348"/>
                  </a:cubicBezTo>
                  <a:cubicBezTo>
                    <a:pt x="468" y="348"/>
                    <a:pt x="393" y="330"/>
                    <a:pt x="323" y="295"/>
                  </a:cubicBezTo>
                  <a:cubicBezTo>
                    <a:pt x="288" y="281"/>
                    <a:pt x="267" y="253"/>
                    <a:pt x="246" y="225"/>
                  </a:cubicBezTo>
                  <a:lnTo>
                    <a:pt x="1" y="386"/>
                  </a:lnTo>
                  <a:lnTo>
                    <a:pt x="568" y="708"/>
                  </a:lnTo>
                  <a:lnTo>
                    <a:pt x="820" y="554"/>
                  </a:lnTo>
                  <a:cubicBezTo>
                    <a:pt x="792" y="498"/>
                    <a:pt x="820" y="435"/>
                    <a:pt x="897" y="386"/>
                  </a:cubicBezTo>
                  <a:cubicBezTo>
                    <a:pt x="963" y="351"/>
                    <a:pt x="1038" y="334"/>
                    <a:pt x="1114" y="334"/>
                  </a:cubicBezTo>
                  <a:cubicBezTo>
                    <a:pt x="1189" y="334"/>
                    <a:pt x="1264" y="351"/>
                    <a:pt x="1331" y="386"/>
                  </a:cubicBezTo>
                  <a:cubicBezTo>
                    <a:pt x="1345" y="386"/>
                    <a:pt x="1352" y="393"/>
                    <a:pt x="1359" y="400"/>
                  </a:cubicBezTo>
                  <a:lnTo>
                    <a:pt x="1506" y="316"/>
                  </a:lnTo>
                  <a:lnTo>
                    <a:pt x="9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5938864" y="2159430"/>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5945172" y="2286240"/>
              <a:ext cx="56921" cy="257390"/>
            </a:xfrm>
            <a:custGeom>
              <a:avLst/>
              <a:gdLst/>
              <a:ahLst/>
              <a:cxnLst/>
              <a:rect l="l" t="t" r="r" b="b"/>
              <a:pathLst>
                <a:path w="379" h="1707" extrusionOk="0">
                  <a:moveTo>
                    <a:pt x="1" y="0"/>
                  </a:moveTo>
                  <a:lnTo>
                    <a:pt x="1" y="1512"/>
                  </a:lnTo>
                  <a:cubicBezTo>
                    <a:pt x="1" y="1642"/>
                    <a:pt x="95" y="1706"/>
                    <a:pt x="190" y="1706"/>
                  </a:cubicBezTo>
                  <a:cubicBezTo>
                    <a:pt x="284" y="1706"/>
                    <a:pt x="379" y="1642"/>
                    <a:pt x="379" y="1512"/>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5942018"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5931505" y="2153097"/>
              <a:ext cx="84255" cy="31665"/>
            </a:xfrm>
            <a:custGeom>
              <a:avLst/>
              <a:gdLst/>
              <a:ahLst/>
              <a:cxnLst/>
              <a:rect l="l" t="t" r="r" b="b"/>
              <a:pathLst>
                <a:path w="561" h="210" extrusionOk="0">
                  <a:moveTo>
                    <a:pt x="1" y="1"/>
                  </a:moveTo>
                  <a:lnTo>
                    <a:pt x="1" y="43"/>
                  </a:lnTo>
                  <a:cubicBezTo>
                    <a:pt x="8" y="99"/>
                    <a:pt x="43" y="141"/>
                    <a:pt x="92" y="162"/>
                  </a:cubicBezTo>
                  <a:cubicBezTo>
                    <a:pt x="155" y="193"/>
                    <a:pt x="221" y="209"/>
                    <a:pt x="288" y="209"/>
                  </a:cubicBezTo>
                  <a:cubicBezTo>
                    <a:pt x="354" y="209"/>
                    <a:pt x="421" y="193"/>
                    <a:pt x="484" y="162"/>
                  </a:cubicBezTo>
                  <a:cubicBezTo>
                    <a:pt x="526" y="141"/>
                    <a:pt x="554" y="99"/>
                    <a:pt x="561" y="50"/>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5927300"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5890504" y="2328460"/>
              <a:ext cx="234593" cy="110978"/>
            </a:xfrm>
            <a:custGeom>
              <a:avLst/>
              <a:gdLst/>
              <a:ahLst/>
              <a:cxnLst/>
              <a:rect l="l" t="t" r="r" b="b"/>
              <a:pathLst>
                <a:path w="1562" h="736" extrusionOk="0">
                  <a:moveTo>
                    <a:pt x="946" y="0"/>
                  </a:moveTo>
                  <a:lnTo>
                    <a:pt x="799" y="91"/>
                  </a:lnTo>
                  <a:cubicBezTo>
                    <a:pt x="890" y="154"/>
                    <a:pt x="883" y="259"/>
                    <a:pt x="778" y="322"/>
                  </a:cubicBezTo>
                  <a:cubicBezTo>
                    <a:pt x="708" y="357"/>
                    <a:pt x="632" y="375"/>
                    <a:pt x="557" y="375"/>
                  </a:cubicBezTo>
                  <a:cubicBezTo>
                    <a:pt x="482" y="375"/>
                    <a:pt x="407" y="357"/>
                    <a:pt x="337" y="322"/>
                  </a:cubicBezTo>
                  <a:cubicBezTo>
                    <a:pt x="302" y="301"/>
                    <a:pt x="274" y="273"/>
                    <a:pt x="260" y="231"/>
                  </a:cubicBezTo>
                  <a:lnTo>
                    <a:pt x="1" y="392"/>
                  </a:lnTo>
                  <a:lnTo>
                    <a:pt x="414" y="630"/>
                  </a:lnTo>
                  <a:lnTo>
                    <a:pt x="603" y="735"/>
                  </a:lnTo>
                  <a:lnTo>
                    <a:pt x="855" y="581"/>
                  </a:lnTo>
                  <a:cubicBezTo>
                    <a:pt x="820" y="525"/>
                    <a:pt x="841" y="455"/>
                    <a:pt x="925" y="406"/>
                  </a:cubicBezTo>
                  <a:cubicBezTo>
                    <a:pt x="995" y="371"/>
                    <a:pt x="1070" y="354"/>
                    <a:pt x="1144" y="354"/>
                  </a:cubicBezTo>
                  <a:cubicBezTo>
                    <a:pt x="1219" y="354"/>
                    <a:pt x="1292" y="371"/>
                    <a:pt x="1359" y="406"/>
                  </a:cubicBezTo>
                  <a:cubicBezTo>
                    <a:pt x="1380" y="413"/>
                    <a:pt x="1401" y="427"/>
                    <a:pt x="1415" y="448"/>
                  </a:cubicBezTo>
                  <a:lnTo>
                    <a:pt x="1562" y="357"/>
                  </a:lnTo>
                  <a:lnTo>
                    <a:pt x="1226" y="168"/>
                  </a:lnTo>
                  <a:lnTo>
                    <a:pt x="9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583933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6029277" y="2213260"/>
              <a:ext cx="69537" cy="387367"/>
            </a:xfrm>
            <a:custGeom>
              <a:avLst/>
              <a:gdLst/>
              <a:ahLst/>
              <a:cxnLst/>
              <a:rect l="l" t="t" r="r" b="b"/>
              <a:pathLst>
                <a:path w="463" h="2569" extrusionOk="0">
                  <a:moveTo>
                    <a:pt x="1" y="1"/>
                  </a:moveTo>
                  <a:lnTo>
                    <a:pt x="1" y="2353"/>
                  </a:lnTo>
                  <a:cubicBezTo>
                    <a:pt x="11" y="2497"/>
                    <a:pt x="123" y="2568"/>
                    <a:pt x="234" y="2568"/>
                  </a:cubicBezTo>
                  <a:cubicBezTo>
                    <a:pt x="346" y="2568"/>
                    <a:pt x="456" y="2497"/>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p:nvPr/>
          </p:nvSpPr>
          <p:spPr>
            <a:xfrm>
              <a:off x="6035585" y="2339015"/>
              <a:ext cx="56921" cy="256033"/>
            </a:xfrm>
            <a:custGeom>
              <a:avLst/>
              <a:gdLst/>
              <a:ahLst/>
              <a:cxnLst/>
              <a:rect l="l" t="t" r="r" b="b"/>
              <a:pathLst>
                <a:path w="379" h="1698" extrusionOk="0">
                  <a:moveTo>
                    <a:pt x="1" y="0"/>
                  </a:moveTo>
                  <a:lnTo>
                    <a:pt x="1" y="1519"/>
                  </a:lnTo>
                  <a:cubicBezTo>
                    <a:pt x="8" y="1638"/>
                    <a:pt x="99" y="1698"/>
                    <a:pt x="190" y="1698"/>
                  </a:cubicBezTo>
                  <a:cubicBezTo>
                    <a:pt x="281" y="1698"/>
                    <a:pt x="372" y="1638"/>
                    <a:pt x="379" y="1519"/>
                  </a:cubicBez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7"/>
            <p:cNvSpPr/>
            <p:nvPr/>
          </p:nvSpPr>
          <p:spPr>
            <a:xfrm>
              <a:off x="6032431"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6021918" y="2206927"/>
              <a:ext cx="84255" cy="31062"/>
            </a:xfrm>
            <a:custGeom>
              <a:avLst/>
              <a:gdLst/>
              <a:ahLst/>
              <a:cxnLst/>
              <a:rect l="l" t="t" r="r" b="b"/>
              <a:pathLst>
                <a:path w="561" h="206" extrusionOk="0">
                  <a:moveTo>
                    <a:pt x="1" y="1"/>
                  </a:moveTo>
                  <a:lnTo>
                    <a:pt x="1" y="43"/>
                  </a:lnTo>
                  <a:cubicBezTo>
                    <a:pt x="8" y="99"/>
                    <a:pt x="43" y="141"/>
                    <a:pt x="92" y="162"/>
                  </a:cubicBezTo>
                  <a:cubicBezTo>
                    <a:pt x="151" y="192"/>
                    <a:pt x="214" y="206"/>
                    <a:pt x="277" y="206"/>
                  </a:cubicBezTo>
                  <a:cubicBezTo>
                    <a:pt x="347" y="206"/>
                    <a:pt x="417" y="188"/>
                    <a:pt x="484" y="155"/>
                  </a:cubicBezTo>
                  <a:cubicBezTo>
                    <a:pt x="526" y="134"/>
                    <a:pt x="554" y="99"/>
                    <a:pt x="561" y="50"/>
                  </a:cubicBezTo>
                  <a:lnTo>
                    <a:pt x="561" y="8"/>
                  </a:lnTo>
                  <a:cubicBezTo>
                    <a:pt x="554" y="57"/>
                    <a:pt x="526" y="99"/>
                    <a:pt x="484" y="120"/>
                  </a:cubicBezTo>
                  <a:cubicBezTo>
                    <a:pt x="421" y="151"/>
                    <a:pt x="354" y="167"/>
                    <a:pt x="288" y="167"/>
                  </a:cubicBezTo>
                  <a:cubicBezTo>
                    <a:pt x="221" y="167"/>
                    <a:pt x="155"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a:off x="6017713"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7"/>
            <p:cNvSpPr/>
            <p:nvPr/>
          </p:nvSpPr>
          <p:spPr>
            <a:xfrm>
              <a:off x="5927342"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7"/>
            <p:cNvSpPr/>
            <p:nvPr/>
          </p:nvSpPr>
          <p:spPr>
            <a:xfrm>
              <a:off x="6017755"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6028226" y="2188984"/>
              <a:ext cx="71639" cy="37093"/>
            </a:xfrm>
            <a:custGeom>
              <a:avLst/>
              <a:gdLst/>
              <a:ahLst/>
              <a:cxnLst/>
              <a:rect l="l" t="t" r="r" b="b"/>
              <a:pathLst>
                <a:path w="477" h="246" extrusionOk="0">
                  <a:moveTo>
                    <a:pt x="236" y="1"/>
                  </a:moveTo>
                  <a:cubicBezTo>
                    <a:pt x="176" y="1"/>
                    <a:pt x="116" y="15"/>
                    <a:pt x="64" y="43"/>
                  </a:cubicBezTo>
                  <a:cubicBezTo>
                    <a:pt x="29" y="57"/>
                    <a:pt x="8" y="85"/>
                    <a:pt x="1" y="120"/>
                  </a:cubicBezTo>
                  <a:cubicBezTo>
                    <a:pt x="8" y="162"/>
                    <a:pt x="36" y="190"/>
                    <a:pt x="71" y="204"/>
                  </a:cubicBezTo>
                  <a:cubicBezTo>
                    <a:pt x="120" y="232"/>
                    <a:pt x="183" y="246"/>
                    <a:pt x="246" y="246"/>
                  </a:cubicBezTo>
                  <a:cubicBezTo>
                    <a:pt x="302" y="246"/>
                    <a:pt x="365" y="232"/>
                    <a:pt x="421" y="204"/>
                  </a:cubicBezTo>
                  <a:cubicBezTo>
                    <a:pt x="456" y="183"/>
                    <a:pt x="477" y="155"/>
                    <a:pt x="477" y="127"/>
                  </a:cubicBezTo>
                  <a:cubicBezTo>
                    <a:pt x="477" y="99"/>
                    <a:pt x="449" y="71"/>
                    <a:pt x="414" y="43"/>
                  </a:cubicBezTo>
                  <a:cubicBezTo>
                    <a:pt x="358" y="15"/>
                    <a:pt x="297"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6049252" y="2408677"/>
              <a:ext cx="122102" cy="249248"/>
            </a:xfrm>
            <a:custGeom>
              <a:avLst/>
              <a:gdLst/>
              <a:ahLst/>
              <a:cxnLst/>
              <a:rect l="l" t="t" r="r" b="b"/>
              <a:pathLst>
                <a:path w="813" h="1653" extrusionOk="0">
                  <a:moveTo>
                    <a:pt x="813" y="0"/>
                  </a:moveTo>
                  <a:lnTo>
                    <a:pt x="8" y="469"/>
                  </a:lnTo>
                  <a:lnTo>
                    <a:pt x="8" y="1568"/>
                  </a:lnTo>
                  <a:lnTo>
                    <a:pt x="8" y="1575"/>
                  </a:lnTo>
                  <a:lnTo>
                    <a:pt x="1" y="1652"/>
                  </a:lnTo>
                  <a:lnTo>
                    <a:pt x="1" y="1652"/>
                  </a:lnTo>
                  <a:lnTo>
                    <a:pt x="813" y="1183"/>
                  </a:lnTo>
                  <a:lnTo>
                    <a:pt x="813" y="1141"/>
                  </a:lnTo>
                  <a:lnTo>
                    <a:pt x="8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5682344" y="2266035"/>
              <a:ext cx="368110" cy="226178"/>
            </a:xfrm>
            <a:custGeom>
              <a:avLst/>
              <a:gdLst/>
              <a:ahLst/>
              <a:cxnLst/>
              <a:rect l="l" t="t" r="r" b="b"/>
              <a:pathLst>
                <a:path w="2451" h="1500" extrusionOk="0">
                  <a:moveTo>
                    <a:pt x="1" y="1"/>
                  </a:moveTo>
                  <a:lnTo>
                    <a:pt x="1" y="85"/>
                  </a:lnTo>
                  <a:lnTo>
                    <a:pt x="2451" y="1499"/>
                  </a:lnTo>
                  <a:lnTo>
                    <a:pt x="2451" y="141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5682344" y="2331626"/>
              <a:ext cx="368110" cy="240804"/>
            </a:xfrm>
            <a:custGeom>
              <a:avLst/>
              <a:gdLst/>
              <a:ahLst/>
              <a:cxnLst/>
              <a:rect l="l" t="t" r="r" b="b"/>
              <a:pathLst>
                <a:path w="2451" h="1597" extrusionOk="0">
                  <a:moveTo>
                    <a:pt x="1" y="0"/>
                  </a:moveTo>
                  <a:lnTo>
                    <a:pt x="1" y="182"/>
                  </a:lnTo>
                  <a:lnTo>
                    <a:pt x="2451" y="1596"/>
                  </a:lnTo>
                  <a:lnTo>
                    <a:pt x="2451" y="141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7"/>
            <p:cNvSpPr/>
            <p:nvPr/>
          </p:nvSpPr>
          <p:spPr>
            <a:xfrm>
              <a:off x="5981968" y="2382290"/>
              <a:ext cx="189386" cy="97256"/>
            </a:xfrm>
            <a:custGeom>
              <a:avLst/>
              <a:gdLst/>
              <a:ahLst/>
              <a:cxnLst/>
              <a:rect l="l" t="t" r="r" b="b"/>
              <a:pathLst>
                <a:path w="1261" h="645" extrusionOk="0">
                  <a:moveTo>
                    <a:pt x="953" y="0"/>
                  </a:moveTo>
                  <a:lnTo>
                    <a:pt x="806" y="84"/>
                  </a:lnTo>
                  <a:cubicBezTo>
                    <a:pt x="876" y="154"/>
                    <a:pt x="862" y="238"/>
                    <a:pt x="764" y="301"/>
                  </a:cubicBezTo>
                  <a:cubicBezTo>
                    <a:pt x="697" y="336"/>
                    <a:pt x="622" y="354"/>
                    <a:pt x="547" y="354"/>
                  </a:cubicBezTo>
                  <a:cubicBezTo>
                    <a:pt x="471" y="354"/>
                    <a:pt x="396" y="336"/>
                    <a:pt x="330" y="301"/>
                  </a:cubicBezTo>
                  <a:cubicBezTo>
                    <a:pt x="295" y="287"/>
                    <a:pt x="267" y="259"/>
                    <a:pt x="246" y="231"/>
                  </a:cubicBezTo>
                  <a:lnTo>
                    <a:pt x="1" y="378"/>
                  </a:lnTo>
                  <a:lnTo>
                    <a:pt x="456" y="644"/>
                  </a:lnTo>
                  <a:lnTo>
                    <a:pt x="1261" y="175"/>
                  </a:ln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7"/>
            <p:cNvSpPr/>
            <p:nvPr/>
          </p:nvSpPr>
          <p:spPr>
            <a:xfrm>
              <a:off x="6029277" y="2190039"/>
              <a:ext cx="71639" cy="20205"/>
            </a:xfrm>
            <a:custGeom>
              <a:avLst/>
              <a:gdLst/>
              <a:ahLst/>
              <a:cxnLst/>
              <a:rect l="l" t="t" r="r" b="b"/>
              <a:pathLst>
                <a:path w="477" h="134" extrusionOk="0">
                  <a:moveTo>
                    <a:pt x="234" y="1"/>
                  </a:moveTo>
                  <a:cubicBezTo>
                    <a:pt x="174" y="1"/>
                    <a:pt x="113" y="15"/>
                    <a:pt x="57" y="43"/>
                  </a:cubicBezTo>
                  <a:cubicBezTo>
                    <a:pt x="29" y="57"/>
                    <a:pt x="8" y="85"/>
                    <a:pt x="1" y="120"/>
                  </a:cubicBezTo>
                  <a:cubicBezTo>
                    <a:pt x="1" y="120"/>
                    <a:pt x="1" y="127"/>
                    <a:pt x="1" y="127"/>
                  </a:cubicBezTo>
                  <a:cubicBezTo>
                    <a:pt x="8" y="99"/>
                    <a:pt x="29" y="78"/>
                    <a:pt x="57" y="64"/>
                  </a:cubicBezTo>
                  <a:cubicBezTo>
                    <a:pt x="113" y="29"/>
                    <a:pt x="169" y="15"/>
                    <a:pt x="232" y="15"/>
                  </a:cubicBezTo>
                  <a:cubicBezTo>
                    <a:pt x="295" y="15"/>
                    <a:pt x="351" y="29"/>
                    <a:pt x="407" y="57"/>
                  </a:cubicBezTo>
                  <a:cubicBezTo>
                    <a:pt x="442" y="71"/>
                    <a:pt x="463" y="99"/>
                    <a:pt x="477" y="134"/>
                  </a:cubicBezTo>
                  <a:cubicBezTo>
                    <a:pt x="477" y="127"/>
                    <a:pt x="477" y="127"/>
                    <a:pt x="477" y="120"/>
                  </a:cubicBezTo>
                  <a:cubicBezTo>
                    <a:pt x="477" y="92"/>
                    <a:pt x="449" y="64"/>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5850554" y="2086601"/>
              <a:ext cx="72691" cy="20205"/>
            </a:xfrm>
            <a:custGeom>
              <a:avLst/>
              <a:gdLst/>
              <a:ahLst/>
              <a:cxnLst/>
              <a:rect l="l" t="t" r="r" b="b"/>
              <a:pathLst>
                <a:path w="484" h="134" extrusionOk="0">
                  <a:moveTo>
                    <a:pt x="239" y="1"/>
                  </a:moveTo>
                  <a:cubicBezTo>
                    <a:pt x="176" y="1"/>
                    <a:pt x="113" y="15"/>
                    <a:pt x="64" y="43"/>
                  </a:cubicBezTo>
                  <a:cubicBezTo>
                    <a:pt x="22" y="64"/>
                    <a:pt x="1" y="92"/>
                    <a:pt x="1" y="120"/>
                  </a:cubicBezTo>
                  <a:cubicBezTo>
                    <a:pt x="1" y="127"/>
                    <a:pt x="1" y="127"/>
                    <a:pt x="1" y="134"/>
                  </a:cubicBezTo>
                  <a:cubicBezTo>
                    <a:pt x="15" y="99"/>
                    <a:pt x="29" y="78"/>
                    <a:pt x="57" y="64"/>
                  </a:cubicBezTo>
                  <a:cubicBezTo>
                    <a:pt x="113" y="36"/>
                    <a:pt x="176" y="22"/>
                    <a:pt x="239" y="22"/>
                  </a:cubicBezTo>
                  <a:cubicBezTo>
                    <a:pt x="302" y="22"/>
                    <a:pt x="358" y="36"/>
                    <a:pt x="414" y="64"/>
                  </a:cubicBezTo>
                  <a:cubicBezTo>
                    <a:pt x="449" y="71"/>
                    <a:pt x="470" y="99"/>
                    <a:pt x="477" y="134"/>
                  </a:cubicBezTo>
                  <a:cubicBezTo>
                    <a:pt x="484" y="127"/>
                    <a:pt x="484" y="127"/>
                    <a:pt x="477" y="120"/>
                  </a:cubicBezTo>
                  <a:cubicBezTo>
                    <a:pt x="477" y="92"/>
                    <a:pt x="456" y="64"/>
                    <a:pt x="414" y="43"/>
                  </a:cubicBezTo>
                  <a:cubicBezTo>
                    <a:pt x="365" y="15"/>
                    <a:pt x="302" y="1"/>
                    <a:pt x="23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5938864" y="2136209"/>
              <a:ext cx="71639" cy="20205"/>
            </a:xfrm>
            <a:custGeom>
              <a:avLst/>
              <a:gdLst/>
              <a:ahLst/>
              <a:cxnLst/>
              <a:rect l="l" t="t" r="r" b="b"/>
              <a:pathLst>
                <a:path w="477" h="134" extrusionOk="0">
                  <a:moveTo>
                    <a:pt x="234" y="1"/>
                  </a:moveTo>
                  <a:cubicBezTo>
                    <a:pt x="174" y="1"/>
                    <a:pt x="113" y="15"/>
                    <a:pt x="57" y="43"/>
                  </a:cubicBezTo>
                  <a:cubicBezTo>
                    <a:pt x="29" y="57"/>
                    <a:pt x="8" y="85"/>
                    <a:pt x="1" y="120"/>
                  </a:cubicBezTo>
                  <a:lnTo>
                    <a:pt x="1" y="127"/>
                  </a:lnTo>
                  <a:cubicBezTo>
                    <a:pt x="8" y="99"/>
                    <a:pt x="29" y="78"/>
                    <a:pt x="57" y="64"/>
                  </a:cubicBezTo>
                  <a:cubicBezTo>
                    <a:pt x="105" y="40"/>
                    <a:pt x="154" y="21"/>
                    <a:pt x="207" y="21"/>
                  </a:cubicBezTo>
                  <a:cubicBezTo>
                    <a:pt x="215" y="21"/>
                    <a:pt x="223" y="21"/>
                    <a:pt x="232" y="22"/>
                  </a:cubicBezTo>
                  <a:cubicBezTo>
                    <a:pt x="243" y="21"/>
                    <a:pt x="253" y="20"/>
                    <a:pt x="264" y="20"/>
                  </a:cubicBezTo>
                  <a:cubicBezTo>
                    <a:pt x="314" y="20"/>
                    <a:pt x="360" y="34"/>
                    <a:pt x="407" y="57"/>
                  </a:cubicBezTo>
                  <a:cubicBezTo>
                    <a:pt x="442" y="71"/>
                    <a:pt x="463" y="99"/>
                    <a:pt x="477" y="134"/>
                  </a:cubicBezTo>
                  <a:cubicBezTo>
                    <a:pt x="477" y="127"/>
                    <a:pt x="477" y="127"/>
                    <a:pt x="477" y="120"/>
                  </a:cubicBezTo>
                  <a:cubicBezTo>
                    <a:pt x="470" y="85"/>
                    <a:pt x="442" y="57"/>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5762104" y="2033826"/>
              <a:ext cx="71639" cy="20205"/>
            </a:xfrm>
            <a:custGeom>
              <a:avLst/>
              <a:gdLst/>
              <a:ahLst/>
              <a:cxnLst/>
              <a:rect l="l" t="t" r="r" b="b"/>
              <a:pathLst>
                <a:path w="477" h="134" extrusionOk="0">
                  <a:moveTo>
                    <a:pt x="232" y="1"/>
                  </a:moveTo>
                  <a:cubicBezTo>
                    <a:pt x="176" y="1"/>
                    <a:pt x="113" y="15"/>
                    <a:pt x="57" y="43"/>
                  </a:cubicBezTo>
                  <a:cubicBezTo>
                    <a:pt x="29" y="57"/>
                    <a:pt x="8" y="85"/>
                    <a:pt x="1" y="120"/>
                  </a:cubicBezTo>
                  <a:cubicBezTo>
                    <a:pt x="1" y="127"/>
                    <a:pt x="1" y="127"/>
                    <a:pt x="1" y="134"/>
                  </a:cubicBezTo>
                  <a:cubicBezTo>
                    <a:pt x="8" y="99"/>
                    <a:pt x="29" y="78"/>
                    <a:pt x="57" y="64"/>
                  </a:cubicBezTo>
                  <a:cubicBezTo>
                    <a:pt x="113" y="36"/>
                    <a:pt x="169" y="22"/>
                    <a:pt x="232" y="22"/>
                  </a:cubicBezTo>
                  <a:cubicBezTo>
                    <a:pt x="295" y="22"/>
                    <a:pt x="351" y="36"/>
                    <a:pt x="407" y="64"/>
                  </a:cubicBezTo>
                  <a:cubicBezTo>
                    <a:pt x="442" y="71"/>
                    <a:pt x="463" y="99"/>
                    <a:pt x="477" y="134"/>
                  </a:cubicBezTo>
                  <a:cubicBezTo>
                    <a:pt x="477" y="127"/>
                    <a:pt x="477" y="127"/>
                    <a:pt x="477" y="120"/>
                  </a:cubicBezTo>
                  <a:cubicBezTo>
                    <a:pt x="477" y="92"/>
                    <a:pt x="449" y="64"/>
                    <a:pt x="407" y="43"/>
                  </a:cubicBezTo>
                  <a:cubicBezTo>
                    <a:pt x="358" y="15"/>
                    <a:pt x="295" y="1"/>
                    <a:pt x="232"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6684245" y="1654903"/>
              <a:ext cx="58123" cy="110978"/>
            </a:xfrm>
            <a:custGeom>
              <a:avLst/>
              <a:gdLst/>
              <a:ahLst/>
              <a:cxnLst/>
              <a:rect l="l" t="t" r="r" b="b"/>
              <a:pathLst>
                <a:path w="387" h="736" extrusionOk="0">
                  <a:moveTo>
                    <a:pt x="1" y="1"/>
                  </a:moveTo>
                  <a:lnTo>
                    <a:pt x="365" y="736"/>
                  </a:lnTo>
                  <a:lnTo>
                    <a:pt x="386" y="18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7"/>
            <p:cNvSpPr/>
            <p:nvPr/>
          </p:nvSpPr>
          <p:spPr>
            <a:xfrm>
              <a:off x="6739063" y="1664403"/>
              <a:ext cx="267184" cy="318307"/>
            </a:xfrm>
            <a:custGeom>
              <a:avLst/>
              <a:gdLst/>
              <a:ahLst/>
              <a:cxnLst/>
              <a:rect l="l" t="t" r="r" b="b"/>
              <a:pathLst>
                <a:path w="1779" h="2111" extrusionOk="0">
                  <a:moveTo>
                    <a:pt x="1778" y="8"/>
                  </a:moveTo>
                  <a:lnTo>
                    <a:pt x="1778" y="10"/>
                  </a:lnTo>
                  <a:lnTo>
                    <a:pt x="1778" y="10"/>
                  </a:lnTo>
                  <a:cubicBezTo>
                    <a:pt x="1778" y="9"/>
                    <a:pt x="1778" y="9"/>
                    <a:pt x="1778" y="8"/>
                  </a:cubicBezTo>
                  <a:close/>
                  <a:moveTo>
                    <a:pt x="7" y="1"/>
                  </a:moveTo>
                  <a:lnTo>
                    <a:pt x="0" y="1597"/>
                  </a:lnTo>
                  <a:cubicBezTo>
                    <a:pt x="0" y="1730"/>
                    <a:pt x="91" y="1863"/>
                    <a:pt x="273" y="1968"/>
                  </a:cubicBezTo>
                  <a:cubicBezTo>
                    <a:pt x="443" y="2063"/>
                    <a:pt x="665" y="2111"/>
                    <a:pt x="887" y="2111"/>
                  </a:cubicBezTo>
                  <a:cubicBezTo>
                    <a:pt x="1120" y="2111"/>
                    <a:pt x="1354" y="2058"/>
                    <a:pt x="1526" y="1954"/>
                  </a:cubicBezTo>
                  <a:cubicBezTo>
                    <a:pt x="1694" y="1856"/>
                    <a:pt x="1771" y="1730"/>
                    <a:pt x="1771" y="1604"/>
                  </a:cubicBezTo>
                  <a:lnTo>
                    <a:pt x="1778" y="10"/>
                  </a:lnTo>
                  <a:lnTo>
                    <a:pt x="1778" y="10"/>
                  </a:lnTo>
                  <a:cubicBezTo>
                    <a:pt x="1777" y="135"/>
                    <a:pt x="1693" y="260"/>
                    <a:pt x="1533" y="358"/>
                  </a:cubicBezTo>
                  <a:cubicBezTo>
                    <a:pt x="1359" y="465"/>
                    <a:pt x="1128" y="517"/>
                    <a:pt x="897" y="517"/>
                  </a:cubicBezTo>
                  <a:cubicBezTo>
                    <a:pt x="675" y="517"/>
                    <a:pt x="452" y="468"/>
                    <a:pt x="280" y="372"/>
                  </a:cubicBezTo>
                  <a:cubicBezTo>
                    <a:pt x="98" y="274"/>
                    <a:pt x="7" y="134"/>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7"/>
            <p:cNvSpPr/>
            <p:nvPr/>
          </p:nvSpPr>
          <p:spPr>
            <a:xfrm>
              <a:off x="6726447" y="1587653"/>
              <a:ext cx="293466" cy="155158"/>
            </a:xfrm>
            <a:custGeom>
              <a:avLst/>
              <a:gdLst/>
              <a:ahLst/>
              <a:cxnLst/>
              <a:rect l="l" t="t" r="r" b="b"/>
              <a:pathLst>
                <a:path w="1954" h="1029" extrusionOk="0">
                  <a:moveTo>
                    <a:pt x="972" y="0"/>
                  </a:moveTo>
                  <a:cubicBezTo>
                    <a:pt x="741" y="0"/>
                    <a:pt x="511" y="53"/>
                    <a:pt x="336" y="160"/>
                  </a:cubicBezTo>
                  <a:cubicBezTo>
                    <a:pt x="0" y="363"/>
                    <a:pt x="7" y="685"/>
                    <a:pt x="364" y="881"/>
                  </a:cubicBezTo>
                  <a:cubicBezTo>
                    <a:pt x="535" y="980"/>
                    <a:pt x="757" y="1029"/>
                    <a:pt x="978" y="1029"/>
                  </a:cubicBezTo>
                  <a:cubicBezTo>
                    <a:pt x="1212" y="1029"/>
                    <a:pt x="1445" y="974"/>
                    <a:pt x="1617" y="867"/>
                  </a:cubicBezTo>
                  <a:cubicBezTo>
                    <a:pt x="1953" y="664"/>
                    <a:pt x="1946" y="342"/>
                    <a:pt x="1589" y="146"/>
                  </a:cubicBezTo>
                  <a:cubicBezTo>
                    <a:pt x="1417" y="49"/>
                    <a:pt x="1194" y="0"/>
                    <a:pt x="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7"/>
            <p:cNvSpPr/>
            <p:nvPr/>
          </p:nvSpPr>
          <p:spPr>
            <a:xfrm>
              <a:off x="6684245" y="1622183"/>
              <a:ext cx="78098" cy="65591"/>
            </a:xfrm>
            <a:custGeom>
              <a:avLst/>
              <a:gdLst/>
              <a:ahLst/>
              <a:cxnLst/>
              <a:rect l="l" t="t" r="r" b="b"/>
              <a:pathLst>
                <a:path w="520" h="435" extrusionOk="0">
                  <a:moveTo>
                    <a:pt x="519" y="1"/>
                  </a:moveTo>
                  <a:lnTo>
                    <a:pt x="1" y="218"/>
                  </a:lnTo>
                  <a:lnTo>
                    <a:pt x="428" y="435"/>
                  </a:lnTo>
                  <a:lnTo>
                    <a:pt x="5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7"/>
            <p:cNvSpPr/>
            <p:nvPr/>
          </p:nvSpPr>
          <p:spPr>
            <a:xfrm>
              <a:off x="6928299" y="1832226"/>
              <a:ext cx="33792" cy="39355"/>
            </a:xfrm>
            <a:custGeom>
              <a:avLst/>
              <a:gdLst/>
              <a:ahLst/>
              <a:cxnLst/>
              <a:rect l="l" t="t" r="r" b="b"/>
              <a:pathLst>
                <a:path w="225" h="261" extrusionOk="0">
                  <a:moveTo>
                    <a:pt x="101" y="0"/>
                  </a:moveTo>
                  <a:cubicBezTo>
                    <a:pt x="97" y="0"/>
                    <a:pt x="94" y="0"/>
                    <a:pt x="91" y="1"/>
                  </a:cubicBezTo>
                  <a:cubicBezTo>
                    <a:pt x="35" y="15"/>
                    <a:pt x="0" y="78"/>
                    <a:pt x="14" y="141"/>
                  </a:cubicBezTo>
                  <a:cubicBezTo>
                    <a:pt x="21" y="207"/>
                    <a:pt x="65" y="260"/>
                    <a:pt x="117" y="260"/>
                  </a:cubicBezTo>
                  <a:cubicBezTo>
                    <a:pt x="120" y="260"/>
                    <a:pt x="123" y="260"/>
                    <a:pt x="126" y="260"/>
                  </a:cubicBezTo>
                  <a:cubicBezTo>
                    <a:pt x="189" y="246"/>
                    <a:pt x="224" y="183"/>
                    <a:pt x="210" y="120"/>
                  </a:cubicBezTo>
                  <a:cubicBezTo>
                    <a:pt x="197" y="54"/>
                    <a:pt x="153"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7"/>
            <p:cNvSpPr/>
            <p:nvPr/>
          </p:nvSpPr>
          <p:spPr>
            <a:xfrm>
              <a:off x="6732755" y="1754421"/>
              <a:ext cx="280851" cy="147317"/>
            </a:xfrm>
            <a:custGeom>
              <a:avLst/>
              <a:gdLst/>
              <a:ahLst/>
              <a:cxnLst/>
              <a:rect l="l" t="t" r="r" b="b"/>
              <a:pathLst>
                <a:path w="1870" h="977" extrusionOk="0">
                  <a:moveTo>
                    <a:pt x="927" y="1"/>
                  </a:moveTo>
                  <a:cubicBezTo>
                    <a:pt x="706" y="1"/>
                    <a:pt x="486" y="50"/>
                    <a:pt x="322" y="146"/>
                  </a:cubicBezTo>
                  <a:cubicBezTo>
                    <a:pt x="0" y="342"/>
                    <a:pt x="7" y="650"/>
                    <a:pt x="343" y="839"/>
                  </a:cubicBezTo>
                  <a:cubicBezTo>
                    <a:pt x="510" y="931"/>
                    <a:pt x="721" y="976"/>
                    <a:pt x="933" y="976"/>
                  </a:cubicBezTo>
                  <a:cubicBezTo>
                    <a:pt x="1156" y="976"/>
                    <a:pt x="1378" y="926"/>
                    <a:pt x="1547" y="825"/>
                  </a:cubicBezTo>
                  <a:cubicBezTo>
                    <a:pt x="1869" y="636"/>
                    <a:pt x="1862" y="328"/>
                    <a:pt x="1519" y="139"/>
                  </a:cubicBezTo>
                  <a:cubicBezTo>
                    <a:pt x="1354" y="46"/>
                    <a:pt x="1140" y="1"/>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7"/>
            <p:cNvSpPr/>
            <p:nvPr/>
          </p:nvSpPr>
          <p:spPr>
            <a:xfrm>
              <a:off x="6754833" y="174356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7"/>
            <p:cNvSpPr/>
            <p:nvPr/>
          </p:nvSpPr>
          <p:spPr>
            <a:xfrm>
              <a:off x="6754833" y="1772063"/>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7"/>
            <p:cNvSpPr/>
            <p:nvPr/>
          </p:nvSpPr>
          <p:spPr>
            <a:xfrm>
              <a:off x="6754833" y="1801617"/>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7"/>
            <p:cNvSpPr/>
            <p:nvPr/>
          </p:nvSpPr>
          <p:spPr>
            <a:xfrm>
              <a:off x="6754833" y="1831171"/>
              <a:ext cx="33792" cy="21261"/>
            </a:xfrm>
            <a:custGeom>
              <a:avLst/>
              <a:gdLst/>
              <a:ahLst/>
              <a:cxnLst/>
              <a:rect l="l" t="t" r="r" b="b"/>
              <a:pathLst>
                <a:path w="225" h="141" extrusionOk="0">
                  <a:moveTo>
                    <a:pt x="0" y="1"/>
                  </a:moveTo>
                  <a:lnTo>
                    <a:pt x="0" y="57"/>
                  </a:lnTo>
                  <a:cubicBezTo>
                    <a:pt x="70" y="106"/>
                    <a:pt x="147" y="134"/>
                    <a:pt x="224" y="141"/>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7"/>
            <p:cNvSpPr/>
            <p:nvPr/>
          </p:nvSpPr>
          <p:spPr>
            <a:xfrm>
              <a:off x="6754833" y="186072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7"/>
            <p:cNvSpPr/>
            <p:nvPr/>
          </p:nvSpPr>
          <p:spPr>
            <a:xfrm>
              <a:off x="6754833" y="1890279"/>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7"/>
            <p:cNvSpPr/>
            <p:nvPr/>
          </p:nvSpPr>
          <p:spPr>
            <a:xfrm>
              <a:off x="6933556" y="1746580"/>
              <a:ext cx="60075" cy="73432"/>
            </a:xfrm>
            <a:custGeom>
              <a:avLst/>
              <a:gdLst/>
              <a:ahLst/>
              <a:cxnLst/>
              <a:rect l="l" t="t" r="r" b="b"/>
              <a:pathLst>
                <a:path w="400" h="487" extrusionOk="0">
                  <a:moveTo>
                    <a:pt x="194" y="0"/>
                  </a:moveTo>
                  <a:cubicBezTo>
                    <a:pt x="188" y="0"/>
                    <a:pt x="181" y="1"/>
                    <a:pt x="175" y="2"/>
                  </a:cubicBezTo>
                  <a:cubicBezTo>
                    <a:pt x="70" y="9"/>
                    <a:pt x="0" y="128"/>
                    <a:pt x="21" y="261"/>
                  </a:cubicBezTo>
                  <a:cubicBezTo>
                    <a:pt x="34" y="386"/>
                    <a:pt x="122" y="486"/>
                    <a:pt x="213" y="486"/>
                  </a:cubicBezTo>
                  <a:cubicBezTo>
                    <a:pt x="219" y="486"/>
                    <a:pt x="225" y="486"/>
                    <a:pt x="231" y="485"/>
                  </a:cubicBezTo>
                  <a:cubicBezTo>
                    <a:pt x="329" y="471"/>
                    <a:pt x="399" y="352"/>
                    <a:pt x="385" y="219"/>
                  </a:cubicBezTo>
                  <a:cubicBezTo>
                    <a:pt x="365" y="94"/>
                    <a:pt x="284" y="0"/>
                    <a:pt x="19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7"/>
            <p:cNvSpPr/>
            <p:nvPr/>
          </p:nvSpPr>
          <p:spPr>
            <a:xfrm>
              <a:off x="6290002" y="2289859"/>
              <a:ext cx="342127" cy="307903"/>
            </a:xfrm>
            <a:custGeom>
              <a:avLst/>
              <a:gdLst/>
              <a:ahLst/>
              <a:cxnLst/>
              <a:rect l="l" t="t" r="r" b="b"/>
              <a:pathLst>
                <a:path w="2278" h="2042" extrusionOk="0">
                  <a:moveTo>
                    <a:pt x="824" y="1"/>
                  </a:moveTo>
                  <a:cubicBezTo>
                    <a:pt x="487" y="1"/>
                    <a:pt x="1" y="135"/>
                    <a:pt x="1" y="907"/>
                  </a:cubicBezTo>
                  <a:cubicBezTo>
                    <a:pt x="1" y="1425"/>
                    <a:pt x="491" y="2041"/>
                    <a:pt x="1051" y="2041"/>
                  </a:cubicBezTo>
                  <a:cubicBezTo>
                    <a:pt x="1765" y="2041"/>
                    <a:pt x="2094" y="1516"/>
                    <a:pt x="2164" y="1005"/>
                  </a:cubicBezTo>
                  <a:cubicBezTo>
                    <a:pt x="2277" y="138"/>
                    <a:pt x="1669" y="24"/>
                    <a:pt x="1341" y="24"/>
                  </a:cubicBezTo>
                  <a:cubicBezTo>
                    <a:pt x="1223" y="24"/>
                    <a:pt x="1142" y="39"/>
                    <a:pt x="1142" y="39"/>
                  </a:cubicBezTo>
                  <a:cubicBezTo>
                    <a:pt x="1142" y="39"/>
                    <a:pt x="1004"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7"/>
            <p:cNvSpPr/>
            <p:nvPr/>
          </p:nvSpPr>
          <p:spPr>
            <a:xfrm>
              <a:off x="6382518" y="2296343"/>
              <a:ext cx="215669" cy="181997"/>
            </a:xfrm>
            <a:custGeom>
              <a:avLst/>
              <a:gdLst/>
              <a:ahLst/>
              <a:cxnLst/>
              <a:rect l="l" t="t" r="r" b="b"/>
              <a:pathLst>
                <a:path w="1436" h="1207" extrusionOk="0">
                  <a:moveTo>
                    <a:pt x="353" y="0"/>
                  </a:moveTo>
                  <a:cubicBezTo>
                    <a:pt x="195" y="0"/>
                    <a:pt x="45" y="34"/>
                    <a:pt x="22" y="171"/>
                  </a:cubicBezTo>
                  <a:cubicBezTo>
                    <a:pt x="1" y="255"/>
                    <a:pt x="71" y="325"/>
                    <a:pt x="127" y="381"/>
                  </a:cubicBezTo>
                  <a:cubicBezTo>
                    <a:pt x="197" y="444"/>
                    <a:pt x="288" y="493"/>
                    <a:pt x="379" y="514"/>
                  </a:cubicBezTo>
                  <a:cubicBezTo>
                    <a:pt x="484" y="535"/>
                    <a:pt x="624" y="542"/>
                    <a:pt x="687" y="640"/>
                  </a:cubicBezTo>
                  <a:cubicBezTo>
                    <a:pt x="785" y="780"/>
                    <a:pt x="743" y="997"/>
                    <a:pt x="862" y="1130"/>
                  </a:cubicBezTo>
                  <a:cubicBezTo>
                    <a:pt x="911" y="1184"/>
                    <a:pt x="972" y="1206"/>
                    <a:pt x="1035" y="1206"/>
                  </a:cubicBezTo>
                  <a:cubicBezTo>
                    <a:pt x="1169" y="1206"/>
                    <a:pt x="1311" y="1106"/>
                    <a:pt x="1373" y="997"/>
                  </a:cubicBezTo>
                  <a:cubicBezTo>
                    <a:pt x="1422" y="892"/>
                    <a:pt x="1436" y="773"/>
                    <a:pt x="1394" y="661"/>
                  </a:cubicBezTo>
                  <a:cubicBezTo>
                    <a:pt x="1366" y="528"/>
                    <a:pt x="1317" y="409"/>
                    <a:pt x="1247" y="290"/>
                  </a:cubicBezTo>
                  <a:cubicBezTo>
                    <a:pt x="1191" y="192"/>
                    <a:pt x="1107" y="115"/>
                    <a:pt x="1002" y="73"/>
                  </a:cubicBezTo>
                  <a:cubicBezTo>
                    <a:pt x="938" y="50"/>
                    <a:pt x="870" y="36"/>
                    <a:pt x="800" y="36"/>
                  </a:cubicBezTo>
                  <a:cubicBezTo>
                    <a:pt x="786" y="36"/>
                    <a:pt x="771" y="37"/>
                    <a:pt x="757" y="38"/>
                  </a:cubicBezTo>
                  <a:lnTo>
                    <a:pt x="687" y="31"/>
                  </a:lnTo>
                  <a:cubicBezTo>
                    <a:pt x="609" y="22"/>
                    <a:pt x="479" y="0"/>
                    <a:pt x="3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7"/>
            <p:cNvSpPr/>
            <p:nvPr/>
          </p:nvSpPr>
          <p:spPr>
            <a:xfrm>
              <a:off x="6290002" y="2291517"/>
              <a:ext cx="336570" cy="306244"/>
            </a:xfrm>
            <a:custGeom>
              <a:avLst/>
              <a:gdLst/>
              <a:ahLst/>
              <a:cxnLst/>
              <a:rect l="l" t="t" r="r" b="b"/>
              <a:pathLst>
                <a:path w="2241" h="2031" extrusionOk="0">
                  <a:moveTo>
                    <a:pt x="638" y="0"/>
                  </a:moveTo>
                  <a:cubicBezTo>
                    <a:pt x="330" y="56"/>
                    <a:pt x="1" y="259"/>
                    <a:pt x="8" y="896"/>
                  </a:cubicBezTo>
                  <a:cubicBezTo>
                    <a:pt x="8" y="1414"/>
                    <a:pt x="491" y="2030"/>
                    <a:pt x="1058" y="2030"/>
                  </a:cubicBezTo>
                  <a:cubicBezTo>
                    <a:pt x="1063" y="2030"/>
                    <a:pt x="1067" y="2030"/>
                    <a:pt x="1072" y="2030"/>
                  </a:cubicBezTo>
                  <a:cubicBezTo>
                    <a:pt x="1769" y="2030"/>
                    <a:pt x="2101" y="1502"/>
                    <a:pt x="2171" y="994"/>
                  </a:cubicBezTo>
                  <a:cubicBezTo>
                    <a:pt x="2241" y="448"/>
                    <a:pt x="2024" y="203"/>
                    <a:pt x="1772" y="91"/>
                  </a:cubicBezTo>
                  <a:lnTo>
                    <a:pt x="1772" y="91"/>
                  </a:lnTo>
                  <a:cubicBezTo>
                    <a:pt x="1919" y="238"/>
                    <a:pt x="2045" y="378"/>
                    <a:pt x="2080" y="574"/>
                  </a:cubicBezTo>
                  <a:cubicBezTo>
                    <a:pt x="2143" y="994"/>
                    <a:pt x="1982" y="1463"/>
                    <a:pt x="1555" y="1582"/>
                  </a:cubicBezTo>
                  <a:cubicBezTo>
                    <a:pt x="1487" y="1603"/>
                    <a:pt x="1417" y="1613"/>
                    <a:pt x="1348" y="1613"/>
                  </a:cubicBezTo>
                  <a:cubicBezTo>
                    <a:pt x="1140" y="1613"/>
                    <a:pt x="936" y="1521"/>
                    <a:pt x="799" y="1358"/>
                  </a:cubicBezTo>
                  <a:cubicBezTo>
                    <a:pt x="547" y="1064"/>
                    <a:pt x="442" y="672"/>
                    <a:pt x="512" y="294"/>
                  </a:cubicBezTo>
                  <a:cubicBezTo>
                    <a:pt x="526" y="189"/>
                    <a:pt x="568" y="84"/>
                    <a:pt x="638"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7"/>
            <p:cNvSpPr/>
            <p:nvPr/>
          </p:nvSpPr>
          <p:spPr>
            <a:xfrm>
              <a:off x="690351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7"/>
            <p:cNvSpPr/>
            <p:nvPr/>
          </p:nvSpPr>
          <p:spPr>
            <a:xfrm>
              <a:off x="6418263" y="2302072"/>
              <a:ext cx="63229" cy="26538"/>
            </a:xfrm>
            <a:custGeom>
              <a:avLst/>
              <a:gdLst/>
              <a:ahLst/>
              <a:cxnLst/>
              <a:rect l="l" t="t" r="r" b="b"/>
              <a:pathLst>
                <a:path w="421" h="176" extrusionOk="0">
                  <a:moveTo>
                    <a:pt x="225" y="0"/>
                  </a:moveTo>
                  <a:cubicBezTo>
                    <a:pt x="183" y="0"/>
                    <a:pt x="148" y="7"/>
                    <a:pt x="106" y="21"/>
                  </a:cubicBezTo>
                  <a:cubicBezTo>
                    <a:pt x="1" y="56"/>
                    <a:pt x="162" y="154"/>
                    <a:pt x="204" y="168"/>
                  </a:cubicBezTo>
                  <a:cubicBezTo>
                    <a:pt x="211" y="175"/>
                    <a:pt x="225" y="175"/>
                    <a:pt x="239" y="175"/>
                  </a:cubicBezTo>
                  <a:lnTo>
                    <a:pt x="295" y="175"/>
                  </a:lnTo>
                  <a:cubicBezTo>
                    <a:pt x="358" y="175"/>
                    <a:pt x="421" y="154"/>
                    <a:pt x="414" y="98"/>
                  </a:cubicBezTo>
                  <a:cubicBezTo>
                    <a:pt x="400" y="56"/>
                    <a:pt x="365" y="21"/>
                    <a:pt x="323" y="14"/>
                  </a:cubicBezTo>
                  <a:lnTo>
                    <a:pt x="309" y="14"/>
                  </a:lnTo>
                  <a:cubicBezTo>
                    <a:pt x="302" y="7"/>
                    <a:pt x="295"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7"/>
            <p:cNvSpPr/>
            <p:nvPr/>
          </p:nvSpPr>
          <p:spPr>
            <a:xfrm>
              <a:off x="6404596" y="2160485"/>
              <a:ext cx="184580" cy="130127"/>
            </a:xfrm>
            <a:custGeom>
              <a:avLst/>
              <a:gdLst/>
              <a:ahLst/>
              <a:cxnLst/>
              <a:rect l="l" t="t" r="r" b="b"/>
              <a:pathLst>
                <a:path w="1229" h="863" extrusionOk="0">
                  <a:moveTo>
                    <a:pt x="1205" y="1"/>
                  </a:moveTo>
                  <a:cubicBezTo>
                    <a:pt x="1205" y="1"/>
                    <a:pt x="1" y="246"/>
                    <a:pt x="603" y="827"/>
                  </a:cubicBezTo>
                  <a:cubicBezTo>
                    <a:pt x="628" y="851"/>
                    <a:pt x="661" y="863"/>
                    <a:pt x="697" y="863"/>
                  </a:cubicBezTo>
                  <a:cubicBezTo>
                    <a:pt x="900" y="863"/>
                    <a:pt x="1229" y="500"/>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7"/>
            <p:cNvSpPr/>
            <p:nvPr/>
          </p:nvSpPr>
          <p:spPr>
            <a:xfrm>
              <a:off x="6452956" y="2221553"/>
              <a:ext cx="70588" cy="65742"/>
            </a:xfrm>
            <a:custGeom>
              <a:avLst/>
              <a:gdLst/>
              <a:ahLst/>
              <a:cxnLst/>
              <a:rect l="l" t="t" r="r" b="b"/>
              <a:pathLst>
                <a:path w="470" h="436" extrusionOk="0">
                  <a:moveTo>
                    <a:pt x="439" y="1"/>
                  </a:moveTo>
                  <a:cubicBezTo>
                    <a:pt x="431" y="1"/>
                    <a:pt x="421" y="16"/>
                    <a:pt x="421" y="16"/>
                  </a:cubicBezTo>
                  <a:cubicBezTo>
                    <a:pt x="407" y="58"/>
                    <a:pt x="379" y="93"/>
                    <a:pt x="344" y="135"/>
                  </a:cubicBezTo>
                  <a:cubicBezTo>
                    <a:pt x="316" y="170"/>
                    <a:pt x="281" y="212"/>
                    <a:pt x="246" y="247"/>
                  </a:cubicBezTo>
                  <a:cubicBezTo>
                    <a:pt x="176" y="317"/>
                    <a:pt x="99" y="366"/>
                    <a:pt x="22" y="415"/>
                  </a:cubicBezTo>
                  <a:cubicBezTo>
                    <a:pt x="15" y="422"/>
                    <a:pt x="1" y="436"/>
                    <a:pt x="15" y="436"/>
                  </a:cubicBezTo>
                  <a:cubicBezTo>
                    <a:pt x="127" y="401"/>
                    <a:pt x="232" y="338"/>
                    <a:pt x="309" y="247"/>
                  </a:cubicBezTo>
                  <a:cubicBezTo>
                    <a:pt x="351" y="212"/>
                    <a:pt x="386" y="163"/>
                    <a:pt x="414" y="114"/>
                  </a:cubicBezTo>
                  <a:cubicBezTo>
                    <a:pt x="428" y="93"/>
                    <a:pt x="470" y="30"/>
                    <a:pt x="442" y="2"/>
                  </a:cubicBezTo>
                  <a:cubicBezTo>
                    <a:pt x="441" y="1"/>
                    <a:pt x="440" y="1"/>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6420365" y="2230450"/>
              <a:ext cx="45357" cy="98161"/>
            </a:xfrm>
            <a:custGeom>
              <a:avLst/>
              <a:gdLst/>
              <a:ahLst/>
              <a:cxnLst/>
              <a:rect l="l" t="t" r="r" b="b"/>
              <a:pathLst>
                <a:path w="302" h="651" extrusionOk="0">
                  <a:moveTo>
                    <a:pt x="76" y="1"/>
                  </a:moveTo>
                  <a:cubicBezTo>
                    <a:pt x="57" y="1"/>
                    <a:pt x="38" y="5"/>
                    <a:pt x="22" y="13"/>
                  </a:cubicBezTo>
                  <a:cubicBezTo>
                    <a:pt x="1" y="27"/>
                    <a:pt x="43" y="83"/>
                    <a:pt x="50" y="90"/>
                  </a:cubicBezTo>
                  <a:cubicBezTo>
                    <a:pt x="134" y="202"/>
                    <a:pt x="190" y="335"/>
                    <a:pt x="211" y="468"/>
                  </a:cubicBezTo>
                  <a:cubicBezTo>
                    <a:pt x="225" y="531"/>
                    <a:pt x="225" y="594"/>
                    <a:pt x="225" y="650"/>
                  </a:cubicBezTo>
                  <a:lnTo>
                    <a:pt x="281" y="650"/>
                  </a:lnTo>
                  <a:cubicBezTo>
                    <a:pt x="295" y="594"/>
                    <a:pt x="302" y="538"/>
                    <a:pt x="302" y="482"/>
                  </a:cubicBezTo>
                  <a:cubicBezTo>
                    <a:pt x="295" y="370"/>
                    <a:pt x="274" y="265"/>
                    <a:pt x="232" y="160"/>
                  </a:cubicBezTo>
                  <a:cubicBezTo>
                    <a:pt x="225" y="104"/>
                    <a:pt x="197" y="62"/>
                    <a:pt x="155" y="27"/>
                  </a:cubicBezTo>
                  <a:cubicBezTo>
                    <a:pt x="134" y="10"/>
                    <a:pt x="105"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6497261" y="1925110"/>
              <a:ext cx="403854" cy="139476"/>
            </a:xfrm>
            <a:custGeom>
              <a:avLst/>
              <a:gdLst/>
              <a:ahLst/>
              <a:cxnLst/>
              <a:rect l="l" t="t" r="r" b="b"/>
              <a:pathLst>
                <a:path w="2689" h="925" extrusionOk="0">
                  <a:moveTo>
                    <a:pt x="2604" y="1"/>
                  </a:moveTo>
                  <a:lnTo>
                    <a:pt x="294" y="463"/>
                  </a:lnTo>
                  <a:cubicBezTo>
                    <a:pt x="0" y="509"/>
                    <a:pt x="59" y="925"/>
                    <a:pt x="324" y="925"/>
                  </a:cubicBezTo>
                  <a:cubicBezTo>
                    <a:pt x="343" y="925"/>
                    <a:pt x="363" y="923"/>
                    <a:pt x="385" y="918"/>
                  </a:cubicBezTo>
                  <a:lnTo>
                    <a:pt x="2688" y="456"/>
                  </a:lnTo>
                  <a:lnTo>
                    <a:pt x="26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6506723" y="1956775"/>
              <a:ext cx="269286" cy="102232"/>
            </a:xfrm>
            <a:custGeom>
              <a:avLst/>
              <a:gdLst/>
              <a:ahLst/>
              <a:cxnLst/>
              <a:rect l="l" t="t" r="r" b="b"/>
              <a:pathLst>
                <a:path w="1793" h="678" extrusionOk="0">
                  <a:moveTo>
                    <a:pt x="1722" y="1"/>
                  </a:moveTo>
                  <a:lnTo>
                    <a:pt x="231" y="295"/>
                  </a:lnTo>
                  <a:cubicBezTo>
                    <a:pt x="1" y="341"/>
                    <a:pt x="49" y="677"/>
                    <a:pt x="264" y="677"/>
                  </a:cubicBezTo>
                  <a:cubicBezTo>
                    <a:pt x="278" y="677"/>
                    <a:pt x="293" y="676"/>
                    <a:pt x="308" y="673"/>
                  </a:cubicBezTo>
                  <a:lnTo>
                    <a:pt x="1792" y="372"/>
                  </a:lnTo>
                  <a:lnTo>
                    <a:pt x="17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7"/>
            <p:cNvSpPr/>
            <p:nvPr/>
          </p:nvSpPr>
          <p:spPr>
            <a:xfrm>
              <a:off x="6751679" y="1956172"/>
              <a:ext cx="39049" cy="56997"/>
            </a:xfrm>
            <a:custGeom>
              <a:avLst/>
              <a:gdLst/>
              <a:ahLst/>
              <a:cxnLst/>
              <a:rect l="l" t="t" r="r" b="b"/>
              <a:pathLst>
                <a:path w="260" h="378" extrusionOk="0">
                  <a:moveTo>
                    <a:pt x="102" y="1"/>
                  </a:moveTo>
                  <a:cubicBezTo>
                    <a:pt x="69" y="1"/>
                    <a:pt x="40" y="26"/>
                    <a:pt x="28" y="75"/>
                  </a:cubicBezTo>
                  <a:cubicBezTo>
                    <a:pt x="0" y="166"/>
                    <a:pt x="21" y="264"/>
                    <a:pt x="84" y="341"/>
                  </a:cubicBezTo>
                  <a:cubicBezTo>
                    <a:pt x="106" y="366"/>
                    <a:pt x="129" y="378"/>
                    <a:pt x="151" y="378"/>
                  </a:cubicBezTo>
                  <a:cubicBezTo>
                    <a:pt x="184" y="378"/>
                    <a:pt x="214" y="350"/>
                    <a:pt x="231" y="299"/>
                  </a:cubicBezTo>
                  <a:cubicBezTo>
                    <a:pt x="259" y="208"/>
                    <a:pt x="238" y="110"/>
                    <a:pt x="175" y="40"/>
                  </a:cubicBezTo>
                  <a:cubicBezTo>
                    <a:pt x="152" y="14"/>
                    <a:pt x="126"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p:nvPr/>
          </p:nvSpPr>
          <p:spPr>
            <a:xfrm>
              <a:off x="6865221" y="1917721"/>
              <a:ext cx="42203" cy="83836"/>
            </a:xfrm>
            <a:custGeom>
              <a:avLst/>
              <a:gdLst/>
              <a:ahLst/>
              <a:cxnLst/>
              <a:rect l="l" t="t" r="r" b="b"/>
              <a:pathLst>
                <a:path w="281" h="556" extrusionOk="0">
                  <a:moveTo>
                    <a:pt x="175" y="1"/>
                  </a:moveTo>
                  <a:lnTo>
                    <a:pt x="133" y="8"/>
                  </a:lnTo>
                  <a:cubicBezTo>
                    <a:pt x="84" y="22"/>
                    <a:pt x="49" y="64"/>
                    <a:pt x="35" y="113"/>
                  </a:cubicBezTo>
                  <a:cubicBezTo>
                    <a:pt x="0" y="246"/>
                    <a:pt x="28" y="393"/>
                    <a:pt x="119" y="498"/>
                  </a:cubicBezTo>
                  <a:cubicBezTo>
                    <a:pt x="144" y="535"/>
                    <a:pt x="184" y="555"/>
                    <a:pt x="222" y="555"/>
                  </a:cubicBezTo>
                  <a:cubicBezTo>
                    <a:pt x="227" y="555"/>
                    <a:pt x="233" y="555"/>
                    <a:pt x="238" y="554"/>
                  </a:cubicBezTo>
                  <a:lnTo>
                    <a:pt x="280" y="547"/>
                  </a:lnTo>
                  <a:cubicBezTo>
                    <a:pt x="231" y="547"/>
                    <a:pt x="189" y="526"/>
                    <a:pt x="154" y="491"/>
                  </a:cubicBezTo>
                  <a:cubicBezTo>
                    <a:pt x="70" y="379"/>
                    <a:pt x="42" y="239"/>
                    <a:pt x="77" y="106"/>
                  </a:cubicBezTo>
                  <a:cubicBezTo>
                    <a:pt x="91" y="57"/>
                    <a:pt x="126" y="15"/>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7"/>
            <p:cNvSpPr/>
            <p:nvPr/>
          </p:nvSpPr>
          <p:spPr>
            <a:xfrm>
              <a:off x="6879939" y="1923904"/>
              <a:ext cx="39049" cy="69964"/>
            </a:xfrm>
            <a:custGeom>
              <a:avLst/>
              <a:gdLst/>
              <a:ahLst/>
              <a:cxnLst/>
              <a:rect l="l" t="t" r="r" b="b"/>
              <a:pathLst>
                <a:path w="260" h="464" extrusionOk="0">
                  <a:moveTo>
                    <a:pt x="98" y="1"/>
                  </a:moveTo>
                  <a:cubicBezTo>
                    <a:pt x="93" y="1"/>
                    <a:pt x="89" y="1"/>
                    <a:pt x="84" y="2"/>
                  </a:cubicBezTo>
                  <a:cubicBezTo>
                    <a:pt x="49" y="16"/>
                    <a:pt x="21" y="44"/>
                    <a:pt x="14" y="79"/>
                  </a:cubicBezTo>
                  <a:cubicBezTo>
                    <a:pt x="0" y="135"/>
                    <a:pt x="0" y="198"/>
                    <a:pt x="7" y="254"/>
                  </a:cubicBezTo>
                  <a:cubicBezTo>
                    <a:pt x="21" y="317"/>
                    <a:pt x="49" y="373"/>
                    <a:pt x="91" y="422"/>
                  </a:cubicBezTo>
                  <a:cubicBezTo>
                    <a:pt x="105" y="450"/>
                    <a:pt x="140" y="464"/>
                    <a:pt x="175" y="464"/>
                  </a:cubicBezTo>
                  <a:cubicBezTo>
                    <a:pt x="210" y="450"/>
                    <a:pt x="238" y="422"/>
                    <a:pt x="245" y="387"/>
                  </a:cubicBezTo>
                  <a:cubicBezTo>
                    <a:pt x="259" y="324"/>
                    <a:pt x="259" y="268"/>
                    <a:pt x="245" y="212"/>
                  </a:cubicBezTo>
                  <a:cubicBezTo>
                    <a:pt x="238" y="149"/>
                    <a:pt x="210" y="93"/>
                    <a:pt x="168" y="44"/>
                  </a:cubicBezTo>
                  <a:cubicBezTo>
                    <a:pt x="150" y="20"/>
                    <a:pt x="126"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7"/>
            <p:cNvSpPr/>
            <p:nvPr/>
          </p:nvSpPr>
          <p:spPr>
            <a:xfrm>
              <a:off x="6592780" y="1935514"/>
              <a:ext cx="242102" cy="301118"/>
            </a:xfrm>
            <a:custGeom>
              <a:avLst/>
              <a:gdLst/>
              <a:ahLst/>
              <a:cxnLst/>
              <a:rect l="l" t="t" r="r" b="b"/>
              <a:pathLst>
                <a:path w="1612" h="1997" extrusionOk="0">
                  <a:moveTo>
                    <a:pt x="708" y="0"/>
                  </a:moveTo>
                  <a:cubicBezTo>
                    <a:pt x="701" y="0"/>
                    <a:pt x="694" y="1"/>
                    <a:pt x="687" y="2"/>
                  </a:cubicBezTo>
                  <a:cubicBezTo>
                    <a:pt x="582" y="9"/>
                    <a:pt x="1" y="142"/>
                    <a:pt x="85" y="331"/>
                  </a:cubicBezTo>
                  <a:cubicBezTo>
                    <a:pt x="134" y="457"/>
                    <a:pt x="673" y="1304"/>
                    <a:pt x="673" y="1304"/>
                  </a:cubicBezTo>
                  <a:cubicBezTo>
                    <a:pt x="673" y="1304"/>
                    <a:pt x="855" y="1374"/>
                    <a:pt x="1072" y="1682"/>
                  </a:cubicBezTo>
                  <a:lnTo>
                    <a:pt x="1121" y="1997"/>
                  </a:lnTo>
                  <a:lnTo>
                    <a:pt x="1611" y="1430"/>
                  </a:lnTo>
                  <a:lnTo>
                    <a:pt x="1366" y="730"/>
                  </a:lnTo>
                  <a:lnTo>
                    <a:pt x="1037" y="254"/>
                  </a:lnTo>
                  <a:cubicBezTo>
                    <a:pt x="1004" y="207"/>
                    <a:pt x="855" y="0"/>
                    <a:pt x="70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7"/>
            <p:cNvSpPr/>
            <p:nvPr/>
          </p:nvSpPr>
          <p:spPr>
            <a:xfrm>
              <a:off x="6864169" y="2127916"/>
              <a:ext cx="833841" cy="482361"/>
            </a:xfrm>
            <a:custGeom>
              <a:avLst/>
              <a:gdLst/>
              <a:ahLst/>
              <a:cxnLst/>
              <a:rect l="l" t="t" r="r" b="b"/>
              <a:pathLst>
                <a:path w="5552" h="3199" extrusionOk="0">
                  <a:moveTo>
                    <a:pt x="4526" y="1"/>
                  </a:moveTo>
                  <a:cubicBezTo>
                    <a:pt x="4401" y="1"/>
                    <a:pt x="4273" y="28"/>
                    <a:pt x="4151" y="84"/>
                  </a:cubicBezTo>
                  <a:lnTo>
                    <a:pt x="525" y="1813"/>
                  </a:lnTo>
                  <a:cubicBezTo>
                    <a:pt x="161" y="1981"/>
                    <a:pt x="0" y="2408"/>
                    <a:pt x="161" y="2772"/>
                  </a:cubicBezTo>
                  <a:cubicBezTo>
                    <a:pt x="285" y="3040"/>
                    <a:pt x="550" y="3198"/>
                    <a:pt x="826" y="3198"/>
                  </a:cubicBezTo>
                  <a:cubicBezTo>
                    <a:pt x="924" y="3198"/>
                    <a:pt x="1024" y="3178"/>
                    <a:pt x="1120" y="3136"/>
                  </a:cubicBezTo>
                  <a:lnTo>
                    <a:pt x="4886" y="1729"/>
                  </a:lnTo>
                  <a:cubicBezTo>
                    <a:pt x="5341" y="1519"/>
                    <a:pt x="5551" y="987"/>
                    <a:pt x="5348" y="532"/>
                  </a:cubicBezTo>
                  <a:cubicBezTo>
                    <a:pt x="5195" y="199"/>
                    <a:pt x="4869" y="1"/>
                    <a:pt x="4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7"/>
            <p:cNvSpPr/>
            <p:nvPr/>
          </p:nvSpPr>
          <p:spPr>
            <a:xfrm>
              <a:off x="6658713" y="2070316"/>
              <a:ext cx="462127" cy="539207"/>
            </a:xfrm>
            <a:custGeom>
              <a:avLst/>
              <a:gdLst/>
              <a:ahLst/>
              <a:cxnLst/>
              <a:rect l="l" t="t" r="r" b="b"/>
              <a:pathLst>
                <a:path w="3077" h="3576" extrusionOk="0">
                  <a:moveTo>
                    <a:pt x="878" y="1"/>
                  </a:moveTo>
                  <a:cubicBezTo>
                    <a:pt x="527" y="1"/>
                    <a:pt x="1" y="304"/>
                    <a:pt x="129" y="501"/>
                  </a:cubicBezTo>
                  <a:lnTo>
                    <a:pt x="1459" y="3140"/>
                  </a:lnTo>
                  <a:cubicBezTo>
                    <a:pt x="1597" y="3417"/>
                    <a:pt x="1876" y="3575"/>
                    <a:pt x="2165" y="3575"/>
                  </a:cubicBezTo>
                  <a:cubicBezTo>
                    <a:pt x="2286" y="3575"/>
                    <a:pt x="2408" y="3548"/>
                    <a:pt x="2523" y="3490"/>
                  </a:cubicBezTo>
                  <a:cubicBezTo>
                    <a:pt x="2915" y="3294"/>
                    <a:pt x="3076" y="2818"/>
                    <a:pt x="2873" y="2426"/>
                  </a:cubicBezTo>
                  <a:lnTo>
                    <a:pt x="1130" y="102"/>
                  </a:lnTo>
                  <a:cubicBezTo>
                    <a:pt x="1080" y="30"/>
                    <a:pt x="988" y="1"/>
                    <a:pt x="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7"/>
            <p:cNvSpPr/>
            <p:nvPr/>
          </p:nvSpPr>
          <p:spPr>
            <a:xfrm>
              <a:off x="6733983"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37"/>
            <p:cNvGrpSpPr/>
            <p:nvPr/>
          </p:nvGrpSpPr>
          <p:grpSpPr>
            <a:xfrm>
              <a:off x="6694908" y="1627460"/>
              <a:ext cx="68485" cy="56092"/>
              <a:chOff x="6694908" y="1627460"/>
              <a:chExt cx="68485" cy="56092"/>
            </a:xfrm>
          </p:grpSpPr>
          <p:sp>
            <p:nvSpPr>
              <p:cNvPr id="772" name="Google Shape;772;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716095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458687"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890777"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8507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5766483"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5854793"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5942052"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032465"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37"/>
          <p:cNvGrpSpPr/>
          <p:nvPr/>
        </p:nvGrpSpPr>
        <p:grpSpPr>
          <a:xfrm>
            <a:off x="5861184" y="539493"/>
            <a:ext cx="384074" cy="1097363"/>
            <a:chOff x="2462788" y="-773787"/>
            <a:chExt cx="617184" cy="1765668"/>
          </a:xfrm>
        </p:grpSpPr>
        <p:sp>
          <p:nvSpPr>
            <p:cNvPr id="784" name="Google Shape;784;p37"/>
            <p:cNvSpPr/>
            <p:nvPr/>
          </p:nvSpPr>
          <p:spPr>
            <a:xfrm>
              <a:off x="2867886" y="-182513"/>
              <a:ext cx="194736" cy="168066"/>
            </a:xfrm>
            <a:custGeom>
              <a:avLst/>
              <a:gdLst/>
              <a:ahLst/>
              <a:cxnLst/>
              <a:rect l="l" t="t" r="r" b="b"/>
              <a:pathLst>
                <a:path w="1807" h="1546" extrusionOk="0">
                  <a:moveTo>
                    <a:pt x="1037" y="1"/>
                  </a:moveTo>
                  <a:cubicBezTo>
                    <a:pt x="344" y="1"/>
                    <a:pt x="1" y="834"/>
                    <a:pt x="491" y="1317"/>
                  </a:cubicBezTo>
                  <a:cubicBezTo>
                    <a:pt x="647" y="1475"/>
                    <a:pt x="839" y="1546"/>
                    <a:pt x="1028" y="1546"/>
                  </a:cubicBezTo>
                  <a:cubicBezTo>
                    <a:pt x="1425" y="1546"/>
                    <a:pt x="1807" y="1235"/>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2885237" y="-181100"/>
              <a:ext cx="175553" cy="150129"/>
            </a:xfrm>
            <a:custGeom>
              <a:avLst/>
              <a:gdLst/>
              <a:ahLst/>
              <a:cxnLst/>
              <a:rect l="l" t="t" r="r" b="b"/>
              <a:pathLst>
                <a:path w="1629" h="1381" extrusionOk="0">
                  <a:moveTo>
                    <a:pt x="915" y="1"/>
                  </a:moveTo>
                  <a:cubicBezTo>
                    <a:pt x="902" y="1"/>
                    <a:pt x="889" y="1"/>
                    <a:pt x="876" y="2"/>
                  </a:cubicBezTo>
                  <a:cubicBezTo>
                    <a:pt x="260" y="37"/>
                    <a:pt x="1" y="800"/>
                    <a:pt x="456" y="1206"/>
                  </a:cubicBezTo>
                  <a:cubicBezTo>
                    <a:pt x="593" y="1327"/>
                    <a:pt x="753" y="1381"/>
                    <a:pt x="909" y="1381"/>
                  </a:cubicBezTo>
                  <a:cubicBezTo>
                    <a:pt x="1279" y="1381"/>
                    <a:pt x="1628" y="1079"/>
                    <a:pt x="1604" y="646"/>
                  </a:cubicBezTo>
                  <a:cubicBezTo>
                    <a:pt x="1583" y="281"/>
                    <a:pt x="1276"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2949359" y="-169576"/>
              <a:ext cx="101301" cy="86207"/>
            </a:xfrm>
            <a:custGeom>
              <a:avLst/>
              <a:gdLst/>
              <a:ahLst/>
              <a:cxnLst/>
              <a:rect l="l" t="t" r="r" b="b"/>
              <a:pathLst>
                <a:path w="940" h="793" extrusionOk="0">
                  <a:moveTo>
                    <a:pt x="530" y="0"/>
                  </a:moveTo>
                  <a:cubicBezTo>
                    <a:pt x="521" y="0"/>
                    <a:pt x="513" y="0"/>
                    <a:pt x="505" y="1"/>
                  </a:cubicBezTo>
                  <a:cubicBezTo>
                    <a:pt x="148" y="22"/>
                    <a:pt x="1" y="456"/>
                    <a:pt x="267" y="694"/>
                  </a:cubicBezTo>
                  <a:cubicBezTo>
                    <a:pt x="343" y="762"/>
                    <a:pt x="433" y="793"/>
                    <a:pt x="522" y="793"/>
                  </a:cubicBezTo>
                  <a:cubicBezTo>
                    <a:pt x="735" y="793"/>
                    <a:pt x="939" y="619"/>
                    <a:pt x="925"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2627996" y="-88805"/>
              <a:ext cx="298085" cy="177523"/>
            </a:xfrm>
            <a:custGeom>
              <a:avLst/>
              <a:gdLst/>
              <a:ahLst/>
              <a:cxnLst/>
              <a:rect l="l" t="t" r="r" b="b"/>
              <a:pathLst>
                <a:path w="2766" h="1633" extrusionOk="0">
                  <a:moveTo>
                    <a:pt x="2542" y="1"/>
                  </a:moveTo>
                  <a:cubicBezTo>
                    <a:pt x="2521" y="1"/>
                    <a:pt x="2499" y="5"/>
                    <a:pt x="2479" y="14"/>
                  </a:cubicBezTo>
                  <a:lnTo>
                    <a:pt x="2185" y="161"/>
                  </a:lnTo>
                  <a:lnTo>
                    <a:pt x="1498" y="504"/>
                  </a:lnTo>
                  <a:lnTo>
                    <a:pt x="714" y="896"/>
                  </a:lnTo>
                  <a:lnTo>
                    <a:pt x="371" y="1071"/>
                  </a:lnTo>
                  <a:cubicBezTo>
                    <a:pt x="322" y="1099"/>
                    <a:pt x="273" y="1113"/>
                    <a:pt x="231" y="1134"/>
                  </a:cubicBezTo>
                  <a:cubicBezTo>
                    <a:pt x="161" y="1162"/>
                    <a:pt x="98" y="1204"/>
                    <a:pt x="42" y="1260"/>
                  </a:cubicBezTo>
                  <a:cubicBezTo>
                    <a:pt x="7" y="1330"/>
                    <a:pt x="0" y="1414"/>
                    <a:pt x="35" y="1491"/>
                  </a:cubicBezTo>
                  <a:cubicBezTo>
                    <a:pt x="56" y="1540"/>
                    <a:pt x="98" y="1575"/>
                    <a:pt x="140" y="1603"/>
                  </a:cubicBezTo>
                  <a:cubicBezTo>
                    <a:pt x="181" y="1620"/>
                    <a:pt x="216" y="1633"/>
                    <a:pt x="255" y="1633"/>
                  </a:cubicBezTo>
                  <a:cubicBezTo>
                    <a:pt x="263" y="1633"/>
                    <a:pt x="272" y="1632"/>
                    <a:pt x="280" y="1631"/>
                  </a:cubicBezTo>
                  <a:cubicBezTo>
                    <a:pt x="322" y="1617"/>
                    <a:pt x="364" y="1596"/>
                    <a:pt x="399" y="1568"/>
                  </a:cubicBezTo>
                  <a:lnTo>
                    <a:pt x="658" y="1442"/>
                  </a:lnTo>
                  <a:lnTo>
                    <a:pt x="1190" y="1176"/>
                  </a:lnTo>
                  <a:lnTo>
                    <a:pt x="2157" y="693"/>
                  </a:lnTo>
                  <a:lnTo>
                    <a:pt x="2647" y="455"/>
                  </a:lnTo>
                  <a:cubicBezTo>
                    <a:pt x="2724" y="413"/>
                    <a:pt x="2766" y="329"/>
                    <a:pt x="2759" y="245"/>
                  </a:cubicBezTo>
                  <a:cubicBezTo>
                    <a:pt x="2759" y="111"/>
                    <a:pt x="2651" y="1"/>
                    <a:pt x="2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2807536" y="-318726"/>
              <a:ext cx="194736" cy="168283"/>
            </a:xfrm>
            <a:custGeom>
              <a:avLst/>
              <a:gdLst/>
              <a:ahLst/>
              <a:cxnLst/>
              <a:rect l="l" t="t" r="r" b="b"/>
              <a:pathLst>
                <a:path w="1807" h="1548" extrusionOk="0">
                  <a:moveTo>
                    <a:pt x="1037" y="1"/>
                  </a:moveTo>
                  <a:cubicBezTo>
                    <a:pt x="343"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2824887" y="-317313"/>
              <a:ext cx="175553" cy="150129"/>
            </a:xfrm>
            <a:custGeom>
              <a:avLst/>
              <a:gdLst/>
              <a:ahLst/>
              <a:cxnLst/>
              <a:rect l="l" t="t" r="r" b="b"/>
              <a:pathLst>
                <a:path w="1629" h="1381" extrusionOk="0">
                  <a:moveTo>
                    <a:pt x="914" y="1"/>
                  </a:moveTo>
                  <a:cubicBezTo>
                    <a:pt x="902" y="1"/>
                    <a:pt x="889" y="1"/>
                    <a:pt x="876" y="2"/>
                  </a:cubicBezTo>
                  <a:cubicBezTo>
                    <a:pt x="259" y="37"/>
                    <a:pt x="0" y="800"/>
                    <a:pt x="456"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2889009" y="-305790"/>
              <a:ext cx="100547" cy="86316"/>
            </a:xfrm>
            <a:custGeom>
              <a:avLst/>
              <a:gdLst/>
              <a:ahLst/>
              <a:cxnLst/>
              <a:rect l="l" t="t" r="r" b="b"/>
              <a:pathLst>
                <a:path w="933" h="794" extrusionOk="0">
                  <a:moveTo>
                    <a:pt x="518" y="1"/>
                  </a:moveTo>
                  <a:cubicBezTo>
                    <a:pt x="514" y="1"/>
                    <a:pt x="509" y="1"/>
                    <a:pt x="505" y="1"/>
                  </a:cubicBezTo>
                  <a:cubicBezTo>
                    <a:pt x="148" y="22"/>
                    <a:pt x="1" y="463"/>
                    <a:pt x="260" y="694"/>
                  </a:cubicBezTo>
                  <a:cubicBezTo>
                    <a:pt x="339" y="763"/>
                    <a:pt x="431" y="794"/>
                    <a:pt x="521" y="794"/>
                  </a:cubicBezTo>
                  <a:cubicBezTo>
                    <a:pt x="733" y="794"/>
                    <a:pt x="932" y="623"/>
                    <a:pt x="918"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2684574" y="-217626"/>
              <a:ext cx="208315" cy="154803"/>
            </a:xfrm>
            <a:custGeom>
              <a:avLst/>
              <a:gdLst/>
              <a:ahLst/>
              <a:cxnLst/>
              <a:rect l="l" t="t" r="r" b="b"/>
              <a:pathLst>
                <a:path w="1933" h="1424" extrusionOk="0">
                  <a:moveTo>
                    <a:pt x="1704" y="1"/>
                  </a:moveTo>
                  <a:cubicBezTo>
                    <a:pt x="1686" y="1"/>
                    <a:pt x="1668" y="6"/>
                    <a:pt x="1653" y="16"/>
                  </a:cubicBezTo>
                  <a:lnTo>
                    <a:pt x="1456" y="142"/>
                  </a:lnTo>
                  <a:lnTo>
                    <a:pt x="994" y="436"/>
                  </a:lnTo>
                  <a:lnTo>
                    <a:pt x="462" y="779"/>
                  </a:lnTo>
                  <a:lnTo>
                    <a:pt x="231" y="926"/>
                  </a:lnTo>
                  <a:cubicBezTo>
                    <a:pt x="196" y="947"/>
                    <a:pt x="175" y="961"/>
                    <a:pt x="133" y="982"/>
                  </a:cubicBezTo>
                  <a:cubicBezTo>
                    <a:pt x="91" y="1003"/>
                    <a:pt x="35" y="1038"/>
                    <a:pt x="14" y="1087"/>
                  </a:cubicBezTo>
                  <a:cubicBezTo>
                    <a:pt x="0" y="1157"/>
                    <a:pt x="14" y="1234"/>
                    <a:pt x="56" y="1290"/>
                  </a:cubicBezTo>
                  <a:cubicBezTo>
                    <a:pt x="77" y="1332"/>
                    <a:pt x="112" y="1367"/>
                    <a:pt x="161" y="1395"/>
                  </a:cubicBezTo>
                  <a:cubicBezTo>
                    <a:pt x="189" y="1416"/>
                    <a:pt x="231" y="1423"/>
                    <a:pt x="273" y="1423"/>
                  </a:cubicBezTo>
                  <a:cubicBezTo>
                    <a:pt x="301" y="1416"/>
                    <a:pt x="322" y="1381"/>
                    <a:pt x="350" y="1367"/>
                  </a:cubicBezTo>
                  <a:lnTo>
                    <a:pt x="525" y="1255"/>
                  </a:lnTo>
                  <a:lnTo>
                    <a:pt x="882" y="1024"/>
                  </a:lnTo>
                  <a:lnTo>
                    <a:pt x="1533" y="604"/>
                  </a:lnTo>
                  <a:lnTo>
                    <a:pt x="1863" y="394"/>
                  </a:lnTo>
                  <a:cubicBezTo>
                    <a:pt x="1912" y="352"/>
                    <a:pt x="1933" y="275"/>
                    <a:pt x="1912" y="212"/>
                  </a:cubicBezTo>
                  <a:cubicBezTo>
                    <a:pt x="1883" y="92"/>
                    <a:pt x="1785"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2471841" y="-22600"/>
              <a:ext cx="194736" cy="168174"/>
            </a:xfrm>
            <a:custGeom>
              <a:avLst/>
              <a:gdLst/>
              <a:ahLst/>
              <a:cxnLst/>
              <a:rect l="l" t="t" r="r" b="b"/>
              <a:pathLst>
                <a:path w="1807" h="1547" extrusionOk="0">
                  <a:moveTo>
                    <a:pt x="1036" y="0"/>
                  </a:moveTo>
                  <a:cubicBezTo>
                    <a:pt x="350" y="0"/>
                    <a:pt x="0" y="833"/>
                    <a:pt x="490" y="1316"/>
                  </a:cubicBezTo>
                  <a:cubicBezTo>
                    <a:pt x="647" y="1475"/>
                    <a:pt x="841" y="1547"/>
                    <a:pt x="1031" y="1547"/>
                  </a:cubicBezTo>
                  <a:cubicBezTo>
                    <a:pt x="1426" y="1547"/>
                    <a:pt x="1806" y="1238"/>
                    <a:pt x="1806" y="770"/>
                  </a:cubicBezTo>
                  <a:cubicBezTo>
                    <a:pt x="1806" y="343"/>
                    <a:pt x="1463"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2489191" y="-21296"/>
              <a:ext cx="175445" cy="150129"/>
            </a:xfrm>
            <a:custGeom>
              <a:avLst/>
              <a:gdLst/>
              <a:ahLst/>
              <a:cxnLst/>
              <a:rect l="l" t="t" r="r" b="b"/>
              <a:pathLst>
                <a:path w="1628" h="1381" extrusionOk="0">
                  <a:moveTo>
                    <a:pt x="914" y="1"/>
                  </a:moveTo>
                  <a:cubicBezTo>
                    <a:pt x="901" y="1"/>
                    <a:pt x="888" y="1"/>
                    <a:pt x="875" y="2"/>
                  </a:cubicBezTo>
                  <a:cubicBezTo>
                    <a:pt x="259" y="44"/>
                    <a:pt x="0" y="800"/>
                    <a:pt x="455" y="1206"/>
                  </a:cubicBezTo>
                  <a:cubicBezTo>
                    <a:pt x="593" y="1327"/>
                    <a:pt x="753" y="1381"/>
                    <a:pt x="910" y="1381"/>
                  </a:cubicBezTo>
                  <a:cubicBezTo>
                    <a:pt x="1280" y="1381"/>
                    <a:pt x="1628" y="1081"/>
                    <a:pt x="1603"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2553313" y="-9773"/>
              <a:ext cx="100763" cy="86316"/>
            </a:xfrm>
            <a:custGeom>
              <a:avLst/>
              <a:gdLst/>
              <a:ahLst/>
              <a:cxnLst/>
              <a:rect l="l" t="t" r="r" b="b"/>
              <a:pathLst>
                <a:path w="935" h="794" extrusionOk="0">
                  <a:moveTo>
                    <a:pt x="518" y="1"/>
                  </a:moveTo>
                  <a:cubicBezTo>
                    <a:pt x="513" y="1"/>
                    <a:pt x="509" y="1"/>
                    <a:pt x="504" y="1"/>
                  </a:cubicBezTo>
                  <a:cubicBezTo>
                    <a:pt x="154" y="22"/>
                    <a:pt x="0" y="456"/>
                    <a:pt x="266" y="694"/>
                  </a:cubicBezTo>
                  <a:cubicBezTo>
                    <a:pt x="344" y="763"/>
                    <a:pt x="435" y="794"/>
                    <a:pt x="524" y="794"/>
                  </a:cubicBezTo>
                  <a:cubicBezTo>
                    <a:pt x="734" y="794"/>
                    <a:pt x="934" y="623"/>
                    <a:pt x="924"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2490700" y="144813"/>
              <a:ext cx="166824" cy="168283"/>
            </a:xfrm>
            <a:custGeom>
              <a:avLst/>
              <a:gdLst/>
              <a:ahLst/>
              <a:cxnLst/>
              <a:rect l="l" t="t" r="r" b="b"/>
              <a:pathLst>
                <a:path w="1548" h="1548" extrusionOk="0">
                  <a:moveTo>
                    <a:pt x="777" y="0"/>
                  </a:moveTo>
                  <a:cubicBezTo>
                    <a:pt x="350" y="0"/>
                    <a:pt x="0" y="343"/>
                    <a:pt x="0" y="770"/>
                  </a:cubicBezTo>
                  <a:cubicBezTo>
                    <a:pt x="0" y="1197"/>
                    <a:pt x="350" y="1547"/>
                    <a:pt x="777" y="1547"/>
                  </a:cubicBezTo>
                  <a:cubicBezTo>
                    <a:pt x="1204" y="1547"/>
                    <a:pt x="1547" y="1197"/>
                    <a:pt x="1547" y="770"/>
                  </a:cubicBezTo>
                  <a:cubicBezTo>
                    <a:pt x="1547" y="343"/>
                    <a:pt x="1204" y="0"/>
                    <a:pt x="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2480139" y="146226"/>
              <a:ext cx="175445" cy="150020"/>
            </a:xfrm>
            <a:custGeom>
              <a:avLst/>
              <a:gdLst/>
              <a:ahLst/>
              <a:cxnLst/>
              <a:rect l="l" t="t" r="r" b="b"/>
              <a:pathLst>
                <a:path w="1628" h="1380" extrusionOk="0">
                  <a:moveTo>
                    <a:pt x="914" y="0"/>
                  </a:moveTo>
                  <a:cubicBezTo>
                    <a:pt x="901" y="0"/>
                    <a:pt x="888" y="0"/>
                    <a:pt x="875" y="1"/>
                  </a:cubicBezTo>
                  <a:cubicBezTo>
                    <a:pt x="259" y="43"/>
                    <a:pt x="0" y="799"/>
                    <a:pt x="455" y="1205"/>
                  </a:cubicBezTo>
                  <a:cubicBezTo>
                    <a:pt x="593" y="1326"/>
                    <a:pt x="753" y="1380"/>
                    <a:pt x="910" y="1380"/>
                  </a:cubicBezTo>
                  <a:cubicBezTo>
                    <a:pt x="1280" y="1380"/>
                    <a:pt x="1628" y="1080"/>
                    <a:pt x="1603" y="652"/>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2544260" y="157641"/>
              <a:ext cx="101086" cy="86207"/>
            </a:xfrm>
            <a:custGeom>
              <a:avLst/>
              <a:gdLst/>
              <a:ahLst/>
              <a:cxnLst/>
              <a:rect l="l" t="t" r="r" b="b"/>
              <a:pathLst>
                <a:path w="938" h="793" extrusionOk="0">
                  <a:moveTo>
                    <a:pt x="518" y="1"/>
                  </a:moveTo>
                  <a:cubicBezTo>
                    <a:pt x="513" y="1"/>
                    <a:pt x="509" y="1"/>
                    <a:pt x="504" y="1"/>
                  </a:cubicBezTo>
                  <a:cubicBezTo>
                    <a:pt x="154" y="29"/>
                    <a:pt x="0" y="463"/>
                    <a:pt x="266" y="694"/>
                  </a:cubicBezTo>
                  <a:cubicBezTo>
                    <a:pt x="343" y="762"/>
                    <a:pt x="433" y="793"/>
                    <a:pt x="522" y="793"/>
                  </a:cubicBezTo>
                  <a:cubicBezTo>
                    <a:pt x="734" y="793"/>
                    <a:pt x="937" y="619"/>
                    <a:pt x="917"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2626487" y="56540"/>
              <a:ext cx="288278" cy="172197"/>
            </a:xfrm>
            <a:custGeom>
              <a:avLst/>
              <a:gdLst/>
              <a:ahLst/>
              <a:cxnLst/>
              <a:rect l="l" t="t" r="r" b="b"/>
              <a:pathLst>
                <a:path w="2675" h="1584" extrusionOk="0">
                  <a:moveTo>
                    <a:pt x="2462" y="1"/>
                  </a:moveTo>
                  <a:cubicBezTo>
                    <a:pt x="2442" y="1"/>
                    <a:pt x="2421" y="5"/>
                    <a:pt x="2402" y="14"/>
                  </a:cubicBezTo>
                  <a:lnTo>
                    <a:pt x="2114" y="154"/>
                  </a:lnTo>
                  <a:lnTo>
                    <a:pt x="1449" y="483"/>
                  </a:lnTo>
                  <a:lnTo>
                    <a:pt x="686" y="861"/>
                  </a:lnTo>
                  <a:lnTo>
                    <a:pt x="350" y="1029"/>
                  </a:lnTo>
                  <a:cubicBezTo>
                    <a:pt x="308" y="1050"/>
                    <a:pt x="259" y="1064"/>
                    <a:pt x="217" y="1085"/>
                  </a:cubicBezTo>
                  <a:cubicBezTo>
                    <a:pt x="147" y="1113"/>
                    <a:pt x="84" y="1155"/>
                    <a:pt x="42" y="1204"/>
                  </a:cubicBezTo>
                  <a:cubicBezTo>
                    <a:pt x="0" y="1281"/>
                    <a:pt x="0" y="1365"/>
                    <a:pt x="35" y="1435"/>
                  </a:cubicBezTo>
                  <a:cubicBezTo>
                    <a:pt x="49" y="1484"/>
                    <a:pt x="91" y="1526"/>
                    <a:pt x="133" y="1554"/>
                  </a:cubicBezTo>
                  <a:cubicBezTo>
                    <a:pt x="168" y="1571"/>
                    <a:pt x="207" y="1584"/>
                    <a:pt x="247" y="1584"/>
                  </a:cubicBezTo>
                  <a:cubicBezTo>
                    <a:pt x="256" y="1584"/>
                    <a:pt x="265" y="1583"/>
                    <a:pt x="273" y="1582"/>
                  </a:cubicBezTo>
                  <a:cubicBezTo>
                    <a:pt x="308" y="1568"/>
                    <a:pt x="350" y="1554"/>
                    <a:pt x="385" y="1526"/>
                  </a:cubicBezTo>
                  <a:lnTo>
                    <a:pt x="637" y="1400"/>
                  </a:lnTo>
                  <a:lnTo>
                    <a:pt x="1148" y="1148"/>
                  </a:lnTo>
                  <a:lnTo>
                    <a:pt x="2086" y="686"/>
                  </a:lnTo>
                  <a:lnTo>
                    <a:pt x="2563" y="448"/>
                  </a:lnTo>
                  <a:cubicBezTo>
                    <a:pt x="2633" y="406"/>
                    <a:pt x="2675" y="329"/>
                    <a:pt x="2675" y="245"/>
                  </a:cubicBezTo>
                  <a:cubicBezTo>
                    <a:pt x="2675" y="111"/>
                    <a:pt x="2567" y="1"/>
                    <a:pt x="2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2885237" y="536713"/>
              <a:ext cx="194736" cy="168066"/>
            </a:xfrm>
            <a:custGeom>
              <a:avLst/>
              <a:gdLst/>
              <a:ahLst/>
              <a:cxnLst/>
              <a:rect l="l" t="t" r="r" b="b"/>
              <a:pathLst>
                <a:path w="1807" h="1546" extrusionOk="0">
                  <a:moveTo>
                    <a:pt x="1030" y="0"/>
                  </a:moveTo>
                  <a:cubicBezTo>
                    <a:pt x="344" y="0"/>
                    <a:pt x="1" y="833"/>
                    <a:pt x="484" y="1316"/>
                  </a:cubicBezTo>
                  <a:cubicBezTo>
                    <a:pt x="642" y="1475"/>
                    <a:pt x="836" y="1545"/>
                    <a:pt x="1026" y="1545"/>
                  </a:cubicBezTo>
                  <a:cubicBezTo>
                    <a:pt x="1425" y="1545"/>
                    <a:pt x="1807"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2901833" y="538126"/>
              <a:ext cx="175553" cy="150020"/>
            </a:xfrm>
            <a:custGeom>
              <a:avLst/>
              <a:gdLst/>
              <a:ahLst/>
              <a:cxnLst/>
              <a:rect l="l" t="t" r="r" b="b"/>
              <a:pathLst>
                <a:path w="1629" h="1380" extrusionOk="0">
                  <a:moveTo>
                    <a:pt x="915" y="0"/>
                  </a:moveTo>
                  <a:cubicBezTo>
                    <a:pt x="902" y="0"/>
                    <a:pt x="889" y="1"/>
                    <a:pt x="876" y="1"/>
                  </a:cubicBezTo>
                  <a:cubicBezTo>
                    <a:pt x="267" y="36"/>
                    <a:pt x="1" y="799"/>
                    <a:pt x="463" y="1205"/>
                  </a:cubicBezTo>
                  <a:cubicBezTo>
                    <a:pt x="598" y="1326"/>
                    <a:pt x="756" y="1380"/>
                    <a:pt x="912" y="1380"/>
                  </a:cubicBezTo>
                  <a:cubicBezTo>
                    <a:pt x="1279" y="1380"/>
                    <a:pt x="1628" y="1078"/>
                    <a:pt x="1604" y="645"/>
                  </a:cubicBezTo>
                  <a:cubicBezTo>
                    <a:pt x="1583" y="280"/>
                    <a:pt x="1276"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2980288" y="549649"/>
              <a:ext cx="85352" cy="86098"/>
            </a:xfrm>
            <a:custGeom>
              <a:avLst/>
              <a:gdLst/>
              <a:ahLst/>
              <a:cxnLst/>
              <a:rect l="l" t="t" r="r" b="b"/>
              <a:pathLst>
                <a:path w="792" h="792" extrusionOk="0">
                  <a:moveTo>
                    <a:pt x="400" y="0"/>
                  </a:moveTo>
                  <a:cubicBezTo>
                    <a:pt x="183" y="0"/>
                    <a:pt x="1" y="175"/>
                    <a:pt x="1" y="399"/>
                  </a:cubicBezTo>
                  <a:cubicBezTo>
                    <a:pt x="1" y="616"/>
                    <a:pt x="183" y="791"/>
                    <a:pt x="400" y="791"/>
                  </a:cubicBezTo>
                  <a:cubicBezTo>
                    <a:pt x="617" y="791"/>
                    <a:pt x="792" y="616"/>
                    <a:pt x="792" y="399"/>
                  </a:cubicBezTo>
                  <a:cubicBezTo>
                    <a:pt x="792" y="175"/>
                    <a:pt x="617" y="0"/>
                    <a:pt x="40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2619698" y="619984"/>
              <a:ext cx="325242" cy="162630"/>
            </a:xfrm>
            <a:custGeom>
              <a:avLst/>
              <a:gdLst/>
              <a:ahLst/>
              <a:cxnLst/>
              <a:rect l="l" t="t" r="r" b="b"/>
              <a:pathLst>
                <a:path w="3018" h="1496" extrusionOk="0">
                  <a:moveTo>
                    <a:pt x="2771" y="1"/>
                  </a:moveTo>
                  <a:cubicBezTo>
                    <a:pt x="2750" y="1"/>
                    <a:pt x="2729" y="4"/>
                    <a:pt x="2710" y="11"/>
                  </a:cubicBezTo>
                  <a:lnTo>
                    <a:pt x="2388" y="137"/>
                  </a:lnTo>
                  <a:lnTo>
                    <a:pt x="1645" y="438"/>
                  </a:lnTo>
                  <a:lnTo>
                    <a:pt x="777" y="788"/>
                  </a:lnTo>
                  <a:lnTo>
                    <a:pt x="399" y="942"/>
                  </a:lnTo>
                  <a:cubicBezTo>
                    <a:pt x="350" y="963"/>
                    <a:pt x="301" y="977"/>
                    <a:pt x="245" y="998"/>
                  </a:cubicBezTo>
                  <a:cubicBezTo>
                    <a:pt x="175" y="1019"/>
                    <a:pt x="105" y="1061"/>
                    <a:pt x="49" y="1110"/>
                  </a:cubicBezTo>
                  <a:cubicBezTo>
                    <a:pt x="7" y="1180"/>
                    <a:pt x="0" y="1271"/>
                    <a:pt x="35" y="1341"/>
                  </a:cubicBezTo>
                  <a:cubicBezTo>
                    <a:pt x="63" y="1390"/>
                    <a:pt x="105" y="1432"/>
                    <a:pt x="154" y="1460"/>
                  </a:cubicBezTo>
                  <a:cubicBezTo>
                    <a:pt x="203" y="1481"/>
                    <a:pt x="252" y="1495"/>
                    <a:pt x="308" y="1495"/>
                  </a:cubicBezTo>
                  <a:cubicBezTo>
                    <a:pt x="350" y="1488"/>
                    <a:pt x="392" y="1467"/>
                    <a:pt x="434" y="1446"/>
                  </a:cubicBezTo>
                  <a:lnTo>
                    <a:pt x="714" y="1327"/>
                  </a:lnTo>
                  <a:lnTo>
                    <a:pt x="1295" y="1096"/>
                  </a:lnTo>
                  <a:lnTo>
                    <a:pt x="2353" y="662"/>
                  </a:lnTo>
                  <a:lnTo>
                    <a:pt x="2892" y="445"/>
                  </a:lnTo>
                  <a:cubicBezTo>
                    <a:pt x="2969" y="417"/>
                    <a:pt x="3018" y="333"/>
                    <a:pt x="3011" y="249"/>
                  </a:cubicBezTo>
                  <a:cubicBezTo>
                    <a:pt x="3011" y="112"/>
                    <a:pt x="2889"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2495226" y="-569847"/>
              <a:ext cx="166824" cy="168283"/>
            </a:xfrm>
            <a:custGeom>
              <a:avLst/>
              <a:gdLst/>
              <a:ahLst/>
              <a:cxnLst/>
              <a:rect l="l" t="t" r="r" b="b"/>
              <a:pathLst>
                <a:path w="1548" h="1548" extrusionOk="0">
                  <a:moveTo>
                    <a:pt x="777" y="1"/>
                  </a:moveTo>
                  <a:cubicBezTo>
                    <a:pt x="350" y="1"/>
                    <a:pt x="0" y="351"/>
                    <a:pt x="0" y="778"/>
                  </a:cubicBezTo>
                  <a:cubicBezTo>
                    <a:pt x="0" y="1205"/>
                    <a:pt x="350" y="1548"/>
                    <a:pt x="777" y="1548"/>
                  </a:cubicBezTo>
                  <a:cubicBezTo>
                    <a:pt x="1204" y="1548"/>
                    <a:pt x="1547" y="1205"/>
                    <a:pt x="1547" y="778"/>
                  </a:cubicBezTo>
                  <a:cubicBezTo>
                    <a:pt x="1547" y="351"/>
                    <a:pt x="1204" y="1"/>
                    <a:pt x="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2484665" y="-567781"/>
              <a:ext cx="175445" cy="149802"/>
            </a:xfrm>
            <a:custGeom>
              <a:avLst/>
              <a:gdLst/>
              <a:ahLst/>
              <a:cxnLst/>
              <a:rect l="l" t="t" r="r" b="b"/>
              <a:pathLst>
                <a:path w="1628" h="1378" extrusionOk="0">
                  <a:moveTo>
                    <a:pt x="925" y="1"/>
                  </a:moveTo>
                  <a:cubicBezTo>
                    <a:pt x="909" y="1"/>
                    <a:pt x="892" y="2"/>
                    <a:pt x="875" y="3"/>
                  </a:cubicBezTo>
                  <a:cubicBezTo>
                    <a:pt x="259" y="38"/>
                    <a:pt x="0" y="794"/>
                    <a:pt x="455" y="1200"/>
                  </a:cubicBezTo>
                  <a:cubicBezTo>
                    <a:pt x="593" y="1323"/>
                    <a:pt x="754" y="1378"/>
                    <a:pt x="911" y="1378"/>
                  </a:cubicBezTo>
                  <a:cubicBezTo>
                    <a:pt x="1280" y="1378"/>
                    <a:pt x="1628" y="1074"/>
                    <a:pt x="1603" y="647"/>
                  </a:cubicBezTo>
                  <a:cubicBezTo>
                    <a:pt x="1577" y="286"/>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2548787" y="-556149"/>
              <a:ext cx="101086" cy="86207"/>
            </a:xfrm>
            <a:custGeom>
              <a:avLst/>
              <a:gdLst/>
              <a:ahLst/>
              <a:cxnLst/>
              <a:rect l="l" t="t" r="r" b="b"/>
              <a:pathLst>
                <a:path w="938" h="793" extrusionOk="0">
                  <a:moveTo>
                    <a:pt x="518" y="1"/>
                  </a:moveTo>
                  <a:cubicBezTo>
                    <a:pt x="513" y="1"/>
                    <a:pt x="509" y="1"/>
                    <a:pt x="504" y="1"/>
                  </a:cubicBezTo>
                  <a:cubicBezTo>
                    <a:pt x="154" y="22"/>
                    <a:pt x="0" y="456"/>
                    <a:pt x="266" y="694"/>
                  </a:cubicBezTo>
                  <a:cubicBezTo>
                    <a:pt x="343" y="762"/>
                    <a:pt x="433" y="792"/>
                    <a:pt x="522" y="792"/>
                  </a:cubicBezTo>
                  <a:cubicBezTo>
                    <a:pt x="734" y="792"/>
                    <a:pt x="937" y="619"/>
                    <a:pt x="917"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2600084" y="-674860"/>
              <a:ext cx="320716" cy="178393"/>
            </a:xfrm>
            <a:custGeom>
              <a:avLst/>
              <a:gdLst/>
              <a:ahLst/>
              <a:cxnLst/>
              <a:rect l="l" t="t" r="r" b="b"/>
              <a:pathLst>
                <a:path w="2976" h="1641" extrusionOk="0">
                  <a:moveTo>
                    <a:pt x="2745" y="1"/>
                  </a:moveTo>
                  <a:cubicBezTo>
                    <a:pt x="2721" y="1"/>
                    <a:pt x="2697" y="5"/>
                    <a:pt x="2675" y="15"/>
                  </a:cubicBezTo>
                  <a:lnTo>
                    <a:pt x="2359" y="162"/>
                  </a:lnTo>
                  <a:lnTo>
                    <a:pt x="1624" y="512"/>
                  </a:lnTo>
                  <a:lnTo>
                    <a:pt x="770" y="911"/>
                  </a:lnTo>
                  <a:lnTo>
                    <a:pt x="399" y="1086"/>
                  </a:lnTo>
                  <a:cubicBezTo>
                    <a:pt x="350" y="1107"/>
                    <a:pt x="301" y="1121"/>
                    <a:pt x="245" y="1149"/>
                  </a:cubicBezTo>
                  <a:cubicBezTo>
                    <a:pt x="175" y="1170"/>
                    <a:pt x="105" y="1212"/>
                    <a:pt x="49" y="1268"/>
                  </a:cubicBezTo>
                  <a:cubicBezTo>
                    <a:pt x="7" y="1338"/>
                    <a:pt x="0" y="1429"/>
                    <a:pt x="42" y="1499"/>
                  </a:cubicBezTo>
                  <a:cubicBezTo>
                    <a:pt x="63" y="1548"/>
                    <a:pt x="105" y="1590"/>
                    <a:pt x="154" y="1611"/>
                  </a:cubicBezTo>
                  <a:cubicBezTo>
                    <a:pt x="195" y="1628"/>
                    <a:pt x="235" y="1641"/>
                    <a:pt x="279" y="1641"/>
                  </a:cubicBezTo>
                  <a:cubicBezTo>
                    <a:pt x="289" y="1641"/>
                    <a:pt x="298" y="1640"/>
                    <a:pt x="308" y="1639"/>
                  </a:cubicBezTo>
                  <a:cubicBezTo>
                    <a:pt x="350" y="1625"/>
                    <a:pt x="392" y="1604"/>
                    <a:pt x="427" y="1583"/>
                  </a:cubicBezTo>
                  <a:lnTo>
                    <a:pt x="707" y="1450"/>
                  </a:lnTo>
                  <a:lnTo>
                    <a:pt x="1281" y="1184"/>
                  </a:lnTo>
                  <a:lnTo>
                    <a:pt x="2331" y="694"/>
                  </a:lnTo>
                  <a:lnTo>
                    <a:pt x="2857" y="449"/>
                  </a:lnTo>
                  <a:cubicBezTo>
                    <a:pt x="2934" y="407"/>
                    <a:pt x="2976" y="323"/>
                    <a:pt x="2976" y="239"/>
                  </a:cubicBezTo>
                  <a:cubicBezTo>
                    <a:pt x="2976" y="105"/>
                    <a:pt x="2860"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2505787" y="-418414"/>
              <a:ext cx="195490" cy="168827"/>
            </a:xfrm>
            <a:custGeom>
              <a:avLst/>
              <a:gdLst/>
              <a:ahLst/>
              <a:cxnLst/>
              <a:rect l="l" t="t" r="r" b="b"/>
              <a:pathLst>
                <a:path w="1814" h="1553" extrusionOk="0">
                  <a:moveTo>
                    <a:pt x="1036" y="1"/>
                  </a:moveTo>
                  <a:cubicBezTo>
                    <a:pt x="350" y="1"/>
                    <a:pt x="0" y="834"/>
                    <a:pt x="490" y="1324"/>
                  </a:cubicBezTo>
                  <a:cubicBezTo>
                    <a:pt x="649" y="1482"/>
                    <a:pt x="843" y="1553"/>
                    <a:pt x="1033" y="1553"/>
                  </a:cubicBezTo>
                  <a:cubicBezTo>
                    <a:pt x="1432" y="1553"/>
                    <a:pt x="1813" y="1242"/>
                    <a:pt x="1813" y="778"/>
                  </a:cubicBezTo>
                  <a:cubicBezTo>
                    <a:pt x="1813" y="351"/>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2523138" y="-416239"/>
              <a:ext cx="175445" cy="149368"/>
            </a:xfrm>
            <a:custGeom>
              <a:avLst/>
              <a:gdLst/>
              <a:ahLst/>
              <a:cxnLst/>
              <a:rect l="l" t="t" r="r" b="b"/>
              <a:pathLst>
                <a:path w="1628" h="1374" extrusionOk="0">
                  <a:moveTo>
                    <a:pt x="925" y="0"/>
                  </a:moveTo>
                  <a:cubicBezTo>
                    <a:pt x="909" y="0"/>
                    <a:pt x="892" y="1"/>
                    <a:pt x="875" y="2"/>
                  </a:cubicBezTo>
                  <a:cubicBezTo>
                    <a:pt x="266" y="37"/>
                    <a:pt x="0" y="793"/>
                    <a:pt x="462" y="1199"/>
                  </a:cubicBezTo>
                  <a:cubicBezTo>
                    <a:pt x="598" y="1320"/>
                    <a:pt x="757" y="1374"/>
                    <a:pt x="912" y="1374"/>
                  </a:cubicBezTo>
                  <a:cubicBezTo>
                    <a:pt x="1280" y="1374"/>
                    <a:pt x="1628" y="1074"/>
                    <a:pt x="1603" y="646"/>
                  </a:cubicBezTo>
                  <a:cubicBezTo>
                    <a:pt x="1583" y="285"/>
                    <a:pt x="1282"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2588014" y="-404716"/>
              <a:ext cx="100547" cy="85555"/>
            </a:xfrm>
            <a:custGeom>
              <a:avLst/>
              <a:gdLst/>
              <a:ahLst/>
              <a:cxnLst/>
              <a:rect l="l" t="t" r="r" b="b"/>
              <a:pathLst>
                <a:path w="933" h="787" extrusionOk="0">
                  <a:moveTo>
                    <a:pt x="523" y="0"/>
                  </a:moveTo>
                  <a:cubicBezTo>
                    <a:pt x="514" y="0"/>
                    <a:pt x="506" y="0"/>
                    <a:pt x="497" y="1"/>
                  </a:cubicBezTo>
                  <a:cubicBezTo>
                    <a:pt x="147" y="22"/>
                    <a:pt x="0" y="456"/>
                    <a:pt x="259" y="687"/>
                  </a:cubicBezTo>
                  <a:cubicBezTo>
                    <a:pt x="339" y="756"/>
                    <a:pt x="432" y="787"/>
                    <a:pt x="522" y="787"/>
                  </a:cubicBezTo>
                  <a:cubicBezTo>
                    <a:pt x="734" y="787"/>
                    <a:pt x="932" y="617"/>
                    <a:pt x="917" y="372"/>
                  </a:cubicBezTo>
                  <a:cubicBezTo>
                    <a:pt x="904" y="163"/>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2642329" y="-521471"/>
              <a:ext cx="246033" cy="163282"/>
            </a:xfrm>
            <a:custGeom>
              <a:avLst/>
              <a:gdLst/>
              <a:ahLst/>
              <a:cxnLst/>
              <a:rect l="l" t="t" r="r" b="b"/>
              <a:pathLst>
                <a:path w="2283" h="1502" extrusionOk="0">
                  <a:moveTo>
                    <a:pt x="2094" y="0"/>
                  </a:moveTo>
                  <a:cubicBezTo>
                    <a:pt x="2079" y="0"/>
                    <a:pt x="2065" y="4"/>
                    <a:pt x="2052" y="11"/>
                  </a:cubicBezTo>
                  <a:lnTo>
                    <a:pt x="1813" y="144"/>
                  </a:lnTo>
                  <a:lnTo>
                    <a:pt x="1246" y="445"/>
                  </a:lnTo>
                  <a:lnTo>
                    <a:pt x="588" y="795"/>
                  </a:lnTo>
                  <a:lnTo>
                    <a:pt x="308" y="949"/>
                  </a:lnTo>
                  <a:cubicBezTo>
                    <a:pt x="266" y="970"/>
                    <a:pt x="231" y="984"/>
                    <a:pt x="189" y="1005"/>
                  </a:cubicBezTo>
                  <a:cubicBezTo>
                    <a:pt x="126" y="1026"/>
                    <a:pt x="77" y="1068"/>
                    <a:pt x="35" y="1117"/>
                  </a:cubicBezTo>
                  <a:cubicBezTo>
                    <a:pt x="7" y="1187"/>
                    <a:pt x="0" y="1271"/>
                    <a:pt x="28" y="1348"/>
                  </a:cubicBezTo>
                  <a:cubicBezTo>
                    <a:pt x="42" y="1397"/>
                    <a:pt x="77" y="1439"/>
                    <a:pt x="119" y="1467"/>
                  </a:cubicBezTo>
                  <a:cubicBezTo>
                    <a:pt x="147" y="1488"/>
                    <a:pt x="189" y="1502"/>
                    <a:pt x="231" y="1502"/>
                  </a:cubicBezTo>
                  <a:cubicBezTo>
                    <a:pt x="266" y="1488"/>
                    <a:pt x="294" y="1474"/>
                    <a:pt x="329" y="1446"/>
                  </a:cubicBezTo>
                  <a:lnTo>
                    <a:pt x="539" y="1334"/>
                  </a:lnTo>
                  <a:lnTo>
                    <a:pt x="980" y="1096"/>
                  </a:lnTo>
                  <a:lnTo>
                    <a:pt x="1778" y="669"/>
                  </a:lnTo>
                  <a:lnTo>
                    <a:pt x="2185" y="452"/>
                  </a:lnTo>
                  <a:cubicBezTo>
                    <a:pt x="2248" y="403"/>
                    <a:pt x="2283" y="333"/>
                    <a:pt x="2276" y="256"/>
                  </a:cubicBezTo>
                  <a:lnTo>
                    <a:pt x="2276" y="249"/>
                  </a:lnTo>
                  <a:cubicBezTo>
                    <a:pt x="2270" y="112"/>
                    <a:pt x="2177" y="0"/>
                    <a:pt x="2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2638557" y="-350687"/>
              <a:ext cx="194736" cy="168066"/>
            </a:xfrm>
            <a:custGeom>
              <a:avLst/>
              <a:gdLst/>
              <a:ahLst/>
              <a:cxnLst/>
              <a:rect l="l" t="t" r="r" b="b"/>
              <a:pathLst>
                <a:path w="1807" h="1546" extrusionOk="0">
                  <a:moveTo>
                    <a:pt x="1036" y="1"/>
                  </a:moveTo>
                  <a:cubicBezTo>
                    <a:pt x="343"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2655908" y="-349274"/>
              <a:ext cx="175553" cy="150129"/>
            </a:xfrm>
            <a:custGeom>
              <a:avLst/>
              <a:gdLst/>
              <a:ahLst/>
              <a:cxnLst/>
              <a:rect l="l" t="t" r="r" b="b"/>
              <a:pathLst>
                <a:path w="1629" h="1381" extrusionOk="0">
                  <a:moveTo>
                    <a:pt x="908" y="1"/>
                  </a:moveTo>
                  <a:cubicBezTo>
                    <a:pt x="895" y="1"/>
                    <a:pt x="882" y="1"/>
                    <a:pt x="868" y="2"/>
                  </a:cubicBezTo>
                  <a:cubicBezTo>
                    <a:pt x="259" y="37"/>
                    <a:pt x="0" y="800"/>
                    <a:pt x="455" y="1206"/>
                  </a:cubicBezTo>
                  <a:cubicBezTo>
                    <a:pt x="593" y="1327"/>
                    <a:pt x="753" y="1381"/>
                    <a:pt x="909" y="1381"/>
                  </a:cubicBezTo>
                  <a:cubicBezTo>
                    <a:pt x="1279" y="1381"/>
                    <a:pt x="1628" y="1079"/>
                    <a:pt x="1603" y="646"/>
                  </a:cubicBezTo>
                  <a:cubicBezTo>
                    <a:pt x="1576" y="281"/>
                    <a:pt x="1275" y="1"/>
                    <a:pt x="90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2720029" y="-337751"/>
              <a:ext cx="100547" cy="86316"/>
            </a:xfrm>
            <a:custGeom>
              <a:avLst/>
              <a:gdLst/>
              <a:ahLst/>
              <a:cxnLst/>
              <a:rect l="l" t="t" r="r" b="b"/>
              <a:pathLst>
                <a:path w="933" h="794" extrusionOk="0">
                  <a:moveTo>
                    <a:pt x="530" y="0"/>
                  </a:moveTo>
                  <a:cubicBezTo>
                    <a:pt x="521" y="0"/>
                    <a:pt x="513" y="0"/>
                    <a:pt x="504" y="1"/>
                  </a:cubicBezTo>
                  <a:cubicBezTo>
                    <a:pt x="147" y="22"/>
                    <a:pt x="0" y="463"/>
                    <a:pt x="259" y="694"/>
                  </a:cubicBezTo>
                  <a:cubicBezTo>
                    <a:pt x="339" y="763"/>
                    <a:pt x="431" y="794"/>
                    <a:pt x="521" y="794"/>
                  </a:cubicBezTo>
                  <a:cubicBezTo>
                    <a:pt x="733" y="794"/>
                    <a:pt x="932" y="622"/>
                    <a:pt x="917" y="372"/>
                  </a:cubicBezTo>
                  <a:cubicBezTo>
                    <a:pt x="904" y="163"/>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2864869" y="-22600"/>
              <a:ext cx="194736" cy="168174"/>
            </a:xfrm>
            <a:custGeom>
              <a:avLst/>
              <a:gdLst/>
              <a:ahLst/>
              <a:cxnLst/>
              <a:rect l="l" t="t" r="r" b="b"/>
              <a:pathLst>
                <a:path w="1807" h="1547" extrusionOk="0">
                  <a:moveTo>
                    <a:pt x="1037" y="0"/>
                  </a:moveTo>
                  <a:cubicBezTo>
                    <a:pt x="344" y="0"/>
                    <a:pt x="1" y="833"/>
                    <a:pt x="491" y="1316"/>
                  </a:cubicBezTo>
                  <a:cubicBezTo>
                    <a:pt x="647" y="1475"/>
                    <a:pt x="841" y="1547"/>
                    <a:pt x="1031" y="1547"/>
                  </a:cubicBezTo>
                  <a:cubicBezTo>
                    <a:pt x="1427" y="1547"/>
                    <a:pt x="1807" y="1238"/>
                    <a:pt x="1807" y="770"/>
                  </a:cubicBezTo>
                  <a:cubicBezTo>
                    <a:pt x="1807" y="343"/>
                    <a:pt x="1464"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2882219" y="-21296"/>
              <a:ext cx="175553" cy="150129"/>
            </a:xfrm>
            <a:custGeom>
              <a:avLst/>
              <a:gdLst/>
              <a:ahLst/>
              <a:cxnLst/>
              <a:rect l="l" t="t" r="r" b="b"/>
              <a:pathLst>
                <a:path w="1629" h="1381" extrusionOk="0">
                  <a:moveTo>
                    <a:pt x="914" y="1"/>
                  </a:moveTo>
                  <a:cubicBezTo>
                    <a:pt x="902" y="1"/>
                    <a:pt x="889" y="1"/>
                    <a:pt x="876" y="2"/>
                  </a:cubicBezTo>
                  <a:cubicBezTo>
                    <a:pt x="260" y="37"/>
                    <a:pt x="1" y="800"/>
                    <a:pt x="456" y="1206"/>
                  </a:cubicBezTo>
                  <a:cubicBezTo>
                    <a:pt x="593" y="1327"/>
                    <a:pt x="754"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2946341" y="-9773"/>
              <a:ext cx="101086" cy="86316"/>
            </a:xfrm>
            <a:custGeom>
              <a:avLst/>
              <a:gdLst/>
              <a:ahLst/>
              <a:cxnLst/>
              <a:rect l="l" t="t" r="r" b="b"/>
              <a:pathLst>
                <a:path w="938" h="794" extrusionOk="0">
                  <a:moveTo>
                    <a:pt x="518" y="1"/>
                  </a:moveTo>
                  <a:cubicBezTo>
                    <a:pt x="514" y="1"/>
                    <a:pt x="509" y="1"/>
                    <a:pt x="505" y="1"/>
                  </a:cubicBezTo>
                  <a:cubicBezTo>
                    <a:pt x="148" y="22"/>
                    <a:pt x="1" y="463"/>
                    <a:pt x="267" y="694"/>
                  </a:cubicBezTo>
                  <a:cubicBezTo>
                    <a:pt x="344" y="763"/>
                    <a:pt x="435" y="794"/>
                    <a:pt x="525" y="794"/>
                  </a:cubicBezTo>
                  <a:cubicBezTo>
                    <a:pt x="736" y="794"/>
                    <a:pt x="937" y="623"/>
                    <a:pt x="918"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2828659" y="128833"/>
              <a:ext cx="194736" cy="168174"/>
            </a:xfrm>
            <a:custGeom>
              <a:avLst/>
              <a:gdLst/>
              <a:ahLst/>
              <a:cxnLst/>
              <a:rect l="l" t="t" r="r" b="b"/>
              <a:pathLst>
                <a:path w="1807" h="1547" extrusionOk="0">
                  <a:moveTo>
                    <a:pt x="1030" y="0"/>
                  </a:moveTo>
                  <a:cubicBezTo>
                    <a:pt x="344" y="0"/>
                    <a:pt x="0" y="833"/>
                    <a:pt x="484" y="1316"/>
                  </a:cubicBezTo>
                  <a:cubicBezTo>
                    <a:pt x="643" y="1475"/>
                    <a:pt x="838" y="1547"/>
                    <a:pt x="1029" y="1547"/>
                  </a:cubicBezTo>
                  <a:cubicBezTo>
                    <a:pt x="1427" y="1547"/>
                    <a:pt x="1807" y="1238"/>
                    <a:pt x="1807" y="770"/>
                  </a:cubicBezTo>
                  <a:cubicBezTo>
                    <a:pt x="1807" y="343"/>
                    <a:pt x="1457" y="0"/>
                    <a:pt x="1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2845255" y="130246"/>
              <a:ext cx="175553" cy="150020"/>
            </a:xfrm>
            <a:custGeom>
              <a:avLst/>
              <a:gdLst/>
              <a:ahLst/>
              <a:cxnLst/>
              <a:rect l="l" t="t" r="r" b="b"/>
              <a:pathLst>
                <a:path w="1629" h="1380" extrusionOk="0">
                  <a:moveTo>
                    <a:pt x="914" y="0"/>
                  </a:moveTo>
                  <a:cubicBezTo>
                    <a:pt x="902" y="0"/>
                    <a:pt x="889" y="0"/>
                    <a:pt x="876" y="1"/>
                  </a:cubicBezTo>
                  <a:cubicBezTo>
                    <a:pt x="267" y="43"/>
                    <a:pt x="0" y="799"/>
                    <a:pt x="463" y="1205"/>
                  </a:cubicBezTo>
                  <a:cubicBezTo>
                    <a:pt x="598" y="1326"/>
                    <a:pt x="756" y="1380"/>
                    <a:pt x="912" y="1380"/>
                  </a:cubicBezTo>
                  <a:cubicBezTo>
                    <a:pt x="1279" y="1380"/>
                    <a:pt x="1628" y="1078"/>
                    <a:pt x="1604" y="645"/>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2919184" y="142747"/>
              <a:ext cx="95159" cy="85663"/>
            </a:xfrm>
            <a:custGeom>
              <a:avLst/>
              <a:gdLst/>
              <a:ahLst/>
              <a:cxnLst/>
              <a:rect l="l" t="t" r="r" b="b"/>
              <a:pathLst>
                <a:path w="883" h="788" extrusionOk="0">
                  <a:moveTo>
                    <a:pt x="441" y="0"/>
                  </a:moveTo>
                  <a:cubicBezTo>
                    <a:pt x="332" y="0"/>
                    <a:pt x="223" y="44"/>
                    <a:pt x="148" y="131"/>
                  </a:cubicBezTo>
                  <a:cubicBezTo>
                    <a:pt x="1" y="292"/>
                    <a:pt x="15" y="544"/>
                    <a:pt x="176" y="691"/>
                  </a:cubicBezTo>
                  <a:cubicBezTo>
                    <a:pt x="253" y="755"/>
                    <a:pt x="346" y="787"/>
                    <a:pt x="439" y="787"/>
                  </a:cubicBezTo>
                  <a:cubicBezTo>
                    <a:pt x="548" y="787"/>
                    <a:pt x="656" y="743"/>
                    <a:pt x="736" y="656"/>
                  </a:cubicBezTo>
                  <a:cubicBezTo>
                    <a:pt x="883" y="495"/>
                    <a:pt x="862" y="243"/>
                    <a:pt x="701" y="96"/>
                  </a:cubicBezTo>
                  <a:cubicBezTo>
                    <a:pt x="627" y="32"/>
                    <a:pt x="533" y="0"/>
                    <a:pt x="44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2833185" y="-605612"/>
              <a:ext cx="194736" cy="168283"/>
            </a:xfrm>
            <a:custGeom>
              <a:avLst/>
              <a:gdLst/>
              <a:ahLst/>
              <a:cxnLst/>
              <a:rect l="l" t="t" r="r" b="b"/>
              <a:pathLst>
                <a:path w="1807" h="1548" extrusionOk="0">
                  <a:moveTo>
                    <a:pt x="1037" y="1"/>
                  </a:moveTo>
                  <a:cubicBezTo>
                    <a:pt x="351"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2850536" y="-604199"/>
              <a:ext cx="175553" cy="150129"/>
            </a:xfrm>
            <a:custGeom>
              <a:avLst/>
              <a:gdLst/>
              <a:ahLst/>
              <a:cxnLst/>
              <a:rect l="l" t="t" r="r" b="b"/>
              <a:pathLst>
                <a:path w="1629" h="1381" extrusionOk="0">
                  <a:moveTo>
                    <a:pt x="914" y="1"/>
                  </a:moveTo>
                  <a:cubicBezTo>
                    <a:pt x="902" y="1"/>
                    <a:pt x="889" y="1"/>
                    <a:pt x="876" y="2"/>
                  </a:cubicBezTo>
                  <a:cubicBezTo>
                    <a:pt x="260" y="44"/>
                    <a:pt x="0" y="800"/>
                    <a:pt x="463" y="1206"/>
                  </a:cubicBezTo>
                  <a:cubicBezTo>
                    <a:pt x="598" y="1327"/>
                    <a:pt x="757" y="1381"/>
                    <a:pt x="913" y="1381"/>
                  </a:cubicBezTo>
                  <a:cubicBezTo>
                    <a:pt x="1280" y="1381"/>
                    <a:pt x="1628" y="1081"/>
                    <a:pt x="1604"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2924464" y="-591697"/>
              <a:ext cx="94404" cy="85663"/>
            </a:xfrm>
            <a:custGeom>
              <a:avLst/>
              <a:gdLst/>
              <a:ahLst/>
              <a:cxnLst/>
              <a:rect l="l" t="t" r="r" b="b"/>
              <a:pathLst>
                <a:path w="876" h="788" extrusionOk="0">
                  <a:moveTo>
                    <a:pt x="440" y="1"/>
                  </a:moveTo>
                  <a:cubicBezTo>
                    <a:pt x="330" y="1"/>
                    <a:pt x="220" y="45"/>
                    <a:pt x="141" y="132"/>
                  </a:cubicBezTo>
                  <a:cubicBezTo>
                    <a:pt x="1" y="293"/>
                    <a:pt x="15" y="545"/>
                    <a:pt x="176" y="692"/>
                  </a:cubicBezTo>
                  <a:cubicBezTo>
                    <a:pt x="250" y="756"/>
                    <a:pt x="343" y="788"/>
                    <a:pt x="436" y="788"/>
                  </a:cubicBezTo>
                  <a:cubicBezTo>
                    <a:pt x="546" y="788"/>
                    <a:pt x="656" y="744"/>
                    <a:pt x="736" y="657"/>
                  </a:cubicBezTo>
                  <a:cubicBezTo>
                    <a:pt x="876" y="496"/>
                    <a:pt x="862" y="244"/>
                    <a:pt x="701" y="97"/>
                  </a:cubicBezTo>
                  <a:cubicBezTo>
                    <a:pt x="627" y="32"/>
                    <a:pt x="533" y="1"/>
                    <a:pt x="44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2759257" y="-447330"/>
              <a:ext cx="194736" cy="168066"/>
            </a:xfrm>
            <a:custGeom>
              <a:avLst/>
              <a:gdLst/>
              <a:ahLst/>
              <a:cxnLst/>
              <a:rect l="l" t="t" r="r" b="b"/>
              <a:pathLst>
                <a:path w="1807" h="1546" extrusionOk="0">
                  <a:moveTo>
                    <a:pt x="1037" y="1"/>
                  </a:moveTo>
                  <a:cubicBezTo>
                    <a:pt x="343" y="1"/>
                    <a:pt x="0" y="834"/>
                    <a:pt x="490" y="1317"/>
                  </a:cubicBezTo>
                  <a:cubicBezTo>
                    <a:pt x="646" y="1475"/>
                    <a:pt x="839" y="1546"/>
                    <a:pt x="1028" y="1546"/>
                  </a:cubicBezTo>
                  <a:cubicBezTo>
                    <a:pt x="1425" y="1546"/>
                    <a:pt x="1807" y="1235"/>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2776607" y="-445917"/>
              <a:ext cx="175553" cy="150129"/>
            </a:xfrm>
            <a:custGeom>
              <a:avLst/>
              <a:gdLst/>
              <a:ahLst/>
              <a:cxnLst/>
              <a:rect l="l" t="t" r="r" b="b"/>
              <a:pathLst>
                <a:path w="1629" h="1381" extrusionOk="0">
                  <a:moveTo>
                    <a:pt x="914" y="1"/>
                  </a:moveTo>
                  <a:cubicBezTo>
                    <a:pt x="902" y="1"/>
                    <a:pt x="889" y="1"/>
                    <a:pt x="876" y="2"/>
                  </a:cubicBezTo>
                  <a:cubicBezTo>
                    <a:pt x="259" y="44"/>
                    <a:pt x="0" y="800"/>
                    <a:pt x="455"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2849781" y="-433959"/>
              <a:ext cx="95159" cy="86098"/>
            </a:xfrm>
            <a:custGeom>
              <a:avLst/>
              <a:gdLst/>
              <a:ahLst/>
              <a:cxnLst/>
              <a:rect l="l" t="t" r="r" b="b"/>
              <a:pathLst>
                <a:path w="883" h="792" extrusionOk="0">
                  <a:moveTo>
                    <a:pt x="442" y="1"/>
                  </a:moveTo>
                  <a:cubicBezTo>
                    <a:pt x="334" y="1"/>
                    <a:pt x="227" y="46"/>
                    <a:pt x="148" y="137"/>
                  </a:cubicBezTo>
                  <a:cubicBezTo>
                    <a:pt x="0" y="298"/>
                    <a:pt x="14" y="550"/>
                    <a:pt x="183" y="690"/>
                  </a:cubicBezTo>
                  <a:cubicBezTo>
                    <a:pt x="258" y="758"/>
                    <a:pt x="352" y="792"/>
                    <a:pt x="446" y="792"/>
                  </a:cubicBezTo>
                  <a:cubicBezTo>
                    <a:pt x="554" y="792"/>
                    <a:pt x="661" y="748"/>
                    <a:pt x="736" y="662"/>
                  </a:cubicBezTo>
                  <a:cubicBezTo>
                    <a:pt x="883" y="494"/>
                    <a:pt x="869" y="249"/>
                    <a:pt x="701" y="102"/>
                  </a:cubicBezTo>
                  <a:cubicBezTo>
                    <a:pt x="626" y="34"/>
                    <a:pt x="534" y="1"/>
                    <a:pt x="44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2647867" y="-318164"/>
              <a:ext cx="194736" cy="168066"/>
            </a:xfrm>
            <a:custGeom>
              <a:avLst/>
              <a:gdLst/>
              <a:ahLst/>
              <a:cxnLst/>
              <a:rect l="l" t="t" r="r" b="b"/>
              <a:pathLst>
                <a:path w="1807" h="1546" extrusionOk="0">
                  <a:moveTo>
                    <a:pt x="1036" y="1"/>
                  </a:moveTo>
                  <a:cubicBezTo>
                    <a:pt x="350"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2665218" y="-316750"/>
              <a:ext cx="175553" cy="150129"/>
            </a:xfrm>
            <a:custGeom>
              <a:avLst/>
              <a:gdLst/>
              <a:ahLst/>
              <a:cxnLst/>
              <a:rect l="l" t="t" r="r" b="b"/>
              <a:pathLst>
                <a:path w="1629" h="1381" extrusionOk="0">
                  <a:moveTo>
                    <a:pt x="914" y="1"/>
                  </a:moveTo>
                  <a:cubicBezTo>
                    <a:pt x="901" y="1"/>
                    <a:pt x="888" y="1"/>
                    <a:pt x="875" y="2"/>
                  </a:cubicBezTo>
                  <a:cubicBezTo>
                    <a:pt x="259" y="37"/>
                    <a:pt x="0" y="800"/>
                    <a:pt x="455" y="1206"/>
                  </a:cubicBezTo>
                  <a:cubicBezTo>
                    <a:pt x="593" y="1327"/>
                    <a:pt x="753" y="1381"/>
                    <a:pt x="909" y="1381"/>
                  </a:cubicBezTo>
                  <a:cubicBezTo>
                    <a:pt x="1279" y="1381"/>
                    <a:pt x="1628" y="1079"/>
                    <a:pt x="1603" y="646"/>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2729339" y="-305227"/>
              <a:ext cx="101086" cy="86207"/>
            </a:xfrm>
            <a:custGeom>
              <a:avLst/>
              <a:gdLst/>
              <a:ahLst/>
              <a:cxnLst/>
              <a:rect l="l" t="t" r="r" b="b"/>
              <a:pathLst>
                <a:path w="938" h="793" extrusionOk="0">
                  <a:moveTo>
                    <a:pt x="530" y="0"/>
                  </a:moveTo>
                  <a:cubicBezTo>
                    <a:pt x="521" y="0"/>
                    <a:pt x="513" y="0"/>
                    <a:pt x="504" y="1"/>
                  </a:cubicBezTo>
                  <a:cubicBezTo>
                    <a:pt x="154" y="22"/>
                    <a:pt x="0" y="456"/>
                    <a:pt x="266" y="694"/>
                  </a:cubicBezTo>
                  <a:cubicBezTo>
                    <a:pt x="343" y="762"/>
                    <a:pt x="433" y="792"/>
                    <a:pt x="522" y="792"/>
                  </a:cubicBezTo>
                  <a:cubicBezTo>
                    <a:pt x="734" y="792"/>
                    <a:pt x="937" y="619"/>
                    <a:pt x="917"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2541997" y="-182513"/>
              <a:ext cx="194736" cy="168066"/>
            </a:xfrm>
            <a:custGeom>
              <a:avLst/>
              <a:gdLst/>
              <a:ahLst/>
              <a:cxnLst/>
              <a:rect l="l" t="t" r="r" b="b"/>
              <a:pathLst>
                <a:path w="1807" h="1546" extrusionOk="0">
                  <a:moveTo>
                    <a:pt x="1029" y="1"/>
                  </a:moveTo>
                  <a:cubicBezTo>
                    <a:pt x="343" y="1"/>
                    <a:pt x="0" y="834"/>
                    <a:pt x="483" y="1317"/>
                  </a:cubicBezTo>
                  <a:cubicBezTo>
                    <a:pt x="642" y="1475"/>
                    <a:pt x="836" y="1546"/>
                    <a:pt x="1026" y="1546"/>
                  </a:cubicBezTo>
                  <a:cubicBezTo>
                    <a:pt x="1425" y="1546"/>
                    <a:pt x="1806" y="1235"/>
                    <a:pt x="1806" y="771"/>
                  </a:cubicBezTo>
                  <a:cubicBezTo>
                    <a:pt x="1806" y="344"/>
                    <a:pt x="1456" y="1"/>
                    <a:pt x="1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2558594" y="-181100"/>
              <a:ext cx="175984" cy="150129"/>
            </a:xfrm>
            <a:custGeom>
              <a:avLst/>
              <a:gdLst/>
              <a:ahLst/>
              <a:cxnLst/>
              <a:rect l="l" t="t" r="r" b="b"/>
              <a:pathLst>
                <a:path w="1633" h="1381" extrusionOk="0">
                  <a:moveTo>
                    <a:pt x="915" y="1"/>
                  </a:moveTo>
                  <a:cubicBezTo>
                    <a:pt x="902" y="1"/>
                    <a:pt x="889" y="1"/>
                    <a:pt x="875" y="2"/>
                  </a:cubicBezTo>
                  <a:cubicBezTo>
                    <a:pt x="266" y="37"/>
                    <a:pt x="0" y="800"/>
                    <a:pt x="462" y="1206"/>
                  </a:cubicBezTo>
                  <a:cubicBezTo>
                    <a:pt x="598" y="1327"/>
                    <a:pt x="757" y="1381"/>
                    <a:pt x="913" y="1381"/>
                  </a:cubicBezTo>
                  <a:cubicBezTo>
                    <a:pt x="1282" y="1381"/>
                    <a:pt x="1633" y="1079"/>
                    <a:pt x="1603" y="646"/>
                  </a:cubicBezTo>
                  <a:cubicBezTo>
                    <a:pt x="1583" y="281"/>
                    <a:pt x="1282"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2623470" y="-169576"/>
              <a:ext cx="100547" cy="86207"/>
            </a:xfrm>
            <a:custGeom>
              <a:avLst/>
              <a:gdLst/>
              <a:ahLst/>
              <a:cxnLst/>
              <a:rect l="l" t="t" r="r" b="b"/>
              <a:pathLst>
                <a:path w="933" h="793" extrusionOk="0">
                  <a:moveTo>
                    <a:pt x="523" y="0"/>
                  </a:moveTo>
                  <a:cubicBezTo>
                    <a:pt x="515" y="0"/>
                    <a:pt x="506" y="0"/>
                    <a:pt x="497" y="1"/>
                  </a:cubicBezTo>
                  <a:cubicBezTo>
                    <a:pt x="147" y="22"/>
                    <a:pt x="0" y="456"/>
                    <a:pt x="259" y="694"/>
                  </a:cubicBezTo>
                  <a:cubicBezTo>
                    <a:pt x="338" y="762"/>
                    <a:pt x="429" y="793"/>
                    <a:pt x="518" y="793"/>
                  </a:cubicBezTo>
                  <a:cubicBezTo>
                    <a:pt x="731" y="793"/>
                    <a:pt x="932" y="619"/>
                    <a:pt x="917" y="372"/>
                  </a:cubicBezTo>
                  <a:cubicBezTo>
                    <a:pt x="904" y="163"/>
                    <a:pt x="735"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2852044" y="383758"/>
              <a:ext cx="194736" cy="168066"/>
            </a:xfrm>
            <a:custGeom>
              <a:avLst/>
              <a:gdLst/>
              <a:ahLst/>
              <a:cxnLst/>
              <a:rect l="l" t="t" r="r" b="b"/>
              <a:pathLst>
                <a:path w="1807" h="1546" extrusionOk="0">
                  <a:moveTo>
                    <a:pt x="1030" y="0"/>
                  </a:moveTo>
                  <a:cubicBezTo>
                    <a:pt x="344" y="0"/>
                    <a:pt x="0" y="833"/>
                    <a:pt x="484" y="1316"/>
                  </a:cubicBezTo>
                  <a:cubicBezTo>
                    <a:pt x="642" y="1475"/>
                    <a:pt x="835" y="1545"/>
                    <a:pt x="1025" y="1545"/>
                  </a:cubicBezTo>
                  <a:cubicBezTo>
                    <a:pt x="1422" y="1545"/>
                    <a:pt x="1802"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2868641" y="385171"/>
              <a:ext cx="175553" cy="150129"/>
            </a:xfrm>
            <a:custGeom>
              <a:avLst/>
              <a:gdLst/>
              <a:ahLst/>
              <a:cxnLst/>
              <a:rect l="l" t="t" r="r" b="b"/>
              <a:pathLst>
                <a:path w="1629" h="1381" extrusionOk="0">
                  <a:moveTo>
                    <a:pt x="914" y="0"/>
                  </a:moveTo>
                  <a:cubicBezTo>
                    <a:pt x="902" y="0"/>
                    <a:pt x="889" y="1"/>
                    <a:pt x="876" y="1"/>
                  </a:cubicBezTo>
                  <a:cubicBezTo>
                    <a:pt x="267" y="36"/>
                    <a:pt x="1" y="799"/>
                    <a:pt x="463"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2933517" y="396694"/>
              <a:ext cx="100547" cy="86098"/>
            </a:xfrm>
            <a:custGeom>
              <a:avLst/>
              <a:gdLst/>
              <a:ahLst/>
              <a:cxnLst/>
              <a:rect l="l" t="t" r="r" b="b"/>
              <a:pathLst>
                <a:path w="933" h="792" extrusionOk="0">
                  <a:moveTo>
                    <a:pt x="511" y="0"/>
                  </a:moveTo>
                  <a:cubicBezTo>
                    <a:pt x="507" y="0"/>
                    <a:pt x="502" y="0"/>
                    <a:pt x="498" y="0"/>
                  </a:cubicBezTo>
                  <a:cubicBezTo>
                    <a:pt x="148" y="21"/>
                    <a:pt x="1" y="462"/>
                    <a:pt x="260" y="693"/>
                  </a:cubicBezTo>
                  <a:cubicBezTo>
                    <a:pt x="338" y="761"/>
                    <a:pt x="429" y="792"/>
                    <a:pt x="518" y="792"/>
                  </a:cubicBezTo>
                  <a:cubicBezTo>
                    <a:pt x="731" y="792"/>
                    <a:pt x="932" y="618"/>
                    <a:pt x="918" y="371"/>
                  </a:cubicBezTo>
                  <a:cubicBezTo>
                    <a:pt x="904" y="159"/>
                    <a:pt x="722" y="0"/>
                    <a:pt x="51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2680048" y="469856"/>
              <a:ext cx="250559" cy="163609"/>
            </a:xfrm>
            <a:custGeom>
              <a:avLst/>
              <a:gdLst/>
              <a:ahLst/>
              <a:cxnLst/>
              <a:rect l="l" t="t" r="r" b="b"/>
              <a:pathLst>
                <a:path w="2325" h="1505" extrusionOk="0">
                  <a:moveTo>
                    <a:pt x="2135" y="0"/>
                  </a:moveTo>
                  <a:cubicBezTo>
                    <a:pt x="2119" y="0"/>
                    <a:pt x="2102" y="4"/>
                    <a:pt x="2087" y="13"/>
                  </a:cubicBezTo>
                  <a:lnTo>
                    <a:pt x="1842" y="146"/>
                  </a:lnTo>
                  <a:lnTo>
                    <a:pt x="1260" y="447"/>
                  </a:lnTo>
                  <a:lnTo>
                    <a:pt x="595" y="797"/>
                  </a:lnTo>
                  <a:lnTo>
                    <a:pt x="308" y="951"/>
                  </a:lnTo>
                  <a:cubicBezTo>
                    <a:pt x="266" y="972"/>
                    <a:pt x="231" y="986"/>
                    <a:pt x="189" y="1000"/>
                  </a:cubicBezTo>
                  <a:cubicBezTo>
                    <a:pt x="126" y="1028"/>
                    <a:pt x="77" y="1063"/>
                    <a:pt x="35" y="1119"/>
                  </a:cubicBezTo>
                  <a:cubicBezTo>
                    <a:pt x="0" y="1189"/>
                    <a:pt x="0" y="1273"/>
                    <a:pt x="28" y="1343"/>
                  </a:cubicBezTo>
                  <a:cubicBezTo>
                    <a:pt x="42" y="1392"/>
                    <a:pt x="77" y="1434"/>
                    <a:pt x="112" y="1462"/>
                  </a:cubicBezTo>
                  <a:cubicBezTo>
                    <a:pt x="147" y="1490"/>
                    <a:pt x="189" y="1504"/>
                    <a:pt x="231" y="1504"/>
                  </a:cubicBezTo>
                  <a:cubicBezTo>
                    <a:pt x="266" y="1490"/>
                    <a:pt x="301" y="1469"/>
                    <a:pt x="329" y="1448"/>
                  </a:cubicBezTo>
                  <a:lnTo>
                    <a:pt x="546" y="1336"/>
                  </a:lnTo>
                  <a:lnTo>
                    <a:pt x="994" y="1098"/>
                  </a:lnTo>
                  <a:lnTo>
                    <a:pt x="1807" y="671"/>
                  </a:lnTo>
                  <a:lnTo>
                    <a:pt x="2220" y="454"/>
                  </a:lnTo>
                  <a:cubicBezTo>
                    <a:pt x="2290" y="412"/>
                    <a:pt x="2325" y="335"/>
                    <a:pt x="2318" y="251"/>
                  </a:cubicBezTo>
                  <a:cubicBezTo>
                    <a:pt x="2318" y="116"/>
                    <a:pt x="2223" y="0"/>
                    <a:pt x="2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2536717" y="299290"/>
              <a:ext cx="194736" cy="168500"/>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4" y="1549"/>
                    <a:pt x="1806" y="1242"/>
                    <a:pt x="1806" y="777"/>
                  </a:cubicBezTo>
                  <a:cubicBezTo>
                    <a:pt x="1806" y="350"/>
                    <a:pt x="1456" y="0"/>
                    <a:pt x="1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2553313" y="301355"/>
              <a:ext cx="175984" cy="150129"/>
            </a:xfrm>
            <a:custGeom>
              <a:avLst/>
              <a:gdLst/>
              <a:ahLst/>
              <a:cxnLst/>
              <a:rect l="l" t="t" r="r" b="b"/>
              <a:pathLst>
                <a:path w="1633" h="1381" extrusionOk="0">
                  <a:moveTo>
                    <a:pt x="926" y="0"/>
                  </a:moveTo>
                  <a:cubicBezTo>
                    <a:pt x="909" y="0"/>
                    <a:pt x="892" y="1"/>
                    <a:pt x="875" y="2"/>
                  </a:cubicBezTo>
                  <a:cubicBezTo>
                    <a:pt x="266" y="37"/>
                    <a:pt x="0" y="793"/>
                    <a:pt x="462" y="1206"/>
                  </a:cubicBezTo>
                  <a:cubicBezTo>
                    <a:pt x="598" y="1327"/>
                    <a:pt x="757" y="1381"/>
                    <a:pt x="913" y="1381"/>
                  </a:cubicBezTo>
                  <a:cubicBezTo>
                    <a:pt x="1282" y="1381"/>
                    <a:pt x="1633" y="1079"/>
                    <a:pt x="1603" y="646"/>
                  </a:cubicBezTo>
                  <a:cubicBezTo>
                    <a:pt x="1583" y="285"/>
                    <a:pt x="1288" y="0"/>
                    <a:pt x="92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2618189" y="312879"/>
              <a:ext cx="100547" cy="85990"/>
            </a:xfrm>
            <a:custGeom>
              <a:avLst/>
              <a:gdLst/>
              <a:ahLst/>
              <a:cxnLst/>
              <a:rect l="l" t="t" r="r" b="b"/>
              <a:pathLst>
                <a:path w="933" h="791" extrusionOk="0">
                  <a:moveTo>
                    <a:pt x="523" y="0"/>
                  </a:moveTo>
                  <a:cubicBezTo>
                    <a:pt x="514" y="0"/>
                    <a:pt x="506" y="1"/>
                    <a:pt x="497" y="1"/>
                  </a:cubicBezTo>
                  <a:cubicBezTo>
                    <a:pt x="147" y="22"/>
                    <a:pt x="0" y="456"/>
                    <a:pt x="259" y="687"/>
                  </a:cubicBezTo>
                  <a:cubicBezTo>
                    <a:pt x="339" y="759"/>
                    <a:pt x="432" y="790"/>
                    <a:pt x="523" y="790"/>
                  </a:cubicBezTo>
                  <a:cubicBezTo>
                    <a:pt x="734" y="790"/>
                    <a:pt x="932" y="617"/>
                    <a:pt x="917" y="372"/>
                  </a:cubicBezTo>
                  <a:cubicBezTo>
                    <a:pt x="904" y="164"/>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2667223" y="212865"/>
              <a:ext cx="236226" cy="161108"/>
            </a:xfrm>
            <a:custGeom>
              <a:avLst/>
              <a:gdLst/>
              <a:ahLst/>
              <a:cxnLst/>
              <a:rect l="l" t="t" r="r" b="b"/>
              <a:pathLst>
                <a:path w="2192" h="1482" extrusionOk="0">
                  <a:moveTo>
                    <a:pt x="2011" y="1"/>
                  </a:moveTo>
                  <a:cubicBezTo>
                    <a:pt x="1996" y="1"/>
                    <a:pt x="1982" y="4"/>
                    <a:pt x="1968" y="11"/>
                  </a:cubicBezTo>
                  <a:lnTo>
                    <a:pt x="1736" y="137"/>
                  </a:lnTo>
                  <a:lnTo>
                    <a:pt x="1190" y="438"/>
                  </a:lnTo>
                  <a:lnTo>
                    <a:pt x="560" y="781"/>
                  </a:lnTo>
                  <a:lnTo>
                    <a:pt x="287" y="928"/>
                  </a:lnTo>
                  <a:cubicBezTo>
                    <a:pt x="252" y="949"/>
                    <a:pt x="217" y="963"/>
                    <a:pt x="175" y="984"/>
                  </a:cubicBezTo>
                  <a:cubicBezTo>
                    <a:pt x="119" y="1005"/>
                    <a:pt x="70" y="1040"/>
                    <a:pt x="35" y="1089"/>
                  </a:cubicBezTo>
                  <a:cubicBezTo>
                    <a:pt x="0" y="1166"/>
                    <a:pt x="0" y="1250"/>
                    <a:pt x="28" y="1320"/>
                  </a:cubicBezTo>
                  <a:cubicBezTo>
                    <a:pt x="42" y="1369"/>
                    <a:pt x="70" y="1411"/>
                    <a:pt x="112" y="1439"/>
                  </a:cubicBezTo>
                  <a:cubicBezTo>
                    <a:pt x="147" y="1467"/>
                    <a:pt x="182" y="1481"/>
                    <a:pt x="224" y="1481"/>
                  </a:cubicBezTo>
                  <a:cubicBezTo>
                    <a:pt x="252" y="1474"/>
                    <a:pt x="280" y="1446"/>
                    <a:pt x="308" y="1425"/>
                  </a:cubicBezTo>
                  <a:lnTo>
                    <a:pt x="518" y="1313"/>
                  </a:lnTo>
                  <a:lnTo>
                    <a:pt x="938" y="1082"/>
                  </a:lnTo>
                  <a:lnTo>
                    <a:pt x="1708" y="669"/>
                  </a:lnTo>
                  <a:lnTo>
                    <a:pt x="2094" y="452"/>
                  </a:lnTo>
                  <a:cubicBezTo>
                    <a:pt x="2157" y="410"/>
                    <a:pt x="2192" y="333"/>
                    <a:pt x="2185" y="256"/>
                  </a:cubicBezTo>
                  <a:cubicBezTo>
                    <a:pt x="2185" y="118"/>
                    <a:pt x="2097"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2731345" y="327446"/>
              <a:ext cx="166824" cy="168283"/>
            </a:xfrm>
            <a:custGeom>
              <a:avLst/>
              <a:gdLst/>
              <a:ahLst/>
              <a:cxnLst/>
              <a:rect l="l" t="t" r="r" b="b"/>
              <a:pathLst>
                <a:path w="1548" h="1548" extrusionOk="0">
                  <a:moveTo>
                    <a:pt x="770" y="0"/>
                  </a:moveTo>
                  <a:cubicBezTo>
                    <a:pt x="343" y="0"/>
                    <a:pt x="0" y="343"/>
                    <a:pt x="0" y="770"/>
                  </a:cubicBezTo>
                  <a:cubicBezTo>
                    <a:pt x="0" y="1197"/>
                    <a:pt x="343" y="1547"/>
                    <a:pt x="770" y="1547"/>
                  </a:cubicBezTo>
                  <a:cubicBezTo>
                    <a:pt x="1198" y="1547"/>
                    <a:pt x="1548" y="1197"/>
                    <a:pt x="1548" y="770"/>
                  </a:cubicBezTo>
                  <a:cubicBezTo>
                    <a:pt x="1548" y="343"/>
                    <a:pt x="1198" y="0"/>
                    <a:pt x="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2720029" y="328859"/>
              <a:ext cx="175553" cy="150020"/>
            </a:xfrm>
            <a:custGeom>
              <a:avLst/>
              <a:gdLst/>
              <a:ahLst/>
              <a:cxnLst/>
              <a:rect l="l" t="t" r="r" b="b"/>
              <a:pathLst>
                <a:path w="1629" h="1380" extrusionOk="0">
                  <a:moveTo>
                    <a:pt x="914" y="0"/>
                  </a:moveTo>
                  <a:cubicBezTo>
                    <a:pt x="902" y="0"/>
                    <a:pt x="889" y="0"/>
                    <a:pt x="875" y="1"/>
                  </a:cubicBezTo>
                  <a:cubicBezTo>
                    <a:pt x="266" y="43"/>
                    <a:pt x="0" y="799"/>
                    <a:pt x="462"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2784905" y="341035"/>
              <a:ext cx="100547" cy="85663"/>
            </a:xfrm>
            <a:custGeom>
              <a:avLst/>
              <a:gdLst/>
              <a:ahLst/>
              <a:cxnLst/>
              <a:rect l="l" t="t" r="r" b="b"/>
              <a:pathLst>
                <a:path w="933" h="788" extrusionOk="0">
                  <a:moveTo>
                    <a:pt x="524" y="0"/>
                  </a:moveTo>
                  <a:cubicBezTo>
                    <a:pt x="515" y="0"/>
                    <a:pt x="506" y="1"/>
                    <a:pt x="497" y="1"/>
                  </a:cubicBezTo>
                  <a:cubicBezTo>
                    <a:pt x="147" y="15"/>
                    <a:pt x="0" y="456"/>
                    <a:pt x="259" y="687"/>
                  </a:cubicBezTo>
                  <a:cubicBezTo>
                    <a:pt x="339" y="756"/>
                    <a:pt x="431" y="787"/>
                    <a:pt x="521" y="787"/>
                  </a:cubicBezTo>
                  <a:cubicBezTo>
                    <a:pt x="733" y="787"/>
                    <a:pt x="932" y="616"/>
                    <a:pt x="918" y="365"/>
                  </a:cubicBezTo>
                  <a:cubicBezTo>
                    <a:pt x="904" y="157"/>
                    <a:pt x="730" y="0"/>
                    <a:pt x="52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2724556" y="256676"/>
              <a:ext cx="194736" cy="168501"/>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5" y="1549"/>
                    <a:pt x="1807" y="1242"/>
                    <a:pt x="1807" y="777"/>
                  </a:cubicBezTo>
                  <a:cubicBezTo>
                    <a:pt x="1807" y="350"/>
                    <a:pt x="1457" y="0"/>
                    <a:pt x="10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2741152" y="258089"/>
              <a:ext cx="176308" cy="150020"/>
            </a:xfrm>
            <a:custGeom>
              <a:avLst/>
              <a:gdLst/>
              <a:ahLst/>
              <a:cxnLst/>
              <a:rect l="l" t="t" r="r" b="b"/>
              <a:pathLst>
                <a:path w="1636" h="1380" extrusionOk="0">
                  <a:moveTo>
                    <a:pt x="915" y="0"/>
                  </a:moveTo>
                  <a:cubicBezTo>
                    <a:pt x="902" y="0"/>
                    <a:pt x="889" y="0"/>
                    <a:pt x="875" y="1"/>
                  </a:cubicBezTo>
                  <a:cubicBezTo>
                    <a:pt x="266" y="43"/>
                    <a:pt x="0" y="799"/>
                    <a:pt x="462" y="1205"/>
                  </a:cubicBezTo>
                  <a:cubicBezTo>
                    <a:pt x="600" y="1326"/>
                    <a:pt x="760" y="1380"/>
                    <a:pt x="917" y="1380"/>
                  </a:cubicBezTo>
                  <a:cubicBezTo>
                    <a:pt x="1287" y="1380"/>
                    <a:pt x="1635" y="1080"/>
                    <a:pt x="1611" y="652"/>
                  </a:cubicBezTo>
                  <a:cubicBezTo>
                    <a:pt x="1583" y="280"/>
                    <a:pt x="1282"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2805273" y="270264"/>
              <a:ext cx="101301" cy="85990"/>
            </a:xfrm>
            <a:custGeom>
              <a:avLst/>
              <a:gdLst/>
              <a:ahLst/>
              <a:cxnLst/>
              <a:rect l="l" t="t" r="r" b="b"/>
              <a:pathLst>
                <a:path w="940" h="791" extrusionOk="0">
                  <a:moveTo>
                    <a:pt x="530" y="0"/>
                  </a:moveTo>
                  <a:cubicBezTo>
                    <a:pt x="521" y="0"/>
                    <a:pt x="513" y="1"/>
                    <a:pt x="505" y="1"/>
                  </a:cubicBezTo>
                  <a:cubicBezTo>
                    <a:pt x="154" y="22"/>
                    <a:pt x="0" y="456"/>
                    <a:pt x="266" y="687"/>
                  </a:cubicBezTo>
                  <a:cubicBezTo>
                    <a:pt x="346" y="759"/>
                    <a:pt x="439" y="790"/>
                    <a:pt x="530" y="790"/>
                  </a:cubicBezTo>
                  <a:cubicBezTo>
                    <a:pt x="741" y="790"/>
                    <a:pt x="939" y="617"/>
                    <a:pt x="925" y="372"/>
                  </a:cubicBezTo>
                  <a:cubicBezTo>
                    <a:pt x="911" y="164"/>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2615172" y="381475"/>
              <a:ext cx="194736" cy="168827"/>
            </a:xfrm>
            <a:custGeom>
              <a:avLst/>
              <a:gdLst/>
              <a:ahLst/>
              <a:cxnLst/>
              <a:rect l="l" t="t" r="r" b="b"/>
              <a:pathLst>
                <a:path w="1807" h="1553" extrusionOk="0">
                  <a:moveTo>
                    <a:pt x="1036" y="0"/>
                  </a:moveTo>
                  <a:cubicBezTo>
                    <a:pt x="343" y="0"/>
                    <a:pt x="0" y="833"/>
                    <a:pt x="483" y="1323"/>
                  </a:cubicBezTo>
                  <a:cubicBezTo>
                    <a:pt x="642" y="1482"/>
                    <a:pt x="836" y="1552"/>
                    <a:pt x="1026" y="1552"/>
                  </a:cubicBezTo>
                  <a:cubicBezTo>
                    <a:pt x="1425" y="1552"/>
                    <a:pt x="1806" y="1242"/>
                    <a:pt x="1806" y="777"/>
                  </a:cubicBezTo>
                  <a:cubicBezTo>
                    <a:pt x="1806" y="350"/>
                    <a:pt x="1463" y="0"/>
                    <a:pt x="1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2632522" y="383649"/>
              <a:ext cx="175553" cy="149368"/>
            </a:xfrm>
            <a:custGeom>
              <a:avLst/>
              <a:gdLst/>
              <a:ahLst/>
              <a:cxnLst/>
              <a:rect l="l" t="t" r="r" b="b"/>
              <a:pathLst>
                <a:path w="1629" h="1374" extrusionOk="0">
                  <a:moveTo>
                    <a:pt x="908" y="0"/>
                  </a:moveTo>
                  <a:cubicBezTo>
                    <a:pt x="895" y="0"/>
                    <a:pt x="882" y="1"/>
                    <a:pt x="868" y="1"/>
                  </a:cubicBezTo>
                  <a:cubicBezTo>
                    <a:pt x="259" y="36"/>
                    <a:pt x="0" y="792"/>
                    <a:pt x="455" y="1198"/>
                  </a:cubicBezTo>
                  <a:cubicBezTo>
                    <a:pt x="593" y="1319"/>
                    <a:pt x="753" y="1373"/>
                    <a:pt x="910" y="1373"/>
                  </a:cubicBezTo>
                  <a:cubicBezTo>
                    <a:pt x="1280" y="1373"/>
                    <a:pt x="1628" y="1073"/>
                    <a:pt x="1603" y="645"/>
                  </a:cubicBezTo>
                  <a:cubicBezTo>
                    <a:pt x="1576" y="280"/>
                    <a:pt x="1275" y="0"/>
                    <a:pt x="90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2696644" y="395063"/>
              <a:ext cx="100547" cy="85990"/>
            </a:xfrm>
            <a:custGeom>
              <a:avLst/>
              <a:gdLst/>
              <a:ahLst/>
              <a:cxnLst/>
              <a:rect l="l" t="t" r="r" b="b"/>
              <a:pathLst>
                <a:path w="933" h="791" extrusionOk="0">
                  <a:moveTo>
                    <a:pt x="530" y="0"/>
                  </a:moveTo>
                  <a:cubicBezTo>
                    <a:pt x="521" y="0"/>
                    <a:pt x="513" y="1"/>
                    <a:pt x="504" y="1"/>
                  </a:cubicBezTo>
                  <a:cubicBezTo>
                    <a:pt x="147" y="22"/>
                    <a:pt x="0" y="456"/>
                    <a:pt x="266" y="687"/>
                  </a:cubicBezTo>
                  <a:cubicBezTo>
                    <a:pt x="344" y="759"/>
                    <a:pt x="436" y="790"/>
                    <a:pt x="525" y="790"/>
                  </a:cubicBezTo>
                  <a:cubicBezTo>
                    <a:pt x="734" y="790"/>
                    <a:pt x="932" y="617"/>
                    <a:pt x="917" y="372"/>
                  </a:cubicBezTo>
                  <a:cubicBezTo>
                    <a:pt x="904" y="164"/>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2551050" y="520732"/>
              <a:ext cx="166070" cy="168283"/>
            </a:xfrm>
            <a:custGeom>
              <a:avLst/>
              <a:gdLst/>
              <a:ahLst/>
              <a:cxnLst/>
              <a:rect l="l" t="t" r="r" b="b"/>
              <a:pathLst>
                <a:path w="1541" h="1548" extrusionOk="0">
                  <a:moveTo>
                    <a:pt x="770" y="0"/>
                  </a:moveTo>
                  <a:cubicBezTo>
                    <a:pt x="343" y="0"/>
                    <a:pt x="0" y="350"/>
                    <a:pt x="0" y="770"/>
                  </a:cubicBezTo>
                  <a:cubicBezTo>
                    <a:pt x="0" y="1197"/>
                    <a:pt x="343" y="1547"/>
                    <a:pt x="770" y="1547"/>
                  </a:cubicBezTo>
                  <a:cubicBezTo>
                    <a:pt x="1197" y="1547"/>
                    <a:pt x="1540" y="1197"/>
                    <a:pt x="1540" y="770"/>
                  </a:cubicBezTo>
                  <a:cubicBezTo>
                    <a:pt x="1540" y="350"/>
                    <a:pt x="1197"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2539734" y="522798"/>
              <a:ext cx="175553" cy="149476"/>
            </a:xfrm>
            <a:custGeom>
              <a:avLst/>
              <a:gdLst/>
              <a:ahLst/>
              <a:cxnLst/>
              <a:rect l="l" t="t" r="r" b="b"/>
              <a:pathLst>
                <a:path w="1629" h="1375" extrusionOk="0">
                  <a:moveTo>
                    <a:pt x="925" y="0"/>
                  </a:moveTo>
                  <a:cubicBezTo>
                    <a:pt x="909" y="0"/>
                    <a:pt x="892" y="1"/>
                    <a:pt x="875" y="2"/>
                  </a:cubicBezTo>
                  <a:cubicBezTo>
                    <a:pt x="259" y="37"/>
                    <a:pt x="0" y="793"/>
                    <a:pt x="455" y="1199"/>
                  </a:cubicBezTo>
                  <a:cubicBezTo>
                    <a:pt x="593" y="1320"/>
                    <a:pt x="753" y="1374"/>
                    <a:pt x="910" y="1374"/>
                  </a:cubicBezTo>
                  <a:cubicBezTo>
                    <a:pt x="1280" y="1374"/>
                    <a:pt x="1628" y="1074"/>
                    <a:pt x="1603" y="646"/>
                  </a:cubicBezTo>
                  <a:cubicBezTo>
                    <a:pt x="1577" y="285"/>
                    <a:pt x="1281"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2603856" y="534321"/>
              <a:ext cx="100763" cy="85663"/>
            </a:xfrm>
            <a:custGeom>
              <a:avLst/>
              <a:gdLst/>
              <a:ahLst/>
              <a:cxnLst/>
              <a:rect l="l" t="t" r="r" b="b"/>
              <a:pathLst>
                <a:path w="935" h="788" extrusionOk="0">
                  <a:moveTo>
                    <a:pt x="531" y="0"/>
                  </a:moveTo>
                  <a:cubicBezTo>
                    <a:pt x="522" y="0"/>
                    <a:pt x="513" y="1"/>
                    <a:pt x="504" y="1"/>
                  </a:cubicBezTo>
                  <a:cubicBezTo>
                    <a:pt x="154" y="22"/>
                    <a:pt x="0" y="456"/>
                    <a:pt x="266" y="687"/>
                  </a:cubicBezTo>
                  <a:cubicBezTo>
                    <a:pt x="344" y="756"/>
                    <a:pt x="435" y="787"/>
                    <a:pt x="525" y="787"/>
                  </a:cubicBezTo>
                  <a:cubicBezTo>
                    <a:pt x="734" y="787"/>
                    <a:pt x="934" y="618"/>
                    <a:pt x="924" y="372"/>
                  </a:cubicBezTo>
                  <a:cubicBezTo>
                    <a:pt x="911" y="157"/>
                    <a:pt x="736" y="0"/>
                    <a:pt x="53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2462788" y="667599"/>
              <a:ext cx="194736" cy="168066"/>
            </a:xfrm>
            <a:custGeom>
              <a:avLst/>
              <a:gdLst/>
              <a:ahLst/>
              <a:cxnLst/>
              <a:rect l="l" t="t" r="r" b="b"/>
              <a:pathLst>
                <a:path w="1807" h="1546" extrusionOk="0">
                  <a:moveTo>
                    <a:pt x="1049" y="0"/>
                  </a:moveTo>
                  <a:cubicBezTo>
                    <a:pt x="1045" y="0"/>
                    <a:pt x="1041" y="0"/>
                    <a:pt x="1036" y="0"/>
                  </a:cubicBezTo>
                  <a:cubicBezTo>
                    <a:pt x="343" y="0"/>
                    <a:pt x="0" y="833"/>
                    <a:pt x="490" y="1316"/>
                  </a:cubicBezTo>
                  <a:cubicBezTo>
                    <a:pt x="646" y="1475"/>
                    <a:pt x="839" y="1545"/>
                    <a:pt x="1028" y="1545"/>
                  </a:cubicBezTo>
                  <a:cubicBezTo>
                    <a:pt x="1425" y="1545"/>
                    <a:pt x="1806" y="1235"/>
                    <a:pt x="1806" y="770"/>
                  </a:cubicBezTo>
                  <a:cubicBezTo>
                    <a:pt x="1806" y="348"/>
                    <a:pt x="1470" y="0"/>
                    <a:pt x="1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2480139" y="669013"/>
              <a:ext cx="175445" cy="150020"/>
            </a:xfrm>
            <a:custGeom>
              <a:avLst/>
              <a:gdLst/>
              <a:ahLst/>
              <a:cxnLst/>
              <a:rect l="l" t="t" r="r" b="b"/>
              <a:pathLst>
                <a:path w="1628" h="1380" extrusionOk="0">
                  <a:moveTo>
                    <a:pt x="914" y="0"/>
                  </a:moveTo>
                  <a:cubicBezTo>
                    <a:pt x="901" y="0"/>
                    <a:pt x="888" y="1"/>
                    <a:pt x="875" y="1"/>
                  </a:cubicBezTo>
                  <a:cubicBezTo>
                    <a:pt x="259" y="36"/>
                    <a:pt x="0" y="792"/>
                    <a:pt x="455" y="1205"/>
                  </a:cubicBezTo>
                  <a:cubicBezTo>
                    <a:pt x="593" y="1326"/>
                    <a:pt x="753" y="1380"/>
                    <a:pt x="909" y="1380"/>
                  </a:cubicBezTo>
                  <a:cubicBezTo>
                    <a:pt x="1279" y="1380"/>
                    <a:pt x="1628" y="1078"/>
                    <a:pt x="1603" y="645"/>
                  </a:cubicBezTo>
                  <a:cubicBezTo>
                    <a:pt x="1576" y="280"/>
                    <a:pt x="1275"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2544260" y="680427"/>
              <a:ext cx="101086" cy="86207"/>
            </a:xfrm>
            <a:custGeom>
              <a:avLst/>
              <a:gdLst/>
              <a:ahLst/>
              <a:cxnLst/>
              <a:rect l="l" t="t" r="r" b="b"/>
              <a:pathLst>
                <a:path w="938" h="793" extrusionOk="0">
                  <a:moveTo>
                    <a:pt x="530" y="1"/>
                  </a:moveTo>
                  <a:cubicBezTo>
                    <a:pt x="521" y="1"/>
                    <a:pt x="513" y="1"/>
                    <a:pt x="504" y="1"/>
                  </a:cubicBezTo>
                  <a:cubicBezTo>
                    <a:pt x="154" y="22"/>
                    <a:pt x="0" y="463"/>
                    <a:pt x="266" y="694"/>
                  </a:cubicBezTo>
                  <a:cubicBezTo>
                    <a:pt x="345" y="763"/>
                    <a:pt x="436" y="793"/>
                    <a:pt x="525" y="793"/>
                  </a:cubicBezTo>
                  <a:cubicBezTo>
                    <a:pt x="738" y="793"/>
                    <a:pt x="937" y="619"/>
                    <a:pt x="917" y="372"/>
                  </a:cubicBezTo>
                  <a:cubicBezTo>
                    <a:pt x="911" y="164"/>
                    <a:pt x="736"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2479384" y="824359"/>
              <a:ext cx="166824" cy="167522"/>
            </a:xfrm>
            <a:custGeom>
              <a:avLst/>
              <a:gdLst/>
              <a:ahLst/>
              <a:cxnLst/>
              <a:rect l="l" t="t" r="r" b="b"/>
              <a:pathLst>
                <a:path w="1548" h="1541" extrusionOk="0">
                  <a:moveTo>
                    <a:pt x="777" y="0"/>
                  </a:moveTo>
                  <a:cubicBezTo>
                    <a:pt x="350" y="0"/>
                    <a:pt x="0" y="343"/>
                    <a:pt x="0" y="770"/>
                  </a:cubicBezTo>
                  <a:cubicBezTo>
                    <a:pt x="0" y="1198"/>
                    <a:pt x="350" y="1541"/>
                    <a:pt x="777" y="1541"/>
                  </a:cubicBezTo>
                  <a:cubicBezTo>
                    <a:pt x="1197" y="1541"/>
                    <a:pt x="1547" y="1198"/>
                    <a:pt x="1547" y="770"/>
                  </a:cubicBezTo>
                  <a:cubicBezTo>
                    <a:pt x="1547" y="343"/>
                    <a:pt x="1197"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2468069" y="825772"/>
              <a:ext cx="175445" cy="150129"/>
            </a:xfrm>
            <a:custGeom>
              <a:avLst/>
              <a:gdLst/>
              <a:ahLst/>
              <a:cxnLst/>
              <a:rect l="l" t="t" r="r" b="b"/>
              <a:pathLst>
                <a:path w="1628" h="1381" extrusionOk="0">
                  <a:moveTo>
                    <a:pt x="914" y="0"/>
                  </a:moveTo>
                  <a:cubicBezTo>
                    <a:pt x="901" y="0"/>
                    <a:pt x="888" y="1"/>
                    <a:pt x="875" y="1"/>
                  </a:cubicBezTo>
                  <a:cubicBezTo>
                    <a:pt x="259" y="36"/>
                    <a:pt x="0" y="799"/>
                    <a:pt x="455" y="1206"/>
                  </a:cubicBezTo>
                  <a:cubicBezTo>
                    <a:pt x="593" y="1326"/>
                    <a:pt x="753" y="1380"/>
                    <a:pt x="910" y="1380"/>
                  </a:cubicBezTo>
                  <a:cubicBezTo>
                    <a:pt x="1280" y="1380"/>
                    <a:pt x="1628" y="1080"/>
                    <a:pt x="1603"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2532945" y="837187"/>
              <a:ext cx="100547" cy="86207"/>
            </a:xfrm>
            <a:custGeom>
              <a:avLst/>
              <a:gdLst/>
              <a:ahLst/>
              <a:cxnLst/>
              <a:rect l="l" t="t" r="r" b="b"/>
              <a:pathLst>
                <a:path w="933" h="793" extrusionOk="0">
                  <a:moveTo>
                    <a:pt x="530" y="1"/>
                  </a:moveTo>
                  <a:cubicBezTo>
                    <a:pt x="521" y="1"/>
                    <a:pt x="513" y="1"/>
                    <a:pt x="504" y="1"/>
                  </a:cubicBezTo>
                  <a:cubicBezTo>
                    <a:pt x="147" y="22"/>
                    <a:pt x="0" y="456"/>
                    <a:pt x="266" y="694"/>
                  </a:cubicBezTo>
                  <a:cubicBezTo>
                    <a:pt x="343" y="763"/>
                    <a:pt x="432" y="793"/>
                    <a:pt x="521" y="793"/>
                  </a:cubicBezTo>
                  <a:cubicBezTo>
                    <a:pt x="731" y="793"/>
                    <a:pt x="932" y="619"/>
                    <a:pt x="917" y="372"/>
                  </a:cubicBezTo>
                  <a:cubicBezTo>
                    <a:pt x="904" y="164"/>
                    <a:pt x="735"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867886" y="-773787"/>
              <a:ext cx="194736" cy="168501"/>
            </a:xfrm>
            <a:custGeom>
              <a:avLst/>
              <a:gdLst/>
              <a:ahLst/>
              <a:cxnLst/>
              <a:rect l="l" t="t" r="r" b="b"/>
              <a:pathLst>
                <a:path w="1807" h="1550" extrusionOk="0">
                  <a:moveTo>
                    <a:pt x="1037" y="1"/>
                  </a:moveTo>
                  <a:cubicBezTo>
                    <a:pt x="344" y="1"/>
                    <a:pt x="1" y="834"/>
                    <a:pt x="491" y="1324"/>
                  </a:cubicBezTo>
                  <a:cubicBezTo>
                    <a:pt x="646" y="1480"/>
                    <a:pt x="839" y="1550"/>
                    <a:pt x="1028" y="1550"/>
                  </a:cubicBezTo>
                  <a:cubicBezTo>
                    <a:pt x="1425" y="1550"/>
                    <a:pt x="1807" y="1242"/>
                    <a:pt x="1807" y="778"/>
                  </a:cubicBezTo>
                  <a:cubicBezTo>
                    <a:pt x="1807" y="351"/>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2885237" y="-771721"/>
              <a:ext cx="175553" cy="149476"/>
            </a:xfrm>
            <a:custGeom>
              <a:avLst/>
              <a:gdLst/>
              <a:ahLst/>
              <a:cxnLst/>
              <a:rect l="l" t="t" r="r" b="b"/>
              <a:pathLst>
                <a:path w="1629" h="1375" extrusionOk="0">
                  <a:moveTo>
                    <a:pt x="925" y="1"/>
                  </a:moveTo>
                  <a:cubicBezTo>
                    <a:pt x="909" y="1"/>
                    <a:pt x="892" y="1"/>
                    <a:pt x="876" y="3"/>
                  </a:cubicBezTo>
                  <a:cubicBezTo>
                    <a:pt x="260" y="38"/>
                    <a:pt x="1" y="794"/>
                    <a:pt x="456" y="1200"/>
                  </a:cubicBezTo>
                  <a:cubicBezTo>
                    <a:pt x="593" y="1321"/>
                    <a:pt x="754" y="1374"/>
                    <a:pt x="910" y="1374"/>
                  </a:cubicBezTo>
                  <a:cubicBezTo>
                    <a:pt x="1280" y="1374"/>
                    <a:pt x="1628" y="1075"/>
                    <a:pt x="1604" y="647"/>
                  </a:cubicBezTo>
                  <a:cubicBezTo>
                    <a:pt x="1577" y="285"/>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2949359" y="-760198"/>
              <a:ext cx="101301" cy="85990"/>
            </a:xfrm>
            <a:custGeom>
              <a:avLst/>
              <a:gdLst/>
              <a:ahLst/>
              <a:cxnLst/>
              <a:rect l="l" t="t" r="r" b="b"/>
              <a:pathLst>
                <a:path w="940" h="791" extrusionOk="0">
                  <a:moveTo>
                    <a:pt x="531" y="1"/>
                  </a:moveTo>
                  <a:cubicBezTo>
                    <a:pt x="522" y="1"/>
                    <a:pt x="513" y="1"/>
                    <a:pt x="505" y="2"/>
                  </a:cubicBezTo>
                  <a:cubicBezTo>
                    <a:pt x="148" y="23"/>
                    <a:pt x="1" y="457"/>
                    <a:pt x="267" y="688"/>
                  </a:cubicBezTo>
                  <a:cubicBezTo>
                    <a:pt x="344" y="759"/>
                    <a:pt x="436" y="791"/>
                    <a:pt x="527" y="791"/>
                  </a:cubicBezTo>
                  <a:cubicBezTo>
                    <a:pt x="738" y="791"/>
                    <a:pt x="939" y="618"/>
                    <a:pt x="925" y="373"/>
                  </a:cubicBezTo>
                  <a:cubicBezTo>
                    <a:pt x="911" y="158"/>
                    <a:pt x="737" y="1"/>
                    <a:pt x="5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37"/>
          <p:cNvGrpSpPr/>
          <p:nvPr/>
        </p:nvGrpSpPr>
        <p:grpSpPr>
          <a:xfrm>
            <a:off x="5592978" y="1133801"/>
            <a:ext cx="536436" cy="731482"/>
            <a:chOff x="1436751" y="418512"/>
            <a:chExt cx="801489" cy="1107803"/>
          </a:xfrm>
        </p:grpSpPr>
        <p:sp>
          <p:nvSpPr>
            <p:cNvPr id="862" name="Google Shape;862;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721239" y="1022380"/>
              <a:ext cx="117212" cy="132059"/>
            </a:xfrm>
            <a:custGeom>
              <a:avLst/>
              <a:gdLst/>
              <a:ahLst/>
              <a:cxnLst/>
              <a:rect l="l" t="t" r="r" b="b"/>
              <a:pathLst>
                <a:path w="981" h="1114" extrusionOk="0">
                  <a:moveTo>
                    <a:pt x="469" y="1"/>
                  </a:moveTo>
                  <a:lnTo>
                    <a:pt x="0" y="820"/>
                  </a:lnTo>
                  <a:lnTo>
                    <a:pt x="504" y="1114"/>
                  </a:lnTo>
                  <a:lnTo>
                    <a:pt x="980" y="288"/>
                  </a:lnTo>
                  <a:cubicBezTo>
                    <a:pt x="882" y="267"/>
                    <a:pt x="791" y="232"/>
                    <a:pt x="700" y="183"/>
                  </a:cubicBezTo>
                  <a:cubicBezTo>
                    <a:pt x="616" y="134"/>
                    <a:pt x="539" y="78"/>
                    <a:pt x="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485261" y="1103702"/>
              <a:ext cx="324753" cy="422613"/>
            </a:xfrm>
            <a:custGeom>
              <a:avLst/>
              <a:gdLst/>
              <a:ahLst/>
              <a:cxnLst/>
              <a:rect l="l" t="t" r="r" b="b"/>
              <a:pathLst>
                <a:path w="2718" h="3565" extrusionOk="0">
                  <a:moveTo>
                    <a:pt x="1730" y="1"/>
                  </a:moveTo>
                  <a:lnTo>
                    <a:pt x="1" y="3004"/>
                  </a:lnTo>
                  <a:lnTo>
                    <a:pt x="988" y="3564"/>
                  </a:lnTo>
                  <a:lnTo>
                    <a:pt x="2717" y="561"/>
                  </a:lnTo>
                  <a:lnTo>
                    <a:pt x="2479" y="428"/>
                  </a:lnTo>
                  <a:lnTo>
                    <a:pt x="1975" y="141"/>
                  </a:lnTo>
                  <a:lnTo>
                    <a:pt x="17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7"/>
            <p:cNvSpPr/>
            <p:nvPr/>
          </p:nvSpPr>
          <p:spPr>
            <a:xfrm>
              <a:off x="1436751" y="1075488"/>
              <a:ext cx="255334" cy="384441"/>
            </a:xfrm>
            <a:custGeom>
              <a:avLst/>
              <a:gdLst/>
              <a:ahLst/>
              <a:cxnLst/>
              <a:rect l="l" t="t" r="r" b="b"/>
              <a:pathLst>
                <a:path w="2137" h="3243" extrusionOk="0">
                  <a:moveTo>
                    <a:pt x="1737" y="1"/>
                  </a:moveTo>
                  <a:lnTo>
                    <a:pt x="1" y="3004"/>
                  </a:lnTo>
                  <a:lnTo>
                    <a:pt x="407" y="3242"/>
                  </a:lnTo>
                  <a:lnTo>
                    <a:pt x="2136" y="239"/>
                  </a:lnTo>
                  <a:lnTo>
                    <a:pt x="17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7"/>
            <p:cNvSpPr/>
            <p:nvPr/>
          </p:nvSpPr>
          <p:spPr>
            <a:xfrm>
              <a:off x="1663529" y="553535"/>
              <a:ext cx="192486" cy="490539"/>
            </a:xfrm>
            <a:custGeom>
              <a:avLst/>
              <a:gdLst/>
              <a:ahLst/>
              <a:cxnLst/>
              <a:rect l="l" t="t" r="r" b="b"/>
              <a:pathLst>
                <a:path w="1611" h="4138" extrusionOk="0">
                  <a:moveTo>
                    <a:pt x="1211" y="1"/>
                  </a:moveTo>
                  <a:cubicBezTo>
                    <a:pt x="1043" y="204"/>
                    <a:pt x="896" y="414"/>
                    <a:pt x="770" y="638"/>
                  </a:cubicBezTo>
                  <a:cubicBezTo>
                    <a:pt x="70" y="1849"/>
                    <a:pt x="0" y="3144"/>
                    <a:pt x="553" y="3725"/>
                  </a:cubicBezTo>
                  <a:cubicBezTo>
                    <a:pt x="616" y="3795"/>
                    <a:pt x="693" y="3851"/>
                    <a:pt x="770" y="3900"/>
                  </a:cubicBezTo>
                  <a:lnTo>
                    <a:pt x="1173" y="4136"/>
                  </a:lnTo>
                  <a:lnTo>
                    <a:pt x="1173" y="4136"/>
                  </a:lnTo>
                  <a:cubicBezTo>
                    <a:pt x="1091" y="4088"/>
                    <a:pt x="1021" y="4025"/>
                    <a:pt x="952" y="3963"/>
                  </a:cubicBezTo>
                  <a:cubicBezTo>
                    <a:pt x="406" y="3375"/>
                    <a:pt x="476" y="2080"/>
                    <a:pt x="1176" y="876"/>
                  </a:cubicBezTo>
                  <a:cubicBezTo>
                    <a:pt x="1302" y="652"/>
                    <a:pt x="1449" y="435"/>
                    <a:pt x="1610" y="232"/>
                  </a:cubicBezTo>
                  <a:lnTo>
                    <a:pt x="1211" y="1"/>
                  </a:lnTo>
                  <a:close/>
                  <a:moveTo>
                    <a:pt x="1173" y="4136"/>
                  </a:moveTo>
                  <a:cubicBezTo>
                    <a:pt x="1174" y="4137"/>
                    <a:pt x="1175" y="4137"/>
                    <a:pt x="1176" y="4138"/>
                  </a:cubicBezTo>
                  <a:lnTo>
                    <a:pt x="1173" y="41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1808222" y="422424"/>
              <a:ext cx="238487" cy="158613"/>
            </a:xfrm>
            <a:custGeom>
              <a:avLst/>
              <a:gdLst/>
              <a:ahLst/>
              <a:cxnLst/>
              <a:rect l="l" t="t" r="r" b="b"/>
              <a:pathLst>
                <a:path w="1996" h="1338" extrusionOk="0">
                  <a:moveTo>
                    <a:pt x="1596" y="1"/>
                  </a:moveTo>
                  <a:cubicBezTo>
                    <a:pt x="1379" y="50"/>
                    <a:pt x="1169" y="134"/>
                    <a:pt x="980" y="246"/>
                  </a:cubicBezTo>
                  <a:cubicBezTo>
                    <a:pt x="609" y="470"/>
                    <a:pt x="273" y="764"/>
                    <a:pt x="0" y="1107"/>
                  </a:cubicBezTo>
                  <a:lnTo>
                    <a:pt x="406" y="1338"/>
                  </a:lnTo>
                  <a:cubicBezTo>
                    <a:pt x="679" y="995"/>
                    <a:pt x="1008" y="708"/>
                    <a:pt x="1386" y="484"/>
                  </a:cubicBezTo>
                  <a:cubicBezTo>
                    <a:pt x="1575" y="365"/>
                    <a:pt x="1778" y="288"/>
                    <a:pt x="1995" y="239"/>
                  </a:cubicBezTo>
                  <a:lnTo>
                    <a:pt x="1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1998916" y="418512"/>
              <a:ext cx="144813" cy="43862"/>
            </a:xfrm>
            <a:custGeom>
              <a:avLst/>
              <a:gdLst/>
              <a:ahLst/>
              <a:cxnLst/>
              <a:rect l="l" t="t" r="r" b="b"/>
              <a:pathLst>
                <a:path w="1212" h="370" extrusionOk="0">
                  <a:moveTo>
                    <a:pt x="267" y="0"/>
                  </a:moveTo>
                  <a:cubicBezTo>
                    <a:pt x="178" y="0"/>
                    <a:pt x="88" y="11"/>
                    <a:pt x="0" y="34"/>
                  </a:cubicBezTo>
                  <a:lnTo>
                    <a:pt x="406" y="272"/>
                  </a:lnTo>
                  <a:cubicBezTo>
                    <a:pt x="496" y="248"/>
                    <a:pt x="589" y="236"/>
                    <a:pt x="682" y="236"/>
                  </a:cubicBezTo>
                  <a:cubicBezTo>
                    <a:pt x="865" y="236"/>
                    <a:pt x="1049" y="281"/>
                    <a:pt x="1211" y="370"/>
                  </a:cubicBezTo>
                  <a:lnTo>
                    <a:pt x="805" y="139"/>
                  </a:lnTo>
                  <a:cubicBezTo>
                    <a:pt x="639" y="48"/>
                    <a:pt x="454"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1712039" y="446607"/>
              <a:ext cx="526201" cy="613826"/>
            </a:xfrm>
            <a:custGeom>
              <a:avLst/>
              <a:gdLst/>
              <a:ahLst/>
              <a:cxnLst/>
              <a:rect l="l" t="t" r="r" b="b"/>
              <a:pathLst>
                <a:path w="4404" h="5178" extrusionOk="0">
                  <a:moveTo>
                    <a:pt x="2876" y="618"/>
                  </a:moveTo>
                  <a:cubicBezTo>
                    <a:pt x="3020" y="618"/>
                    <a:pt x="3156" y="651"/>
                    <a:pt x="3276" y="721"/>
                  </a:cubicBezTo>
                  <a:cubicBezTo>
                    <a:pt x="3878" y="1057"/>
                    <a:pt x="3878" y="2177"/>
                    <a:pt x="3283" y="3206"/>
                  </a:cubicBezTo>
                  <a:cubicBezTo>
                    <a:pt x="3024" y="3675"/>
                    <a:pt x="2653" y="4067"/>
                    <a:pt x="2205" y="4347"/>
                  </a:cubicBezTo>
                  <a:cubicBezTo>
                    <a:pt x="1964" y="4483"/>
                    <a:pt x="1725" y="4557"/>
                    <a:pt x="1508" y="4557"/>
                  </a:cubicBezTo>
                  <a:cubicBezTo>
                    <a:pt x="1367" y="4557"/>
                    <a:pt x="1236" y="4525"/>
                    <a:pt x="1120" y="4459"/>
                  </a:cubicBezTo>
                  <a:cubicBezTo>
                    <a:pt x="518" y="4116"/>
                    <a:pt x="511" y="2996"/>
                    <a:pt x="1113" y="1967"/>
                  </a:cubicBezTo>
                  <a:cubicBezTo>
                    <a:pt x="1365" y="1498"/>
                    <a:pt x="1736" y="1106"/>
                    <a:pt x="2191" y="826"/>
                  </a:cubicBezTo>
                  <a:cubicBezTo>
                    <a:pt x="2426" y="691"/>
                    <a:pt x="2661" y="618"/>
                    <a:pt x="2876" y="618"/>
                  </a:cubicBezTo>
                  <a:close/>
                  <a:moveTo>
                    <a:pt x="3093" y="1"/>
                  </a:moveTo>
                  <a:cubicBezTo>
                    <a:pt x="2809" y="1"/>
                    <a:pt x="2499" y="98"/>
                    <a:pt x="2191" y="280"/>
                  </a:cubicBezTo>
                  <a:cubicBezTo>
                    <a:pt x="1673" y="574"/>
                    <a:pt x="1162" y="1099"/>
                    <a:pt x="770" y="1778"/>
                  </a:cubicBezTo>
                  <a:cubicBezTo>
                    <a:pt x="70" y="2982"/>
                    <a:pt x="0" y="4277"/>
                    <a:pt x="546" y="4858"/>
                  </a:cubicBezTo>
                  <a:cubicBezTo>
                    <a:pt x="616" y="4935"/>
                    <a:pt x="693" y="4991"/>
                    <a:pt x="777" y="5040"/>
                  </a:cubicBezTo>
                  <a:cubicBezTo>
                    <a:pt x="868" y="5089"/>
                    <a:pt x="959" y="5124"/>
                    <a:pt x="1050" y="5152"/>
                  </a:cubicBezTo>
                  <a:cubicBezTo>
                    <a:pt x="1129" y="5169"/>
                    <a:pt x="1211" y="5178"/>
                    <a:pt x="1295" y="5178"/>
                  </a:cubicBezTo>
                  <a:cubicBezTo>
                    <a:pt x="1581" y="5178"/>
                    <a:pt x="1891" y="5079"/>
                    <a:pt x="2205" y="4900"/>
                  </a:cubicBezTo>
                  <a:cubicBezTo>
                    <a:pt x="2716" y="4606"/>
                    <a:pt x="3234" y="4081"/>
                    <a:pt x="3626" y="3402"/>
                  </a:cubicBezTo>
                  <a:cubicBezTo>
                    <a:pt x="4403" y="2044"/>
                    <a:pt x="4403" y="581"/>
                    <a:pt x="3612" y="133"/>
                  </a:cubicBezTo>
                  <a:cubicBezTo>
                    <a:pt x="3456" y="44"/>
                    <a:pt x="328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1773094" y="519750"/>
              <a:ext cx="402417" cy="467067"/>
            </a:xfrm>
            <a:custGeom>
              <a:avLst/>
              <a:gdLst/>
              <a:ahLst/>
              <a:cxnLst/>
              <a:rect l="l" t="t" r="r" b="b"/>
              <a:pathLst>
                <a:path w="3368" h="3940" extrusionOk="0">
                  <a:moveTo>
                    <a:pt x="2368" y="1"/>
                  </a:moveTo>
                  <a:cubicBezTo>
                    <a:pt x="2153" y="1"/>
                    <a:pt x="1915" y="74"/>
                    <a:pt x="1680" y="209"/>
                  </a:cubicBezTo>
                  <a:cubicBezTo>
                    <a:pt x="1225" y="489"/>
                    <a:pt x="854" y="881"/>
                    <a:pt x="602" y="1350"/>
                  </a:cubicBezTo>
                  <a:cubicBezTo>
                    <a:pt x="0" y="2379"/>
                    <a:pt x="7" y="3499"/>
                    <a:pt x="609" y="3842"/>
                  </a:cubicBezTo>
                  <a:cubicBezTo>
                    <a:pt x="725" y="3908"/>
                    <a:pt x="856" y="3940"/>
                    <a:pt x="997" y="3940"/>
                  </a:cubicBezTo>
                  <a:cubicBezTo>
                    <a:pt x="1214" y="3940"/>
                    <a:pt x="1453" y="3866"/>
                    <a:pt x="1694" y="3730"/>
                  </a:cubicBezTo>
                  <a:cubicBezTo>
                    <a:pt x="2142" y="3450"/>
                    <a:pt x="2513" y="3058"/>
                    <a:pt x="2772" y="2589"/>
                  </a:cubicBezTo>
                  <a:cubicBezTo>
                    <a:pt x="3367" y="1560"/>
                    <a:pt x="3367" y="440"/>
                    <a:pt x="2765" y="104"/>
                  </a:cubicBezTo>
                  <a:cubicBezTo>
                    <a:pt x="2647" y="34"/>
                    <a:pt x="2513" y="1"/>
                    <a:pt x="2368"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37"/>
          <p:cNvGrpSpPr/>
          <p:nvPr/>
        </p:nvGrpSpPr>
        <p:grpSpPr>
          <a:xfrm>
            <a:off x="7913920" y="728407"/>
            <a:ext cx="640083" cy="405384"/>
            <a:chOff x="4747600" y="388750"/>
            <a:chExt cx="129375" cy="84725"/>
          </a:xfrm>
        </p:grpSpPr>
        <p:sp>
          <p:nvSpPr>
            <p:cNvPr id="873" name="Google Shape;873;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7"/>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7"/>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37"/>
          <p:cNvGrpSpPr/>
          <p:nvPr/>
        </p:nvGrpSpPr>
        <p:grpSpPr>
          <a:xfrm flipH="1">
            <a:off x="5336032" y="807953"/>
            <a:ext cx="291903" cy="325838"/>
            <a:chOff x="4798525" y="405375"/>
            <a:chExt cx="59000" cy="68100"/>
          </a:xfrm>
        </p:grpSpPr>
        <p:sp>
          <p:nvSpPr>
            <p:cNvPr id="882" name="Google Shape;882;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7"/>
          <p:cNvGrpSpPr/>
          <p:nvPr/>
        </p:nvGrpSpPr>
        <p:grpSpPr>
          <a:xfrm flipH="1">
            <a:off x="8417533" y="1760259"/>
            <a:ext cx="263331" cy="267225"/>
            <a:chOff x="4747600" y="411500"/>
            <a:chExt cx="53225" cy="55850"/>
          </a:xfrm>
        </p:grpSpPr>
        <p:sp>
          <p:nvSpPr>
            <p:cNvPr id="886" name="Google Shape;88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525259" y="697853"/>
            <a:ext cx="3196882" cy="430887"/>
          </a:xfrm>
          <a:prstGeom prst="rect">
            <a:avLst/>
          </a:prstGeom>
          <a:noFill/>
        </p:spPr>
        <p:txBody>
          <a:bodyPr wrap="square" rtlCol="0">
            <a:spAutoFit/>
          </a:bodyPr>
          <a:lstStyle/>
          <a:p>
            <a:r>
              <a:rPr lang="vi-VN" sz="2200" b="1" smtClean="0">
                <a:solidFill>
                  <a:schemeClr val="accent2"/>
                </a:solidFill>
              </a:rPr>
              <a:t>► </a:t>
            </a:r>
            <a:r>
              <a:rPr lang="en-US" sz="2200" b="1" smtClean="0">
                <a:solidFill>
                  <a:schemeClr val="accent2"/>
                </a:solidFill>
              </a:rPr>
              <a:t>Cơ sở thế bào học</a:t>
            </a:r>
            <a:r>
              <a:rPr lang="vi-VN" sz="2200" b="1" smtClean="0">
                <a:solidFill>
                  <a:schemeClr val="accent2"/>
                </a:solidFill>
              </a:rPr>
              <a:t>:</a:t>
            </a:r>
            <a:endParaRPr lang="en-US" sz="2200" b="1">
              <a:solidFill>
                <a:schemeClr val="accent2"/>
              </a:solidFill>
            </a:endParaRPr>
          </a:p>
        </p:txBody>
      </p:sp>
      <p:sp>
        <p:nvSpPr>
          <p:cNvPr id="2" name="Rectangle 1"/>
          <p:cNvSpPr/>
          <p:nvPr/>
        </p:nvSpPr>
        <p:spPr>
          <a:xfrm>
            <a:off x="536348" y="1309388"/>
            <a:ext cx="4510987" cy="332398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latin typeface="+mn-lt"/>
                <a:ea typeface="Calibri" panose="020F0502020204030204" pitchFamily="34" charset="0"/>
              </a:rPr>
              <a:t>Hai allele quy định một tính trạng nằm trên cặp nhiễm sắc thể tương đồng phân li trong quá trình giảm phân tạo giao tử. </a:t>
            </a:r>
            <a:endParaRPr lang="en-US" sz="20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2000" smtClean="0">
                <a:latin typeface="+mn-lt"/>
                <a:ea typeface="Calibri" panose="020F0502020204030204" pitchFamily="34" charset="0"/>
              </a:rPr>
              <a:t>Qua </a:t>
            </a:r>
            <a:r>
              <a:rPr lang="vi-VN" sz="2000">
                <a:latin typeface="+mn-lt"/>
                <a:ea typeface="Calibri" panose="020F0502020204030204" pitchFamily="34" charset="0"/>
              </a:rPr>
              <a:t>quá trình thụ tinh, các giao tử kết hợp ngẫu nhiên hình thành các tổ hợp lai.</a:t>
            </a:r>
            <a:endParaRPr lang="en-US" sz="200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4161988" y="2470933"/>
            <a:ext cx="4419275" cy="1881990"/>
          </a:xfrm>
          <a:prstGeom prst="rect">
            <a:avLst/>
          </a:prstGeom>
        </p:spPr>
        <p:txBody>
          <a:bodyPr wrap="square">
            <a:spAutoFit/>
          </a:bodyPr>
          <a:lstStyle/>
          <a:p>
            <a:pPr algn="just">
              <a:lnSpc>
                <a:spcPct val="150000"/>
              </a:lnSpc>
            </a:pPr>
            <a:r>
              <a:rPr lang="vi-VN" sz="2000"/>
              <a:t>Hai nhân tố di truyền quy định một tính trạng phân li nhau (tách rời) trong quá trình hình thành giao tử và đi về các giao tử khác nhau.</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161988" y="1095956"/>
            <a:ext cx="4647084" cy="1063498"/>
            <a:chOff x="4161988" y="852201"/>
            <a:chExt cx="4647084" cy="1063498"/>
          </a:xfrm>
        </p:grpSpPr>
        <p:grpSp>
          <p:nvGrpSpPr>
            <p:cNvPr id="3" name="Group 2"/>
            <p:cNvGrpSpPr/>
            <p:nvPr/>
          </p:nvGrpSpPr>
          <p:grpSpPr>
            <a:xfrm>
              <a:off x="4161988" y="1317489"/>
              <a:ext cx="4334740" cy="598210"/>
              <a:chOff x="4161988" y="595902"/>
              <a:chExt cx="4334740" cy="598210"/>
            </a:xfrm>
          </p:grpSpPr>
          <p:sp>
            <p:nvSpPr>
              <p:cNvPr id="2" name="Rounded Rectangle 1"/>
              <p:cNvSpPr/>
              <p:nvPr/>
            </p:nvSpPr>
            <p:spPr>
              <a:xfrm>
                <a:off x="4161988" y="595902"/>
                <a:ext cx="4334740"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61988" y="606066"/>
                <a:ext cx="4316532" cy="553998"/>
              </a:xfrm>
              <a:prstGeom prst="rect">
                <a:avLst/>
              </a:prstGeom>
              <a:noFill/>
            </p:spPr>
            <p:txBody>
              <a:bodyPr wrap="square" rtlCol="0">
                <a:spAutoFit/>
              </a:bodyPr>
              <a:lstStyle/>
              <a:p>
                <a:pPr algn="ctr">
                  <a:lnSpc>
                    <a:spcPct val="150000"/>
                  </a:lnSpc>
                  <a:buClr>
                    <a:schemeClr val="accent2"/>
                  </a:buClr>
                </a:pP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Nội </a:t>
                </a:r>
                <a:r>
                  <a:rPr lang="vi-VN" sz="2000" b="1">
                    <a:solidFill>
                      <a:srgbClr val="D1321D"/>
                    </a:solidFill>
                    <a:latin typeface="Arial" panose="020B0604020202020204" pitchFamily="34" charset="0"/>
                    <a:ea typeface="Calibri" panose="020F0502020204030204" pitchFamily="34" charset="0"/>
                    <a:cs typeface="Arial" panose="020B0604020202020204" pitchFamily="34" charset="0"/>
                  </a:rPr>
                  <a:t>dung quy luật phân </a:t>
                </a: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li</a:t>
                </a:r>
                <a:endParaRPr lang="en-US" sz="20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extLst>
      <p:ext uri="{BB962C8B-B14F-4D97-AF65-F5344CB8AC3E}">
        <p14:creationId xmlns:p14="http://schemas.microsoft.com/office/powerpoint/2010/main" val="6999527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950955" y="378390"/>
            <a:ext cx="7271371" cy="1015663"/>
            <a:chOff x="714446" y="274218"/>
            <a:chExt cx="7271371" cy="1015663"/>
          </a:xfrm>
        </p:grpSpPr>
        <p:sp>
          <p:nvSpPr>
            <p:cNvPr id="10" name="Rectangle 9"/>
            <p:cNvSpPr/>
            <p:nvPr/>
          </p:nvSpPr>
          <p:spPr>
            <a:xfrm>
              <a:off x="1558975" y="274218"/>
              <a:ext cx="6426842" cy="1015663"/>
            </a:xfrm>
            <a:prstGeom prst="rect">
              <a:avLst/>
            </a:prstGeom>
          </p:spPr>
          <p:txBody>
            <a:bodyPr wrap="square">
              <a:spAutoFit/>
            </a:bodyPr>
            <a:lstStyle/>
            <a:p>
              <a:pPr algn="just">
                <a:lnSpc>
                  <a:spcPct val="150000"/>
                </a:lnSpc>
              </a:pPr>
              <a:r>
                <a:rPr lang="en-US" sz="2000" i="1">
                  <a:solidFill>
                    <a:srgbClr val="002060"/>
                  </a:solidFill>
                </a:rPr>
                <a:t>Q</a:t>
              </a:r>
              <a:r>
                <a:rPr lang="vi-VN" sz="2000" i="1" smtClean="0">
                  <a:solidFill>
                    <a:srgbClr val="002060"/>
                  </a:solidFill>
                </a:rPr>
                <a:t>uan </a:t>
              </a:r>
              <a:r>
                <a:rPr lang="vi-VN" sz="2000" i="1">
                  <a:solidFill>
                    <a:srgbClr val="002060"/>
                  </a:solidFill>
                </a:rPr>
                <a:t>sát </a:t>
              </a:r>
              <a:r>
                <a:rPr lang="vi-VN" sz="2000" i="1">
                  <a:solidFill>
                    <a:srgbClr val="002060"/>
                  </a:solidFill>
                </a:rPr>
                <a:t>hình </a:t>
              </a:r>
              <a:r>
                <a:rPr lang="vi-VN" sz="2000" i="1" smtClean="0">
                  <a:solidFill>
                    <a:srgbClr val="002060"/>
                  </a:solidFill>
                </a:rPr>
                <a:t>38.4</a:t>
              </a:r>
              <a:r>
                <a:rPr lang="en-US" sz="2000" i="1" smtClean="0">
                  <a:solidFill>
                    <a:srgbClr val="002060"/>
                  </a:solidFill>
                </a:rPr>
                <a:t> k</a:t>
              </a:r>
              <a:r>
                <a:rPr lang="vi-VN" sz="2000" i="1" smtClean="0">
                  <a:solidFill>
                    <a:srgbClr val="002060"/>
                  </a:solidFill>
                </a:rPr>
                <a:t>ết </a:t>
              </a:r>
              <a:r>
                <a:rPr lang="vi-VN" sz="2000" i="1">
                  <a:solidFill>
                    <a:srgbClr val="002060"/>
                  </a:solidFill>
                </a:rPr>
                <a:t>hợp video, thảo luận </a:t>
              </a:r>
              <a:r>
                <a:rPr lang="vi-VN" sz="2000" i="1">
                  <a:solidFill>
                    <a:srgbClr val="002060"/>
                  </a:solidFill>
                </a:rPr>
                <a:t>cặp </a:t>
              </a:r>
              <a:r>
                <a:rPr lang="vi-VN" sz="2000" i="1" smtClean="0">
                  <a:solidFill>
                    <a:srgbClr val="002060"/>
                  </a:solidFill>
                </a:rPr>
                <a:t>đôi</a:t>
              </a:r>
              <a:r>
                <a:rPr lang="en-US" sz="2000" i="1" smtClean="0">
                  <a:solidFill>
                    <a:srgbClr val="002060"/>
                  </a:solidFill>
                </a:rPr>
                <a:t> và</a:t>
              </a:r>
              <a:r>
                <a:rPr lang="vi-VN" sz="2000" i="1" smtClean="0">
                  <a:solidFill>
                    <a:srgbClr val="002060"/>
                  </a:solidFill>
                </a:rPr>
                <a:t> </a:t>
              </a:r>
              <a:r>
                <a:rPr lang="vi-VN" sz="2000" i="1">
                  <a:solidFill>
                    <a:srgbClr val="002060"/>
                  </a:solidFill>
                </a:rPr>
                <a:t>trả lời </a:t>
              </a:r>
              <a:r>
                <a:rPr lang="vi-VN" sz="2000" i="1">
                  <a:solidFill>
                    <a:srgbClr val="002060"/>
                  </a:solidFill>
                </a:rPr>
                <a:t>câu </a:t>
              </a:r>
              <a:r>
                <a:rPr lang="vi-VN" sz="2000" i="1" smtClean="0">
                  <a:solidFill>
                    <a:srgbClr val="002060"/>
                  </a:solidFill>
                </a:rPr>
                <a:t>hỏi:</a:t>
              </a:r>
              <a:endParaRPr lang="en-US" sz="2000" i="1">
                <a:solidFill>
                  <a:srgbClr val="002060"/>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46" y="409117"/>
              <a:ext cx="814049" cy="745867"/>
            </a:xfrm>
            <a:prstGeom prst="rect">
              <a:avLst/>
            </a:prstGeom>
          </p:spPr>
        </p:pic>
      </p:grpSp>
      <p:pic>
        <p:nvPicPr>
          <p:cNvPr id="2" name="Picture 1"/>
          <p:cNvPicPr>
            <a:picLocks noChangeAspect="1"/>
          </p:cNvPicPr>
          <p:nvPr/>
        </p:nvPicPr>
        <p:blipFill>
          <a:blip r:embed="rId5"/>
          <a:stretch>
            <a:fillRect/>
          </a:stretch>
        </p:blipFill>
        <p:spPr>
          <a:xfrm>
            <a:off x="373427" y="1556613"/>
            <a:ext cx="4157933" cy="2677304"/>
          </a:xfrm>
          <a:prstGeom prst="rect">
            <a:avLst/>
          </a:prstGeom>
        </p:spPr>
      </p:pic>
      <p:pic>
        <p:nvPicPr>
          <p:cNvPr id="11" name="y2mate.com - KHTN 9 SINH HỌC 9 12 DI TRUYỀN HỌC MENDEN  LAI MỘT CẶP TÍNH TRẠNG bài học thú vị của Trạ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3120" y="2197105"/>
            <a:ext cx="4154154" cy="2596660"/>
          </a:xfrm>
          <a:prstGeom prst="rect">
            <a:avLst/>
          </a:prstGeom>
        </p:spPr>
      </p:pic>
    </p:spTree>
    <p:extLst>
      <p:ext uri="{BB962C8B-B14F-4D97-AF65-F5344CB8AC3E}">
        <p14:creationId xmlns:p14="http://schemas.microsoft.com/office/powerpoint/2010/main" val="94162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61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43436" y="1024924"/>
            <a:ext cx="5205174" cy="2876516"/>
          </a:xfrm>
          <a:prstGeom prst="roundRect">
            <a:avLst>
              <a:gd name="adj" fmla="val 10218"/>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25767" y="668268"/>
            <a:ext cx="3149834" cy="713311"/>
          </a:xfrm>
          <a:prstGeom prst="roundRect">
            <a:avLst/>
          </a:prstGeom>
          <a:solidFill>
            <a:schemeClr val="accent4"/>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smtClean="0">
                <a:solidFill>
                  <a:schemeClr val="accent6"/>
                </a:solidFill>
                <a:latin typeface="Arial" panose="020B0604020202020204" pitchFamily="34" charset="0"/>
                <a:cs typeface="Arial" panose="020B0604020202020204" pitchFamily="34" charset="0"/>
              </a:rPr>
              <a:t>Quan sát Hình 38.4</a:t>
            </a:r>
            <a:endParaRPr lang="en-US" sz="2200">
              <a:solidFill>
                <a:schemeClr val="accent6"/>
              </a:solidFill>
              <a:latin typeface="Arial" panose="020B0604020202020204" pitchFamily="34" charset="0"/>
              <a:cs typeface="Arial" panose="020B0604020202020204" pitchFamily="34" charset="0"/>
            </a:endParaRPr>
          </a:p>
        </p:txBody>
      </p:sp>
      <p:sp>
        <p:nvSpPr>
          <p:cNvPr id="9" name="Rectangle 8"/>
          <p:cNvSpPr/>
          <p:nvPr/>
        </p:nvSpPr>
        <p:spPr>
          <a:xfrm>
            <a:off x="3582087" y="1672013"/>
            <a:ext cx="4927871" cy="1938992"/>
          </a:xfrm>
          <a:prstGeom prst="rect">
            <a:avLst/>
          </a:prstGeom>
        </p:spPr>
        <p:txBody>
          <a:bodyPr wrap="square">
            <a:spAutoFit/>
          </a:bodyPr>
          <a:lstStyle/>
          <a:p>
            <a:pPr algn="just">
              <a:lnSpc>
                <a:spcPct val="150000"/>
              </a:lnSpc>
            </a:pPr>
            <a:r>
              <a:rPr lang="vi-VN" sz="2000"/>
              <a:t>a) Nêu kết quả phép lai 1 và 2. Giải thích.</a:t>
            </a:r>
            <a:endParaRPr lang="en-US" sz="2000"/>
          </a:p>
          <a:p>
            <a:pPr algn="just">
              <a:lnSpc>
                <a:spcPct val="150000"/>
              </a:lnSpc>
            </a:pPr>
            <a:r>
              <a:rPr lang="vi-VN" sz="2000"/>
              <a:t>b) Xác định kiểu gene của mỗi cây hoa tím ở thế hệ P và F</a:t>
            </a:r>
            <a:r>
              <a:rPr lang="vi-VN" sz="2000" baseline="-25000"/>
              <a:t>1</a:t>
            </a:r>
            <a:r>
              <a:rPr lang="vi-VN" sz="2000"/>
              <a:t> trong hình 38.4.</a:t>
            </a:r>
            <a:endParaRPr lang="en-US" sz="2000"/>
          </a:p>
          <a:p>
            <a:pPr algn="just">
              <a:lnSpc>
                <a:spcPct val="150000"/>
              </a:lnSpc>
            </a:pPr>
            <a:r>
              <a:rPr lang="vi-VN" sz="2000"/>
              <a:t>c) Nêu vai trò của phép lai phân tích.</a:t>
            </a:r>
            <a:endParaRPr lang="en-US" sz="2000"/>
          </a:p>
        </p:txBody>
      </p:sp>
      <p:pic>
        <p:nvPicPr>
          <p:cNvPr id="12" name="Google Shape;248;p4"/>
          <p:cNvPicPr preferRelativeResize="0"/>
          <p:nvPr/>
        </p:nvPicPr>
        <p:blipFill rotWithShape="1">
          <a:blip r:embed="rId2">
            <a:alphaModFix/>
          </a:blip>
          <a:srcRect/>
          <a:stretch/>
        </p:blipFill>
        <p:spPr>
          <a:xfrm>
            <a:off x="6331332" y="4309640"/>
            <a:ext cx="2419128" cy="477778"/>
          </a:xfrm>
          <a:prstGeom prst="rect">
            <a:avLst/>
          </a:prstGeom>
          <a:noFill/>
          <a:ln>
            <a:noFill/>
          </a:ln>
        </p:spPr>
      </p:pic>
      <p:sp>
        <p:nvSpPr>
          <p:cNvPr id="13" name="Freeform 23"/>
          <p:cNvSpPr/>
          <p:nvPr/>
        </p:nvSpPr>
        <p:spPr>
          <a:xfrm>
            <a:off x="90583" y="2368919"/>
            <a:ext cx="3283527" cy="2774581"/>
          </a:xfrm>
          <a:custGeom>
            <a:avLst/>
            <a:gdLst/>
            <a:ahLst/>
            <a:cxnLst/>
            <a:rect l="l" t="t" r="r" b="b"/>
            <a:pathLst>
              <a:path w="2920650" h="2467949">
                <a:moveTo>
                  <a:pt x="0" y="0"/>
                </a:moveTo>
                <a:lnTo>
                  <a:pt x="2920650" y="0"/>
                </a:lnTo>
                <a:lnTo>
                  <a:pt x="2920650" y="2467949"/>
                </a:lnTo>
                <a:lnTo>
                  <a:pt x="0" y="246794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686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52195" y="1188802"/>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2">
                    <a:lumMod val="50000"/>
                  </a:schemeClr>
                </a:solidFill>
                <a:latin typeface="Arial" panose="020B0604020202020204" pitchFamily="34" charset="0"/>
                <a:cs typeface="Arial" panose="020B0604020202020204" pitchFamily="34" charset="0"/>
              </a:rPr>
              <a:t>Phép lai </a:t>
            </a:r>
            <a:r>
              <a:rPr lang="vi-VN" sz="2000" b="1" smtClean="0">
                <a:solidFill>
                  <a:schemeClr val="tx2">
                    <a:lumMod val="50000"/>
                  </a:schemeClr>
                </a:solidFill>
                <a:latin typeface="Arial" panose="020B0604020202020204" pitchFamily="34" charset="0"/>
                <a:cs typeface="Arial" panose="020B0604020202020204" pitchFamily="34" charset="0"/>
              </a:rPr>
              <a:t>1</a:t>
            </a:r>
            <a:r>
              <a:rPr lang="vi-VN" sz="2000" b="1" smtClean="0">
                <a:solidFill>
                  <a:schemeClr val="tx2">
                    <a:lumMod val="50000"/>
                  </a:schemeClr>
                </a:solidFill>
                <a:latin typeface="Arial" panose="020B0604020202020204" pitchFamily="34" charset="0"/>
                <a:cs typeface="Arial" panose="020B0604020202020204" pitchFamily="34" charset="0"/>
              </a:rPr>
              <a:t>:</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552194" y="1831387"/>
            <a:ext cx="4677351" cy="915315"/>
          </a:xfrm>
          <a:prstGeom prst="rect">
            <a:avLst/>
          </a:prstGeom>
        </p:spPr>
        <p:txBody>
          <a:bodyPr wrap="square">
            <a:spAutoFit/>
          </a:bodyPr>
          <a:lstStyle/>
          <a:p>
            <a:pPr algn="just">
              <a:lnSpc>
                <a:spcPct val="150000"/>
              </a:lnSpc>
              <a:spcAft>
                <a:spcPts val="800"/>
              </a:spcAft>
            </a:pPr>
            <a:r>
              <a:rPr lang="vi-VN" sz="1900"/>
              <a:t>Nếu kết quả F</a:t>
            </a:r>
            <a:r>
              <a:rPr lang="vi-VN" sz="1900" baseline="-25000"/>
              <a:t>1</a:t>
            </a:r>
            <a:r>
              <a:rPr lang="vi-VN" sz="1900"/>
              <a:t> 100% hoa màu tím thì cây hoa tím có kiểu </a:t>
            </a:r>
            <a:r>
              <a:rPr lang="vi-VN" sz="1900"/>
              <a:t>gene </a:t>
            </a:r>
            <a:r>
              <a:rPr lang="vi-VN" sz="1900" smtClean="0"/>
              <a:t>AA</a:t>
            </a:r>
            <a:r>
              <a:rPr lang="en-US" sz="1900" smtClean="0"/>
              <a:t>.</a:t>
            </a:r>
            <a:endParaRPr lang="en-US" sz="190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552803" y="1368706"/>
            <a:ext cx="3156697" cy="1456232"/>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P: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AA      ×      aa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G</a:t>
            </a:r>
            <a:r>
              <a:rPr lang="vi-VN" sz="2000" baseline="-25000">
                <a:latin typeface="Arial" panose="020B0604020202020204" pitchFamily="34" charset="0"/>
                <a:ea typeface="Calibri" panose="020F0502020204030204" pitchFamily="34" charset="0"/>
                <a:cs typeface="Arial" panose="020B0604020202020204" pitchFamily="34" charset="0"/>
              </a:rPr>
              <a:t>p</a:t>
            </a:r>
            <a:r>
              <a:rPr lang="vi-VN" sz="200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100% 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8247915" y="284551"/>
            <a:ext cx="461587" cy="940429"/>
          </a:xfrm>
          <a:prstGeom prst="rect">
            <a:avLst/>
          </a:prstGeom>
        </p:spPr>
      </p:pic>
      <p:sp>
        <p:nvSpPr>
          <p:cNvPr id="9" name="Rounded Rectangle 8"/>
          <p:cNvSpPr/>
          <p:nvPr/>
        </p:nvSpPr>
        <p:spPr>
          <a:xfrm>
            <a:off x="552195" y="2885566"/>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2">
                    <a:lumMod val="50000"/>
                  </a:schemeClr>
                </a:solidFill>
                <a:latin typeface="Arial" panose="020B0604020202020204" pitchFamily="34" charset="0"/>
                <a:cs typeface="Arial" panose="020B0604020202020204" pitchFamily="34" charset="0"/>
              </a:rPr>
              <a:t>Phép lai </a:t>
            </a:r>
            <a:r>
              <a:rPr lang="vi-VN" sz="2000" b="1" smtClean="0">
                <a:solidFill>
                  <a:schemeClr val="tx2">
                    <a:lumMod val="50000"/>
                  </a:schemeClr>
                </a:solidFill>
                <a:latin typeface="Arial" panose="020B0604020202020204" pitchFamily="34" charset="0"/>
                <a:cs typeface="Arial" panose="020B0604020202020204" pitchFamily="34" charset="0"/>
              </a:rPr>
              <a:t>2</a:t>
            </a:r>
            <a:r>
              <a:rPr lang="vi-VN" sz="2000" b="1" smtClean="0">
                <a:solidFill>
                  <a:schemeClr val="tx2">
                    <a:lumMod val="50000"/>
                  </a:schemeClr>
                </a:solidFill>
                <a:latin typeface="Arial" panose="020B0604020202020204" pitchFamily="34" charset="0"/>
                <a:cs typeface="Arial" panose="020B0604020202020204" pitchFamily="34" charset="0"/>
              </a:rPr>
              <a:t>:</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552194" y="3504577"/>
            <a:ext cx="4677351" cy="1353897"/>
          </a:xfrm>
          <a:prstGeom prst="rect">
            <a:avLst/>
          </a:prstGeom>
        </p:spPr>
        <p:txBody>
          <a:bodyPr wrap="square">
            <a:spAutoFit/>
          </a:bodyPr>
          <a:lstStyle/>
          <a:p>
            <a:pPr algn="just">
              <a:lnSpc>
                <a:spcPct val="150000"/>
              </a:lnSpc>
            </a:pPr>
            <a:r>
              <a:rPr lang="vi-VN" sz="1900"/>
              <a:t>Nếu kết quả F</a:t>
            </a:r>
            <a:r>
              <a:rPr lang="vi-VN" sz="1900" baseline="-25000"/>
              <a:t>1</a:t>
            </a:r>
            <a:r>
              <a:rPr lang="vi-VN" sz="1900"/>
              <a:t> phân tính theo tỉ lệ 50% hoa màu tím : 50% hoa màu trắng thì cây hoa tím có kiểu gene Aa</a:t>
            </a:r>
            <a:endParaRPr lang="en-US" sz="1900"/>
          </a:p>
        </p:txBody>
      </p:sp>
      <p:sp>
        <p:nvSpPr>
          <p:cNvPr id="11" name="Rectangle 10"/>
          <p:cNvSpPr/>
          <p:nvPr/>
        </p:nvSpPr>
        <p:spPr>
          <a:xfrm>
            <a:off x="5552803" y="3271853"/>
            <a:ext cx="3156697" cy="1456232"/>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P:           </a:t>
            </a:r>
            <a:r>
              <a:rPr lang="vi-VN" sz="2000" smtClean="0">
                <a:latin typeface="Arial" panose="020B0604020202020204" pitchFamily="34" charset="0"/>
                <a:ea typeface="Calibri" panose="020F0502020204030204" pitchFamily="34" charset="0"/>
                <a:cs typeface="Arial" panose="020B0604020202020204" pitchFamily="34" charset="0"/>
              </a:rPr>
              <a:t>  </a:t>
            </a:r>
            <a:r>
              <a:rPr lang="vi-VN" sz="2000">
                <a:latin typeface="Arial" panose="020B0604020202020204" pitchFamily="34" charset="0"/>
                <a:ea typeface="Calibri" panose="020F0502020204030204" pitchFamily="34" charset="0"/>
                <a:cs typeface="Arial" panose="020B0604020202020204" pitchFamily="34" charset="0"/>
              </a:rPr>
              <a:t>AA      ×      aa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G</a:t>
            </a:r>
            <a:r>
              <a:rPr lang="vi-VN" sz="2000" baseline="-25000">
                <a:latin typeface="Arial" panose="020B0604020202020204" pitchFamily="34" charset="0"/>
                <a:ea typeface="Calibri" panose="020F0502020204030204" pitchFamily="34" charset="0"/>
                <a:cs typeface="Arial" panose="020B0604020202020204" pitchFamily="34" charset="0"/>
              </a:rPr>
              <a:t>p</a:t>
            </a:r>
            <a:r>
              <a:rPr lang="vi-VN" sz="200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1 Aa     :   1 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12" name="Oval 11"/>
          <p:cNvSpPr/>
          <p:nvPr/>
        </p:nvSpPr>
        <p:spPr>
          <a:xfrm>
            <a:off x="552194" y="374877"/>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latin typeface="Arial" panose="020B0604020202020204" pitchFamily="34" charset="0"/>
                <a:cs typeface="Arial" panose="020B0604020202020204" pitchFamily="34" charset="0"/>
              </a:rPr>
              <a:t>2</a:t>
            </a:r>
            <a:r>
              <a:rPr lang="vi-VN" sz="2200" b="1" smtClean="0">
                <a:solidFill>
                  <a:schemeClr val="accent6"/>
                </a:solidFill>
                <a:latin typeface="Arial" panose="020B0604020202020204" pitchFamily="34" charset="0"/>
                <a:cs typeface="Arial" panose="020B0604020202020204" pitchFamily="34" charset="0"/>
              </a:rPr>
              <a:t>.</a:t>
            </a:r>
            <a:endParaRPr lang="en-US" sz="2200" b="1">
              <a:solidFill>
                <a:schemeClr val="accent6"/>
              </a:solidFill>
              <a:latin typeface="Arial" panose="020B0604020202020204" pitchFamily="34" charset="0"/>
              <a:cs typeface="Arial" panose="020B0604020202020204" pitchFamily="34" charset="0"/>
            </a:endParaRPr>
          </a:p>
        </p:txBody>
      </p:sp>
      <p:sp>
        <p:nvSpPr>
          <p:cNvPr id="13" name="TextBox 12"/>
          <p:cNvSpPr txBox="1"/>
          <p:nvPr/>
        </p:nvSpPr>
        <p:spPr>
          <a:xfrm>
            <a:off x="1167342" y="472794"/>
            <a:ext cx="3018578" cy="430887"/>
          </a:xfrm>
          <a:prstGeom prst="rect">
            <a:avLst/>
          </a:prstGeom>
          <a:noFill/>
        </p:spPr>
        <p:txBody>
          <a:bodyPr wrap="square" rtlCol="0">
            <a:spAutoFit/>
          </a:bodyPr>
          <a:lstStyle/>
          <a:p>
            <a:pPr algn="ctr"/>
            <a:r>
              <a:rPr lang="en-US" sz="2200" b="1" smtClean="0">
                <a:solidFill>
                  <a:schemeClr val="accent1"/>
                </a:solidFill>
                <a:latin typeface="Arial" panose="020B0604020202020204" pitchFamily="34" charset="0"/>
                <a:cs typeface="Arial" panose="020B0604020202020204" pitchFamily="34" charset="0"/>
              </a:rPr>
              <a:t>Phép lai phân tích</a:t>
            </a:r>
            <a:endParaRPr lang="en-US" sz="2200"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6901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p:bldP spid="11"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3929918" y="2226016"/>
            <a:ext cx="4707692"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b="1" smtClean="0">
                <a:solidFill>
                  <a:srgbClr val="0070C0"/>
                </a:solidFill>
              </a:rPr>
              <a:t>Khái niệm: </a:t>
            </a:r>
            <a:r>
              <a:rPr lang="vi-VN" sz="2000" smtClean="0"/>
              <a:t>là </a:t>
            </a:r>
            <a:r>
              <a:rPr lang="vi-VN" sz="2000"/>
              <a:t>phép lai giữa cá thể mang tính trạng trội chưa biết kiểu gene với cá thể mang tính trạng lặn.</a:t>
            </a:r>
            <a:endParaRPr lang="en-US" sz="2000"/>
          </a:p>
          <a:p>
            <a:pPr marL="342900" indent="-342900" algn="just">
              <a:lnSpc>
                <a:spcPct val="150000"/>
              </a:lnSpc>
              <a:buFont typeface="Wingdings" panose="05000000000000000000" pitchFamily="2" charset="2"/>
              <a:buChar char="§"/>
            </a:pPr>
            <a:r>
              <a:rPr lang="vi-VN" sz="2000" b="1" smtClean="0">
                <a:solidFill>
                  <a:srgbClr val="0070C0"/>
                </a:solidFill>
              </a:rPr>
              <a:t>Vai </a:t>
            </a:r>
            <a:r>
              <a:rPr lang="vi-VN" sz="2000" b="1">
                <a:solidFill>
                  <a:srgbClr val="0070C0"/>
                </a:solidFill>
              </a:rPr>
              <a:t>trò: </a:t>
            </a:r>
            <a:r>
              <a:rPr lang="vi-VN" sz="2000"/>
              <a:t>xác định kiểu gene của cá thể mang tính trạng trội.</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605273" y="977621"/>
            <a:ext cx="3527412" cy="953616"/>
            <a:chOff x="5212080" y="962083"/>
            <a:chExt cx="3527412" cy="953616"/>
          </a:xfrm>
        </p:grpSpPr>
        <p:grpSp>
          <p:nvGrpSpPr>
            <p:cNvPr id="3" name="Group 2"/>
            <p:cNvGrpSpPr/>
            <p:nvPr/>
          </p:nvGrpSpPr>
          <p:grpSpPr>
            <a:xfrm>
              <a:off x="5212080" y="1317489"/>
              <a:ext cx="3284648" cy="598210"/>
              <a:chOff x="5212080" y="595902"/>
              <a:chExt cx="3284648" cy="598210"/>
            </a:xfrm>
          </p:grpSpPr>
          <p:sp>
            <p:nvSpPr>
              <p:cNvPr id="2" name="Rounded Rectangle 1"/>
              <p:cNvSpPr/>
              <p:nvPr/>
            </p:nvSpPr>
            <p:spPr>
              <a:xfrm>
                <a:off x="5212080" y="595902"/>
                <a:ext cx="3284648"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 name="TextBox 4"/>
              <p:cNvSpPr txBox="1"/>
              <p:nvPr/>
            </p:nvSpPr>
            <p:spPr>
              <a:xfrm>
                <a:off x="5225877" y="664994"/>
                <a:ext cx="3270851" cy="430887"/>
              </a:xfrm>
              <a:prstGeom prst="rect">
                <a:avLst/>
              </a:prstGeom>
              <a:noFill/>
            </p:spPr>
            <p:txBody>
              <a:bodyPr wrap="square" rtlCol="0">
                <a:spAutoFit/>
              </a:bodyPr>
              <a:lstStyle/>
              <a:p>
                <a:pPr algn="ctr">
                  <a:buClr>
                    <a:schemeClr val="accent2"/>
                  </a:buClr>
                </a:pPr>
                <a:r>
                  <a:rPr lang="en-US" sz="2200" b="1" smtClean="0">
                    <a:solidFill>
                      <a:srgbClr val="D1321D"/>
                    </a:solidFill>
                    <a:latin typeface="Arial" panose="020B0604020202020204" pitchFamily="34" charset="0"/>
                    <a:ea typeface="Calibri" panose="020F0502020204030204" pitchFamily="34" charset="0"/>
                    <a:cs typeface="Arial" panose="020B0604020202020204" pitchFamily="34" charset="0"/>
                  </a:rPr>
                  <a:t>Phép lai phân tích</a:t>
                </a:r>
                <a:endParaRPr lang="en-US" sz="22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17545" y="962083"/>
              <a:ext cx="521947" cy="596733"/>
            </a:xfrm>
            <a:prstGeom prst="rect">
              <a:avLst/>
            </a:prstGeom>
          </p:spPr>
        </p:pic>
      </p:grpSp>
    </p:spTree>
    <p:extLst>
      <p:ext uri="{BB962C8B-B14F-4D97-AF65-F5344CB8AC3E}">
        <p14:creationId xmlns:p14="http://schemas.microsoft.com/office/powerpoint/2010/main" val="24709608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735965" y="2496854"/>
            <a:ext cx="5085707" cy="1645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smtClean="0">
                <a:latin typeface="Arial" panose="020B0604020202020204" pitchFamily="34" charset="0"/>
                <a:cs typeface="Arial" panose="020B0604020202020204" pitchFamily="34" charset="0"/>
              </a:rPr>
              <a:t>Phép </a:t>
            </a:r>
            <a:r>
              <a:rPr lang="en-US" sz="4000" smtClean="0">
                <a:latin typeface="Arial" panose="020B0604020202020204" pitchFamily="34" charset="0"/>
                <a:cs typeface="Arial" panose="020B0604020202020204" pitchFamily="34" charset="0"/>
              </a:rPr>
              <a:t>lai hai cặp tính trạng</a:t>
            </a:r>
            <a:endParaRPr sz="40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593019" y="1073238"/>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smtClean="0">
                <a:latin typeface="Arial" panose="020B0604020202020204" pitchFamily="34" charset="0"/>
                <a:cs typeface="Arial" panose="020B0604020202020204" pitchFamily="34" charset="0"/>
              </a:rPr>
              <a:t>III</a:t>
            </a:r>
            <a:r>
              <a:rPr lang="vi-VN" sz="4800" smtClean="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30983" y="826658"/>
            <a:ext cx="3317802" cy="3816332"/>
          </a:xfrm>
          <a:prstGeom prst="rect">
            <a:avLst/>
          </a:prstGeom>
        </p:spPr>
      </p:pic>
    </p:spTree>
    <p:extLst>
      <p:ext uri="{BB962C8B-B14F-4D97-AF65-F5344CB8AC3E}">
        <p14:creationId xmlns:p14="http://schemas.microsoft.com/office/powerpoint/2010/main" val="370842935"/>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22" name="Freeform 3"/>
          <p:cNvSpPr/>
          <p:nvPr/>
        </p:nvSpPr>
        <p:spPr>
          <a:xfrm>
            <a:off x="329609" y="340242"/>
            <a:ext cx="8506046" cy="4455042"/>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grpSp>
        <p:nvGrpSpPr>
          <p:cNvPr id="4" name="Group 3"/>
          <p:cNvGrpSpPr/>
          <p:nvPr/>
        </p:nvGrpSpPr>
        <p:grpSpPr>
          <a:xfrm>
            <a:off x="6378942" y="550202"/>
            <a:ext cx="2402932" cy="4203138"/>
            <a:chOff x="6276200" y="539927"/>
            <a:chExt cx="2402932" cy="4203138"/>
          </a:xfrm>
        </p:grpSpPr>
        <p:sp>
          <p:nvSpPr>
            <p:cNvPr id="265" name="Google Shape;265;p34"/>
            <p:cNvSpPr/>
            <p:nvPr/>
          </p:nvSpPr>
          <p:spPr>
            <a:xfrm>
              <a:off x="6535885" y="3502182"/>
              <a:ext cx="2143247" cy="1240883"/>
            </a:xfrm>
            <a:custGeom>
              <a:avLst/>
              <a:gdLst/>
              <a:ahLst/>
              <a:cxnLst/>
              <a:rect l="l" t="t" r="r" b="b"/>
              <a:pathLst>
                <a:path w="7582" h="4369" extrusionOk="0">
                  <a:moveTo>
                    <a:pt x="3779" y="0"/>
                  </a:moveTo>
                  <a:cubicBezTo>
                    <a:pt x="1703" y="0"/>
                    <a:pt x="14" y="964"/>
                    <a:pt x="7" y="2163"/>
                  </a:cubicBezTo>
                  <a:cubicBezTo>
                    <a:pt x="0" y="3375"/>
                    <a:pt x="1694" y="4362"/>
                    <a:pt x="3780" y="4369"/>
                  </a:cubicBezTo>
                  <a:cubicBezTo>
                    <a:pt x="3795" y="4369"/>
                    <a:pt x="3810" y="4369"/>
                    <a:pt x="3825" y="4369"/>
                  </a:cubicBezTo>
                  <a:cubicBezTo>
                    <a:pt x="5898" y="4369"/>
                    <a:pt x="7568" y="3408"/>
                    <a:pt x="7575" y="2205"/>
                  </a:cubicBezTo>
                  <a:cubicBezTo>
                    <a:pt x="7582" y="1001"/>
                    <a:pt x="5894" y="14"/>
                    <a:pt x="3801" y="0"/>
                  </a:cubicBezTo>
                  <a:cubicBezTo>
                    <a:pt x="3794" y="0"/>
                    <a:pt x="3786" y="0"/>
                    <a:pt x="377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34"/>
            <p:cNvGrpSpPr/>
            <p:nvPr/>
          </p:nvGrpSpPr>
          <p:grpSpPr>
            <a:xfrm>
              <a:off x="6479336" y="539927"/>
              <a:ext cx="1987718" cy="3293120"/>
              <a:chOff x="6102185" y="539553"/>
              <a:chExt cx="2331647" cy="3849252"/>
            </a:xfrm>
          </p:grpSpPr>
          <p:sp>
            <p:nvSpPr>
              <p:cNvPr id="267" name="Google Shape;267;p34"/>
              <p:cNvSpPr/>
              <p:nvPr/>
            </p:nvSpPr>
            <p:spPr>
              <a:xfrm>
                <a:off x="7443856" y="1827674"/>
                <a:ext cx="365838" cy="365838"/>
              </a:xfrm>
              <a:custGeom>
                <a:avLst/>
                <a:gdLst/>
                <a:ahLst/>
                <a:cxnLst/>
                <a:rect l="l" t="t" r="r" b="b"/>
                <a:pathLst>
                  <a:path w="1380" h="1380" extrusionOk="0">
                    <a:moveTo>
                      <a:pt x="693" y="0"/>
                    </a:moveTo>
                    <a:cubicBezTo>
                      <a:pt x="308" y="0"/>
                      <a:pt x="0" y="308"/>
                      <a:pt x="0" y="693"/>
                    </a:cubicBezTo>
                    <a:cubicBezTo>
                      <a:pt x="0" y="1071"/>
                      <a:pt x="308" y="1379"/>
                      <a:pt x="693" y="1379"/>
                    </a:cubicBezTo>
                    <a:cubicBezTo>
                      <a:pt x="1071" y="1379"/>
                      <a:pt x="1379" y="1071"/>
                      <a:pt x="1379" y="693"/>
                    </a:cubicBezTo>
                    <a:cubicBezTo>
                      <a:pt x="1379" y="308"/>
                      <a:pt x="1071" y="0"/>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7421587" y="1830856"/>
                <a:ext cx="384130" cy="326073"/>
              </a:xfrm>
              <a:custGeom>
                <a:avLst/>
                <a:gdLst/>
                <a:ahLst/>
                <a:cxnLst/>
                <a:rect l="l" t="t" r="r" b="b"/>
                <a:pathLst>
                  <a:path w="1449" h="1230" extrusionOk="0">
                    <a:moveTo>
                      <a:pt x="816" y="1"/>
                    </a:moveTo>
                    <a:cubicBezTo>
                      <a:pt x="803" y="1"/>
                      <a:pt x="790" y="1"/>
                      <a:pt x="777" y="2"/>
                    </a:cubicBezTo>
                    <a:cubicBezTo>
                      <a:pt x="231" y="37"/>
                      <a:pt x="0" y="709"/>
                      <a:pt x="413" y="1073"/>
                    </a:cubicBezTo>
                    <a:cubicBezTo>
                      <a:pt x="534" y="1181"/>
                      <a:pt x="676" y="1230"/>
                      <a:pt x="814" y="1230"/>
                    </a:cubicBezTo>
                    <a:cubicBezTo>
                      <a:pt x="1140" y="1230"/>
                      <a:pt x="1448" y="962"/>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7564476" y="1857100"/>
                <a:ext cx="218177" cy="185040"/>
              </a:xfrm>
              <a:custGeom>
                <a:avLst/>
                <a:gdLst/>
                <a:ahLst/>
                <a:cxnLst/>
                <a:rect l="l" t="t" r="r" b="b"/>
                <a:pathLst>
                  <a:path w="823" h="698" extrusionOk="0">
                    <a:moveTo>
                      <a:pt x="466" y="0"/>
                    </a:moveTo>
                    <a:cubicBezTo>
                      <a:pt x="458" y="0"/>
                      <a:pt x="450" y="0"/>
                      <a:pt x="441" y="1"/>
                    </a:cubicBezTo>
                    <a:cubicBezTo>
                      <a:pt x="126" y="22"/>
                      <a:pt x="0" y="407"/>
                      <a:pt x="231" y="610"/>
                    </a:cubicBezTo>
                    <a:cubicBezTo>
                      <a:pt x="300" y="670"/>
                      <a:pt x="380" y="697"/>
                      <a:pt x="459" y="697"/>
                    </a:cubicBezTo>
                    <a:cubicBezTo>
                      <a:pt x="645" y="697"/>
                      <a:pt x="822" y="547"/>
                      <a:pt x="812" y="330"/>
                    </a:cubicBezTo>
                    <a:cubicBezTo>
                      <a:pt x="806" y="143"/>
                      <a:pt x="646"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7897270" y="1632733"/>
                <a:ext cx="536562" cy="549552"/>
              </a:xfrm>
              <a:custGeom>
                <a:avLst/>
                <a:gdLst/>
                <a:ahLst/>
                <a:cxnLst/>
                <a:rect l="l" t="t" r="r" b="b"/>
                <a:pathLst>
                  <a:path w="2024" h="2073" extrusionOk="0">
                    <a:moveTo>
                      <a:pt x="1796" y="0"/>
                    </a:moveTo>
                    <a:cubicBezTo>
                      <a:pt x="1758" y="0"/>
                      <a:pt x="1722" y="13"/>
                      <a:pt x="1695" y="40"/>
                    </a:cubicBezTo>
                    <a:lnTo>
                      <a:pt x="1492" y="250"/>
                    </a:lnTo>
                    <a:lnTo>
                      <a:pt x="1016" y="747"/>
                    </a:lnTo>
                    <a:lnTo>
                      <a:pt x="470" y="1314"/>
                    </a:lnTo>
                    <a:lnTo>
                      <a:pt x="232" y="1559"/>
                    </a:lnTo>
                    <a:cubicBezTo>
                      <a:pt x="197" y="1594"/>
                      <a:pt x="162" y="1622"/>
                      <a:pt x="134" y="1657"/>
                    </a:cubicBezTo>
                    <a:cubicBezTo>
                      <a:pt x="78" y="1699"/>
                      <a:pt x="36" y="1755"/>
                      <a:pt x="15" y="1811"/>
                    </a:cubicBezTo>
                    <a:cubicBezTo>
                      <a:pt x="1" y="1888"/>
                      <a:pt x="22" y="1958"/>
                      <a:pt x="71" y="2007"/>
                    </a:cubicBezTo>
                    <a:cubicBezTo>
                      <a:pt x="106" y="2042"/>
                      <a:pt x="148" y="2070"/>
                      <a:pt x="197" y="2070"/>
                    </a:cubicBezTo>
                    <a:cubicBezTo>
                      <a:pt x="208" y="2072"/>
                      <a:pt x="219" y="2073"/>
                      <a:pt x="230" y="2073"/>
                    </a:cubicBezTo>
                    <a:cubicBezTo>
                      <a:pt x="261" y="2073"/>
                      <a:pt x="292" y="2066"/>
                      <a:pt x="323" y="2056"/>
                    </a:cubicBezTo>
                    <a:cubicBezTo>
                      <a:pt x="351" y="2028"/>
                      <a:pt x="379" y="2000"/>
                      <a:pt x="400" y="1972"/>
                    </a:cubicBezTo>
                    <a:lnTo>
                      <a:pt x="582" y="1783"/>
                    </a:lnTo>
                    <a:lnTo>
                      <a:pt x="953" y="1398"/>
                    </a:lnTo>
                    <a:cubicBezTo>
                      <a:pt x="1177" y="1167"/>
                      <a:pt x="1394" y="936"/>
                      <a:pt x="1618" y="705"/>
                    </a:cubicBezTo>
                    <a:lnTo>
                      <a:pt x="1961" y="355"/>
                    </a:lnTo>
                    <a:cubicBezTo>
                      <a:pt x="2010" y="299"/>
                      <a:pt x="2024" y="215"/>
                      <a:pt x="1996" y="152"/>
                    </a:cubicBezTo>
                    <a:lnTo>
                      <a:pt x="1996" y="145"/>
                    </a:lnTo>
                    <a:cubicBezTo>
                      <a:pt x="1962" y="55"/>
                      <a:pt x="1875"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7249007" y="1530497"/>
                <a:ext cx="428932" cy="367694"/>
              </a:xfrm>
              <a:custGeom>
                <a:avLst/>
                <a:gdLst/>
                <a:ahLst/>
                <a:cxnLst/>
                <a:rect l="l" t="t" r="r" b="b"/>
                <a:pathLst>
                  <a:path w="1618" h="1387" extrusionOk="0">
                    <a:moveTo>
                      <a:pt x="924" y="1"/>
                    </a:moveTo>
                    <a:cubicBezTo>
                      <a:pt x="308" y="1"/>
                      <a:pt x="0" y="750"/>
                      <a:pt x="434" y="1184"/>
                    </a:cubicBezTo>
                    <a:cubicBezTo>
                      <a:pt x="577" y="1324"/>
                      <a:pt x="751" y="1387"/>
                      <a:pt x="921" y="1387"/>
                    </a:cubicBezTo>
                    <a:cubicBezTo>
                      <a:pt x="1277" y="1387"/>
                      <a:pt x="1617" y="1111"/>
                      <a:pt x="1617" y="694"/>
                    </a:cubicBezTo>
                    <a:cubicBezTo>
                      <a:pt x="1617" y="309"/>
                      <a:pt x="1309" y="1"/>
                      <a:pt x="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7289833" y="1533944"/>
                <a:ext cx="383600" cy="326073"/>
              </a:xfrm>
              <a:custGeom>
                <a:avLst/>
                <a:gdLst/>
                <a:ahLst/>
                <a:cxnLst/>
                <a:rect l="l" t="t" r="r" b="b"/>
                <a:pathLst>
                  <a:path w="1447" h="1230" extrusionOk="0">
                    <a:moveTo>
                      <a:pt x="809" y="1"/>
                    </a:moveTo>
                    <a:cubicBezTo>
                      <a:pt x="796" y="1"/>
                      <a:pt x="783" y="1"/>
                      <a:pt x="770" y="2"/>
                    </a:cubicBezTo>
                    <a:cubicBezTo>
                      <a:pt x="231" y="37"/>
                      <a:pt x="0" y="709"/>
                      <a:pt x="406" y="1073"/>
                    </a:cubicBezTo>
                    <a:cubicBezTo>
                      <a:pt x="527" y="1181"/>
                      <a:pt x="669" y="1230"/>
                      <a:pt x="808" y="1230"/>
                    </a:cubicBezTo>
                    <a:cubicBezTo>
                      <a:pt x="1136" y="1230"/>
                      <a:pt x="1446" y="962"/>
                      <a:pt x="1421" y="583"/>
                    </a:cubicBezTo>
                    <a:cubicBezTo>
                      <a:pt x="1408"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7430866" y="1560188"/>
                <a:ext cx="219503" cy="185835"/>
              </a:xfrm>
              <a:custGeom>
                <a:avLst/>
                <a:gdLst/>
                <a:ahLst/>
                <a:cxnLst/>
                <a:rect l="l" t="t" r="r" b="b"/>
                <a:pathLst>
                  <a:path w="828" h="701" extrusionOk="0">
                    <a:moveTo>
                      <a:pt x="467" y="0"/>
                    </a:moveTo>
                    <a:cubicBezTo>
                      <a:pt x="459" y="0"/>
                      <a:pt x="450" y="0"/>
                      <a:pt x="441" y="1"/>
                    </a:cubicBezTo>
                    <a:cubicBezTo>
                      <a:pt x="133" y="22"/>
                      <a:pt x="0" y="407"/>
                      <a:pt x="231" y="610"/>
                    </a:cubicBezTo>
                    <a:cubicBezTo>
                      <a:pt x="300" y="673"/>
                      <a:pt x="382" y="700"/>
                      <a:pt x="461" y="700"/>
                    </a:cubicBezTo>
                    <a:cubicBezTo>
                      <a:pt x="649" y="700"/>
                      <a:pt x="827" y="546"/>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6979931" y="1751856"/>
                <a:ext cx="458623" cy="335882"/>
              </a:xfrm>
              <a:custGeom>
                <a:avLst/>
                <a:gdLst/>
                <a:ahLst/>
                <a:cxnLst/>
                <a:rect l="l" t="t" r="r" b="b"/>
                <a:pathLst>
                  <a:path w="1730" h="1267" extrusionOk="0">
                    <a:moveTo>
                      <a:pt x="1520" y="0"/>
                    </a:moveTo>
                    <a:cubicBezTo>
                      <a:pt x="1504" y="0"/>
                      <a:pt x="1490" y="4"/>
                      <a:pt x="1477" y="13"/>
                    </a:cubicBezTo>
                    <a:lnTo>
                      <a:pt x="1302" y="125"/>
                    </a:lnTo>
                    <a:lnTo>
                      <a:pt x="889" y="391"/>
                    </a:lnTo>
                    <a:lnTo>
                      <a:pt x="413" y="699"/>
                    </a:lnTo>
                    <a:lnTo>
                      <a:pt x="203" y="832"/>
                    </a:lnTo>
                    <a:cubicBezTo>
                      <a:pt x="175" y="846"/>
                      <a:pt x="147" y="860"/>
                      <a:pt x="119" y="881"/>
                    </a:cubicBezTo>
                    <a:cubicBezTo>
                      <a:pt x="70" y="895"/>
                      <a:pt x="35" y="930"/>
                      <a:pt x="14" y="972"/>
                    </a:cubicBezTo>
                    <a:cubicBezTo>
                      <a:pt x="0" y="1035"/>
                      <a:pt x="14" y="1105"/>
                      <a:pt x="49" y="1154"/>
                    </a:cubicBezTo>
                    <a:cubicBezTo>
                      <a:pt x="70" y="1189"/>
                      <a:pt x="98" y="1224"/>
                      <a:pt x="140" y="1245"/>
                    </a:cubicBezTo>
                    <a:cubicBezTo>
                      <a:pt x="168" y="1259"/>
                      <a:pt x="203" y="1266"/>
                      <a:pt x="238" y="1266"/>
                    </a:cubicBezTo>
                    <a:cubicBezTo>
                      <a:pt x="266" y="1259"/>
                      <a:pt x="287" y="1238"/>
                      <a:pt x="308" y="1224"/>
                    </a:cubicBezTo>
                    <a:lnTo>
                      <a:pt x="462" y="1119"/>
                    </a:lnTo>
                    <a:lnTo>
                      <a:pt x="784" y="916"/>
                    </a:lnTo>
                    <a:lnTo>
                      <a:pt x="1372" y="538"/>
                    </a:lnTo>
                    <a:lnTo>
                      <a:pt x="1666" y="349"/>
                    </a:lnTo>
                    <a:cubicBezTo>
                      <a:pt x="1708" y="307"/>
                      <a:pt x="1729" y="244"/>
                      <a:pt x="1708" y="188"/>
                    </a:cubicBezTo>
                    <a:cubicBezTo>
                      <a:pt x="1680" y="85"/>
                      <a:pt x="1590" y="0"/>
                      <a:pt x="1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6512294" y="2176546"/>
                <a:ext cx="428932" cy="366633"/>
              </a:xfrm>
              <a:custGeom>
                <a:avLst/>
                <a:gdLst/>
                <a:ahLst/>
                <a:cxnLst/>
                <a:rect l="l" t="t" r="r" b="b"/>
                <a:pathLst>
                  <a:path w="1618" h="1383" extrusionOk="0">
                    <a:moveTo>
                      <a:pt x="924" y="0"/>
                    </a:moveTo>
                    <a:cubicBezTo>
                      <a:pt x="308" y="0"/>
                      <a:pt x="0" y="742"/>
                      <a:pt x="434" y="1176"/>
                    </a:cubicBezTo>
                    <a:cubicBezTo>
                      <a:pt x="575" y="1319"/>
                      <a:pt x="748" y="1382"/>
                      <a:pt x="919" y="1382"/>
                    </a:cubicBezTo>
                    <a:cubicBezTo>
                      <a:pt x="1275" y="1382"/>
                      <a:pt x="1617" y="1105"/>
                      <a:pt x="1617" y="693"/>
                    </a:cubicBezTo>
                    <a:cubicBezTo>
                      <a:pt x="1617" y="308"/>
                      <a:pt x="1302" y="0"/>
                      <a:pt x="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6551264" y="2179727"/>
                <a:ext cx="383865" cy="325278"/>
              </a:xfrm>
              <a:custGeom>
                <a:avLst/>
                <a:gdLst/>
                <a:ahLst/>
                <a:cxnLst/>
                <a:rect l="l" t="t" r="r" b="b"/>
                <a:pathLst>
                  <a:path w="1448" h="1227" extrusionOk="0">
                    <a:moveTo>
                      <a:pt x="815" y="1"/>
                    </a:moveTo>
                    <a:cubicBezTo>
                      <a:pt x="803" y="1"/>
                      <a:pt x="790" y="1"/>
                      <a:pt x="777" y="2"/>
                    </a:cubicBezTo>
                    <a:cubicBezTo>
                      <a:pt x="231" y="37"/>
                      <a:pt x="0" y="709"/>
                      <a:pt x="406" y="1073"/>
                    </a:cubicBezTo>
                    <a:cubicBezTo>
                      <a:pt x="529" y="1179"/>
                      <a:pt x="671" y="1226"/>
                      <a:pt x="810" y="1226"/>
                    </a:cubicBezTo>
                    <a:cubicBezTo>
                      <a:pt x="1139" y="1226"/>
                      <a:pt x="1448" y="960"/>
                      <a:pt x="1428" y="576"/>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6692297" y="2205972"/>
                <a:ext cx="220033" cy="185040"/>
              </a:xfrm>
              <a:custGeom>
                <a:avLst/>
                <a:gdLst/>
                <a:ahLst/>
                <a:cxnLst/>
                <a:rect l="l" t="t" r="r" b="b"/>
                <a:pathLst>
                  <a:path w="830" h="698" extrusionOk="0">
                    <a:moveTo>
                      <a:pt x="467" y="0"/>
                    </a:moveTo>
                    <a:cubicBezTo>
                      <a:pt x="459" y="0"/>
                      <a:pt x="450" y="0"/>
                      <a:pt x="441" y="1"/>
                    </a:cubicBezTo>
                    <a:cubicBezTo>
                      <a:pt x="133" y="22"/>
                      <a:pt x="0" y="400"/>
                      <a:pt x="238" y="610"/>
                    </a:cubicBezTo>
                    <a:cubicBezTo>
                      <a:pt x="307" y="670"/>
                      <a:pt x="387" y="697"/>
                      <a:pt x="466" y="697"/>
                    </a:cubicBezTo>
                    <a:cubicBezTo>
                      <a:pt x="652" y="697"/>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6553120" y="2540263"/>
                <a:ext cx="367694" cy="367694"/>
              </a:xfrm>
              <a:custGeom>
                <a:avLst/>
                <a:gdLst/>
                <a:ahLst/>
                <a:cxnLst/>
                <a:rect l="l" t="t" r="r" b="b"/>
                <a:pathLst>
                  <a:path w="1387" h="1387" extrusionOk="0">
                    <a:moveTo>
                      <a:pt x="693" y="0"/>
                    </a:moveTo>
                    <a:cubicBezTo>
                      <a:pt x="315" y="0"/>
                      <a:pt x="0" y="315"/>
                      <a:pt x="0" y="693"/>
                    </a:cubicBezTo>
                    <a:cubicBezTo>
                      <a:pt x="0" y="1078"/>
                      <a:pt x="315" y="1386"/>
                      <a:pt x="693" y="1386"/>
                    </a:cubicBezTo>
                    <a:cubicBezTo>
                      <a:pt x="1071" y="1386"/>
                      <a:pt x="1386" y="1078"/>
                      <a:pt x="1386" y="693"/>
                    </a:cubicBezTo>
                    <a:cubicBezTo>
                      <a:pt x="1386" y="315"/>
                      <a:pt x="1071"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6530851" y="2545300"/>
                <a:ext cx="383865" cy="325278"/>
              </a:xfrm>
              <a:custGeom>
                <a:avLst/>
                <a:gdLst/>
                <a:ahLst/>
                <a:cxnLst/>
                <a:rect l="l" t="t" r="r" b="b"/>
                <a:pathLst>
                  <a:path w="1448" h="1227" extrusionOk="0">
                    <a:moveTo>
                      <a:pt x="815" y="1"/>
                    </a:moveTo>
                    <a:cubicBezTo>
                      <a:pt x="803" y="1"/>
                      <a:pt x="790" y="1"/>
                      <a:pt x="777" y="2"/>
                    </a:cubicBezTo>
                    <a:cubicBezTo>
                      <a:pt x="231" y="37"/>
                      <a:pt x="0" y="709"/>
                      <a:pt x="406" y="1073"/>
                    </a:cubicBezTo>
                    <a:cubicBezTo>
                      <a:pt x="529" y="1179"/>
                      <a:pt x="671" y="1227"/>
                      <a:pt x="810" y="1227"/>
                    </a:cubicBezTo>
                    <a:cubicBezTo>
                      <a:pt x="1139" y="1227"/>
                      <a:pt x="1448" y="960"/>
                      <a:pt x="1428" y="576"/>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6673740" y="2569689"/>
                <a:ext cx="218177" cy="186365"/>
              </a:xfrm>
              <a:custGeom>
                <a:avLst/>
                <a:gdLst/>
                <a:ahLst/>
                <a:cxnLst/>
                <a:rect l="l" t="t" r="r" b="b"/>
                <a:pathLst>
                  <a:path w="823" h="703" extrusionOk="0">
                    <a:moveTo>
                      <a:pt x="466" y="0"/>
                    </a:moveTo>
                    <a:cubicBezTo>
                      <a:pt x="458" y="0"/>
                      <a:pt x="450" y="1"/>
                      <a:pt x="441" y="1"/>
                    </a:cubicBezTo>
                    <a:cubicBezTo>
                      <a:pt x="126" y="22"/>
                      <a:pt x="0" y="407"/>
                      <a:pt x="231" y="610"/>
                    </a:cubicBezTo>
                    <a:cubicBezTo>
                      <a:pt x="301" y="674"/>
                      <a:pt x="383" y="702"/>
                      <a:pt x="463" y="702"/>
                    </a:cubicBezTo>
                    <a:cubicBezTo>
                      <a:pt x="648" y="702"/>
                      <a:pt x="822" y="552"/>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a:off x="6851887" y="2349656"/>
                <a:ext cx="634915" cy="374586"/>
              </a:xfrm>
              <a:custGeom>
                <a:avLst/>
                <a:gdLst/>
                <a:ahLst/>
                <a:cxnLst/>
                <a:rect l="l" t="t" r="r" b="b"/>
                <a:pathLst>
                  <a:path w="2395" h="1413" extrusionOk="0">
                    <a:moveTo>
                      <a:pt x="2202" y="0"/>
                    </a:moveTo>
                    <a:cubicBezTo>
                      <a:pt x="2184" y="0"/>
                      <a:pt x="2167" y="4"/>
                      <a:pt x="2149" y="12"/>
                    </a:cubicBezTo>
                    <a:lnTo>
                      <a:pt x="1890" y="138"/>
                    </a:lnTo>
                    <a:lnTo>
                      <a:pt x="1295" y="432"/>
                    </a:lnTo>
                    <a:lnTo>
                      <a:pt x="616" y="768"/>
                    </a:lnTo>
                    <a:lnTo>
                      <a:pt x="315" y="915"/>
                    </a:lnTo>
                    <a:cubicBezTo>
                      <a:pt x="273" y="936"/>
                      <a:pt x="231" y="950"/>
                      <a:pt x="196" y="971"/>
                    </a:cubicBezTo>
                    <a:cubicBezTo>
                      <a:pt x="133" y="992"/>
                      <a:pt x="77" y="1027"/>
                      <a:pt x="35" y="1076"/>
                    </a:cubicBezTo>
                    <a:cubicBezTo>
                      <a:pt x="0" y="1139"/>
                      <a:pt x="0" y="1216"/>
                      <a:pt x="28" y="1279"/>
                    </a:cubicBezTo>
                    <a:cubicBezTo>
                      <a:pt x="42" y="1328"/>
                      <a:pt x="77" y="1363"/>
                      <a:pt x="119" y="1384"/>
                    </a:cubicBezTo>
                    <a:cubicBezTo>
                      <a:pt x="154" y="1405"/>
                      <a:pt x="196" y="1412"/>
                      <a:pt x="238" y="1412"/>
                    </a:cubicBezTo>
                    <a:cubicBezTo>
                      <a:pt x="273" y="1398"/>
                      <a:pt x="308" y="1384"/>
                      <a:pt x="336" y="1363"/>
                    </a:cubicBezTo>
                    <a:lnTo>
                      <a:pt x="567" y="1251"/>
                    </a:lnTo>
                    <a:lnTo>
                      <a:pt x="1029" y="1020"/>
                    </a:lnTo>
                    <a:lnTo>
                      <a:pt x="1862" y="607"/>
                    </a:lnTo>
                    <a:lnTo>
                      <a:pt x="2289" y="397"/>
                    </a:lnTo>
                    <a:cubicBezTo>
                      <a:pt x="2352" y="362"/>
                      <a:pt x="2394" y="292"/>
                      <a:pt x="2387" y="222"/>
                    </a:cubicBezTo>
                    <a:lnTo>
                      <a:pt x="2387" y="215"/>
                    </a:lnTo>
                    <a:cubicBezTo>
                      <a:pt x="2387" y="98"/>
                      <a:pt x="2294" y="0"/>
                      <a:pt x="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7482825" y="3395741"/>
                <a:ext cx="365838" cy="365838"/>
              </a:xfrm>
              <a:custGeom>
                <a:avLst/>
                <a:gdLst/>
                <a:ahLst/>
                <a:cxnLst/>
                <a:rect l="l" t="t" r="r" b="b"/>
                <a:pathLst>
                  <a:path w="1380" h="1380" extrusionOk="0">
                    <a:moveTo>
                      <a:pt x="686" y="0"/>
                    </a:moveTo>
                    <a:cubicBezTo>
                      <a:pt x="308" y="0"/>
                      <a:pt x="0" y="308"/>
                      <a:pt x="0" y="686"/>
                    </a:cubicBezTo>
                    <a:cubicBezTo>
                      <a:pt x="0" y="1071"/>
                      <a:pt x="308" y="1379"/>
                      <a:pt x="686" y="1379"/>
                    </a:cubicBezTo>
                    <a:cubicBezTo>
                      <a:pt x="1071" y="1379"/>
                      <a:pt x="1379" y="1071"/>
                      <a:pt x="1379" y="686"/>
                    </a:cubicBezTo>
                    <a:cubicBezTo>
                      <a:pt x="1379" y="308"/>
                      <a:pt x="1071" y="0"/>
                      <a:pt x="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a:off x="7460557" y="3398922"/>
                <a:ext cx="382274" cy="324747"/>
              </a:xfrm>
              <a:custGeom>
                <a:avLst/>
                <a:gdLst/>
                <a:ahLst/>
                <a:cxnLst/>
                <a:rect l="l" t="t" r="r" b="b"/>
                <a:pathLst>
                  <a:path w="1442" h="1225" extrusionOk="0">
                    <a:moveTo>
                      <a:pt x="820" y="0"/>
                    </a:moveTo>
                    <a:cubicBezTo>
                      <a:pt x="804" y="0"/>
                      <a:pt x="787" y="1"/>
                      <a:pt x="770" y="2"/>
                    </a:cubicBezTo>
                    <a:cubicBezTo>
                      <a:pt x="231" y="37"/>
                      <a:pt x="0" y="709"/>
                      <a:pt x="406" y="1066"/>
                    </a:cubicBezTo>
                    <a:cubicBezTo>
                      <a:pt x="528" y="1176"/>
                      <a:pt x="671" y="1224"/>
                      <a:pt x="810" y="1224"/>
                    </a:cubicBezTo>
                    <a:cubicBezTo>
                      <a:pt x="1135" y="1224"/>
                      <a:pt x="1441" y="959"/>
                      <a:pt x="1421" y="576"/>
                    </a:cubicBezTo>
                    <a:cubicBezTo>
                      <a:pt x="1402" y="257"/>
                      <a:pt x="1141" y="0"/>
                      <a:pt x="82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a:off x="7601590" y="3423311"/>
                <a:ext cx="218177" cy="186896"/>
              </a:xfrm>
              <a:custGeom>
                <a:avLst/>
                <a:gdLst/>
                <a:ahLst/>
                <a:cxnLst/>
                <a:rect l="l" t="t" r="r" b="b"/>
                <a:pathLst>
                  <a:path w="823" h="705" extrusionOk="0">
                    <a:moveTo>
                      <a:pt x="466" y="0"/>
                    </a:moveTo>
                    <a:cubicBezTo>
                      <a:pt x="458" y="0"/>
                      <a:pt x="450" y="1"/>
                      <a:pt x="441" y="1"/>
                    </a:cubicBezTo>
                    <a:cubicBezTo>
                      <a:pt x="133" y="22"/>
                      <a:pt x="0" y="407"/>
                      <a:pt x="231" y="617"/>
                    </a:cubicBezTo>
                    <a:cubicBezTo>
                      <a:pt x="300" y="678"/>
                      <a:pt x="380" y="705"/>
                      <a:pt x="459" y="705"/>
                    </a:cubicBezTo>
                    <a:cubicBezTo>
                      <a:pt x="645" y="705"/>
                      <a:pt x="822" y="554"/>
                      <a:pt x="812" y="337"/>
                    </a:cubicBezTo>
                    <a:cubicBezTo>
                      <a:pt x="806" y="150"/>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a:off x="6940961" y="3963055"/>
                <a:ext cx="744136" cy="268016"/>
              </a:xfrm>
              <a:custGeom>
                <a:avLst/>
                <a:gdLst/>
                <a:ahLst/>
                <a:cxnLst/>
                <a:rect l="l" t="t" r="r" b="b"/>
                <a:pathLst>
                  <a:path w="2807" h="1011" extrusionOk="0">
                    <a:moveTo>
                      <a:pt x="2580" y="0"/>
                    </a:moveTo>
                    <a:cubicBezTo>
                      <a:pt x="2572" y="0"/>
                      <a:pt x="2563" y="1"/>
                      <a:pt x="2555" y="2"/>
                    </a:cubicBezTo>
                    <a:lnTo>
                      <a:pt x="2254" y="79"/>
                    </a:lnTo>
                    <a:lnTo>
                      <a:pt x="1554" y="254"/>
                    </a:lnTo>
                    <a:lnTo>
                      <a:pt x="749" y="450"/>
                    </a:lnTo>
                    <a:lnTo>
                      <a:pt x="399" y="534"/>
                    </a:lnTo>
                    <a:cubicBezTo>
                      <a:pt x="350" y="548"/>
                      <a:pt x="301" y="555"/>
                      <a:pt x="252" y="562"/>
                    </a:cubicBezTo>
                    <a:cubicBezTo>
                      <a:pt x="182" y="569"/>
                      <a:pt x="119" y="597"/>
                      <a:pt x="63" y="639"/>
                    </a:cubicBezTo>
                    <a:cubicBezTo>
                      <a:pt x="14" y="695"/>
                      <a:pt x="0" y="772"/>
                      <a:pt x="21" y="843"/>
                    </a:cubicBezTo>
                    <a:cubicBezTo>
                      <a:pt x="35" y="892"/>
                      <a:pt x="70" y="934"/>
                      <a:pt x="112" y="962"/>
                    </a:cubicBezTo>
                    <a:cubicBezTo>
                      <a:pt x="147" y="990"/>
                      <a:pt x="189" y="1004"/>
                      <a:pt x="238" y="1011"/>
                    </a:cubicBezTo>
                    <a:cubicBezTo>
                      <a:pt x="280" y="1011"/>
                      <a:pt x="315" y="997"/>
                      <a:pt x="357" y="983"/>
                    </a:cubicBezTo>
                    <a:lnTo>
                      <a:pt x="616" y="920"/>
                    </a:lnTo>
                    <a:lnTo>
                      <a:pt x="1162" y="786"/>
                    </a:lnTo>
                    <a:lnTo>
                      <a:pt x="2156" y="541"/>
                    </a:lnTo>
                    <a:lnTo>
                      <a:pt x="2653" y="422"/>
                    </a:lnTo>
                    <a:cubicBezTo>
                      <a:pt x="2730" y="401"/>
                      <a:pt x="2779" y="338"/>
                      <a:pt x="2786" y="261"/>
                    </a:cubicBezTo>
                    <a:cubicBezTo>
                      <a:pt x="2806" y="131"/>
                      <a:pt x="2692" y="0"/>
                      <a:pt x="2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564254" y="984921"/>
                <a:ext cx="365838" cy="365838"/>
              </a:xfrm>
              <a:custGeom>
                <a:avLst/>
                <a:gdLst/>
                <a:ahLst/>
                <a:cxnLst/>
                <a:rect l="l" t="t" r="r" b="b"/>
                <a:pathLst>
                  <a:path w="1380" h="1380" extrusionOk="0">
                    <a:moveTo>
                      <a:pt x="686" y="1"/>
                    </a:moveTo>
                    <a:cubicBezTo>
                      <a:pt x="308" y="1"/>
                      <a:pt x="0" y="309"/>
                      <a:pt x="0" y="687"/>
                    </a:cubicBezTo>
                    <a:cubicBezTo>
                      <a:pt x="0" y="1072"/>
                      <a:pt x="308" y="1380"/>
                      <a:pt x="686" y="1380"/>
                    </a:cubicBezTo>
                    <a:cubicBezTo>
                      <a:pt x="1071" y="1380"/>
                      <a:pt x="1379" y="1072"/>
                      <a:pt x="1379" y="687"/>
                    </a:cubicBezTo>
                    <a:cubicBezTo>
                      <a:pt x="1379" y="309"/>
                      <a:pt x="1071"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6541986" y="988368"/>
                <a:ext cx="382009" cy="325278"/>
              </a:xfrm>
              <a:custGeom>
                <a:avLst/>
                <a:gdLst/>
                <a:ahLst/>
                <a:cxnLst/>
                <a:rect l="l" t="t" r="r" b="b"/>
                <a:pathLst>
                  <a:path w="1441" h="1227" extrusionOk="0">
                    <a:moveTo>
                      <a:pt x="809" y="1"/>
                    </a:moveTo>
                    <a:cubicBezTo>
                      <a:pt x="796" y="1"/>
                      <a:pt x="783" y="1"/>
                      <a:pt x="770" y="2"/>
                    </a:cubicBezTo>
                    <a:cubicBezTo>
                      <a:pt x="231" y="37"/>
                      <a:pt x="0" y="709"/>
                      <a:pt x="406" y="1073"/>
                    </a:cubicBezTo>
                    <a:cubicBezTo>
                      <a:pt x="527" y="1179"/>
                      <a:pt x="667" y="1226"/>
                      <a:pt x="805" y="1226"/>
                    </a:cubicBezTo>
                    <a:cubicBezTo>
                      <a:pt x="1132" y="1226"/>
                      <a:pt x="1441" y="960"/>
                      <a:pt x="1421" y="576"/>
                    </a:cubicBezTo>
                    <a:cubicBezTo>
                      <a:pt x="1401"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683019" y="1012757"/>
                <a:ext cx="218177" cy="186896"/>
              </a:xfrm>
              <a:custGeom>
                <a:avLst/>
                <a:gdLst/>
                <a:ahLst/>
                <a:cxnLst/>
                <a:rect l="l" t="t" r="r" b="b"/>
                <a:pathLst>
                  <a:path w="823" h="705" extrusionOk="0">
                    <a:moveTo>
                      <a:pt x="466" y="0"/>
                    </a:moveTo>
                    <a:cubicBezTo>
                      <a:pt x="458" y="0"/>
                      <a:pt x="450" y="0"/>
                      <a:pt x="441" y="1"/>
                    </a:cubicBezTo>
                    <a:cubicBezTo>
                      <a:pt x="126" y="22"/>
                      <a:pt x="0" y="407"/>
                      <a:pt x="231" y="617"/>
                    </a:cubicBezTo>
                    <a:cubicBezTo>
                      <a:pt x="300" y="677"/>
                      <a:pt x="380" y="704"/>
                      <a:pt x="459" y="704"/>
                    </a:cubicBezTo>
                    <a:cubicBezTo>
                      <a:pt x="645" y="704"/>
                      <a:pt x="822" y="553"/>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577244" y="634194"/>
                <a:ext cx="768525" cy="206248"/>
              </a:xfrm>
              <a:custGeom>
                <a:avLst/>
                <a:gdLst/>
                <a:ahLst/>
                <a:cxnLst/>
                <a:rect l="l" t="t" r="r" b="b"/>
                <a:pathLst>
                  <a:path w="2899" h="778" extrusionOk="0">
                    <a:moveTo>
                      <a:pt x="2653" y="1"/>
                    </a:moveTo>
                    <a:lnTo>
                      <a:pt x="2345" y="50"/>
                    </a:lnTo>
                    <a:lnTo>
                      <a:pt x="1624" y="155"/>
                    </a:lnTo>
                    <a:lnTo>
                      <a:pt x="791" y="274"/>
                    </a:lnTo>
                    <a:lnTo>
                      <a:pt x="434" y="330"/>
                    </a:lnTo>
                    <a:cubicBezTo>
                      <a:pt x="385" y="337"/>
                      <a:pt x="336" y="337"/>
                      <a:pt x="287" y="344"/>
                    </a:cubicBezTo>
                    <a:cubicBezTo>
                      <a:pt x="210" y="344"/>
                      <a:pt x="140" y="365"/>
                      <a:pt x="84" y="400"/>
                    </a:cubicBezTo>
                    <a:cubicBezTo>
                      <a:pt x="28" y="449"/>
                      <a:pt x="0" y="519"/>
                      <a:pt x="14" y="589"/>
                    </a:cubicBezTo>
                    <a:cubicBezTo>
                      <a:pt x="21" y="638"/>
                      <a:pt x="49" y="687"/>
                      <a:pt x="84" y="715"/>
                    </a:cubicBezTo>
                    <a:cubicBezTo>
                      <a:pt x="119" y="750"/>
                      <a:pt x="161" y="771"/>
                      <a:pt x="203" y="778"/>
                    </a:cubicBezTo>
                    <a:cubicBezTo>
                      <a:pt x="245" y="778"/>
                      <a:pt x="287" y="771"/>
                      <a:pt x="329" y="764"/>
                    </a:cubicBezTo>
                    <a:lnTo>
                      <a:pt x="602" y="722"/>
                    </a:lnTo>
                    <a:lnTo>
                      <a:pt x="1162" y="638"/>
                    </a:lnTo>
                    <a:lnTo>
                      <a:pt x="2177" y="491"/>
                    </a:lnTo>
                    <a:lnTo>
                      <a:pt x="2695" y="421"/>
                    </a:lnTo>
                    <a:cubicBezTo>
                      <a:pt x="2772" y="407"/>
                      <a:pt x="2828" y="344"/>
                      <a:pt x="2849" y="274"/>
                    </a:cubicBezTo>
                    <a:cubicBezTo>
                      <a:pt x="2898" y="141"/>
                      <a:pt x="2793" y="1"/>
                      <a:pt x="2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6586522" y="1313380"/>
                <a:ext cx="428932" cy="367694"/>
              </a:xfrm>
              <a:custGeom>
                <a:avLst/>
                <a:gdLst/>
                <a:ahLst/>
                <a:cxnLst/>
                <a:rect l="l" t="t" r="r" b="b"/>
                <a:pathLst>
                  <a:path w="1618" h="1387" extrusionOk="0">
                    <a:moveTo>
                      <a:pt x="924" y="1"/>
                    </a:moveTo>
                    <a:cubicBezTo>
                      <a:pt x="308" y="1"/>
                      <a:pt x="0" y="750"/>
                      <a:pt x="434" y="1184"/>
                    </a:cubicBezTo>
                    <a:cubicBezTo>
                      <a:pt x="574" y="1324"/>
                      <a:pt x="747" y="1387"/>
                      <a:pt x="917" y="1387"/>
                    </a:cubicBezTo>
                    <a:cubicBezTo>
                      <a:pt x="1274" y="1387"/>
                      <a:pt x="1617" y="1111"/>
                      <a:pt x="1617" y="694"/>
                    </a:cubicBezTo>
                    <a:cubicBezTo>
                      <a:pt x="1610" y="316"/>
                      <a:pt x="1302" y="1"/>
                      <a:pt x="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6627348" y="1318417"/>
                <a:ext cx="383335" cy="324747"/>
              </a:xfrm>
              <a:custGeom>
                <a:avLst/>
                <a:gdLst/>
                <a:ahLst/>
                <a:cxnLst/>
                <a:rect l="l" t="t" r="r" b="b"/>
                <a:pathLst>
                  <a:path w="1446" h="1225" extrusionOk="0">
                    <a:moveTo>
                      <a:pt x="821" y="1"/>
                    </a:moveTo>
                    <a:cubicBezTo>
                      <a:pt x="804" y="1"/>
                      <a:pt x="787" y="2"/>
                      <a:pt x="770" y="3"/>
                    </a:cubicBezTo>
                    <a:cubicBezTo>
                      <a:pt x="231" y="38"/>
                      <a:pt x="0" y="710"/>
                      <a:pt x="406" y="1067"/>
                    </a:cubicBezTo>
                    <a:cubicBezTo>
                      <a:pt x="528" y="1176"/>
                      <a:pt x="671" y="1225"/>
                      <a:pt x="811" y="1225"/>
                    </a:cubicBezTo>
                    <a:cubicBezTo>
                      <a:pt x="1137" y="1225"/>
                      <a:pt x="1446" y="959"/>
                      <a:pt x="1421" y="577"/>
                    </a:cubicBezTo>
                    <a:cubicBezTo>
                      <a:pt x="1408" y="251"/>
                      <a:pt x="1142" y="1"/>
                      <a:pt x="82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6768381" y="1343072"/>
                <a:ext cx="218177" cy="186100"/>
              </a:xfrm>
              <a:custGeom>
                <a:avLst/>
                <a:gdLst/>
                <a:ahLst/>
                <a:cxnLst/>
                <a:rect l="l" t="t" r="r" b="b"/>
                <a:pathLst>
                  <a:path w="823" h="702" extrusionOk="0">
                    <a:moveTo>
                      <a:pt x="467" y="0"/>
                    </a:moveTo>
                    <a:cubicBezTo>
                      <a:pt x="459" y="0"/>
                      <a:pt x="450" y="0"/>
                      <a:pt x="441" y="1"/>
                    </a:cubicBezTo>
                    <a:cubicBezTo>
                      <a:pt x="133" y="22"/>
                      <a:pt x="0" y="407"/>
                      <a:pt x="231" y="610"/>
                    </a:cubicBezTo>
                    <a:cubicBezTo>
                      <a:pt x="301" y="673"/>
                      <a:pt x="383" y="702"/>
                      <a:pt x="463" y="702"/>
                    </a:cubicBezTo>
                    <a:cubicBezTo>
                      <a:pt x="648" y="702"/>
                      <a:pt x="822" y="550"/>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6883434" y="1088310"/>
                <a:ext cx="542129" cy="355764"/>
              </a:xfrm>
              <a:custGeom>
                <a:avLst/>
                <a:gdLst/>
                <a:ahLst/>
                <a:cxnLst/>
                <a:rect l="l" t="t" r="r" b="b"/>
                <a:pathLst>
                  <a:path w="2045" h="1342" extrusionOk="0">
                    <a:moveTo>
                      <a:pt x="1875" y="1"/>
                    </a:moveTo>
                    <a:cubicBezTo>
                      <a:pt x="1861" y="1"/>
                      <a:pt x="1848" y="4"/>
                      <a:pt x="1834" y="10"/>
                    </a:cubicBezTo>
                    <a:lnTo>
                      <a:pt x="1617" y="129"/>
                    </a:lnTo>
                    <a:lnTo>
                      <a:pt x="1113" y="402"/>
                    </a:lnTo>
                    <a:lnTo>
                      <a:pt x="525" y="710"/>
                    </a:lnTo>
                    <a:lnTo>
                      <a:pt x="273" y="850"/>
                    </a:lnTo>
                    <a:cubicBezTo>
                      <a:pt x="238" y="864"/>
                      <a:pt x="203" y="878"/>
                      <a:pt x="168" y="899"/>
                    </a:cubicBezTo>
                    <a:cubicBezTo>
                      <a:pt x="119" y="920"/>
                      <a:pt x="70" y="955"/>
                      <a:pt x="35" y="997"/>
                    </a:cubicBezTo>
                    <a:cubicBezTo>
                      <a:pt x="7" y="1067"/>
                      <a:pt x="0" y="1137"/>
                      <a:pt x="28" y="1207"/>
                    </a:cubicBezTo>
                    <a:cubicBezTo>
                      <a:pt x="42" y="1249"/>
                      <a:pt x="70" y="1284"/>
                      <a:pt x="105" y="1312"/>
                    </a:cubicBezTo>
                    <a:cubicBezTo>
                      <a:pt x="128" y="1329"/>
                      <a:pt x="161" y="1342"/>
                      <a:pt x="191" y="1342"/>
                    </a:cubicBezTo>
                    <a:cubicBezTo>
                      <a:pt x="198" y="1342"/>
                      <a:pt x="204" y="1341"/>
                      <a:pt x="210" y="1340"/>
                    </a:cubicBezTo>
                    <a:cubicBezTo>
                      <a:pt x="238" y="1333"/>
                      <a:pt x="273" y="1319"/>
                      <a:pt x="294" y="1298"/>
                    </a:cubicBezTo>
                    <a:lnTo>
                      <a:pt x="490" y="1193"/>
                    </a:lnTo>
                    <a:lnTo>
                      <a:pt x="882" y="983"/>
                    </a:lnTo>
                    <a:lnTo>
                      <a:pt x="1596" y="598"/>
                    </a:lnTo>
                    <a:lnTo>
                      <a:pt x="1960" y="402"/>
                    </a:lnTo>
                    <a:cubicBezTo>
                      <a:pt x="2016" y="367"/>
                      <a:pt x="2044" y="297"/>
                      <a:pt x="2044" y="227"/>
                    </a:cubicBezTo>
                    <a:cubicBezTo>
                      <a:pt x="2044" y="101"/>
                      <a:pt x="1957" y="1"/>
                      <a:pt x="1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6939105" y="1461836"/>
                <a:ext cx="367694" cy="366103"/>
              </a:xfrm>
              <a:custGeom>
                <a:avLst/>
                <a:gdLst/>
                <a:ahLst/>
                <a:cxnLst/>
                <a:rect l="l" t="t" r="r" b="b"/>
                <a:pathLst>
                  <a:path w="1387" h="1381" extrusionOk="0">
                    <a:moveTo>
                      <a:pt x="693" y="1"/>
                    </a:moveTo>
                    <a:cubicBezTo>
                      <a:pt x="315" y="1"/>
                      <a:pt x="0" y="309"/>
                      <a:pt x="0" y="687"/>
                    </a:cubicBezTo>
                    <a:cubicBezTo>
                      <a:pt x="0" y="1072"/>
                      <a:pt x="315" y="1380"/>
                      <a:pt x="693" y="1380"/>
                    </a:cubicBezTo>
                    <a:cubicBezTo>
                      <a:pt x="1078" y="1380"/>
                      <a:pt x="1386" y="1072"/>
                      <a:pt x="1386" y="687"/>
                    </a:cubicBezTo>
                    <a:cubicBezTo>
                      <a:pt x="1386" y="309"/>
                      <a:pt x="1078"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6916837" y="1465018"/>
                <a:ext cx="383865" cy="324747"/>
              </a:xfrm>
              <a:custGeom>
                <a:avLst/>
                <a:gdLst/>
                <a:ahLst/>
                <a:cxnLst/>
                <a:rect l="l" t="t" r="r" b="b"/>
                <a:pathLst>
                  <a:path w="1448" h="1225" extrusionOk="0">
                    <a:moveTo>
                      <a:pt x="827" y="1"/>
                    </a:moveTo>
                    <a:cubicBezTo>
                      <a:pt x="810" y="1"/>
                      <a:pt x="794" y="2"/>
                      <a:pt x="777" y="3"/>
                    </a:cubicBezTo>
                    <a:cubicBezTo>
                      <a:pt x="231" y="38"/>
                      <a:pt x="0" y="710"/>
                      <a:pt x="413" y="1067"/>
                    </a:cubicBezTo>
                    <a:cubicBezTo>
                      <a:pt x="535" y="1176"/>
                      <a:pt x="678" y="1225"/>
                      <a:pt x="817" y="1225"/>
                    </a:cubicBezTo>
                    <a:cubicBezTo>
                      <a:pt x="1142" y="1225"/>
                      <a:pt x="1448" y="959"/>
                      <a:pt x="1428" y="577"/>
                    </a:cubicBezTo>
                    <a:cubicBezTo>
                      <a:pt x="1408" y="257"/>
                      <a:pt x="1148" y="1"/>
                      <a:pt x="82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7059726" y="1489672"/>
                <a:ext cx="218177" cy="186100"/>
              </a:xfrm>
              <a:custGeom>
                <a:avLst/>
                <a:gdLst/>
                <a:ahLst/>
                <a:cxnLst/>
                <a:rect l="l" t="t" r="r" b="b"/>
                <a:pathLst>
                  <a:path w="823" h="702" extrusionOk="0">
                    <a:moveTo>
                      <a:pt x="466" y="0"/>
                    </a:moveTo>
                    <a:cubicBezTo>
                      <a:pt x="458" y="0"/>
                      <a:pt x="450" y="0"/>
                      <a:pt x="441" y="1"/>
                    </a:cubicBezTo>
                    <a:cubicBezTo>
                      <a:pt x="133" y="22"/>
                      <a:pt x="0" y="407"/>
                      <a:pt x="231" y="610"/>
                    </a:cubicBezTo>
                    <a:cubicBezTo>
                      <a:pt x="301" y="674"/>
                      <a:pt x="383" y="702"/>
                      <a:pt x="464" y="702"/>
                    </a:cubicBezTo>
                    <a:cubicBezTo>
                      <a:pt x="648" y="702"/>
                      <a:pt x="822" y="552"/>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7438289" y="2176546"/>
                <a:ext cx="365838" cy="365838"/>
              </a:xfrm>
              <a:custGeom>
                <a:avLst/>
                <a:gdLst/>
                <a:ahLst/>
                <a:cxnLst/>
                <a:rect l="l" t="t" r="r" b="b"/>
                <a:pathLst>
                  <a:path w="1380" h="1380" extrusionOk="0">
                    <a:moveTo>
                      <a:pt x="686" y="0"/>
                    </a:moveTo>
                    <a:cubicBezTo>
                      <a:pt x="308" y="0"/>
                      <a:pt x="0" y="308"/>
                      <a:pt x="0" y="693"/>
                    </a:cubicBezTo>
                    <a:cubicBezTo>
                      <a:pt x="0" y="1071"/>
                      <a:pt x="308" y="1379"/>
                      <a:pt x="686" y="1379"/>
                    </a:cubicBezTo>
                    <a:cubicBezTo>
                      <a:pt x="1071" y="1379"/>
                      <a:pt x="1379" y="1071"/>
                      <a:pt x="1379" y="693"/>
                    </a:cubicBezTo>
                    <a:cubicBezTo>
                      <a:pt x="1379" y="308"/>
                      <a:pt x="1071"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7416020" y="2179727"/>
                <a:ext cx="383600" cy="325278"/>
              </a:xfrm>
              <a:custGeom>
                <a:avLst/>
                <a:gdLst/>
                <a:ahLst/>
                <a:cxnLst/>
                <a:rect l="l" t="t" r="r" b="b"/>
                <a:pathLst>
                  <a:path w="1447" h="1227" extrusionOk="0">
                    <a:moveTo>
                      <a:pt x="809" y="1"/>
                    </a:moveTo>
                    <a:cubicBezTo>
                      <a:pt x="796" y="1"/>
                      <a:pt x="783" y="1"/>
                      <a:pt x="770" y="2"/>
                    </a:cubicBezTo>
                    <a:cubicBezTo>
                      <a:pt x="231" y="37"/>
                      <a:pt x="0" y="709"/>
                      <a:pt x="406" y="1073"/>
                    </a:cubicBezTo>
                    <a:cubicBezTo>
                      <a:pt x="527" y="1179"/>
                      <a:pt x="668" y="1226"/>
                      <a:pt x="807" y="1226"/>
                    </a:cubicBezTo>
                    <a:cubicBezTo>
                      <a:pt x="1135" y="1226"/>
                      <a:pt x="1446" y="960"/>
                      <a:pt x="1421" y="576"/>
                    </a:cubicBezTo>
                    <a:cubicBezTo>
                      <a:pt x="1408"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7557053" y="2205972"/>
                <a:ext cx="219503" cy="185040"/>
              </a:xfrm>
              <a:custGeom>
                <a:avLst/>
                <a:gdLst/>
                <a:ahLst/>
                <a:cxnLst/>
                <a:rect l="l" t="t" r="r" b="b"/>
                <a:pathLst>
                  <a:path w="828" h="698" extrusionOk="0">
                    <a:moveTo>
                      <a:pt x="467" y="0"/>
                    </a:moveTo>
                    <a:cubicBezTo>
                      <a:pt x="459" y="0"/>
                      <a:pt x="450" y="0"/>
                      <a:pt x="441" y="1"/>
                    </a:cubicBezTo>
                    <a:cubicBezTo>
                      <a:pt x="133" y="22"/>
                      <a:pt x="0" y="400"/>
                      <a:pt x="231" y="610"/>
                    </a:cubicBezTo>
                    <a:cubicBezTo>
                      <a:pt x="300" y="670"/>
                      <a:pt x="381" y="697"/>
                      <a:pt x="460" y="697"/>
                    </a:cubicBezTo>
                    <a:cubicBezTo>
                      <a:pt x="648" y="697"/>
                      <a:pt x="827"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7356638" y="2506861"/>
                <a:ext cx="367694" cy="365838"/>
              </a:xfrm>
              <a:custGeom>
                <a:avLst/>
                <a:gdLst/>
                <a:ahLst/>
                <a:cxnLst/>
                <a:rect l="l" t="t" r="r" b="b"/>
                <a:pathLst>
                  <a:path w="1387" h="1380" extrusionOk="0">
                    <a:moveTo>
                      <a:pt x="693" y="0"/>
                    </a:moveTo>
                    <a:cubicBezTo>
                      <a:pt x="315" y="0"/>
                      <a:pt x="0" y="308"/>
                      <a:pt x="0" y="686"/>
                    </a:cubicBezTo>
                    <a:cubicBezTo>
                      <a:pt x="0" y="1071"/>
                      <a:pt x="315" y="1379"/>
                      <a:pt x="693" y="1379"/>
                    </a:cubicBezTo>
                    <a:cubicBezTo>
                      <a:pt x="1078" y="1379"/>
                      <a:pt x="1386" y="1071"/>
                      <a:pt x="1386" y="686"/>
                    </a:cubicBezTo>
                    <a:cubicBezTo>
                      <a:pt x="1386" y="308"/>
                      <a:pt x="1078" y="0"/>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7336225" y="2510042"/>
                <a:ext cx="382274" cy="325278"/>
              </a:xfrm>
              <a:custGeom>
                <a:avLst/>
                <a:gdLst/>
                <a:ahLst/>
                <a:cxnLst/>
                <a:rect l="l" t="t" r="r" b="b"/>
                <a:pathLst>
                  <a:path w="1442" h="1227" extrusionOk="0">
                    <a:moveTo>
                      <a:pt x="809" y="1"/>
                    </a:moveTo>
                    <a:cubicBezTo>
                      <a:pt x="796" y="1"/>
                      <a:pt x="783" y="1"/>
                      <a:pt x="770" y="2"/>
                    </a:cubicBezTo>
                    <a:cubicBezTo>
                      <a:pt x="231" y="37"/>
                      <a:pt x="0" y="709"/>
                      <a:pt x="406" y="1073"/>
                    </a:cubicBezTo>
                    <a:cubicBezTo>
                      <a:pt x="527" y="1179"/>
                      <a:pt x="668" y="1227"/>
                      <a:pt x="805" y="1227"/>
                    </a:cubicBezTo>
                    <a:cubicBezTo>
                      <a:pt x="1132" y="1227"/>
                      <a:pt x="1441" y="960"/>
                      <a:pt x="1421" y="576"/>
                    </a:cubicBezTo>
                    <a:cubicBezTo>
                      <a:pt x="1401"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7477258" y="2536287"/>
                <a:ext cx="219503" cy="185835"/>
              </a:xfrm>
              <a:custGeom>
                <a:avLst/>
                <a:gdLst/>
                <a:ahLst/>
                <a:cxnLst/>
                <a:rect l="l" t="t" r="r" b="b"/>
                <a:pathLst>
                  <a:path w="828" h="701" extrusionOk="0">
                    <a:moveTo>
                      <a:pt x="467" y="0"/>
                    </a:moveTo>
                    <a:cubicBezTo>
                      <a:pt x="459" y="0"/>
                      <a:pt x="450" y="1"/>
                      <a:pt x="441" y="1"/>
                    </a:cubicBezTo>
                    <a:cubicBezTo>
                      <a:pt x="133" y="22"/>
                      <a:pt x="0" y="407"/>
                      <a:pt x="231" y="610"/>
                    </a:cubicBezTo>
                    <a:cubicBezTo>
                      <a:pt x="302" y="673"/>
                      <a:pt x="384" y="701"/>
                      <a:pt x="464" y="701"/>
                    </a:cubicBezTo>
                    <a:cubicBezTo>
                      <a:pt x="652" y="701"/>
                      <a:pt x="827" y="546"/>
                      <a:pt x="812" y="330"/>
                    </a:cubicBezTo>
                    <a:cubicBezTo>
                      <a:pt x="799" y="143"/>
                      <a:pt x="651"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7367772" y="905126"/>
                <a:ext cx="367694" cy="365838"/>
              </a:xfrm>
              <a:custGeom>
                <a:avLst/>
                <a:gdLst/>
                <a:ahLst/>
                <a:cxnLst/>
                <a:rect l="l" t="t" r="r" b="b"/>
                <a:pathLst>
                  <a:path w="1387" h="1380" extrusionOk="0">
                    <a:moveTo>
                      <a:pt x="693" y="1"/>
                    </a:moveTo>
                    <a:cubicBezTo>
                      <a:pt x="315" y="1"/>
                      <a:pt x="0" y="309"/>
                      <a:pt x="0" y="694"/>
                    </a:cubicBezTo>
                    <a:cubicBezTo>
                      <a:pt x="0" y="1072"/>
                      <a:pt x="315" y="1380"/>
                      <a:pt x="693" y="1380"/>
                    </a:cubicBezTo>
                    <a:cubicBezTo>
                      <a:pt x="1071" y="1380"/>
                      <a:pt x="1386" y="1072"/>
                      <a:pt x="1386" y="694"/>
                    </a:cubicBezTo>
                    <a:cubicBezTo>
                      <a:pt x="1386" y="309"/>
                      <a:pt x="1071"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7345504" y="908573"/>
                <a:ext cx="384130" cy="326338"/>
              </a:xfrm>
              <a:custGeom>
                <a:avLst/>
                <a:gdLst/>
                <a:ahLst/>
                <a:cxnLst/>
                <a:rect l="l" t="t" r="r" b="b"/>
                <a:pathLst>
                  <a:path w="1449" h="1231" extrusionOk="0">
                    <a:moveTo>
                      <a:pt x="816" y="1"/>
                    </a:moveTo>
                    <a:cubicBezTo>
                      <a:pt x="803" y="1"/>
                      <a:pt x="790" y="1"/>
                      <a:pt x="777" y="2"/>
                    </a:cubicBezTo>
                    <a:cubicBezTo>
                      <a:pt x="231" y="37"/>
                      <a:pt x="0" y="716"/>
                      <a:pt x="406" y="1073"/>
                    </a:cubicBezTo>
                    <a:cubicBezTo>
                      <a:pt x="530" y="1182"/>
                      <a:pt x="674" y="1231"/>
                      <a:pt x="814" y="1231"/>
                    </a:cubicBezTo>
                    <a:cubicBezTo>
                      <a:pt x="1142" y="1231"/>
                      <a:pt x="1448" y="965"/>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7488393" y="934552"/>
                <a:ext cx="218177" cy="186365"/>
              </a:xfrm>
              <a:custGeom>
                <a:avLst/>
                <a:gdLst/>
                <a:ahLst/>
                <a:cxnLst/>
                <a:rect l="l" t="t" r="r" b="b"/>
                <a:pathLst>
                  <a:path w="823" h="703" extrusionOk="0">
                    <a:moveTo>
                      <a:pt x="466" y="1"/>
                    </a:moveTo>
                    <a:cubicBezTo>
                      <a:pt x="458" y="1"/>
                      <a:pt x="450" y="1"/>
                      <a:pt x="441" y="2"/>
                    </a:cubicBezTo>
                    <a:cubicBezTo>
                      <a:pt x="126" y="23"/>
                      <a:pt x="0" y="408"/>
                      <a:pt x="231" y="611"/>
                    </a:cubicBezTo>
                    <a:cubicBezTo>
                      <a:pt x="301" y="674"/>
                      <a:pt x="383" y="703"/>
                      <a:pt x="463" y="703"/>
                    </a:cubicBezTo>
                    <a:cubicBezTo>
                      <a:pt x="648" y="703"/>
                      <a:pt x="822" y="551"/>
                      <a:pt x="812" y="331"/>
                    </a:cubicBezTo>
                    <a:cubicBezTo>
                      <a:pt x="799" y="144"/>
                      <a:pt x="645" y="1"/>
                      <a:pt x="46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4"/>
              <p:cNvSpPr/>
              <p:nvPr/>
            </p:nvSpPr>
            <p:spPr>
              <a:xfrm>
                <a:off x="7143232" y="1250287"/>
                <a:ext cx="428932" cy="367164"/>
              </a:xfrm>
              <a:custGeom>
                <a:avLst/>
                <a:gdLst/>
                <a:ahLst/>
                <a:cxnLst/>
                <a:rect l="l" t="t" r="r" b="b"/>
                <a:pathLst>
                  <a:path w="1618" h="1385" extrusionOk="0">
                    <a:moveTo>
                      <a:pt x="924" y="1"/>
                    </a:moveTo>
                    <a:cubicBezTo>
                      <a:pt x="308" y="1"/>
                      <a:pt x="0" y="743"/>
                      <a:pt x="434" y="1177"/>
                    </a:cubicBezTo>
                    <a:cubicBezTo>
                      <a:pt x="576" y="1321"/>
                      <a:pt x="750" y="1385"/>
                      <a:pt x="920" y="1385"/>
                    </a:cubicBezTo>
                    <a:cubicBezTo>
                      <a:pt x="1274" y="1385"/>
                      <a:pt x="1613" y="1109"/>
                      <a:pt x="1617" y="694"/>
                    </a:cubicBezTo>
                    <a:cubicBezTo>
                      <a:pt x="1617" y="309"/>
                      <a:pt x="1302"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4"/>
              <p:cNvSpPr/>
              <p:nvPr/>
            </p:nvSpPr>
            <p:spPr>
              <a:xfrm>
                <a:off x="7182202" y="1253733"/>
                <a:ext cx="384130" cy="326073"/>
              </a:xfrm>
              <a:custGeom>
                <a:avLst/>
                <a:gdLst/>
                <a:ahLst/>
                <a:cxnLst/>
                <a:rect l="l" t="t" r="r" b="b"/>
                <a:pathLst>
                  <a:path w="1449" h="1230" extrusionOk="0">
                    <a:moveTo>
                      <a:pt x="816" y="1"/>
                    </a:moveTo>
                    <a:cubicBezTo>
                      <a:pt x="803" y="1"/>
                      <a:pt x="790" y="1"/>
                      <a:pt x="777" y="2"/>
                    </a:cubicBezTo>
                    <a:cubicBezTo>
                      <a:pt x="231" y="37"/>
                      <a:pt x="0" y="709"/>
                      <a:pt x="413" y="1073"/>
                    </a:cubicBezTo>
                    <a:cubicBezTo>
                      <a:pt x="534" y="1181"/>
                      <a:pt x="676" y="1230"/>
                      <a:pt x="814" y="1230"/>
                    </a:cubicBezTo>
                    <a:cubicBezTo>
                      <a:pt x="1140" y="1230"/>
                      <a:pt x="1448" y="961"/>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7325091" y="1279978"/>
                <a:ext cx="218177" cy="185040"/>
              </a:xfrm>
              <a:custGeom>
                <a:avLst/>
                <a:gdLst/>
                <a:ahLst/>
                <a:cxnLst/>
                <a:rect l="l" t="t" r="r" b="b"/>
                <a:pathLst>
                  <a:path w="823" h="698" extrusionOk="0">
                    <a:moveTo>
                      <a:pt x="466" y="0"/>
                    </a:moveTo>
                    <a:cubicBezTo>
                      <a:pt x="458" y="0"/>
                      <a:pt x="450" y="0"/>
                      <a:pt x="441" y="1"/>
                    </a:cubicBezTo>
                    <a:cubicBezTo>
                      <a:pt x="126" y="22"/>
                      <a:pt x="0" y="407"/>
                      <a:pt x="231" y="610"/>
                    </a:cubicBezTo>
                    <a:cubicBezTo>
                      <a:pt x="300" y="670"/>
                      <a:pt x="380" y="697"/>
                      <a:pt x="459" y="697"/>
                    </a:cubicBezTo>
                    <a:cubicBezTo>
                      <a:pt x="645" y="697"/>
                      <a:pt x="822" y="546"/>
                      <a:pt x="812" y="330"/>
                    </a:cubicBezTo>
                    <a:cubicBezTo>
                      <a:pt x="806" y="143"/>
                      <a:pt x="646"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a:off x="6944672" y="1547199"/>
                <a:ext cx="367694" cy="366103"/>
              </a:xfrm>
              <a:custGeom>
                <a:avLst/>
                <a:gdLst/>
                <a:ahLst/>
                <a:cxnLst/>
                <a:rect l="l" t="t" r="r" b="b"/>
                <a:pathLst>
                  <a:path w="1387" h="1381" extrusionOk="0">
                    <a:moveTo>
                      <a:pt x="693" y="1"/>
                    </a:moveTo>
                    <a:cubicBezTo>
                      <a:pt x="315" y="1"/>
                      <a:pt x="0" y="309"/>
                      <a:pt x="0" y="694"/>
                    </a:cubicBezTo>
                    <a:cubicBezTo>
                      <a:pt x="0" y="1072"/>
                      <a:pt x="315" y="1380"/>
                      <a:pt x="693" y="1380"/>
                    </a:cubicBezTo>
                    <a:cubicBezTo>
                      <a:pt x="1071" y="1380"/>
                      <a:pt x="1386" y="1072"/>
                      <a:pt x="1386" y="694"/>
                    </a:cubicBezTo>
                    <a:cubicBezTo>
                      <a:pt x="1386" y="309"/>
                      <a:pt x="1071"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6922404" y="1550645"/>
                <a:ext cx="384130" cy="325278"/>
              </a:xfrm>
              <a:custGeom>
                <a:avLst/>
                <a:gdLst/>
                <a:ahLst/>
                <a:cxnLst/>
                <a:rect l="l" t="t" r="r" b="b"/>
                <a:pathLst>
                  <a:path w="1449" h="1227" extrusionOk="0">
                    <a:moveTo>
                      <a:pt x="815" y="1"/>
                    </a:moveTo>
                    <a:cubicBezTo>
                      <a:pt x="803" y="1"/>
                      <a:pt x="790" y="1"/>
                      <a:pt x="777" y="2"/>
                    </a:cubicBezTo>
                    <a:cubicBezTo>
                      <a:pt x="231" y="37"/>
                      <a:pt x="0" y="709"/>
                      <a:pt x="406" y="1073"/>
                    </a:cubicBezTo>
                    <a:cubicBezTo>
                      <a:pt x="529" y="1179"/>
                      <a:pt x="672" y="1227"/>
                      <a:pt x="811" y="1227"/>
                    </a:cubicBezTo>
                    <a:cubicBezTo>
                      <a:pt x="1139" y="1227"/>
                      <a:pt x="1448" y="962"/>
                      <a:pt x="1428" y="583"/>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7065293" y="1576890"/>
                <a:ext cx="218177" cy="185040"/>
              </a:xfrm>
              <a:custGeom>
                <a:avLst/>
                <a:gdLst/>
                <a:ahLst/>
                <a:cxnLst/>
                <a:rect l="l" t="t" r="r" b="b"/>
                <a:pathLst>
                  <a:path w="823" h="698" extrusionOk="0">
                    <a:moveTo>
                      <a:pt x="466" y="0"/>
                    </a:moveTo>
                    <a:cubicBezTo>
                      <a:pt x="458" y="0"/>
                      <a:pt x="450" y="0"/>
                      <a:pt x="441" y="1"/>
                    </a:cubicBezTo>
                    <a:cubicBezTo>
                      <a:pt x="126" y="22"/>
                      <a:pt x="0" y="400"/>
                      <a:pt x="231" y="610"/>
                    </a:cubicBezTo>
                    <a:cubicBezTo>
                      <a:pt x="300" y="670"/>
                      <a:pt x="380" y="697"/>
                      <a:pt x="459" y="697"/>
                    </a:cubicBezTo>
                    <a:cubicBezTo>
                      <a:pt x="645" y="697"/>
                      <a:pt x="822" y="547"/>
                      <a:pt x="812" y="330"/>
                    </a:cubicBezTo>
                    <a:cubicBezTo>
                      <a:pt x="799" y="143"/>
                      <a:pt x="645"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6727556" y="1827674"/>
                <a:ext cx="365838" cy="365838"/>
              </a:xfrm>
              <a:custGeom>
                <a:avLst/>
                <a:gdLst/>
                <a:ahLst/>
                <a:cxnLst/>
                <a:rect l="l" t="t" r="r" b="b"/>
                <a:pathLst>
                  <a:path w="1380" h="1380" extrusionOk="0">
                    <a:moveTo>
                      <a:pt x="693" y="0"/>
                    </a:moveTo>
                    <a:cubicBezTo>
                      <a:pt x="308" y="0"/>
                      <a:pt x="0" y="308"/>
                      <a:pt x="0" y="693"/>
                    </a:cubicBezTo>
                    <a:cubicBezTo>
                      <a:pt x="0" y="1071"/>
                      <a:pt x="308" y="1379"/>
                      <a:pt x="693" y="1379"/>
                    </a:cubicBezTo>
                    <a:cubicBezTo>
                      <a:pt x="1071" y="1379"/>
                      <a:pt x="1379" y="1071"/>
                      <a:pt x="1379" y="693"/>
                    </a:cubicBezTo>
                    <a:cubicBezTo>
                      <a:pt x="1379" y="308"/>
                      <a:pt x="1071"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6705287" y="1830856"/>
                <a:ext cx="383865" cy="326073"/>
              </a:xfrm>
              <a:custGeom>
                <a:avLst/>
                <a:gdLst/>
                <a:ahLst/>
                <a:cxnLst/>
                <a:rect l="l" t="t" r="r" b="b"/>
                <a:pathLst>
                  <a:path w="1448" h="1230" extrusionOk="0">
                    <a:moveTo>
                      <a:pt x="815" y="1"/>
                    </a:moveTo>
                    <a:cubicBezTo>
                      <a:pt x="803" y="1"/>
                      <a:pt x="790" y="1"/>
                      <a:pt x="777" y="2"/>
                    </a:cubicBezTo>
                    <a:cubicBezTo>
                      <a:pt x="231" y="37"/>
                      <a:pt x="0" y="709"/>
                      <a:pt x="413" y="1073"/>
                    </a:cubicBezTo>
                    <a:cubicBezTo>
                      <a:pt x="534" y="1181"/>
                      <a:pt x="676" y="1230"/>
                      <a:pt x="814" y="1230"/>
                    </a:cubicBezTo>
                    <a:cubicBezTo>
                      <a:pt x="1140" y="1230"/>
                      <a:pt x="1448" y="962"/>
                      <a:pt x="1428" y="583"/>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6846320" y="1857100"/>
                <a:ext cx="219503" cy="185040"/>
              </a:xfrm>
              <a:custGeom>
                <a:avLst/>
                <a:gdLst/>
                <a:ahLst/>
                <a:cxnLst/>
                <a:rect l="l" t="t" r="r" b="b"/>
                <a:pathLst>
                  <a:path w="828" h="698" extrusionOk="0">
                    <a:moveTo>
                      <a:pt x="467" y="0"/>
                    </a:moveTo>
                    <a:cubicBezTo>
                      <a:pt x="459" y="0"/>
                      <a:pt x="450" y="0"/>
                      <a:pt x="441" y="1"/>
                    </a:cubicBezTo>
                    <a:cubicBezTo>
                      <a:pt x="133" y="22"/>
                      <a:pt x="0" y="400"/>
                      <a:pt x="231" y="610"/>
                    </a:cubicBezTo>
                    <a:cubicBezTo>
                      <a:pt x="300" y="670"/>
                      <a:pt x="381" y="697"/>
                      <a:pt x="460" y="697"/>
                    </a:cubicBezTo>
                    <a:cubicBezTo>
                      <a:pt x="648" y="697"/>
                      <a:pt x="827"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a:off x="7345504" y="3061715"/>
                <a:ext cx="428932" cy="367694"/>
              </a:xfrm>
              <a:custGeom>
                <a:avLst/>
                <a:gdLst/>
                <a:ahLst/>
                <a:cxnLst/>
                <a:rect l="l" t="t" r="r" b="b"/>
                <a:pathLst>
                  <a:path w="1618" h="1387" extrusionOk="0">
                    <a:moveTo>
                      <a:pt x="931" y="0"/>
                    </a:moveTo>
                    <a:cubicBezTo>
                      <a:pt x="315" y="0"/>
                      <a:pt x="0" y="742"/>
                      <a:pt x="441" y="1183"/>
                    </a:cubicBezTo>
                    <a:cubicBezTo>
                      <a:pt x="582" y="1324"/>
                      <a:pt x="754" y="1386"/>
                      <a:pt x="923" y="1386"/>
                    </a:cubicBezTo>
                    <a:cubicBezTo>
                      <a:pt x="1277" y="1386"/>
                      <a:pt x="1617" y="1110"/>
                      <a:pt x="1617" y="693"/>
                    </a:cubicBezTo>
                    <a:cubicBezTo>
                      <a:pt x="1617" y="308"/>
                      <a:pt x="1309" y="0"/>
                      <a:pt x="9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a:off x="7386329" y="3065161"/>
                <a:ext cx="384130" cy="325013"/>
              </a:xfrm>
              <a:custGeom>
                <a:avLst/>
                <a:gdLst/>
                <a:ahLst/>
                <a:cxnLst/>
                <a:rect l="l" t="t" r="r" b="b"/>
                <a:pathLst>
                  <a:path w="1449" h="1226" extrusionOk="0">
                    <a:moveTo>
                      <a:pt x="816" y="0"/>
                    </a:moveTo>
                    <a:cubicBezTo>
                      <a:pt x="803" y="0"/>
                      <a:pt x="790" y="0"/>
                      <a:pt x="777" y="1"/>
                    </a:cubicBezTo>
                    <a:cubicBezTo>
                      <a:pt x="231" y="36"/>
                      <a:pt x="0" y="708"/>
                      <a:pt x="406" y="1072"/>
                    </a:cubicBezTo>
                    <a:cubicBezTo>
                      <a:pt x="527" y="1178"/>
                      <a:pt x="669" y="1226"/>
                      <a:pt x="808" y="1226"/>
                    </a:cubicBezTo>
                    <a:cubicBezTo>
                      <a:pt x="1136" y="1226"/>
                      <a:pt x="1448" y="961"/>
                      <a:pt x="1428" y="582"/>
                    </a:cubicBezTo>
                    <a:cubicBezTo>
                      <a:pt x="1408" y="252"/>
                      <a:pt x="1135" y="0"/>
                      <a:pt x="81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4"/>
              <p:cNvSpPr/>
              <p:nvPr/>
            </p:nvSpPr>
            <p:spPr>
              <a:xfrm>
                <a:off x="7527362" y="3091141"/>
                <a:ext cx="220033" cy="185040"/>
              </a:xfrm>
              <a:custGeom>
                <a:avLst/>
                <a:gdLst/>
                <a:ahLst/>
                <a:cxnLst/>
                <a:rect l="l" t="t" r="r" b="b"/>
                <a:pathLst>
                  <a:path w="830" h="698" extrusionOk="0">
                    <a:moveTo>
                      <a:pt x="467" y="0"/>
                    </a:moveTo>
                    <a:cubicBezTo>
                      <a:pt x="459" y="0"/>
                      <a:pt x="450" y="1"/>
                      <a:pt x="441" y="1"/>
                    </a:cubicBezTo>
                    <a:cubicBezTo>
                      <a:pt x="133" y="22"/>
                      <a:pt x="0" y="400"/>
                      <a:pt x="231" y="610"/>
                    </a:cubicBezTo>
                    <a:cubicBezTo>
                      <a:pt x="300" y="671"/>
                      <a:pt x="381" y="698"/>
                      <a:pt x="461" y="698"/>
                    </a:cubicBezTo>
                    <a:cubicBezTo>
                      <a:pt x="649" y="698"/>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p:nvPr/>
            </p:nvSpPr>
            <p:spPr>
              <a:xfrm>
                <a:off x="6989209" y="3539425"/>
                <a:ext cx="586136" cy="279681"/>
              </a:xfrm>
              <a:custGeom>
                <a:avLst/>
                <a:gdLst/>
                <a:ahLst/>
                <a:cxnLst/>
                <a:rect l="l" t="t" r="r" b="b"/>
                <a:pathLst>
                  <a:path w="2211" h="1055" extrusionOk="0">
                    <a:moveTo>
                      <a:pt x="2048" y="1"/>
                    </a:moveTo>
                    <a:cubicBezTo>
                      <a:pt x="2040" y="1"/>
                      <a:pt x="2032" y="2"/>
                      <a:pt x="2023" y="4"/>
                    </a:cubicBezTo>
                    <a:lnTo>
                      <a:pt x="1785" y="88"/>
                    </a:lnTo>
                    <a:lnTo>
                      <a:pt x="1232" y="270"/>
                    </a:lnTo>
                    <a:lnTo>
                      <a:pt x="595" y="480"/>
                    </a:lnTo>
                    <a:lnTo>
                      <a:pt x="315" y="578"/>
                    </a:lnTo>
                    <a:cubicBezTo>
                      <a:pt x="280" y="585"/>
                      <a:pt x="238" y="592"/>
                      <a:pt x="203" y="606"/>
                    </a:cubicBezTo>
                    <a:cubicBezTo>
                      <a:pt x="147" y="620"/>
                      <a:pt x="91" y="641"/>
                      <a:pt x="49" y="683"/>
                    </a:cubicBezTo>
                    <a:cubicBezTo>
                      <a:pt x="14" y="746"/>
                      <a:pt x="0" y="816"/>
                      <a:pt x="14" y="886"/>
                    </a:cubicBezTo>
                    <a:cubicBezTo>
                      <a:pt x="21" y="928"/>
                      <a:pt x="42" y="970"/>
                      <a:pt x="77" y="1005"/>
                    </a:cubicBezTo>
                    <a:cubicBezTo>
                      <a:pt x="98" y="1026"/>
                      <a:pt x="133" y="1047"/>
                      <a:pt x="175" y="1054"/>
                    </a:cubicBezTo>
                    <a:cubicBezTo>
                      <a:pt x="203" y="1047"/>
                      <a:pt x="238" y="1033"/>
                      <a:pt x="266" y="1019"/>
                    </a:cubicBezTo>
                    <a:lnTo>
                      <a:pt x="476" y="949"/>
                    </a:lnTo>
                    <a:lnTo>
                      <a:pt x="903" y="809"/>
                    </a:lnTo>
                    <a:lnTo>
                      <a:pt x="1687" y="543"/>
                    </a:lnTo>
                    <a:lnTo>
                      <a:pt x="2079" y="410"/>
                    </a:lnTo>
                    <a:cubicBezTo>
                      <a:pt x="2142" y="382"/>
                      <a:pt x="2184" y="319"/>
                      <a:pt x="2191" y="249"/>
                    </a:cubicBezTo>
                    <a:cubicBezTo>
                      <a:pt x="2211" y="122"/>
                      <a:pt x="2131" y="1"/>
                      <a:pt x="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6716421" y="2878001"/>
                <a:ext cx="365838" cy="367694"/>
              </a:xfrm>
              <a:custGeom>
                <a:avLst/>
                <a:gdLst/>
                <a:ahLst/>
                <a:cxnLst/>
                <a:rect l="l" t="t" r="r" b="b"/>
                <a:pathLst>
                  <a:path w="1380" h="1387" extrusionOk="0">
                    <a:moveTo>
                      <a:pt x="686" y="0"/>
                    </a:moveTo>
                    <a:cubicBezTo>
                      <a:pt x="308" y="0"/>
                      <a:pt x="0" y="315"/>
                      <a:pt x="0" y="693"/>
                    </a:cubicBezTo>
                    <a:cubicBezTo>
                      <a:pt x="0" y="1071"/>
                      <a:pt x="308" y="1386"/>
                      <a:pt x="686" y="1386"/>
                    </a:cubicBezTo>
                    <a:cubicBezTo>
                      <a:pt x="1071" y="1386"/>
                      <a:pt x="1379" y="1071"/>
                      <a:pt x="1379" y="693"/>
                    </a:cubicBezTo>
                    <a:cubicBezTo>
                      <a:pt x="1379" y="315"/>
                      <a:pt x="1071" y="0"/>
                      <a:pt x="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6694153" y="2883037"/>
                <a:ext cx="382009" cy="324747"/>
              </a:xfrm>
              <a:custGeom>
                <a:avLst/>
                <a:gdLst/>
                <a:ahLst/>
                <a:cxnLst/>
                <a:rect l="l" t="t" r="r" b="b"/>
                <a:pathLst>
                  <a:path w="1441" h="1225" extrusionOk="0">
                    <a:moveTo>
                      <a:pt x="821" y="0"/>
                    </a:moveTo>
                    <a:cubicBezTo>
                      <a:pt x="804" y="0"/>
                      <a:pt x="787" y="1"/>
                      <a:pt x="770" y="2"/>
                    </a:cubicBezTo>
                    <a:cubicBezTo>
                      <a:pt x="231" y="37"/>
                      <a:pt x="0" y="709"/>
                      <a:pt x="406" y="1066"/>
                    </a:cubicBezTo>
                    <a:cubicBezTo>
                      <a:pt x="528" y="1175"/>
                      <a:pt x="671" y="1224"/>
                      <a:pt x="810" y="1224"/>
                    </a:cubicBezTo>
                    <a:cubicBezTo>
                      <a:pt x="1135" y="1224"/>
                      <a:pt x="1441" y="959"/>
                      <a:pt x="1421" y="576"/>
                    </a:cubicBezTo>
                    <a:cubicBezTo>
                      <a:pt x="1401" y="250"/>
                      <a:pt x="1141" y="0"/>
                      <a:pt x="82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6835186" y="2907427"/>
                <a:ext cx="218177" cy="186100"/>
              </a:xfrm>
              <a:custGeom>
                <a:avLst/>
                <a:gdLst/>
                <a:ahLst/>
                <a:cxnLst/>
                <a:rect l="l" t="t" r="r" b="b"/>
                <a:pathLst>
                  <a:path w="823" h="702" extrusionOk="0">
                    <a:moveTo>
                      <a:pt x="467" y="0"/>
                    </a:moveTo>
                    <a:cubicBezTo>
                      <a:pt x="459" y="0"/>
                      <a:pt x="450" y="1"/>
                      <a:pt x="441" y="1"/>
                    </a:cubicBezTo>
                    <a:cubicBezTo>
                      <a:pt x="133" y="22"/>
                      <a:pt x="0" y="407"/>
                      <a:pt x="231" y="610"/>
                    </a:cubicBezTo>
                    <a:cubicBezTo>
                      <a:pt x="301" y="674"/>
                      <a:pt x="383" y="702"/>
                      <a:pt x="463" y="702"/>
                    </a:cubicBezTo>
                    <a:cubicBezTo>
                      <a:pt x="648" y="702"/>
                      <a:pt x="822" y="550"/>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6102185" y="2902125"/>
                <a:ext cx="555119" cy="316264"/>
              </a:xfrm>
              <a:custGeom>
                <a:avLst/>
                <a:gdLst/>
                <a:ahLst/>
                <a:cxnLst/>
                <a:rect l="l" t="t" r="r" b="b"/>
                <a:pathLst>
                  <a:path w="2094" h="1193" extrusionOk="0">
                    <a:moveTo>
                      <a:pt x="217" y="0"/>
                    </a:moveTo>
                    <a:cubicBezTo>
                      <a:pt x="147" y="14"/>
                      <a:pt x="84" y="56"/>
                      <a:pt x="42" y="112"/>
                    </a:cubicBezTo>
                    <a:cubicBezTo>
                      <a:pt x="14" y="147"/>
                      <a:pt x="0" y="196"/>
                      <a:pt x="0" y="238"/>
                    </a:cubicBezTo>
                    <a:cubicBezTo>
                      <a:pt x="0" y="273"/>
                      <a:pt x="7" y="308"/>
                      <a:pt x="28" y="343"/>
                    </a:cubicBezTo>
                    <a:cubicBezTo>
                      <a:pt x="56" y="357"/>
                      <a:pt x="84" y="371"/>
                      <a:pt x="119" y="378"/>
                    </a:cubicBezTo>
                    <a:lnTo>
                      <a:pt x="308" y="469"/>
                    </a:lnTo>
                    <a:lnTo>
                      <a:pt x="700" y="658"/>
                    </a:lnTo>
                    <a:lnTo>
                      <a:pt x="1400" y="1008"/>
                    </a:lnTo>
                    <a:lnTo>
                      <a:pt x="1750" y="1183"/>
                    </a:lnTo>
                    <a:cubicBezTo>
                      <a:pt x="1770" y="1190"/>
                      <a:pt x="1791" y="1193"/>
                      <a:pt x="1811" y="1193"/>
                    </a:cubicBezTo>
                    <a:cubicBezTo>
                      <a:pt x="1858" y="1193"/>
                      <a:pt x="1905" y="1177"/>
                      <a:pt x="1939" y="1148"/>
                    </a:cubicBezTo>
                    <a:cubicBezTo>
                      <a:pt x="2058" y="1064"/>
                      <a:pt x="2093" y="903"/>
                      <a:pt x="2002" y="861"/>
                    </a:cubicBezTo>
                    <a:lnTo>
                      <a:pt x="1792" y="756"/>
                    </a:lnTo>
                    <a:lnTo>
                      <a:pt x="1295" y="511"/>
                    </a:lnTo>
                    <a:lnTo>
                      <a:pt x="721" y="231"/>
                    </a:lnTo>
                    <a:lnTo>
                      <a:pt x="469" y="105"/>
                    </a:lnTo>
                    <a:cubicBezTo>
                      <a:pt x="441" y="91"/>
                      <a:pt x="406" y="70"/>
                      <a:pt x="378" y="49"/>
                    </a:cubicBezTo>
                    <a:cubicBezTo>
                      <a:pt x="329" y="21"/>
                      <a:pt x="273"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7018900" y="2939239"/>
                <a:ext cx="428932" cy="367164"/>
              </a:xfrm>
              <a:custGeom>
                <a:avLst/>
                <a:gdLst/>
                <a:ahLst/>
                <a:cxnLst/>
                <a:rect l="l" t="t" r="r" b="b"/>
                <a:pathLst>
                  <a:path w="1618" h="1385" extrusionOk="0">
                    <a:moveTo>
                      <a:pt x="931" y="0"/>
                    </a:moveTo>
                    <a:cubicBezTo>
                      <a:pt x="315" y="0"/>
                      <a:pt x="0" y="742"/>
                      <a:pt x="441" y="1176"/>
                    </a:cubicBezTo>
                    <a:cubicBezTo>
                      <a:pt x="583" y="1320"/>
                      <a:pt x="757" y="1384"/>
                      <a:pt x="927" y="1384"/>
                    </a:cubicBezTo>
                    <a:cubicBezTo>
                      <a:pt x="1280" y="1384"/>
                      <a:pt x="1617" y="1109"/>
                      <a:pt x="1617" y="693"/>
                    </a:cubicBezTo>
                    <a:cubicBezTo>
                      <a:pt x="1617" y="308"/>
                      <a:pt x="1309" y="0"/>
                      <a:pt x="9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7059726" y="2942685"/>
                <a:ext cx="384130" cy="325013"/>
              </a:xfrm>
              <a:custGeom>
                <a:avLst/>
                <a:gdLst/>
                <a:ahLst/>
                <a:cxnLst/>
                <a:rect l="l" t="t" r="r" b="b"/>
                <a:pathLst>
                  <a:path w="1449" h="1226" extrusionOk="0">
                    <a:moveTo>
                      <a:pt x="815" y="0"/>
                    </a:moveTo>
                    <a:cubicBezTo>
                      <a:pt x="803" y="0"/>
                      <a:pt x="790" y="0"/>
                      <a:pt x="777" y="1"/>
                    </a:cubicBezTo>
                    <a:cubicBezTo>
                      <a:pt x="231" y="36"/>
                      <a:pt x="0" y="708"/>
                      <a:pt x="406" y="1072"/>
                    </a:cubicBezTo>
                    <a:cubicBezTo>
                      <a:pt x="527" y="1178"/>
                      <a:pt x="669" y="1226"/>
                      <a:pt x="808" y="1226"/>
                    </a:cubicBezTo>
                    <a:cubicBezTo>
                      <a:pt x="1136" y="1226"/>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7200759" y="2968665"/>
                <a:ext cx="220033" cy="185040"/>
              </a:xfrm>
              <a:custGeom>
                <a:avLst/>
                <a:gdLst/>
                <a:ahLst/>
                <a:cxnLst/>
                <a:rect l="l" t="t" r="r" b="b"/>
                <a:pathLst>
                  <a:path w="830" h="698" extrusionOk="0">
                    <a:moveTo>
                      <a:pt x="467" y="0"/>
                    </a:moveTo>
                    <a:cubicBezTo>
                      <a:pt x="459" y="0"/>
                      <a:pt x="450" y="1"/>
                      <a:pt x="441" y="1"/>
                    </a:cubicBezTo>
                    <a:cubicBezTo>
                      <a:pt x="133" y="22"/>
                      <a:pt x="0" y="400"/>
                      <a:pt x="231" y="610"/>
                    </a:cubicBezTo>
                    <a:cubicBezTo>
                      <a:pt x="302" y="671"/>
                      <a:pt x="384" y="698"/>
                      <a:pt x="464" y="698"/>
                    </a:cubicBezTo>
                    <a:cubicBezTo>
                      <a:pt x="652" y="698"/>
                      <a:pt x="829" y="547"/>
                      <a:pt x="819" y="330"/>
                    </a:cubicBezTo>
                    <a:cubicBezTo>
                      <a:pt x="806" y="143"/>
                      <a:pt x="652"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7067149" y="2785216"/>
                <a:ext cx="427076" cy="367163"/>
              </a:xfrm>
              <a:custGeom>
                <a:avLst/>
                <a:gdLst/>
                <a:ahLst/>
                <a:cxnLst/>
                <a:rect l="l" t="t" r="r" b="b"/>
                <a:pathLst>
                  <a:path w="1611" h="1385" extrusionOk="0">
                    <a:moveTo>
                      <a:pt x="924" y="0"/>
                    </a:moveTo>
                    <a:cubicBezTo>
                      <a:pt x="308" y="0"/>
                      <a:pt x="0" y="742"/>
                      <a:pt x="434" y="1176"/>
                    </a:cubicBezTo>
                    <a:cubicBezTo>
                      <a:pt x="576" y="1320"/>
                      <a:pt x="750" y="1384"/>
                      <a:pt x="920" y="1384"/>
                    </a:cubicBezTo>
                    <a:cubicBezTo>
                      <a:pt x="1273" y="1384"/>
                      <a:pt x="1610" y="1109"/>
                      <a:pt x="1610" y="693"/>
                    </a:cubicBezTo>
                    <a:cubicBezTo>
                      <a:pt x="1610"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7106118" y="2788662"/>
                <a:ext cx="384130" cy="325808"/>
              </a:xfrm>
              <a:custGeom>
                <a:avLst/>
                <a:gdLst/>
                <a:ahLst/>
                <a:cxnLst/>
                <a:rect l="l" t="t" r="r" b="b"/>
                <a:pathLst>
                  <a:path w="1449" h="1229" extrusionOk="0">
                    <a:moveTo>
                      <a:pt x="815" y="0"/>
                    </a:moveTo>
                    <a:cubicBezTo>
                      <a:pt x="803" y="0"/>
                      <a:pt x="790" y="0"/>
                      <a:pt x="777" y="1"/>
                    </a:cubicBezTo>
                    <a:cubicBezTo>
                      <a:pt x="231" y="36"/>
                      <a:pt x="0" y="708"/>
                      <a:pt x="406" y="1072"/>
                    </a:cubicBezTo>
                    <a:cubicBezTo>
                      <a:pt x="527" y="1181"/>
                      <a:pt x="669" y="1229"/>
                      <a:pt x="808" y="1229"/>
                    </a:cubicBezTo>
                    <a:cubicBezTo>
                      <a:pt x="1136"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7247152" y="2814642"/>
                <a:ext cx="220033" cy="185040"/>
              </a:xfrm>
              <a:custGeom>
                <a:avLst/>
                <a:gdLst/>
                <a:ahLst/>
                <a:cxnLst/>
                <a:rect l="l" t="t" r="r" b="b"/>
                <a:pathLst>
                  <a:path w="830" h="698" extrusionOk="0">
                    <a:moveTo>
                      <a:pt x="467" y="0"/>
                    </a:moveTo>
                    <a:cubicBezTo>
                      <a:pt x="459" y="0"/>
                      <a:pt x="450" y="1"/>
                      <a:pt x="441" y="1"/>
                    </a:cubicBezTo>
                    <a:cubicBezTo>
                      <a:pt x="133" y="22"/>
                      <a:pt x="0" y="407"/>
                      <a:pt x="231" y="610"/>
                    </a:cubicBezTo>
                    <a:cubicBezTo>
                      <a:pt x="302" y="671"/>
                      <a:pt x="384" y="698"/>
                      <a:pt x="464" y="698"/>
                    </a:cubicBezTo>
                    <a:cubicBezTo>
                      <a:pt x="652" y="698"/>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6825908" y="3058003"/>
                <a:ext cx="428932" cy="366633"/>
              </a:xfrm>
              <a:custGeom>
                <a:avLst/>
                <a:gdLst/>
                <a:ahLst/>
                <a:cxnLst/>
                <a:rect l="l" t="t" r="r" b="b"/>
                <a:pathLst>
                  <a:path w="1618" h="1383" extrusionOk="0">
                    <a:moveTo>
                      <a:pt x="924" y="0"/>
                    </a:moveTo>
                    <a:cubicBezTo>
                      <a:pt x="308" y="0"/>
                      <a:pt x="0" y="742"/>
                      <a:pt x="434" y="1176"/>
                    </a:cubicBezTo>
                    <a:cubicBezTo>
                      <a:pt x="577" y="1319"/>
                      <a:pt x="751" y="1382"/>
                      <a:pt x="921" y="1382"/>
                    </a:cubicBezTo>
                    <a:cubicBezTo>
                      <a:pt x="1277" y="1382"/>
                      <a:pt x="1617" y="1103"/>
                      <a:pt x="1617" y="686"/>
                    </a:cubicBezTo>
                    <a:cubicBezTo>
                      <a:pt x="1617" y="308"/>
                      <a:pt x="1309"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6866733" y="3061450"/>
                <a:ext cx="383335" cy="325013"/>
              </a:xfrm>
              <a:custGeom>
                <a:avLst/>
                <a:gdLst/>
                <a:ahLst/>
                <a:cxnLst/>
                <a:rect l="l" t="t" r="r" b="b"/>
                <a:pathLst>
                  <a:path w="1446" h="1226" extrusionOk="0">
                    <a:moveTo>
                      <a:pt x="809" y="0"/>
                    </a:moveTo>
                    <a:cubicBezTo>
                      <a:pt x="796" y="0"/>
                      <a:pt x="783" y="0"/>
                      <a:pt x="770" y="1"/>
                    </a:cubicBezTo>
                    <a:cubicBezTo>
                      <a:pt x="231" y="36"/>
                      <a:pt x="0" y="708"/>
                      <a:pt x="406" y="1072"/>
                    </a:cubicBezTo>
                    <a:cubicBezTo>
                      <a:pt x="527" y="1178"/>
                      <a:pt x="668" y="1226"/>
                      <a:pt x="807" y="1226"/>
                    </a:cubicBezTo>
                    <a:cubicBezTo>
                      <a:pt x="1135" y="1226"/>
                      <a:pt x="1446" y="959"/>
                      <a:pt x="1421" y="575"/>
                    </a:cubicBezTo>
                    <a:cubicBezTo>
                      <a:pt x="1408" y="252"/>
                      <a:pt x="1135" y="0"/>
                      <a:pt x="80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7007766" y="3087430"/>
                <a:ext cx="218177" cy="185040"/>
              </a:xfrm>
              <a:custGeom>
                <a:avLst/>
                <a:gdLst/>
                <a:ahLst/>
                <a:cxnLst/>
                <a:rect l="l" t="t" r="r" b="b"/>
                <a:pathLst>
                  <a:path w="823" h="698" extrusionOk="0">
                    <a:moveTo>
                      <a:pt x="466" y="0"/>
                    </a:moveTo>
                    <a:cubicBezTo>
                      <a:pt x="458" y="0"/>
                      <a:pt x="450" y="1"/>
                      <a:pt x="441" y="1"/>
                    </a:cubicBezTo>
                    <a:cubicBezTo>
                      <a:pt x="126" y="22"/>
                      <a:pt x="0" y="400"/>
                      <a:pt x="231" y="610"/>
                    </a:cubicBezTo>
                    <a:cubicBezTo>
                      <a:pt x="300" y="671"/>
                      <a:pt x="380" y="698"/>
                      <a:pt x="459" y="698"/>
                    </a:cubicBezTo>
                    <a:cubicBezTo>
                      <a:pt x="645" y="698"/>
                      <a:pt x="822" y="547"/>
                      <a:pt x="812" y="330"/>
                    </a:cubicBezTo>
                    <a:cubicBezTo>
                      <a:pt x="806" y="143"/>
                      <a:pt x="645"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6623636" y="3360483"/>
                <a:ext cx="427076" cy="367164"/>
              </a:xfrm>
              <a:custGeom>
                <a:avLst/>
                <a:gdLst/>
                <a:ahLst/>
                <a:cxnLst/>
                <a:rect l="l" t="t" r="r" b="b"/>
                <a:pathLst>
                  <a:path w="1611" h="1385" extrusionOk="0">
                    <a:moveTo>
                      <a:pt x="924" y="0"/>
                    </a:moveTo>
                    <a:cubicBezTo>
                      <a:pt x="308" y="0"/>
                      <a:pt x="0" y="742"/>
                      <a:pt x="434" y="1176"/>
                    </a:cubicBezTo>
                    <a:cubicBezTo>
                      <a:pt x="576" y="1320"/>
                      <a:pt x="750" y="1384"/>
                      <a:pt x="920" y="1384"/>
                    </a:cubicBezTo>
                    <a:cubicBezTo>
                      <a:pt x="1273" y="1384"/>
                      <a:pt x="1610" y="1109"/>
                      <a:pt x="1610" y="693"/>
                    </a:cubicBezTo>
                    <a:cubicBezTo>
                      <a:pt x="1610"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6662606" y="3363929"/>
                <a:ext cx="383865" cy="325808"/>
              </a:xfrm>
              <a:custGeom>
                <a:avLst/>
                <a:gdLst/>
                <a:ahLst/>
                <a:cxnLst/>
                <a:rect l="l" t="t" r="r" b="b"/>
                <a:pathLst>
                  <a:path w="1448" h="1229" extrusionOk="0">
                    <a:moveTo>
                      <a:pt x="815" y="0"/>
                    </a:moveTo>
                    <a:cubicBezTo>
                      <a:pt x="803" y="0"/>
                      <a:pt x="790" y="1"/>
                      <a:pt x="777" y="1"/>
                    </a:cubicBezTo>
                    <a:cubicBezTo>
                      <a:pt x="231" y="36"/>
                      <a:pt x="0" y="708"/>
                      <a:pt x="406" y="1072"/>
                    </a:cubicBezTo>
                    <a:cubicBezTo>
                      <a:pt x="527" y="1181"/>
                      <a:pt x="669" y="1229"/>
                      <a:pt x="808" y="1229"/>
                    </a:cubicBezTo>
                    <a:cubicBezTo>
                      <a:pt x="1136"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6803639" y="3389909"/>
                <a:ext cx="220033" cy="185835"/>
              </a:xfrm>
              <a:custGeom>
                <a:avLst/>
                <a:gdLst/>
                <a:ahLst/>
                <a:cxnLst/>
                <a:rect l="l" t="t" r="r" b="b"/>
                <a:pathLst>
                  <a:path w="830" h="701" extrusionOk="0">
                    <a:moveTo>
                      <a:pt x="467" y="0"/>
                    </a:moveTo>
                    <a:cubicBezTo>
                      <a:pt x="459" y="0"/>
                      <a:pt x="450" y="1"/>
                      <a:pt x="441" y="1"/>
                    </a:cubicBezTo>
                    <a:cubicBezTo>
                      <a:pt x="133" y="22"/>
                      <a:pt x="0" y="407"/>
                      <a:pt x="238" y="610"/>
                    </a:cubicBezTo>
                    <a:cubicBezTo>
                      <a:pt x="307" y="673"/>
                      <a:pt x="388" y="701"/>
                      <a:pt x="467" y="701"/>
                    </a:cubicBezTo>
                    <a:cubicBezTo>
                      <a:pt x="653" y="701"/>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a:off x="6491882" y="3679663"/>
                <a:ext cx="428932" cy="365838"/>
              </a:xfrm>
              <a:custGeom>
                <a:avLst/>
                <a:gdLst/>
                <a:ahLst/>
                <a:cxnLst/>
                <a:rect l="l" t="t" r="r" b="b"/>
                <a:pathLst>
                  <a:path w="1618" h="1380" extrusionOk="0">
                    <a:moveTo>
                      <a:pt x="924" y="0"/>
                    </a:moveTo>
                    <a:cubicBezTo>
                      <a:pt x="308" y="0"/>
                      <a:pt x="0" y="749"/>
                      <a:pt x="434" y="1176"/>
                    </a:cubicBezTo>
                    <a:cubicBezTo>
                      <a:pt x="577" y="1317"/>
                      <a:pt x="751" y="1380"/>
                      <a:pt x="922" y="1380"/>
                    </a:cubicBezTo>
                    <a:cubicBezTo>
                      <a:pt x="1278" y="1380"/>
                      <a:pt x="1617" y="1105"/>
                      <a:pt x="1617" y="693"/>
                    </a:cubicBezTo>
                    <a:cubicBezTo>
                      <a:pt x="1617"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a:off x="6530851" y="3683109"/>
                <a:ext cx="383865" cy="326073"/>
              </a:xfrm>
              <a:custGeom>
                <a:avLst/>
                <a:gdLst/>
                <a:ahLst/>
                <a:cxnLst/>
                <a:rect l="l" t="t" r="r" b="b"/>
                <a:pathLst>
                  <a:path w="1448" h="1230" extrusionOk="0">
                    <a:moveTo>
                      <a:pt x="815" y="0"/>
                    </a:moveTo>
                    <a:cubicBezTo>
                      <a:pt x="803" y="0"/>
                      <a:pt x="790" y="1"/>
                      <a:pt x="777" y="1"/>
                    </a:cubicBezTo>
                    <a:cubicBezTo>
                      <a:pt x="231" y="43"/>
                      <a:pt x="0" y="715"/>
                      <a:pt x="413" y="1072"/>
                    </a:cubicBezTo>
                    <a:cubicBezTo>
                      <a:pt x="534" y="1181"/>
                      <a:pt x="675" y="1229"/>
                      <a:pt x="814" y="1229"/>
                    </a:cubicBezTo>
                    <a:cubicBezTo>
                      <a:pt x="1140"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4"/>
              <p:cNvSpPr/>
              <p:nvPr/>
            </p:nvSpPr>
            <p:spPr>
              <a:xfrm>
                <a:off x="6673740" y="3709089"/>
                <a:ext cx="218177" cy="185040"/>
              </a:xfrm>
              <a:custGeom>
                <a:avLst/>
                <a:gdLst/>
                <a:ahLst/>
                <a:cxnLst/>
                <a:rect l="l" t="t" r="r" b="b"/>
                <a:pathLst>
                  <a:path w="823" h="698" extrusionOk="0">
                    <a:moveTo>
                      <a:pt x="467" y="0"/>
                    </a:moveTo>
                    <a:cubicBezTo>
                      <a:pt x="459" y="0"/>
                      <a:pt x="450" y="1"/>
                      <a:pt x="441" y="1"/>
                    </a:cubicBezTo>
                    <a:cubicBezTo>
                      <a:pt x="126" y="22"/>
                      <a:pt x="0" y="407"/>
                      <a:pt x="231" y="610"/>
                    </a:cubicBezTo>
                    <a:cubicBezTo>
                      <a:pt x="300" y="671"/>
                      <a:pt x="380" y="698"/>
                      <a:pt x="459" y="698"/>
                    </a:cubicBezTo>
                    <a:cubicBezTo>
                      <a:pt x="645" y="698"/>
                      <a:pt x="822"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a:off x="6528996" y="4022967"/>
                <a:ext cx="365838" cy="365838"/>
              </a:xfrm>
              <a:custGeom>
                <a:avLst/>
                <a:gdLst/>
                <a:ahLst/>
                <a:cxnLst/>
                <a:rect l="l" t="t" r="r" b="b"/>
                <a:pathLst>
                  <a:path w="1380" h="1380" extrusionOk="0">
                    <a:moveTo>
                      <a:pt x="686" y="0"/>
                    </a:moveTo>
                    <a:cubicBezTo>
                      <a:pt x="308" y="0"/>
                      <a:pt x="0" y="308"/>
                      <a:pt x="0" y="687"/>
                    </a:cubicBezTo>
                    <a:cubicBezTo>
                      <a:pt x="0" y="1072"/>
                      <a:pt x="308" y="1380"/>
                      <a:pt x="686" y="1380"/>
                    </a:cubicBezTo>
                    <a:cubicBezTo>
                      <a:pt x="1071" y="1380"/>
                      <a:pt x="1379" y="1072"/>
                      <a:pt x="1379" y="687"/>
                    </a:cubicBezTo>
                    <a:cubicBezTo>
                      <a:pt x="1379" y="308"/>
                      <a:pt x="1071"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6506727" y="4026149"/>
                <a:ext cx="383335" cy="324747"/>
              </a:xfrm>
              <a:custGeom>
                <a:avLst/>
                <a:gdLst/>
                <a:ahLst/>
                <a:cxnLst/>
                <a:rect l="l" t="t" r="r" b="b"/>
                <a:pathLst>
                  <a:path w="1446" h="1225" extrusionOk="0">
                    <a:moveTo>
                      <a:pt x="821" y="0"/>
                    </a:moveTo>
                    <a:cubicBezTo>
                      <a:pt x="804" y="0"/>
                      <a:pt x="787" y="1"/>
                      <a:pt x="770" y="2"/>
                    </a:cubicBezTo>
                    <a:cubicBezTo>
                      <a:pt x="231" y="37"/>
                      <a:pt x="0" y="710"/>
                      <a:pt x="406" y="1067"/>
                    </a:cubicBezTo>
                    <a:cubicBezTo>
                      <a:pt x="528" y="1176"/>
                      <a:pt x="671" y="1224"/>
                      <a:pt x="811" y="1224"/>
                    </a:cubicBezTo>
                    <a:cubicBezTo>
                      <a:pt x="1137" y="1224"/>
                      <a:pt x="1446" y="959"/>
                      <a:pt x="1421" y="577"/>
                    </a:cubicBezTo>
                    <a:cubicBezTo>
                      <a:pt x="1408" y="251"/>
                      <a:pt x="1142" y="0"/>
                      <a:pt x="82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6647760" y="4050538"/>
                <a:ext cx="219238" cy="186365"/>
              </a:xfrm>
              <a:custGeom>
                <a:avLst/>
                <a:gdLst/>
                <a:ahLst/>
                <a:cxnLst/>
                <a:rect l="l" t="t" r="r" b="b"/>
                <a:pathLst>
                  <a:path w="827" h="703" extrusionOk="0">
                    <a:moveTo>
                      <a:pt x="467" y="1"/>
                    </a:moveTo>
                    <a:cubicBezTo>
                      <a:pt x="459" y="1"/>
                      <a:pt x="450" y="1"/>
                      <a:pt x="441" y="1"/>
                    </a:cubicBezTo>
                    <a:cubicBezTo>
                      <a:pt x="133" y="22"/>
                      <a:pt x="0" y="407"/>
                      <a:pt x="231" y="611"/>
                    </a:cubicBezTo>
                    <a:cubicBezTo>
                      <a:pt x="303" y="674"/>
                      <a:pt x="386" y="702"/>
                      <a:pt x="467" y="702"/>
                    </a:cubicBezTo>
                    <a:cubicBezTo>
                      <a:pt x="654" y="702"/>
                      <a:pt x="827" y="550"/>
                      <a:pt x="812" y="330"/>
                    </a:cubicBezTo>
                    <a:cubicBezTo>
                      <a:pt x="806" y="143"/>
                      <a:pt x="652" y="1"/>
                      <a:pt x="46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7382618" y="539553"/>
                <a:ext cx="428932" cy="366103"/>
              </a:xfrm>
              <a:custGeom>
                <a:avLst/>
                <a:gdLst/>
                <a:ahLst/>
                <a:cxnLst/>
                <a:rect l="l" t="t" r="r" b="b"/>
                <a:pathLst>
                  <a:path w="1618" h="1381" extrusionOk="0">
                    <a:moveTo>
                      <a:pt x="924" y="1"/>
                    </a:moveTo>
                    <a:cubicBezTo>
                      <a:pt x="308" y="1"/>
                      <a:pt x="0" y="743"/>
                      <a:pt x="434" y="1177"/>
                    </a:cubicBezTo>
                    <a:cubicBezTo>
                      <a:pt x="575" y="1317"/>
                      <a:pt x="748" y="1380"/>
                      <a:pt x="917" y="1380"/>
                    </a:cubicBezTo>
                    <a:cubicBezTo>
                      <a:pt x="1272" y="1380"/>
                      <a:pt x="1613" y="1106"/>
                      <a:pt x="1617" y="694"/>
                    </a:cubicBezTo>
                    <a:cubicBezTo>
                      <a:pt x="1610" y="309"/>
                      <a:pt x="1302"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7421587" y="543000"/>
                <a:ext cx="384130" cy="325278"/>
              </a:xfrm>
              <a:custGeom>
                <a:avLst/>
                <a:gdLst/>
                <a:ahLst/>
                <a:cxnLst/>
                <a:rect l="l" t="t" r="r" b="b"/>
                <a:pathLst>
                  <a:path w="1449" h="1227" extrusionOk="0">
                    <a:moveTo>
                      <a:pt x="816" y="1"/>
                    </a:moveTo>
                    <a:cubicBezTo>
                      <a:pt x="803" y="1"/>
                      <a:pt x="790" y="1"/>
                      <a:pt x="777" y="2"/>
                    </a:cubicBezTo>
                    <a:cubicBezTo>
                      <a:pt x="231" y="37"/>
                      <a:pt x="0" y="709"/>
                      <a:pt x="406" y="1073"/>
                    </a:cubicBezTo>
                    <a:cubicBezTo>
                      <a:pt x="529" y="1179"/>
                      <a:pt x="672" y="1226"/>
                      <a:pt x="811" y="1226"/>
                    </a:cubicBezTo>
                    <a:cubicBezTo>
                      <a:pt x="1139" y="1226"/>
                      <a:pt x="1448" y="962"/>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7564476" y="568980"/>
                <a:ext cx="218177" cy="186365"/>
              </a:xfrm>
              <a:custGeom>
                <a:avLst/>
                <a:gdLst/>
                <a:ahLst/>
                <a:cxnLst/>
                <a:rect l="l" t="t" r="r" b="b"/>
                <a:pathLst>
                  <a:path w="823" h="703" extrusionOk="0">
                    <a:moveTo>
                      <a:pt x="466" y="1"/>
                    </a:moveTo>
                    <a:cubicBezTo>
                      <a:pt x="458" y="1"/>
                      <a:pt x="450" y="1"/>
                      <a:pt x="441" y="2"/>
                    </a:cubicBezTo>
                    <a:cubicBezTo>
                      <a:pt x="126" y="23"/>
                      <a:pt x="0" y="408"/>
                      <a:pt x="231" y="611"/>
                    </a:cubicBezTo>
                    <a:cubicBezTo>
                      <a:pt x="301" y="674"/>
                      <a:pt x="383" y="703"/>
                      <a:pt x="463" y="703"/>
                    </a:cubicBezTo>
                    <a:cubicBezTo>
                      <a:pt x="648" y="703"/>
                      <a:pt x="822" y="551"/>
                      <a:pt x="812" y="331"/>
                    </a:cubicBezTo>
                    <a:cubicBezTo>
                      <a:pt x="806" y="143"/>
                      <a:pt x="646" y="1"/>
                      <a:pt x="46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4"/>
            <p:cNvGrpSpPr/>
            <p:nvPr/>
          </p:nvGrpSpPr>
          <p:grpSpPr>
            <a:xfrm>
              <a:off x="7172323" y="2916935"/>
              <a:ext cx="1367968" cy="1567864"/>
              <a:chOff x="7021844" y="2960425"/>
              <a:chExt cx="1442353" cy="1643580"/>
            </a:xfrm>
          </p:grpSpPr>
          <p:sp>
            <p:nvSpPr>
              <p:cNvPr id="345" name="Google Shape;345;p34"/>
              <p:cNvSpPr/>
              <p:nvPr/>
            </p:nvSpPr>
            <p:spPr>
              <a:xfrm>
                <a:off x="7021844" y="3096811"/>
                <a:ext cx="1442353" cy="1507195"/>
              </a:xfrm>
              <a:custGeom>
                <a:avLst/>
                <a:gdLst/>
                <a:ahLst/>
                <a:cxnLst/>
                <a:rect l="l" t="t" r="r" b="b"/>
                <a:pathLst>
                  <a:path w="8275" h="8675" extrusionOk="0">
                    <a:moveTo>
                      <a:pt x="4137" y="1"/>
                    </a:moveTo>
                    <a:cubicBezTo>
                      <a:pt x="1848" y="1"/>
                      <a:pt x="0" y="1877"/>
                      <a:pt x="35" y="4166"/>
                    </a:cubicBezTo>
                    <a:cubicBezTo>
                      <a:pt x="35" y="6427"/>
                      <a:pt x="1876" y="8674"/>
                      <a:pt x="4137" y="8674"/>
                    </a:cubicBezTo>
                    <a:cubicBezTo>
                      <a:pt x="6398" y="8674"/>
                      <a:pt x="8240" y="6427"/>
                      <a:pt x="8240" y="4166"/>
                    </a:cubicBezTo>
                    <a:cubicBezTo>
                      <a:pt x="8275" y="1877"/>
                      <a:pt x="6426" y="1"/>
                      <a:pt x="4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7053567" y="3107756"/>
                <a:ext cx="1402089" cy="1456115"/>
              </a:xfrm>
              <a:custGeom>
                <a:avLst/>
                <a:gdLst/>
                <a:ahLst/>
                <a:cxnLst/>
                <a:rect l="l" t="t" r="r" b="b"/>
                <a:pathLst>
                  <a:path w="8044" h="8381" extrusionOk="0">
                    <a:moveTo>
                      <a:pt x="4017" y="0"/>
                    </a:moveTo>
                    <a:cubicBezTo>
                      <a:pt x="1848" y="0"/>
                      <a:pt x="70" y="1745"/>
                      <a:pt x="35" y="3928"/>
                    </a:cubicBezTo>
                    <a:cubicBezTo>
                      <a:pt x="0" y="6126"/>
                      <a:pt x="1764" y="8345"/>
                      <a:pt x="3962" y="8380"/>
                    </a:cubicBezTo>
                    <a:cubicBezTo>
                      <a:pt x="3980" y="8381"/>
                      <a:pt x="3997" y="8381"/>
                      <a:pt x="4015" y="8381"/>
                    </a:cubicBezTo>
                    <a:cubicBezTo>
                      <a:pt x="6189" y="8381"/>
                      <a:pt x="7974" y="6235"/>
                      <a:pt x="8009" y="4047"/>
                    </a:cubicBezTo>
                    <a:cubicBezTo>
                      <a:pt x="8044" y="1849"/>
                      <a:pt x="6286" y="36"/>
                      <a:pt x="4081" y="1"/>
                    </a:cubicBezTo>
                    <a:cubicBezTo>
                      <a:pt x="4060" y="1"/>
                      <a:pt x="4038"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7131655" y="3130864"/>
                <a:ext cx="1277637" cy="1263959"/>
              </a:xfrm>
              <a:custGeom>
                <a:avLst/>
                <a:gdLst/>
                <a:ahLst/>
                <a:cxnLst/>
                <a:rect l="l" t="t" r="r" b="b"/>
                <a:pathLst>
                  <a:path w="7330" h="7275" extrusionOk="0">
                    <a:moveTo>
                      <a:pt x="3661" y="1"/>
                    </a:moveTo>
                    <a:cubicBezTo>
                      <a:pt x="1638" y="1"/>
                      <a:pt x="0" y="1541"/>
                      <a:pt x="0" y="3431"/>
                    </a:cubicBezTo>
                    <a:cubicBezTo>
                      <a:pt x="0" y="5328"/>
                      <a:pt x="1638" y="7274"/>
                      <a:pt x="3661" y="7274"/>
                    </a:cubicBezTo>
                    <a:cubicBezTo>
                      <a:pt x="5684" y="7274"/>
                      <a:pt x="7330" y="5328"/>
                      <a:pt x="7330" y="3431"/>
                    </a:cubicBezTo>
                    <a:cubicBezTo>
                      <a:pt x="7330" y="1541"/>
                      <a:pt x="5684" y="1"/>
                      <a:pt x="366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7276849" y="3211305"/>
                <a:ext cx="945765" cy="719805"/>
              </a:xfrm>
              <a:custGeom>
                <a:avLst/>
                <a:gdLst/>
                <a:ahLst/>
                <a:cxnLst/>
                <a:rect l="l" t="t" r="r" b="b"/>
                <a:pathLst>
                  <a:path w="5426" h="4143" extrusionOk="0">
                    <a:moveTo>
                      <a:pt x="1946" y="0"/>
                    </a:moveTo>
                    <a:cubicBezTo>
                      <a:pt x="1946" y="0"/>
                      <a:pt x="1148" y="105"/>
                      <a:pt x="679" y="658"/>
                    </a:cubicBezTo>
                    <a:cubicBezTo>
                      <a:pt x="343" y="1057"/>
                      <a:pt x="0" y="1484"/>
                      <a:pt x="112" y="2191"/>
                    </a:cubicBezTo>
                    <a:cubicBezTo>
                      <a:pt x="212" y="2868"/>
                      <a:pt x="909" y="4142"/>
                      <a:pt x="2811" y="4142"/>
                    </a:cubicBezTo>
                    <a:cubicBezTo>
                      <a:pt x="2916" y="4142"/>
                      <a:pt x="3024" y="4138"/>
                      <a:pt x="3136" y="4130"/>
                    </a:cubicBezTo>
                    <a:cubicBezTo>
                      <a:pt x="4417" y="4039"/>
                      <a:pt x="5131" y="3290"/>
                      <a:pt x="5327" y="2464"/>
                    </a:cubicBezTo>
                    <a:cubicBezTo>
                      <a:pt x="5411" y="2170"/>
                      <a:pt x="5425" y="1862"/>
                      <a:pt x="5369" y="1561"/>
                    </a:cubicBezTo>
                    <a:cubicBezTo>
                      <a:pt x="5348" y="1428"/>
                      <a:pt x="5313" y="1204"/>
                      <a:pt x="5194" y="1127"/>
                    </a:cubicBezTo>
                    <a:cubicBezTo>
                      <a:pt x="5125" y="1079"/>
                      <a:pt x="5029" y="1061"/>
                      <a:pt x="4923" y="1061"/>
                    </a:cubicBezTo>
                    <a:cubicBezTo>
                      <a:pt x="4719" y="1061"/>
                      <a:pt x="4481" y="1130"/>
                      <a:pt x="4347" y="1190"/>
                    </a:cubicBezTo>
                    <a:cubicBezTo>
                      <a:pt x="4074" y="1316"/>
                      <a:pt x="4221" y="1358"/>
                      <a:pt x="4200" y="1582"/>
                    </a:cubicBezTo>
                    <a:cubicBezTo>
                      <a:pt x="4179" y="1827"/>
                      <a:pt x="3955" y="1939"/>
                      <a:pt x="3717" y="2016"/>
                    </a:cubicBezTo>
                    <a:cubicBezTo>
                      <a:pt x="3446" y="2103"/>
                      <a:pt x="3168" y="2145"/>
                      <a:pt x="2887" y="2145"/>
                    </a:cubicBezTo>
                    <a:cubicBezTo>
                      <a:pt x="2784" y="2145"/>
                      <a:pt x="2680" y="2139"/>
                      <a:pt x="2576" y="2128"/>
                    </a:cubicBezTo>
                    <a:cubicBezTo>
                      <a:pt x="2184" y="2079"/>
                      <a:pt x="1729" y="1939"/>
                      <a:pt x="1477" y="1561"/>
                    </a:cubicBezTo>
                    <a:cubicBezTo>
                      <a:pt x="791" y="560"/>
                      <a:pt x="1946" y="0"/>
                      <a:pt x="194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7514773" y="3218255"/>
                <a:ext cx="493102" cy="293794"/>
              </a:xfrm>
              <a:custGeom>
                <a:avLst/>
                <a:gdLst/>
                <a:ahLst/>
                <a:cxnLst/>
                <a:rect l="l" t="t" r="r" b="b"/>
                <a:pathLst>
                  <a:path w="2829" h="1691" extrusionOk="0">
                    <a:moveTo>
                      <a:pt x="1344" y="1"/>
                    </a:moveTo>
                    <a:cubicBezTo>
                      <a:pt x="812" y="1"/>
                      <a:pt x="335" y="223"/>
                      <a:pt x="189" y="576"/>
                    </a:cubicBezTo>
                    <a:cubicBezTo>
                      <a:pt x="0" y="1024"/>
                      <a:pt x="399" y="1500"/>
                      <a:pt x="1078" y="1647"/>
                    </a:cubicBezTo>
                    <a:cubicBezTo>
                      <a:pt x="1214" y="1677"/>
                      <a:pt x="1351" y="1691"/>
                      <a:pt x="1485" y="1691"/>
                    </a:cubicBezTo>
                    <a:cubicBezTo>
                      <a:pt x="2017" y="1691"/>
                      <a:pt x="2494" y="1468"/>
                      <a:pt x="2639" y="1115"/>
                    </a:cubicBezTo>
                    <a:cubicBezTo>
                      <a:pt x="2828" y="674"/>
                      <a:pt x="2429" y="191"/>
                      <a:pt x="1750" y="44"/>
                    </a:cubicBezTo>
                    <a:cubicBezTo>
                      <a:pt x="1614" y="15"/>
                      <a:pt x="1477" y="1"/>
                      <a:pt x="1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7655087" y="3361242"/>
                <a:ext cx="207594" cy="123529"/>
              </a:xfrm>
              <a:custGeom>
                <a:avLst/>
                <a:gdLst/>
                <a:ahLst/>
                <a:cxnLst/>
                <a:rect l="l" t="t" r="r" b="b"/>
                <a:pathLst>
                  <a:path w="1191" h="711" extrusionOk="0">
                    <a:moveTo>
                      <a:pt x="560" y="0"/>
                    </a:moveTo>
                    <a:cubicBezTo>
                      <a:pt x="337" y="0"/>
                      <a:pt x="139" y="93"/>
                      <a:pt x="77" y="243"/>
                    </a:cubicBezTo>
                    <a:cubicBezTo>
                      <a:pt x="0" y="432"/>
                      <a:pt x="168" y="635"/>
                      <a:pt x="455" y="691"/>
                    </a:cubicBezTo>
                    <a:cubicBezTo>
                      <a:pt x="514" y="704"/>
                      <a:pt x="573" y="710"/>
                      <a:pt x="631" y="710"/>
                    </a:cubicBezTo>
                    <a:cubicBezTo>
                      <a:pt x="854" y="710"/>
                      <a:pt x="1052" y="617"/>
                      <a:pt x="1113" y="467"/>
                    </a:cubicBezTo>
                    <a:cubicBezTo>
                      <a:pt x="1190" y="278"/>
                      <a:pt x="1022" y="82"/>
                      <a:pt x="735" y="19"/>
                    </a:cubicBezTo>
                    <a:cubicBezTo>
                      <a:pt x="677" y="6"/>
                      <a:pt x="617" y="0"/>
                      <a:pt x="56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7713653" y="3666155"/>
                <a:ext cx="349128" cy="206924"/>
              </a:xfrm>
              <a:custGeom>
                <a:avLst/>
                <a:gdLst/>
                <a:ahLst/>
                <a:cxnLst/>
                <a:rect l="l" t="t" r="r" b="b"/>
                <a:pathLst>
                  <a:path w="2003" h="1191" extrusionOk="0">
                    <a:moveTo>
                      <a:pt x="1183" y="0"/>
                    </a:moveTo>
                    <a:cubicBezTo>
                      <a:pt x="1089" y="0"/>
                      <a:pt x="990" y="9"/>
                      <a:pt x="889" y="28"/>
                    </a:cubicBezTo>
                    <a:cubicBezTo>
                      <a:pt x="364" y="126"/>
                      <a:pt x="0" y="462"/>
                      <a:pt x="56" y="777"/>
                    </a:cubicBezTo>
                    <a:cubicBezTo>
                      <a:pt x="102" y="1032"/>
                      <a:pt x="416" y="1190"/>
                      <a:pt x="812" y="1190"/>
                    </a:cubicBezTo>
                    <a:cubicBezTo>
                      <a:pt x="906" y="1190"/>
                      <a:pt x="1005" y="1181"/>
                      <a:pt x="1106" y="1162"/>
                    </a:cubicBezTo>
                    <a:cubicBezTo>
                      <a:pt x="1624" y="1064"/>
                      <a:pt x="2002" y="728"/>
                      <a:pt x="1939" y="413"/>
                    </a:cubicBezTo>
                    <a:cubicBezTo>
                      <a:pt x="1889" y="159"/>
                      <a:pt x="1577" y="0"/>
                      <a:pt x="118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7729514" y="3026620"/>
                <a:ext cx="386952" cy="231074"/>
              </a:xfrm>
              <a:custGeom>
                <a:avLst/>
                <a:gdLst/>
                <a:ahLst/>
                <a:cxnLst/>
                <a:rect l="l" t="t" r="r" b="b"/>
                <a:pathLst>
                  <a:path w="2220" h="1330" extrusionOk="0">
                    <a:moveTo>
                      <a:pt x="1195" y="0"/>
                    </a:moveTo>
                    <a:cubicBezTo>
                      <a:pt x="841" y="0"/>
                      <a:pt x="586" y="162"/>
                      <a:pt x="469" y="279"/>
                    </a:cubicBezTo>
                    <a:cubicBezTo>
                      <a:pt x="252" y="489"/>
                      <a:pt x="0" y="1329"/>
                      <a:pt x="0" y="1329"/>
                    </a:cubicBezTo>
                    <a:cubicBezTo>
                      <a:pt x="0" y="1329"/>
                      <a:pt x="189" y="1322"/>
                      <a:pt x="441" y="1294"/>
                    </a:cubicBezTo>
                    <a:cubicBezTo>
                      <a:pt x="770" y="1259"/>
                      <a:pt x="1085" y="1182"/>
                      <a:pt x="1393" y="1070"/>
                    </a:cubicBezTo>
                    <a:cubicBezTo>
                      <a:pt x="1715" y="923"/>
                      <a:pt x="2002" y="699"/>
                      <a:pt x="2219" y="419"/>
                    </a:cubicBezTo>
                    <a:cubicBezTo>
                      <a:pt x="1827" y="104"/>
                      <a:pt x="1479"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7729514" y="3026620"/>
                <a:ext cx="386952" cy="231074"/>
              </a:xfrm>
              <a:custGeom>
                <a:avLst/>
                <a:gdLst/>
                <a:ahLst/>
                <a:cxnLst/>
                <a:rect l="l" t="t" r="r" b="b"/>
                <a:pathLst>
                  <a:path w="2220" h="1330" extrusionOk="0">
                    <a:moveTo>
                      <a:pt x="1195" y="0"/>
                    </a:moveTo>
                    <a:cubicBezTo>
                      <a:pt x="841" y="0"/>
                      <a:pt x="586" y="162"/>
                      <a:pt x="469" y="279"/>
                    </a:cubicBezTo>
                    <a:cubicBezTo>
                      <a:pt x="252" y="489"/>
                      <a:pt x="0" y="1329"/>
                      <a:pt x="0" y="1329"/>
                    </a:cubicBezTo>
                    <a:cubicBezTo>
                      <a:pt x="0" y="1329"/>
                      <a:pt x="189" y="1322"/>
                      <a:pt x="441" y="1294"/>
                    </a:cubicBezTo>
                    <a:cubicBezTo>
                      <a:pt x="770" y="1259"/>
                      <a:pt x="1085" y="1182"/>
                      <a:pt x="1393" y="1070"/>
                    </a:cubicBezTo>
                    <a:cubicBezTo>
                      <a:pt x="1715" y="923"/>
                      <a:pt x="2002" y="699"/>
                      <a:pt x="2219" y="419"/>
                    </a:cubicBezTo>
                    <a:cubicBezTo>
                      <a:pt x="1827" y="104"/>
                      <a:pt x="1479" y="0"/>
                      <a:pt x="119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7729514" y="3100459"/>
                <a:ext cx="386952" cy="157235"/>
              </a:xfrm>
              <a:custGeom>
                <a:avLst/>
                <a:gdLst/>
                <a:ahLst/>
                <a:cxnLst/>
                <a:rect l="l" t="t" r="r" b="b"/>
                <a:pathLst>
                  <a:path w="2220" h="905" extrusionOk="0">
                    <a:moveTo>
                      <a:pt x="2197" y="1"/>
                    </a:moveTo>
                    <a:cubicBezTo>
                      <a:pt x="2069" y="1"/>
                      <a:pt x="1459" y="7"/>
                      <a:pt x="1085" y="155"/>
                    </a:cubicBezTo>
                    <a:cubicBezTo>
                      <a:pt x="679" y="316"/>
                      <a:pt x="0" y="904"/>
                      <a:pt x="0" y="904"/>
                    </a:cubicBezTo>
                    <a:cubicBezTo>
                      <a:pt x="0" y="904"/>
                      <a:pt x="224" y="890"/>
                      <a:pt x="441" y="869"/>
                    </a:cubicBezTo>
                    <a:cubicBezTo>
                      <a:pt x="770" y="834"/>
                      <a:pt x="1085" y="757"/>
                      <a:pt x="1393" y="645"/>
                    </a:cubicBezTo>
                    <a:cubicBezTo>
                      <a:pt x="1715" y="498"/>
                      <a:pt x="2002" y="281"/>
                      <a:pt x="2219" y="1"/>
                    </a:cubicBezTo>
                    <a:cubicBezTo>
                      <a:pt x="2216" y="1"/>
                      <a:pt x="2209" y="1"/>
                      <a:pt x="2197"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7619703" y="2960425"/>
                <a:ext cx="156349" cy="500371"/>
              </a:xfrm>
              <a:custGeom>
                <a:avLst/>
                <a:gdLst/>
                <a:ahLst/>
                <a:cxnLst/>
                <a:rect l="l" t="t" r="r" b="b"/>
                <a:pathLst>
                  <a:path w="897" h="2880" extrusionOk="0">
                    <a:moveTo>
                      <a:pt x="158" y="0"/>
                    </a:moveTo>
                    <a:cubicBezTo>
                      <a:pt x="150" y="0"/>
                      <a:pt x="141" y="1"/>
                      <a:pt x="133" y="2"/>
                    </a:cubicBezTo>
                    <a:cubicBezTo>
                      <a:pt x="77" y="16"/>
                      <a:pt x="42" y="107"/>
                      <a:pt x="21" y="149"/>
                    </a:cubicBezTo>
                    <a:cubicBezTo>
                      <a:pt x="28" y="198"/>
                      <a:pt x="0" y="289"/>
                      <a:pt x="42" y="317"/>
                    </a:cubicBezTo>
                    <a:cubicBezTo>
                      <a:pt x="175" y="415"/>
                      <a:pt x="259" y="828"/>
                      <a:pt x="350" y="968"/>
                    </a:cubicBezTo>
                    <a:cubicBezTo>
                      <a:pt x="462" y="1143"/>
                      <a:pt x="483" y="1381"/>
                      <a:pt x="497" y="1577"/>
                    </a:cubicBezTo>
                    <a:cubicBezTo>
                      <a:pt x="525" y="1836"/>
                      <a:pt x="546" y="2088"/>
                      <a:pt x="567" y="2340"/>
                    </a:cubicBezTo>
                    <a:cubicBezTo>
                      <a:pt x="574" y="2445"/>
                      <a:pt x="595" y="2543"/>
                      <a:pt x="637" y="2634"/>
                    </a:cubicBezTo>
                    <a:cubicBezTo>
                      <a:pt x="679" y="2732"/>
                      <a:pt x="735" y="2816"/>
                      <a:pt x="819" y="2879"/>
                    </a:cubicBezTo>
                    <a:cubicBezTo>
                      <a:pt x="791" y="2858"/>
                      <a:pt x="847" y="2634"/>
                      <a:pt x="854" y="2599"/>
                    </a:cubicBezTo>
                    <a:cubicBezTo>
                      <a:pt x="896" y="2354"/>
                      <a:pt x="798" y="2109"/>
                      <a:pt x="798" y="1857"/>
                    </a:cubicBezTo>
                    <a:cubicBezTo>
                      <a:pt x="791" y="1654"/>
                      <a:pt x="735" y="1297"/>
                      <a:pt x="728" y="1241"/>
                    </a:cubicBezTo>
                    <a:cubicBezTo>
                      <a:pt x="735" y="1094"/>
                      <a:pt x="693" y="947"/>
                      <a:pt x="623" y="814"/>
                    </a:cubicBezTo>
                    <a:cubicBezTo>
                      <a:pt x="588" y="758"/>
                      <a:pt x="301" y="79"/>
                      <a:pt x="273" y="44"/>
                    </a:cubicBezTo>
                    <a:cubicBezTo>
                      <a:pt x="244" y="15"/>
                      <a:pt x="200"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7339076" y="2980232"/>
                <a:ext cx="374750" cy="228816"/>
              </a:xfrm>
              <a:custGeom>
                <a:avLst/>
                <a:gdLst/>
                <a:ahLst/>
                <a:cxnLst/>
                <a:rect l="l" t="t" r="r" b="b"/>
                <a:pathLst>
                  <a:path w="2150" h="1317" extrusionOk="0">
                    <a:moveTo>
                      <a:pt x="1030" y="1"/>
                    </a:moveTo>
                    <a:cubicBezTo>
                      <a:pt x="1005" y="1"/>
                      <a:pt x="981" y="3"/>
                      <a:pt x="959" y="7"/>
                    </a:cubicBezTo>
                    <a:cubicBezTo>
                      <a:pt x="665" y="63"/>
                      <a:pt x="0" y="623"/>
                      <a:pt x="0" y="623"/>
                    </a:cubicBezTo>
                    <a:cubicBezTo>
                      <a:pt x="0" y="623"/>
                      <a:pt x="154" y="721"/>
                      <a:pt x="385" y="840"/>
                    </a:cubicBezTo>
                    <a:cubicBezTo>
                      <a:pt x="679" y="987"/>
                      <a:pt x="987" y="1099"/>
                      <a:pt x="1302" y="1169"/>
                    </a:cubicBezTo>
                    <a:cubicBezTo>
                      <a:pt x="1876" y="1267"/>
                      <a:pt x="2149" y="1316"/>
                      <a:pt x="2149" y="1316"/>
                    </a:cubicBezTo>
                    <a:cubicBezTo>
                      <a:pt x="1826" y="332"/>
                      <a:pt x="1334" y="1"/>
                      <a:pt x="10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7339076" y="2978894"/>
                <a:ext cx="374750" cy="228816"/>
              </a:xfrm>
              <a:custGeom>
                <a:avLst/>
                <a:gdLst/>
                <a:ahLst/>
                <a:cxnLst/>
                <a:rect l="l" t="t" r="r" b="b"/>
                <a:pathLst>
                  <a:path w="2150" h="1317" extrusionOk="0">
                    <a:moveTo>
                      <a:pt x="1030" y="1"/>
                    </a:moveTo>
                    <a:cubicBezTo>
                      <a:pt x="1005" y="1"/>
                      <a:pt x="981" y="3"/>
                      <a:pt x="959" y="7"/>
                    </a:cubicBezTo>
                    <a:cubicBezTo>
                      <a:pt x="665" y="63"/>
                      <a:pt x="0" y="623"/>
                      <a:pt x="0" y="623"/>
                    </a:cubicBezTo>
                    <a:cubicBezTo>
                      <a:pt x="0" y="623"/>
                      <a:pt x="154" y="721"/>
                      <a:pt x="385" y="840"/>
                    </a:cubicBezTo>
                    <a:cubicBezTo>
                      <a:pt x="679" y="987"/>
                      <a:pt x="987" y="1099"/>
                      <a:pt x="1302" y="1169"/>
                    </a:cubicBezTo>
                    <a:cubicBezTo>
                      <a:pt x="1876" y="1267"/>
                      <a:pt x="2149" y="1316"/>
                      <a:pt x="2149" y="1316"/>
                    </a:cubicBezTo>
                    <a:cubicBezTo>
                      <a:pt x="1826" y="332"/>
                      <a:pt x="1334" y="1"/>
                      <a:pt x="103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7339076" y="3077005"/>
                <a:ext cx="374750" cy="133259"/>
              </a:xfrm>
              <a:custGeom>
                <a:avLst/>
                <a:gdLst/>
                <a:ahLst/>
                <a:cxnLst/>
                <a:rect l="l" t="t" r="r" b="b"/>
                <a:pathLst>
                  <a:path w="2150" h="767" extrusionOk="0">
                    <a:moveTo>
                      <a:pt x="906" y="1"/>
                    </a:moveTo>
                    <a:cubicBezTo>
                      <a:pt x="482" y="1"/>
                      <a:pt x="0" y="66"/>
                      <a:pt x="0" y="66"/>
                    </a:cubicBezTo>
                    <a:cubicBezTo>
                      <a:pt x="0" y="66"/>
                      <a:pt x="175" y="171"/>
                      <a:pt x="385" y="283"/>
                    </a:cubicBezTo>
                    <a:cubicBezTo>
                      <a:pt x="679" y="430"/>
                      <a:pt x="987" y="542"/>
                      <a:pt x="1302" y="612"/>
                    </a:cubicBezTo>
                    <a:cubicBezTo>
                      <a:pt x="1876" y="710"/>
                      <a:pt x="2149" y="766"/>
                      <a:pt x="2149" y="766"/>
                    </a:cubicBezTo>
                    <a:cubicBezTo>
                      <a:pt x="2107" y="738"/>
                      <a:pt x="1736" y="122"/>
                      <a:pt x="1309" y="31"/>
                    </a:cubicBezTo>
                    <a:cubicBezTo>
                      <a:pt x="1198" y="9"/>
                      <a:pt x="1055" y="1"/>
                      <a:pt x="906"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7613603" y="2960425"/>
                <a:ext cx="82271" cy="60288"/>
              </a:xfrm>
              <a:custGeom>
                <a:avLst/>
                <a:gdLst/>
                <a:ahLst/>
                <a:cxnLst/>
                <a:rect l="l" t="t" r="r" b="b"/>
                <a:pathLst>
                  <a:path w="472" h="347" extrusionOk="0">
                    <a:moveTo>
                      <a:pt x="192" y="0"/>
                    </a:moveTo>
                    <a:cubicBezTo>
                      <a:pt x="174" y="0"/>
                      <a:pt x="161" y="2"/>
                      <a:pt x="161" y="2"/>
                    </a:cubicBezTo>
                    <a:cubicBezTo>
                      <a:pt x="77" y="16"/>
                      <a:pt x="14" y="93"/>
                      <a:pt x="7" y="177"/>
                    </a:cubicBezTo>
                    <a:cubicBezTo>
                      <a:pt x="0" y="331"/>
                      <a:pt x="119" y="324"/>
                      <a:pt x="133" y="345"/>
                    </a:cubicBezTo>
                    <a:cubicBezTo>
                      <a:pt x="135" y="346"/>
                      <a:pt x="138" y="346"/>
                      <a:pt x="142" y="346"/>
                    </a:cubicBezTo>
                    <a:cubicBezTo>
                      <a:pt x="198" y="346"/>
                      <a:pt x="471" y="259"/>
                      <a:pt x="308" y="44"/>
                    </a:cubicBezTo>
                    <a:cubicBezTo>
                      <a:pt x="285" y="7"/>
                      <a:pt x="227"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34"/>
            <p:cNvGrpSpPr/>
            <p:nvPr/>
          </p:nvGrpSpPr>
          <p:grpSpPr>
            <a:xfrm>
              <a:off x="7987009" y="2379331"/>
              <a:ext cx="640083" cy="405384"/>
              <a:chOff x="4747600" y="388750"/>
              <a:chExt cx="129375" cy="84725"/>
            </a:xfrm>
          </p:grpSpPr>
          <p:sp>
            <p:nvSpPr>
              <p:cNvPr id="361" name="Google Shape;361;p3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4"/>
            <p:cNvGrpSpPr/>
            <p:nvPr/>
          </p:nvGrpSpPr>
          <p:grpSpPr>
            <a:xfrm flipH="1">
              <a:off x="6276200" y="1550069"/>
              <a:ext cx="291903" cy="325838"/>
              <a:chOff x="4798525" y="405375"/>
              <a:chExt cx="59000" cy="68100"/>
            </a:xfrm>
          </p:grpSpPr>
          <p:sp>
            <p:nvSpPr>
              <p:cNvPr id="370" name="Google Shape;370;p3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34"/>
            <p:cNvGrpSpPr/>
            <p:nvPr/>
          </p:nvGrpSpPr>
          <p:grpSpPr>
            <a:xfrm flipH="1">
              <a:off x="8087875" y="929426"/>
              <a:ext cx="263331" cy="267225"/>
              <a:chOff x="4747600" y="411500"/>
              <a:chExt cx="53225" cy="55850"/>
            </a:xfrm>
          </p:grpSpPr>
          <p:sp>
            <p:nvSpPr>
              <p:cNvPr id="374" name="Google Shape;374;p3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1" name="Google Shape;261;p34"/>
          <p:cNvSpPr txBox="1">
            <a:spLocks noGrp="1"/>
          </p:cNvSpPr>
          <p:nvPr>
            <p:ph type="ctrTitle"/>
          </p:nvPr>
        </p:nvSpPr>
        <p:spPr>
          <a:xfrm>
            <a:off x="543285" y="796930"/>
            <a:ext cx="5205900" cy="87118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400" smtClean="0">
                <a:solidFill>
                  <a:schemeClr val="accent2"/>
                </a:solidFill>
                <a:latin typeface="Arial" panose="020B0604020202020204" pitchFamily="34" charset="0"/>
                <a:ea typeface="Montserrat Medium"/>
                <a:cs typeface="Arial" panose="020B0604020202020204" pitchFamily="34" charset="0"/>
                <a:sym typeface="Montserrat Medium"/>
              </a:rPr>
              <a:t>BÀI </a:t>
            </a:r>
            <a:r>
              <a:rPr lang="vi-VN" sz="4400" smtClean="0">
                <a:solidFill>
                  <a:schemeClr val="accent2"/>
                </a:solidFill>
                <a:latin typeface="Arial" panose="020B0604020202020204" pitchFamily="34" charset="0"/>
                <a:ea typeface="Montserrat Medium"/>
                <a:cs typeface="Arial" panose="020B0604020202020204" pitchFamily="34" charset="0"/>
                <a:sym typeface="Montserrat Medium"/>
              </a:rPr>
              <a:t>3</a:t>
            </a:r>
            <a:r>
              <a:rPr lang="en-US" sz="4400">
                <a:solidFill>
                  <a:schemeClr val="accent2"/>
                </a:solidFill>
                <a:latin typeface="Arial" panose="020B0604020202020204" pitchFamily="34" charset="0"/>
                <a:ea typeface="Montserrat Medium"/>
                <a:cs typeface="Arial" panose="020B0604020202020204" pitchFamily="34" charset="0"/>
                <a:sym typeface="Montserrat Medium"/>
              </a:rPr>
              <a:t>8</a:t>
            </a:r>
            <a:r>
              <a:rPr lang="vi-VN" sz="4400" smtClean="0">
                <a:solidFill>
                  <a:schemeClr val="accent2"/>
                </a:solidFill>
                <a:latin typeface="Arial" panose="020B0604020202020204" pitchFamily="34" charset="0"/>
                <a:ea typeface="Montserrat Medium"/>
                <a:cs typeface="Arial" panose="020B0604020202020204" pitchFamily="34" charset="0"/>
                <a:sym typeface="Montserrat Medium"/>
              </a:rPr>
              <a:t>:</a:t>
            </a:r>
            <a:endParaRPr sz="4400">
              <a:solidFill>
                <a:schemeClr val="accent2"/>
              </a:solidFill>
              <a:latin typeface="Arial" panose="020B0604020202020204" pitchFamily="34" charset="0"/>
              <a:ea typeface="Montserrat Medium"/>
              <a:cs typeface="Arial" panose="020B0604020202020204" pitchFamily="34" charset="0"/>
              <a:sym typeface="Montserrat Medium"/>
            </a:endParaRPr>
          </a:p>
        </p:txBody>
      </p:sp>
      <p:cxnSp>
        <p:nvCxnSpPr>
          <p:cNvPr id="377" name="Google Shape;377;p34"/>
          <p:cNvCxnSpPr/>
          <p:nvPr/>
        </p:nvCxnSpPr>
        <p:spPr>
          <a:xfrm>
            <a:off x="652186" y="1864433"/>
            <a:ext cx="4796100" cy="0"/>
          </a:xfrm>
          <a:prstGeom prst="straightConnector1">
            <a:avLst/>
          </a:prstGeom>
          <a:noFill/>
          <a:ln w="19050" cap="flat" cmpd="sng">
            <a:solidFill>
              <a:schemeClr val="dk2"/>
            </a:solidFill>
            <a:prstDash val="dash"/>
            <a:round/>
            <a:headEnd type="none" w="med" len="med"/>
            <a:tailEnd type="none" w="med" len="med"/>
          </a:ln>
        </p:spPr>
      </p:cxnSp>
      <p:sp>
        <p:nvSpPr>
          <p:cNvPr id="3" name="Rectangle 2"/>
          <p:cNvSpPr/>
          <p:nvPr/>
        </p:nvSpPr>
        <p:spPr>
          <a:xfrm>
            <a:off x="454024" y="2044555"/>
            <a:ext cx="6450550" cy="2123658"/>
          </a:xfrm>
          <a:prstGeom prst="rect">
            <a:avLst/>
          </a:prstGeom>
        </p:spPr>
        <p:txBody>
          <a:bodyPr wrap="square">
            <a:spAutoFit/>
          </a:bodyPr>
          <a:lstStyle/>
          <a:p>
            <a:pPr>
              <a:lnSpc>
                <a:spcPct val="150000"/>
              </a:lnSpc>
            </a:pPr>
            <a:r>
              <a:rPr lang="vi-VN" sz="4400" b="1" smtClean="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QUY </a:t>
            </a:r>
            <a:r>
              <a:rPr lang="vi-VN" sz="4400" b="1">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LUẬT DI TRUYỀN CỦA MENDEL</a:t>
            </a:r>
            <a:endParaRPr lang="en-US" sz="4400" b="1">
              <a:solidFill>
                <a:schemeClr val="bg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1 (Border and Accent Bar) 2"/>
          <p:cNvSpPr/>
          <p:nvPr/>
        </p:nvSpPr>
        <p:spPr>
          <a:xfrm>
            <a:off x="1822518" y="1989130"/>
            <a:ext cx="1284270" cy="513707"/>
          </a:xfrm>
          <a:prstGeom prst="accentBorderCallout1">
            <a:avLst>
              <a:gd name="adj1" fmla="val 22750"/>
              <a:gd name="adj2" fmla="val -4762"/>
              <a:gd name="adj3" fmla="val 20522"/>
              <a:gd name="adj4" fmla="val -61813"/>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Câu 1</a:t>
            </a:r>
            <a:endParaRPr lang="en-US" sz="2000" b="1">
              <a:solidFill>
                <a:schemeClr val="accent6"/>
              </a:solidFill>
              <a:latin typeface="Arial" panose="020B0604020202020204" pitchFamily="34" charset="0"/>
              <a:cs typeface="Arial" panose="020B0604020202020204" pitchFamily="34" charset="0"/>
            </a:endParaRPr>
          </a:p>
        </p:txBody>
      </p:sp>
      <p:grpSp>
        <p:nvGrpSpPr>
          <p:cNvPr id="6" name="Group 5"/>
          <p:cNvGrpSpPr/>
          <p:nvPr/>
        </p:nvGrpSpPr>
        <p:grpSpPr>
          <a:xfrm>
            <a:off x="1041682" y="403634"/>
            <a:ext cx="7167599" cy="1015663"/>
            <a:chOff x="625122" y="277935"/>
            <a:chExt cx="7167599" cy="1015663"/>
          </a:xfrm>
        </p:grpSpPr>
        <p:sp>
          <p:nvSpPr>
            <p:cNvPr id="2" name="Rectangle 1"/>
            <p:cNvSpPr/>
            <p:nvPr/>
          </p:nvSpPr>
          <p:spPr>
            <a:xfrm>
              <a:off x="1518973" y="277935"/>
              <a:ext cx="6273748" cy="1015663"/>
            </a:xfrm>
            <a:prstGeom prst="rect">
              <a:avLst/>
            </a:prstGeom>
          </p:spPr>
          <p:txBody>
            <a:bodyPr wrap="square">
              <a:spAutoFit/>
            </a:bodyPr>
            <a:lstStyle/>
            <a:p>
              <a:pPr algn="just">
                <a:lnSpc>
                  <a:spcPct val="150000"/>
                </a:lnSpc>
              </a:pPr>
              <a:r>
                <a:rPr lang="en-US" sz="2000" i="1" smtClean="0">
                  <a:solidFill>
                    <a:srgbClr val="002060"/>
                  </a:solidFill>
                </a:rPr>
                <a:t>Đ</a:t>
              </a:r>
              <a:r>
                <a:rPr lang="vi-VN" sz="2000" i="1" smtClean="0">
                  <a:solidFill>
                    <a:srgbClr val="002060"/>
                  </a:solidFill>
                </a:rPr>
                <a:t>ọc </a:t>
              </a:r>
              <a:r>
                <a:rPr lang="vi-VN" sz="2000" i="1">
                  <a:solidFill>
                    <a:srgbClr val="002060"/>
                  </a:solidFill>
                </a:rPr>
                <a:t>thông tin mục III SGK </a:t>
              </a:r>
              <a:r>
                <a:rPr lang="vi-VN" sz="2000" i="1">
                  <a:solidFill>
                    <a:srgbClr val="002060"/>
                  </a:solidFill>
                </a:rPr>
                <a:t>tr.187</a:t>
              </a:r>
              <a:r>
                <a:rPr lang="vi-VN" sz="2000" i="1" smtClean="0">
                  <a:solidFill>
                    <a:srgbClr val="002060"/>
                  </a:solidFill>
                </a:rPr>
                <a:t>,</a:t>
              </a:r>
              <a:r>
                <a:rPr lang="en-US" sz="2000" i="1" smtClean="0">
                  <a:solidFill>
                    <a:srgbClr val="002060"/>
                  </a:solidFill>
                </a:rPr>
                <a:t> quan sát Hình 38.5, </a:t>
              </a:r>
              <a:r>
                <a:rPr lang="vi-VN" sz="2000" i="1" smtClean="0">
                  <a:solidFill>
                    <a:srgbClr val="002060"/>
                  </a:solidFill>
                </a:rPr>
                <a:t>thảo luận</a:t>
              </a:r>
              <a:r>
                <a:rPr lang="en-US" sz="2000" i="1" smtClean="0">
                  <a:solidFill>
                    <a:srgbClr val="002060"/>
                  </a:solidFill>
                </a:rPr>
                <a:t> và</a:t>
              </a:r>
              <a:r>
                <a:rPr lang="vi-VN" sz="2000" i="1" smtClean="0">
                  <a:solidFill>
                    <a:srgbClr val="002060"/>
                  </a:solidFill>
                </a:rPr>
                <a:t> </a:t>
              </a:r>
              <a:r>
                <a:rPr lang="vi-VN" sz="2000" i="1">
                  <a:solidFill>
                    <a:srgbClr val="002060"/>
                  </a:solidFill>
                </a:rPr>
                <a:t>trả lời các </a:t>
              </a:r>
              <a:r>
                <a:rPr lang="vi-VN" sz="2000" i="1">
                  <a:solidFill>
                    <a:srgbClr val="002060"/>
                  </a:solidFill>
                </a:rPr>
                <a:t>câu </a:t>
              </a:r>
              <a:r>
                <a:rPr lang="vi-VN" sz="2000" i="1" smtClean="0">
                  <a:solidFill>
                    <a:srgbClr val="002060"/>
                  </a:solidFill>
                </a:rPr>
                <a:t>hỏi:</a:t>
              </a:r>
              <a:endParaRPr lang="en-US" sz="2000" i="1">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22" y="407841"/>
              <a:ext cx="780836" cy="755850"/>
            </a:xfrm>
            <a:prstGeom prst="rect">
              <a:avLst/>
            </a:prstGeom>
          </p:spPr>
        </p:pic>
      </p:grpSp>
      <p:sp>
        <p:nvSpPr>
          <p:cNvPr id="5" name="Rectangle 4"/>
          <p:cNvSpPr/>
          <p:nvPr/>
        </p:nvSpPr>
        <p:spPr>
          <a:xfrm>
            <a:off x="3230219" y="1766653"/>
            <a:ext cx="5302697" cy="1015663"/>
          </a:xfrm>
          <a:prstGeom prst="rect">
            <a:avLst/>
          </a:prstGeom>
        </p:spPr>
        <p:txBody>
          <a:bodyPr wrap="square">
            <a:spAutoFit/>
          </a:bodyPr>
          <a:lstStyle/>
          <a:p>
            <a:pPr algn="just">
              <a:lnSpc>
                <a:spcPct val="150000"/>
              </a:lnSpc>
            </a:pPr>
            <a:r>
              <a:rPr lang="vi-VN" sz="2000"/>
              <a:t>Mô tả cách tiến hành thí nghiệm và kết quả thí nghiệm của Mendel.</a:t>
            </a:r>
            <a:endParaRPr lang="en-US" sz="2000"/>
          </a:p>
        </p:txBody>
      </p:sp>
      <p:sp>
        <p:nvSpPr>
          <p:cNvPr id="18" name="Line Callout 1 (Border and Accent Bar) 17"/>
          <p:cNvSpPr/>
          <p:nvPr/>
        </p:nvSpPr>
        <p:spPr>
          <a:xfrm>
            <a:off x="1822518" y="2985721"/>
            <a:ext cx="1284270" cy="513707"/>
          </a:xfrm>
          <a:prstGeom prst="accentBorderCallout1">
            <a:avLst>
              <a:gd name="adj1" fmla="val 22750"/>
              <a:gd name="adj2" fmla="val -4762"/>
              <a:gd name="adj3" fmla="val 22500"/>
              <a:gd name="adj4" fmla="val -33333"/>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Câu 2</a:t>
            </a:r>
            <a:endParaRPr lang="en-US" sz="2000" b="1">
              <a:solidFill>
                <a:schemeClr val="accent6"/>
              </a:solidFill>
              <a:latin typeface="Arial" panose="020B0604020202020204" pitchFamily="34" charset="0"/>
              <a:cs typeface="Arial" panose="020B0604020202020204" pitchFamily="34" charset="0"/>
            </a:endParaRPr>
          </a:p>
        </p:txBody>
      </p:sp>
      <p:sp>
        <p:nvSpPr>
          <p:cNvPr id="19" name="Rectangle 18"/>
          <p:cNvSpPr/>
          <p:nvPr/>
        </p:nvSpPr>
        <p:spPr>
          <a:xfrm>
            <a:off x="3230219" y="3042519"/>
            <a:ext cx="5302697" cy="400110"/>
          </a:xfrm>
          <a:prstGeom prst="rect">
            <a:avLst/>
          </a:prstGeom>
        </p:spPr>
        <p:txBody>
          <a:bodyPr wrap="square">
            <a:spAutoFit/>
          </a:bodyPr>
          <a:lstStyle/>
          <a:p>
            <a:r>
              <a:rPr lang="vi-VN" sz="2000"/>
              <a:t>Xác định tỉ lệ kiểu hình của 2 tính trạng ở F</a:t>
            </a:r>
            <a:r>
              <a:rPr lang="vi-VN" sz="2000" baseline="-25000"/>
              <a:t>2</a:t>
            </a:r>
            <a:r>
              <a:rPr lang="vi-VN" sz="2000"/>
              <a:t>.</a:t>
            </a:r>
            <a:endParaRPr lang="en-US" sz="2000"/>
          </a:p>
        </p:txBody>
      </p:sp>
      <p:sp>
        <p:nvSpPr>
          <p:cNvPr id="9" name="Line Callout 1 (Border and Accent Bar) 8"/>
          <p:cNvSpPr/>
          <p:nvPr/>
        </p:nvSpPr>
        <p:spPr>
          <a:xfrm>
            <a:off x="1822518" y="3942511"/>
            <a:ext cx="1284270" cy="513707"/>
          </a:xfrm>
          <a:prstGeom prst="accentBorderCallout1">
            <a:avLst>
              <a:gd name="adj1" fmla="val 22750"/>
              <a:gd name="adj2" fmla="val -4762"/>
              <a:gd name="adj3" fmla="val 24478"/>
              <a:gd name="adj4" fmla="val -51528"/>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smtClean="0">
                <a:solidFill>
                  <a:schemeClr val="accent6"/>
                </a:solidFill>
                <a:latin typeface="Arial" panose="020B0604020202020204" pitchFamily="34" charset="0"/>
                <a:cs typeface="Arial" panose="020B0604020202020204" pitchFamily="34" charset="0"/>
              </a:rPr>
              <a:t>Câu 3</a:t>
            </a:r>
            <a:endParaRPr lang="en-US" sz="2000" b="1">
              <a:solidFill>
                <a:schemeClr val="accent6"/>
              </a:solidFill>
              <a:latin typeface="Arial" panose="020B0604020202020204" pitchFamily="34" charset="0"/>
              <a:cs typeface="Arial" panose="020B0604020202020204" pitchFamily="34" charset="0"/>
            </a:endParaRPr>
          </a:p>
        </p:txBody>
      </p:sp>
      <p:sp>
        <p:nvSpPr>
          <p:cNvPr id="10" name="Rectangle 9"/>
          <p:cNvSpPr/>
          <p:nvPr/>
        </p:nvSpPr>
        <p:spPr>
          <a:xfrm>
            <a:off x="3230219" y="3999309"/>
            <a:ext cx="5678617" cy="400110"/>
          </a:xfrm>
          <a:prstGeom prst="rect">
            <a:avLst/>
          </a:prstGeom>
        </p:spPr>
        <p:txBody>
          <a:bodyPr wrap="square">
            <a:spAutoFit/>
          </a:bodyPr>
          <a:lstStyle/>
          <a:p>
            <a:r>
              <a:rPr lang="vi-VN" sz="2000"/>
              <a:t>Xác định tỉ lệ kiểu hình từng cặp tính trạng ở F</a:t>
            </a:r>
            <a:r>
              <a:rPr lang="vi-VN" sz="2000" baseline="-25000"/>
              <a:t>2</a:t>
            </a:r>
            <a:r>
              <a:rPr lang="vi-VN" sz="2000"/>
              <a:t>.</a:t>
            </a:r>
            <a:endParaRPr lang="en-US" sz="2000"/>
          </a:p>
        </p:txBody>
      </p:sp>
      <p:sp>
        <p:nvSpPr>
          <p:cNvPr id="11" name="Freeform 5"/>
          <p:cNvSpPr/>
          <p:nvPr/>
        </p:nvSpPr>
        <p:spPr>
          <a:xfrm>
            <a:off x="609848" y="1610418"/>
            <a:ext cx="863668" cy="3006441"/>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4605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ppt_w/2"/>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ppt_w/2"/>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animBg="1"/>
      <p:bldP spid="19"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89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2473" y="51625"/>
            <a:ext cx="7426008" cy="5020755"/>
          </a:xfrm>
          <a:prstGeom prst="rect">
            <a:avLst/>
          </a:prstGeom>
        </p:spPr>
      </p:pic>
      <p:sp>
        <p:nvSpPr>
          <p:cNvPr id="3" name="Rectangle 2"/>
          <p:cNvSpPr/>
          <p:nvPr/>
        </p:nvSpPr>
        <p:spPr>
          <a:xfrm>
            <a:off x="5862320" y="0"/>
            <a:ext cx="2377440" cy="96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114234"/>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89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6185" y="115202"/>
            <a:ext cx="7956935" cy="4977497"/>
          </a:xfrm>
          <a:prstGeom prst="rect">
            <a:avLst/>
          </a:prstGeom>
        </p:spPr>
      </p:pic>
    </p:spTree>
    <p:extLst>
      <p:ext uri="{BB962C8B-B14F-4D97-AF65-F5344CB8AC3E}">
        <p14:creationId xmlns:p14="http://schemas.microsoft.com/office/powerpoint/2010/main" val="872906831"/>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258" y="1317754"/>
            <a:ext cx="4910902" cy="3426579"/>
          </a:xfrm>
          <a:prstGeom prst="rect">
            <a:avLst/>
          </a:prstGeom>
        </p:spPr>
        <p:txBody>
          <a:bodyPr wrap="square">
            <a:spAutoFit/>
          </a:bodyPr>
          <a:lstStyle/>
          <a:p>
            <a:pPr marL="342900" indent="-342900" algn="just">
              <a:lnSpc>
                <a:spcPct val="150000"/>
              </a:lnSpc>
              <a:spcAft>
                <a:spcPts val="800"/>
              </a:spcAft>
              <a:buFont typeface="Arial" panose="020B0604020202020204" pitchFamily="34" charset="0"/>
              <a:buChar char="►"/>
            </a:pPr>
            <a:r>
              <a:rPr lang="vi-VN" sz="2000">
                <a:latin typeface="+mn-lt"/>
              </a:rPr>
              <a:t>Mendel cho lai hai cây thuần chủng khác nhau về hai cặp tính trạng tương phản: cây hạt vàng, trơn lai với cây hạt xanh, nhăn cho kết quả F</a:t>
            </a:r>
            <a:r>
              <a:rPr lang="vi-VN" sz="2000" baseline="-25000">
                <a:latin typeface="+mn-lt"/>
              </a:rPr>
              <a:t>1</a:t>
            </a:r>
            <a:r>
              <a:rPr lang="vi-VN" sz="2000">
                <a:latin typeface="+mn-lt"/>
              </a:rPr>
              <a:t> 100% cá thể có kiểu hình hạt vàng</a:t>
            </a:r>
            <a:r>
              <a:rPr lang="vi-VN" sz="2000">
                <a:latin typeface="+mn-lt"/>
              </a:rPr>
              <a:t>, </a:t>
            </a:r>
            <a:r>
              <a:rPr lang="vi-VN" sz="2000" smtClean="0">
                <a:latin typeface="+mn-lt"/>
              </a:rPr>
              <a:t>trơn</a:t>
            </a:r>
            <a:r>
              <a:rPr lang="vi-VN" sz="2000" smtClean="0">
                <a:latin typeface="+mn-lt"/>
                <a:ea typeface="Calibri" panose="020F0502020204030204" pitchFamily="34" charset="0"/>
              </a:rPr>
              <a:t>.</a:t>
            </a:r>
            <a:endParaRPr lang="en-US" sz="2000" smtClean="0">
              <a:latin typeface="+mn-lt"/>
              <a:ea typeface="Calibri" panose="020F0502020204030204" pitchFamily="34" charset="0"/>
            </a:endParaRPr>
          </a:p>
          <a:p>
            <a:pPr marL="342900" indent="-342900" algn="just">
              <a:lnSpc>
                <a:spcPct val="150000"/>
              </a:lnSpc>
              <a:spcAft>
                <a:spcPts val="800"/>
              </a:spcAft>
              <a:buFont typeface="Arial" panose="020B0604020202020204" pitchFamily="34" charset="0"/>
              <a:buChar char="►"/>
            </a:pPr>
            <a:r>
              <a:rPr lang="vi-VN" sz="2000">
                <a:latin typeface="+mn-lt"/>
              </a:rPr>
              <a:t>F</a:t>
            </a:r>
            <a:r>
              <a:rPr lang="vi-VN" sz="2000" baseline="-25000">
                <a:latin typeface="+mn-lt"/>
              </a:rPr>
              <a:t>1</a:t>
            </a:r>
            <a:r>
              <a:rPr lang="vi-VN" sz="2000">
                <a:latin typeface="+mn-lt"/>
              </a:rPr>
              <a:t> tự thụ phấn cho thế hệ F</a:t>
            </a:r>
            <a:r>
              <a:rPr lang="vi-VN" sz="2000" baseline="-25000">
                <a:latin typeface="+mn-lt"/>
              </a:rPr>
              <a:t>2</a:t>
            </a:r>
            <a:r>
              <a:rPr lang="vi-VN" sz="2000">
                <a:latin typeface="+mn-lt"/>
              </a:rPr>
              <a:t> gồm 16 tổ hợp và 4 loại kiểu </a:t>
            </a:r>
            <a:r>
              <a:rPr lang="vi-VN" sz="2000">
                <a:latin typeface="+mn-lt"/>
              </a:rPr>
              <a:t>hình</a:t>
            </a:r>
            <a:r>
              <a:rPr lang="vi-VN" sz="2000" smtClean="0">
                <a:latin typeface="+mn-lt"/>
              </a:rPr>
              <a:t>.</a:t>
            </a:r>
            <a:endParaRPr lang="en-US" sz="2000">
              <a:latin typeface="+mn-lt"/>
            </a:endParaRPr>
          </a:p>
        </p:txBody>
      </p:sp>
      <p:grpSp>
        <p:nvGrpSpPr>
          <p:cNvPr id="5" name="Group 4"/>
          <p:cNvGrpSpPr/>
          <p:nvPr/>
        </p:nvGrpSpPr>
        <p:grpSpPr>
          <a:xfrm>
            <a:off x="433258" y="402968"/>
            <a:ext cx="2710635" cy="773399"/>
            <a:chOff x="433258" y="247377"/>
            <a:chExt cx="2710635" cy="773399"/>
          </a:xfrm>
        </p:grpSpPr>
        <p:sp>
          <p:nvSpPr>
            <p:cNvPr id="3" name="TextBox 2"/>
            <p:cNvSpPr txBox="1"/>
            <p:nvPr/>
          </p:nvSpPr>
          <p:spPr>
            <a:xfrm>
              <a:off x="1075163" y="514043"/>
              <a:ext cx="2068730" cy="461665"/>
            </a:xfrm>
            <a:prstGeom prst="rect">
              <a:avLst/>
            </a:prstGeom>
            <a:noFill/>
          </p:spPr>
          <p:txBody>
            <a:bodyPr wrap="square" rtlCol="0">
              <a:spAutoFit/>
            </a:bodyPr>
            <a:lstStyle/>
            <a:p>
              <a:r>
                <a:rPr lang="vi-VN" sz="2400" b="1" smtClean="0">
                  <a:solidFill>
                    <a:schemeClr val="accent1"/>
                  </a:solidFill>
                  <a:latin typeface="Arial" panose="020B0604020202020204" pitchFamily="34" charset="0"/>
                  <a:cs typeface="Arial" panose="020B0604020202020204" pitchFamily="34" charset="0"/>
                </a:rPr>
                <a:t>Thí nghiệm</a:t>
              </a:r>
              <a:endParaRPr lang="en-US" sz="2400" b="1">
                <a:solidFill>
                  <a:schemeClr val="accent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8" y="247377"/>
              <a:ext cx="641904" cy="773399"/>
            </a:xfrm>
            <a:prstGeom prst="rect">
              <a:avLst/>
            </a:prstGeom>
          </p:spPr>
        </p:pic>
      </p:grpSp>
      <p:sp>
        <p:nvSpPr>
          <p:cNvPr id="20" name="Freeform 11"/>
          <p:cNvSpPr/>
          <p:nvPr/>
        </p:nvSpPr>
        <p:spPr>
          <a:xfrm flipH="1">
            <a:off x="5587047" y="1930400"/>
            <a:ext cx="3012281" cy="3213100"/>
          </a:xfrm>
          <a:custGeom>
            <a:avLst/>
            <a:gdLst/>
            <a:ahLst/>
            <a:cxnLst/>
            <a:rect l="l" t="t" r="r" b="b"/>
            <a:pathLst>
              <a:path w="2213286" h="2360838">
                <a:moveTo>
                  <a:pt x="0" y="0"/>
                </a:moveTo>
                <a:lnTo>
                  <a:pt x="2213286" y="0"/>
                </a:lnTo>
                <a:lnTo>
                  <a:pt x="2213286" y="2360838"/>
                </a:lnTo>
                <a:lnTo>
                  <a:pt x="0" y="2360838"/>
                </a:lnTo>
                <a:lnTo>
                  <a:pt x="0" y="0"/>
                </a:lnTo>
                <a:close/>
              </a:path>
            </a:pathLst>
          </a:custGeom>
          <a:blipFill>
            <a:blip r:embed="rId4"/>
            <a:stretch>
              <a:fillRect/>
            </a:stretch>
          </a:blipFill>
        </p:spPr>
      </p:sp>
      <p:pic>
        <p:nvPicPr>
          <p:cNvPr id="21" name="Picture 20"/>
          <p:cNvPicPr>
            <a:picLocks noChangeAspect="1"/>
          </p:cNvPicPr>
          <p:nvPr/>
        </p:nvPicPr>
        <p:blipFill rotWithShape="1">
          <a:blip r:embed="rId5"/>
          <a:srcRect r="22817" b="36615"/>
          <a:stretch/>
        </p:blipFill>
        <p:spPr>
          <a:xfrm rot="10800000">
            <a:off x="7678992" y="0"/>
            <a:ext cx="1375963" cy="1159166"/>
          </a:xfrm>
          <a:prstGeom prst="rect">
            <a:avLst/>
          </a:prstGeom>
        </p:spPr>
      </p:pic>
    </p:spTree>
    <p:extLst>
      <p:ext uri="{BB962C8B-B14F-4D97-AF65-F5344CB8AC3E}">
        <p14:creationId xmlns:p14="http://schemas.microsoft.com/office/powerpoint/2010/main" val="14549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71564" y="1730678"/>
            <a:ext cx="7941922" cy="616021"/>
            <a:chOff x="626723" y="1985826"/>
            <a:chExt cx="7941922" cy="490246"/>
          </a:xfrm>
        </p:grpSpPr>
        <p:sp>
          <p:nvSpPr>
            <p:cNvPr id="38" name="Rounded Rectangle 37"/>
            <p:cNvSpPr/>
            <p:nvPr/>
          </p:nvSpPr>
          <p:spPr>
            <a:xfrm>
              <a:off x="626723"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9 vàng, trơn</a:t>
              </a:r>
              <a:endParaRPr lang="en-US" sz="2000">
                <a:solidFill>
                  <a:srgbClr val="000000"/>
                </a:solidFill>
                <a:latin typeface="Arial" panose="020B0604020202020204" pitchFamily="34" charset="0"/>
                <a:cs typeface="Arial" panose="020B0604020202020204" pitchFamily="34" charset="0"/>
              </a:endParaRPr>
            </a:p>
          </p:txBody>
        </p:sp>
        <p:sp>
          <p:nvSpPr>
            <p:cNvPr id="39" name="Rounded Rectangle 38"/>
            <p:cNvSpPr/>
            <p:nvPr/>
          </p:nvSpPr>
          <p:spPr>
            <a:xfrm>
              <a:off x="2701246"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a:t>
              </a:r>
              <a:r>
                <a:rPr lang="vi-VN" sz="2000" smtClean="0">
                  <a:solidFill>
                    <a:srgbClr val="000000"/>
                  </a:solidFill>
                  <a:latin typeface="Arial" panose="020B0604020202020204" pitchFamily="34" charset="0"/>
                  <a:cs typeface="Arial" panose="020B0604020202020204" pitchFamily="34" charset="0"/>
                </a:rPr>
                <a:t> vàng, nhăn</a:t>
              </a:r>
              <a:endParaRPr lang="en-US" sz="2000">
                <a:solidFill>
                  <a:srgbClr val="000000"/>
                </a:solidFill>
                <a:latin typeface="Arial" panose="020B0604020202020204" pitchFamily="34" charset="0"/>
                <a:cs typeface="Arial" panose="020B0604020202020204" pitchFamily="34" charset="0"/>
              </a:endParaRPr>
            </a:p>
          </p:txBody>
        </p:sp>
        <p:sp>
          <p:nvSpPr>
            <p:cNvPr id="40" name="Rounded Rectangle 39"/>
            <p:cNvSpPr/>
            <p:nvPr/>
          </p:nvSpPr>
          <p:spPr>
            <a:xfrm>
              <a:off x="4775769"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a:t>
              </a:r>
              <a:r>
                <a:rPr lang="vi-VN" sz="2000" smtClean="0">
                  <a:solidFill>
                    <a:srgbClr val="000000"/>
                  </a:solidFill>
                  <a:latin typeface="Arial" panose="020B0604020202020204" pitchFamily="34" charset="0"/>
                  <a:cs typeface="Arial" panose="020B0604020202020204" pitchFamily="34" charset="0"/>
                </a:rPr>
                <a:t> xanh, trơn</a:t>
              </a:r>
              <a:endParaRPr lang="en-US" sz="2000">
                <a:solidFill>
                  <a:srgbClr val="000000"/>
                </a:solidFill>
                <a:latin typeface="Arial" panose="020B0604020202020204" pitchFamily="34" charset="0"/>
                <a:cs typeface="Arial" panose="020B0604020202020204" pitchFamily="34" charset="0"/>
              </a:endParaRPr>
            </a:p>
          </p:txBody>
        </p:sp>
        <p:sp>
          <p:nvSpPr>
            <p:cNvPr id="41" name="Rounded Rectangle 40"/>
            <p:cNvSpPr/>
            <p:nvPr/>
          </p:nvSpPr>
          <p:spPr>
            <a:xfrm>
              <a:off x="6850292"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1 xanh, nhăn</a:t>
              </a:r>
              <a:endParaRPr lang="en-US" sz="2000">
                <a:solidFill>
                  <a:srgbClr val="000000"/>
                </a:solidFill>
                <a:latin typeface="Arial" panose="020B0604020202020204" pitchFamily="34" charset="0"/>
                <a:cs typeface="Arial" panose="020B0604020202020204" pitchFamily="34" charset="0"/>
              </a:endParaRPr>
            </a:p>
          </p:txBody>
        </p:sp>
        <p:sp>
          <p:nvSpPr>
            <p:cNvPr id="42" name="TextBox 41"/>
            <p:cNvSpPr txBox="1"/>
            <p:nvPr/>
          </p:nvSpPr>
          <p:spPr>
            <a:xfrm>
              <a:off x="2378467" y="2071739"/>
              <a:ext cx="289388" cy="318418"/>
            </a:xfrm>
            <a:prstGeom prst="rect">
              <a:avLst/>
            </a:prstGeom>
            <a:noFill/>
          </p:spPr>
          <p:txBody>
            <a:bodyPr wrap="square" rtlCol="0" anchor="ctr">
              <a:spAutoFit/>
            </a:bodyPr>
            <a:lstStyle/>
            <a:p>
              <a:pPr algn="ctr"/>
              <a:r>
                <a:rPr lang="vi-VN" sz="2000" smtClean="0"/>
                <a:t>:</a:t>
              </a:r>
              <a:endParaRPr lang="en-US" sz="2000"/>
            </a:p>
          </p:txBody>
        </p:sp>
        <p:sp>
          <p:nvSpPr>
            <p:cNvPr id="43" name="TextBox 42"/>
            <p:cNvSpPr txBox="1"/>
            <p:nvPr/>
          </p:nvSpPr>
          <p:spPr>
            <a:xfrm>
              <a:off x="4470969" y="2071739"/>
              <a:ext cx="253430" cy="318418"/>
            </a:xfrm>
            <a:prstGeom prst="rect">
              <a:avLst/>
            </a:prstGeom>
            <a:noFill/>
          </p:spPr>
          <p:txBody>
            <a:bodyPr wrap="square" rtlCol="0" anchor="ctr">
              <a:spAutoFit/>
            </a:bodyPr>
            <a:lstStyle/>
            <a:p>
              <a:pPr algn="ctr"/>
              <a:r>
                <a:rPr lang="vi-VN" sz="2000" smtClean="0"/>
                <a:t>:</a:t>
              </a:r>
              <a:endParaRPr lang="en-US" sz="2000"/>
            </a:p>
          </p:txBody>
        </p:sp>
        <p:sp>
          <p:nvSpPr>
            <p:cNvPr id="44" name="TextBox 43"/>
            <p:cNvSpPr txBox="1"/>
            <p:nvPr/>
          </p:nvSpPr>
          <p:spPr>
            <a:xfrm>
              <a:off x="6527513" y="2071739"/>
              <a:ext cx="289388" cy="318418"/>
            </a:xfrm>
            <a:prstGeom prst="rect">
              <a:avLst/>
            </a:prstGeom>
            <a:noFill/>
          </p:spPr>
          <p:txBody>
            <a:bodyPr wrap="square" rtlCol="0" anchor="ctr">
              <a:spAutoFit/>
            </a:bodyPr>
            <a:lstStyle/>
            <a:p>
              <a:pPr algn="ctr"/>
              <a:r>
                <a:rPr lang="vi-VN" sz="2000" smtClean="0"/>
                <a:t>:</a:t>
              </a:r>
              <a:endParaRPr lang="en-US" sz="2000"/>
            </a:p>
          </p:txBody>
        </p:sp>
      </p:grpSp>
      <p:sp>
        <p:nvSpPr>
          <p:cNvPr id="2" name="Up Ribbon 1"/>
          <p:cNvSpPr/>
          <p:nvPr/>
        </p:nvSpPr>
        <p:spPr>
          <a:xfrm>
            <a:off x="2906765" y="558800"/>
            <a:ext cx="3271520" cy="731520"/>
          </a:xfrm>
          <a:prstGeom prst="ribbon2">
            <a:avLst>
              <a:gd name="adj1" fmla="val 12500"/>
              <a:gd name="adj2" fmla="val 7108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smtClean="0"/>
              <a:t>Tỉ lệ kiểu hình</a:t>
            </a:r>
            <a:endParaRPr lang="en-US" sz="2200" b="1"/>
          </a:p>
        </p:txBody>
      </p:sp>
      <p:grpSp>
        <p:nvGrpSpPr>
          <p:cNvPr id="18" name="Group 17"/>
          <p:cNvGrpSpPr/>
          <p:nvPr/>
        </p:nvGrpSpPr>
        <p:grpSpPr>
          <a:xfrm>
            <a:off x="571564" y="3950212"/>
            <a:ext cx="7941922" cy="618713"/>
            <a:chOff x="626723" y="1983684"/>
            <a:chExt cx="7941922" cy="492388"/>
          </a:xfrm>
        </p:grpSpPr>
        <p:sp>
          <p:nvSpPr>
            <p:cNvPr id="19" name="Rounded Rectangle 18"/>
            <p:cNvSpPr/>
            <p:nvPr/>
          </p:nvSpPr>
          <p:spPr>
            <a:xfrm>
              <a:off x="626723"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latin typeface="Arial" panose="020B0604020202020204" pitchFamily="34" charset="0"/>
                  <a:cs typeface="Arial" panose="020B0604020202020204" pitchFamily="34" charset="0"/>
                </a:rPr>
                <a:t>3 vàng</a:t>
              </a:r>
              <a:endParaRPr lang="en-US" sz="200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2574531" y="1985824"/>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latin typeface="Arial" panose="020B0604020202020204" pitchFamily="34" charset="0"/>
                  <a:cs typeface="Arial" panose="020B0604020202020204" pitchFamily="34" charset="0"/>
                </a:rPr>
                <a:t>1 xanh</a:t>
              </a:r>
              <a:endParaRPr lang="en-US" sz="2000">
                <a:solidFill>
                  <a:srgbClr val="000000"/>
                </a:solidFill>
                <a:latin typeface="Arial" panose="020B0604020202020204" pitchFamily="34" charset="0"/>
                <a:cs typeface="Arial" panose="020B0604020202020204" pitchFamily="34" charset="0"/>
              </a:endParaRPr>
            </a:p>
          </p:txBody>
        </p:sp>
        <p:sp>
          <p:nvSpPr>
            <p:cNvPr id="21" name="Rounded Rectangle 20"/>
            <p:cNvSpPr/>
            <p:nvPr/>
          </p:nvSpPr>
          <p:spPr>
            <a:xfrm>
              <a:off x="4902484" y="1983684"/>
              <a:ext cx="1718353" cy="490246"/>
            </a:xfrm>
            <a:prstGeom prst="roundRect">
              <a:avLst/>
            </a:prstGeom>
            <a:solidFill>
              <a:srgbClr val="FFCC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a:t>
              </a:r>
              <a:r>
                <a:rPr lang="vi-VN" sz="2000" smtClean="0">
                  <a:solidFill>
                    <a:srgbClr val="000000"/>
                  </a:solidFill>
                  <a:latin typeface="Arial" panose="020B0604020202020204" pitchFamily="34" charset="0"/>
                  <a:cs typeface="Arial" panose="020B0604020202020204" pitchFamily="34" charset="0"/>
                </a:rPr>
                <a:t> </a:t>
              </a:r>
              <a:r>
                <a:rPr lang="vi-VN" sz="2000" smtClean="0">
                  <a:solidFill>
                    <a:srgbClr val="000000"/>
                  </a:solidFill>
                  <a:latin typeface="Arial" panose="020B0604020202020204" pitchFamily="34" charset="0"/>
                  <a:cs typeface="Arial" panose="020B0604020202020204" pitchFamily="34" charset="0"/>
                </a:rPr>
                <a:t>trơn</a:t>
              </a:r>
              <a:endParaRPr lang="en-US" sz="2000">
                <a:solidFill>
                  <a:srgbClr val="000000"/>
                </a:solidFill>
                <a:latin typeface="Arial" panose="020B0604020202020204" pitchFamily="34" charset="0"/>
                <a:cs typeface="Arial" panose="020B0604020202020204" pitchFamily="34" charset="0"/>
              </a:endParaRPr>
            </a:p>
          </p:txBody>
        </p:sp>
        <p:sp>
          <p:nvSpPr>
            <p:cNvPr id="22" name="Rounded Rectangle 21"/>
            <p:cNvSpPr/>
            <p:nvPr/>
          </p:nvSpPr>
          <p:spPr>
            <a:xfrm>
              <a:off x="6850292" y="1985826"/>
              <a:ext cx="1718353" cy="490246"/>
            </a:xfrm>
            <a:prstGeom prst="roundRect">
              <a:avLst/>
            </a:prstGeom>
            <a:solidFill>
              <a:schemeClr val="accent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1 </a:t>
              </a:r>
              <a:r>
                <a:rPr lang="vi-VN" sz="2000" smtClean="0">
                  <a:solidFill>
                    <a:srgbClr val="000000"/>
                  </a:solidFill>
                  <a:latin typeface="Arial" panose="020B0604020202020204" pitchFamily="34" charset="0"/>
                  <a:cs typeface="Arial" panose="020B0604020202020204" pitchFamily="34" charset="0"/>
                </a:rPr>
                <a:t>nhăn</a:t>
              </a:r>
              <a:endParaRPr lang="en-US" sz="2000">
                <a:solidFill>
                  <a:srgbClr val="000000"/>
                </a:solidFill>
                <a:latin typeface="Arial" panose="020B0604020202020204" pitchFamily="34" charset="0"/>
                <a:cs typeface="Arial" panose="020B0604020202020204" pitchFamily="34" charset="0"/>
              </a:endParaRPr>
            </a:p>
          </p:txBody>
        </p:sp>
        <p:sp>
          <p:nvSpPr>
            <p:cNvPr id="23" name="TextBox 22"/>
            <p:cNvSpPr txBox="1"/>
            <p:nvPr/>
          </p:nvSpPr>
          <p:spPr>
            <a:xfrm>
              <a:off x="2315110" y="2071737"/>
              <a:ext cx="289388" cy="318418"/>
            </a:xfrm>
            <a:prstGeom prst="rect">
              <a:avLst/>
            </a:prstGeom>
            <a:noFill/>
          </p:spPr>
          <p:txBody>
            <a:bodyPr wrap="square" rtlCol="0" anchor="ctr">
              <a:spAutoFit/>
            </a:bodyPr>
            <a:lstStyle/>
            <a:p>
              <a:pPr algn="ctr"/>
              <a:r>
                <a:rPr lang="vi-VN" sz="2000" smtClean="0"/>
                <a:t>:</a:t>
              </a:r>
              <a:endParaRPr lang="en-US" sz="2000"/>
            </a:p>
          </p:txBody>
        </p:sp>
        <p:sp>
          <p:nvSpPr>
            <p:cNvPr id="24" name="TextBox 23"/>
            <p:cNvSpPr txBox="1"/>
            <p:nvPr/>
          </p:nvSpPr>
          <p:spPr>
            <a:xfrm>
              <a:off x="4292884" y="2071739"/>
              <a:ext cx="609599" cy="318418"/>
            </a:xfrm>
            <a:prstGeom prst="rect">
              <a:avLst/>
            </a:prstGeom>
            <a:noFill/>
          </p:spPr>
          <p:txBody>
            <a:bodyPr wrap="square" rtlCol="0" anchor="ctr">
              <a:spAutoFit/>
            </a:bodyPr>
            <a:lstStyle/>
            <a:p>
              <a:pPr algn="ctr"/>
              <a:r>
                <a:rPr lang="en-US" sz="2000" smtClean="0"/>
                <a:t>và</a:t>
              </a:r>
              <a:endParaRPr lang="en-US" sz="2000"/>
            </a:p>
          </p:txBody>
        </p:sp>
        <p:sp>
          <p:nvSpPr>
            <p:cNvPr id="25" name="TextBox 24"/>
            <p:cNvSpPr txBox="1"/>
            <p:nvPr/>
          </p:nvSpPr>
          <p:spPr>
            <a:xfrm>
              <a:off x="6590871" y="2069597"/>
              <a:ext cx="289388" cy="318418"/>
            </a:xfrm>
            <a:prstGeom prst="rect">
              <a:avLst/>
            </a:prstGeom>
            <a:noFill/>
          </p:spPr>
          <p:txBody>
            <a:bodyPr wrap="square" rtlCol="0" anchor="ctr">
              <a:spAutoFit/>
            </a:bodyPr>
            <a:lstStyle/>
            <a:p>
              <a:pPr algn="ctr"/>
              <a:r>
                <a:rPr lang="vi-VN" sz="2000" smtClean="0"/>
                <a:t>:</a:t>
              </a:r>
              <a:endParaRPr lang="en-US" sz="2000"/>
            </a:p>
          </p:txBody>
        </p:sp>
      </p:grpSp>
      <p:sp>
        <p:nvSpPr>
          <p:cNvPr id="27" name="Up Ribbon 26"/>
          <p:cNvSpPr/>
          <p:nvPr/>
        </p:nvSpPr>
        <p:spPr>
          <a:xfrm>
            <a:off x="1916667" y="2797214"/>
            <a:ext cx="5251715" cy="731520"/>
          </a:xfrm>
          <a:prstGeom prst="ribbon2">
            <a:avLst>
              <a:gd name="adj1" fmla="val 12500"/>
              <a:gd name="adj2" fmla="val 71086"/>
            </a:avLst>
          </a:prstGeom>
          <a:solidFill>
            <a:srgbClr val="DFC9EF"/>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smtClean="0"/>
              <a:t>Tỉ lệ tính trạng từng cặp</a:t>
            </a:r>
            <a:endParaRPr lang="en-US" sz="2200" b="1"/>
          </a:p>
        </p:txBody>
      </p:sp>
    </p:spTree>
    <p:extLst>
      <p:ext uri="{BB962C8B-B14F-4D97-AF65-F5344CB8AC3E}">
        <p14:creationId xmlns:p14="http://schemas.microsoft.com/office/powerpoint/2010/main" val="261186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44" name="Google Shape;1144;p41"/>
          <p:cNvGrpSpPr/>
          <p:nvPr/>
        </p:nvGrpSpPr>
        <p:grpSpPr>
          <a:xfrm>
            <a:off x="333081" y="4494067"/>
            <a:ext cx="640083" cy="405384"/>
            <a:chOff x="4747600" y="388750"/>
            <a:chExt cx="129375" cy="84725"/>
          </a:xfrm>
        </p:grpSpPr>
        <p:sp>
          <p:nvSpPr>
            <p:cNvPr id="1145" name="Google Shape;114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41"/>
          <p:cNvGrpSpPr/>
          <p:nvPr/>
        </p:nvGrpSpPr>
        <p:grpSpPr>
          <a:xfrm>
            <a:off x="8216413" y="289783"/>
            <a:ext cx="555252" cy="678131"/>
            <a:chOff x="7875513" y="1311228"/>
            <a:chExt cx="555252" cy="678131"/>
          </a:xfrm>
        </p:grpSpPr>
        <p:grpSp>
          <p:nvGrpSpPr>
            <p:cNvPr id="1154" name="Google Shape;1154;p41"/>
            <p:cNvGrpSpPr/>
            <p:nvPr/>
          </p:nvGrpSpPr>
          <p:grpSpPr>
            <a:xfrm flipH="1">
              <a:off x="8138862" y="1311228"/>
              <a:ext cx="291903" cy="325838"/>
              <a:chOff x="4798525" y="405375"/>
              <a:chExt cx="59000" cy="68100"/>
            </a:xfrm>
          </p:grpSpPr>
          <p:sp>
            <p:nvSpPr>
              <p:cNvPr id="1155" name="Google Shape;115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41"/>
            <p:cNvGrpSpPr/>
            <p:nvPr/>
          </p:nvGrpSpPr>
          <p:grpSpPr>
            <a:xfrm flipH="1">
              <a:off x="7875513" y="1722134"/>
              <a:ext cx="263331" cy="267225"/>
              <a:chOff x="4747600" y="411500"/>
              <a:chExt cx="53225" cy="55850"/>
            </a:xfrm>
          </p:grpSpPr>
          <p:sp>
            <p:nvSpPr>
              <p:cNvPr id="1159" name="Google Shape;1159;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5"/>
          <p:cNvSpPr>
            <a:spLocks noChangeArrowheads="1"/>
          </p:cNvSpPr>
          <p:nvPr/>
        </p:nvSpPr>
        <p:spPr bwMode="auto">
          <a:xfrm>
            <a:off x="2789498" y="45504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0" i="0" u="none" strike="noStrike" cap="none" normalizeH="0" baseline="0" smtClean="0">
                <a:ln>
                  <a:noFill/>
                </a:ln>
                <a:solidFill>
                  <a:schemeClr val="tx1"/>
                </a:solidFill>
                <a:effectLst/>
                <a:latin typeface="Arial" panose="020B0604020202020204" pitchFamily="34" charset="0"/>
                <a:ea typeface="Calibri" panose="020F0502020204030204" pitchFamily="34" charset="0"/>
              </a:rPr>
              <a:t>.</a:t>
            </a:r>
            <a:r>
              <a:rPr kumimoji="0" lang="en-US" altLang="en-US" sz="6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 name="Rounded Rectangle 31"/>
          <p:cNvSpPr/>
          <p:nvPr/>
        </p:nvSpPr>
        <p:spPr>
          <a:xfrm>
            <a:off x="421112" y="1441042"/>
            <a:ext cx="4036133" cy="1536608"/>
          </a:xfrm>
          <a:prstGeom prst="roundRect">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Tỉ lệ 9 : 3 : 3 : 1 là tích tỉ lệ riêng rẽ của 2 cặp tính trạng tương phản (3 : 1) (3 : 1).</a:t>
            </a:r>
            <a:endParaRPr lang="en-US" sz="2000">
              <a:solidFill>
                <a:srgbClr val="000000"/>
              </a:solidFill>
            </a:endParaRPr>
          </a:p>
        </p:txBody>
      </p:sp>
      <p:sp>
        <p:nvSpPr>
          <p:cNvPr id="39" name="Rounded Rectangle 38"/>
          <p:cNvSpPr/>
          <p:nvPr/>
        </p:nvSpPr>
        <p:spPr>
          <a:xfrm>
            <a:off x="5464220" y="1441042"/>
            <a:ext cx="3275105" cy="1536608"/>
          </a:xfrm>
          <a:prstGeom prst="roundRect">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Màu sắc hạt và hình dạng hạt di truyền độc lập. </a:t>
            </a:r>
            <a:endParaRPr lang="en-US" sz="2000">
              <a:solidFill>
                <a:srgbClr val="000000"/>
              </a:solidFill>
            </a:endParaRPr>
          </a:p>
        </p:txBody>
      </p:sp>
      <p:grpSp>
        <p:nvGrpSpPr>
          <p:cNvPr id="30" name="Group 29"/>
          <p:cNvGrpSpPr/>
          <p:nvPr/>
        </p:nvGrpSpPr>
        <p:grpSpPr>
          <a:xfrm>
            <a:off x="365982" y="391856"/>
            <a:ext cx="5482282" cy="773399"/>
            <a:chOff x="433258" y="247377"/>
            <a:chExt cx="5482282" cy="773399"/>
          </a:xfrm>
        </p:grpSpPr>
        <p:sp>
          <p:nvSpPr>
            <p:cNvPr id="31" name="TextBox 30"/>
            <p:cNvSpPr txBox="1"/>
            <p:nvPr/>
          </p:nvSpPr>
          <p:spPr>
            <a:xfrm>
              <a:off x="1108063" y="433093"/>
              <a:ext cx="4807477" cy="430887"/>
            </a:xfrm>
            <a:prstGeom prst="rect">
              <a:avLst/>
            </a:prstGeom>
            <a:noFill/>
          </p:spPr>
          <p:txBody>
            <a:bodyPr wrap="square" rtlCol="0">
              <a:spAutoFit/>
            </a:bodyPr>
            <a:lstStyle/>
            <a:p>
              <a:r>
                <a:rPr lang="en-US" sz="2200" b="1" smtClean="0">
                  <a:solidFill>
                    <a:schemeClr val="accent1"/>
                  </a:solidFill>
                  <a:latin typeface="Arial" panose="020B0604020202020204" pitchFamily="34" charset="0"/>
                  <a:cs typeface="Arial" panose="020B0604020202020204" pitchFamily="34" charset="0"/>
                </a:rPr>
                <a:t>Giải thích kết quả lai theo Mendel</a:t>
              </a:r>
              <a:endParaRPr lang="en-US" sz="2200" b="1">
                <a:solidFill>
                  <a:schemeClr val="accent1"/>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8" y="247377"/>
              <a:ext cx="641904" cy="773399"/>
            </a:xfrm>
            <a:prstGeom prst="rect">
              <a:avLst/>
            </a:prstGeom>
          </p:spPr>
        </p:pic>
      </p:grpSp>
      <p:sp>
        <p:nvSpPr>
          <p:cNvPr id="34" name="Freeform 12"/>
          <p:cNvSpPr/>
          <p:nvPr/>
        </p:nvSpPr>
        <p:spPr>
          <a:xfrm>
            <a:off x="4582323" y="1877033"/>
            <a:ext cx="756819" cy="664625"/>
          </a:xfrm>
          <a:custGeom>
            <a:avLst/>
            <a:gdLst/>
            <a:ahLst/>
            <a:cxnLst/>
            <a:rect l="l" t="t" r="r" b="b"/>
            <a:pathLst>
              <a:path w="1633397" h="1434420">
                <a:moveTo>
                  <a:pt x="0" y="0"/>
                </a:moveTo>
                <a:lnTo>
                  <a:pt x="1633397" y="0"/>
                </a:lnTo>
                <a:lnTo>
                  <a:pt x="1633397" y="1434420"/>
                </a:lnTo>
                <a:lnTo>
                  <a:pt x="0" y="1434420"/>
                </a:lnTo>
                <a:lnTo>
                  <a:pt x="0" y="0"/>
                </a:lnTo>
                <a:close/>
              </a:path>
            </a:pathLst>
          </a:custGeom>
          <a:blipFill>
            <a:blip r:embed="rId4">
              <a:extLst>
                <a:ext uri="{96DAC541-7B7A-43D3-8B79-37D633B846F1}">
                  <asvg:svgBlip xmlns:asvg="http://schemas.microsoft.com/office/drawing/2016/SVG/main" xmlns="" r:embed="rId21"/>
                </a:ext>
              </a:extLst>
            </a:blip>
            <a:stretch>
              <a:fillRect/>
            </a:stretch>
          </a:blipFill>
        </p:spPr>
      </p:sp>
      <p:sp>
        <p:nvSpPr>
          <p:cNvPr id="35" name="Rounded Rectangle 34"/>
          <p:cNvSpPr/>
          <p:nvPr/>
        </p:nvSpPr>
        <p:spPr>
          <a:xfrm>
            <a:off x="421112" y="3270110"/>
            <a:ext cx="8315920" cy="1342969"/>
          </a:xfrm>
          <a:prstGeom prst="roundRect">
            <a:avLst/>
          </a:prstGeom>
          <a:solidFill>
            <a:schemeClr val="bg2">
              <a:lumMod val="40000"/>
              <a:lumOff val="60000"/>
            </a:schemeClr>
          </a:solidFill>
          <a:ln w="28575">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cặp nhân tố di truyền đã phân li độc lập trong quá trình phát sinh giao tử và tổ hợp ngẫu nhiên trong quá trình thụ tinh.</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linds(horizont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4194993" y="2541423"/>
            <a:ext cx="4268730" cy="1477328"/>
          </a:xfrm>
          <a:prstGeom prst="rect">
            <a:avLst/>
          </a:prstGeom>
        </p:spPr>
        <p:txBody>
          <a:bodyPr wrap="square">
            <a:spAutoFit/>
          </a:bodyPr>
          <a:lstStyle/>
          <a:p>
            <a:pPr algn="just">
              <a:lnSpc>
                <a:spcPct val="150000"/>
              </a:lnSpc>
            </a:pPr>
            <a:r>
              <a:rPr lang="vi-VN" sz="2000"/>
              <a:t>Các cặp nhân tố di truyền đã phân li độc lập trong quá trình phát sinh giao tử.</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161988" y="1095956"/>
            <a:ext cx="4647084" cy="1063498"/>
            <a:chOff x="4161988" y="852201"/>
            <a:chExt cx="4647084" cy="1063498"/>
          </a:xfrm>
        </p:grpSpPr>
        <p:grpSp>
          <p:nvGrpSpPr>
            <p:cNvPr id="3" name="Group 2"/>
            <p:cNvGrpSpPr/>
            <p:nvPr/>
          </p:nvGrpSpPr>
          <p:grpSpPr>
            <a:xfrm>
              <a:off x="4161988" y="1317489"/>
              <a:ext cx="4334740" cy="598210"/>
              <a:chOff x="4161988" y="595902"/>
              <a:chExt cx="4334740" cy="598210"/>
            </a:xfrm>
          </p:grpSpPr>
          <p:sp>
            <p:nvSpPr>
              <p:cNvPr id="2" name="Rounded Rectangle 1"/>
              <p:cNvSpPr/>
              <p:nvPr/>
            </p:nvSpPr>
            <p:spPr>
              <a:xfrm>
                <a:off x="4161988" y="595902"/>
                <a:ext cx="4334740"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61988" y="606066"/>
                <a:ext cx="4316532" cy="553998"/>
              </a:xfrm>
              <a:prstGeom prst="rect">
                <a:avLst/>
              </a:prstGeom>
              <a:noFill/>
            </p:spPr>
            <p:txBody>
              <a:bodyPr wrap="square" rtlCol="0">
                <a:spAutoFit/>
              </a:bodyPr>
              <a:lstStyle/>
              <a:p>
                <a:pPr algn="ctr">
                  <a:lnSpc>
                    <a:spcPct val="150000"/>
                  </a:lnSpc>
                  <a:buClr>
                    <a:schemeClr val="accent2"/>
                  </a:buClr>
                </a:pP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Nội </a:t>
                </a:r>
                <a:r>
                  <a:rPr lang="vi-VN" sz="2000" b="1">
                    <a:solidFill>
                      <a:srgbClr val="D1321D"/>
                    </a:solidFill>
                    <a:latin typeface="Arial" panose="020B0604020202020204" pitchFamily="34" charset="0"/>
                    <a:ea typeface="Calibri" panose="020F0502020204030204" pitchFamily="34" charset="0"/>
                    <a:cs typeface="Arial" panose="020B0604020202020204" pitchFamily="34" charset="0"/>
                  </a:rPr>
                  <a:t>dung quy luật phân </a:t>
                </a:r>
                <a:r>
                  <a:rPr lang="vi-VN" sz="2000" b="1" smtClean="0">
                    <a:solidFill>
                      <a:srgbClr val="D1321D"/>
                    </a:solidFill>
                    <a:latin typeface="Arial" panose="020B0604020202020204" pitchFamily="34" charset="0"/>
                    <a:ea typeface="Calibri" panose="020F0502020204030204" pitchFamily="34" charset="0"/>
                    <a:cs typeface="Arial" panose="020B0604020202020204" pitchFamily="34" charset="0"/>
                  </a:rPr>
                  <a:t>li</a:t>
                </a:r>
                <a:r>
                  <a:rPr lang="en-US" sz="2000" b="1" smtClean="0">
                    <a:solidFill>
                      <a:srgbClr val="D1321D"/>
                    </a:solidFill>
                    <a:latin typeface="Arial" panose="020B0604020202020204" pitchFamily="34" charset="0"/>
                    <a:ea typeface="Calibri" panose="020F0502020204030204" pitchFamily="34" charset="0"/>
                    <a:cs typeface="Arial" panose="020B0604020202020204" pitchFamily="34" charset="0"/>
                  </a:rPr>
                  <a:t> độc </a:t>
                </a:r>
                <a:endParaRPr lang="en-US" sz="20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extLst>
      <p:ext uri="{BB962C8B-B14F-4D97-AF65-F5344CB8AC3E}">
        <p14:creationId xmlns:p14="http://schemas.microsoft.com/office/powerpoint/2010/main" val="2071443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90348" y="388832"/>
            <a:ext cx="5712800" cy="3045948"/>
          </a:xfrm>
          <a:prstGeom prst="roundRect">
            <a:avLst>
              <a:gd name="adj" fmla="val 1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flipH="1">
            <a:off x="7893933" y="4102476"/>
            <a:ext cx="1017889" cy="1041024"/>
          </a:xfrm>
          <a:prstGeom prst="rect">
            <a:avLst/>
          </a:prstGeom>
        </p:spPr>
      </p:pic>
      <p:pic>
        <p:nvPicPr>
          <p:cNvPr id="9" name="Picture 8"/>
          <p:cNvPicPr>
            <a:picLocks noChangeAspect="1"/>
          </p:cNvPicPr>
          <p:nvPr/>
        </p:nvPicPr>
        <p:blipFill>
          <a:blip r:embed="rId3"/>
          <a:stretch>
            <a:fillRect/>
          </a:stretch>
        </p:blipFill>
        <p:spPr>
          <a:xfrm rot="2881580">
            <a:off x="524281" y="82657"/>
            <a:ext cx="430918" cy="996130"/>
          </a:xfrm>
          <a:prstGeom prst="rect">
            <a:avLst/>
          </a:prstGeom>
        </p:spPr>
      </p:pic>
      <p:pic>
        <p:nvPicPr>
          <p:cNvPr id="11" name="Picture 10">
            <a:extLst>
              <a:ext uri="{FF2B5EF4-FFF2-40B4-BE49-F238E27FC236}">
                <a16:creationId xmlns:a16="http://schemas.microsoft.com/office/drawing/2014/main" id="{3F24575F-17A0-4C92-8CB8-E025D153FC81}"/>
              </a:ext>
            </a:extLst>
          </p:cNvPr>
          <p:cNvPicPr>
            <a:picLocks noChangeAspect="1"/>
          </p:cNvPicPr>
          <p:nvPr/>
        </p:nvPicPr>
        <p:blipFill>
          <a:blip r:embed="rId4"/>
          <a:stretch>
            <a:fillRect/>
          </a:stretch>
        </p:blipFill>
        <p:spPr>
          <a:xfrm>
            <a:off x="723900" y="2779202"/>
            <a:ext cx="3162300" cy="2351110"/>
          </a:xfrm>
          <a:prstGeom prst="rect">
            <a:avLst/>
          </a:prstGeom>
        </p:spPr>
      </p:pic>
      <p:sp>
        <p:nvSpPr>
          <p:cNvPr id="5" name="Rectangle 4"/>
          <p:cNvSpPr/>
          <p:nvPr/>
        </p:nvSpPr>
        <p:spPr>
          <a:xfrm>
            <a:off x="2975054" y="968026"/>
            <a:ext cx="5363708" cy="1477328"/>
          </a:xfrm>
          <a:prstGeom prst="rect">
            <a:avLst/>
          </a:prstGeom>
        </p:spPr>
        <p:txBody>
          <a:bodyPr wrap="square">
            <a:spAutoFit/>
          </a:bodyPr>
          <a:lstStyle/>
          <a:p>
            <a:pPr algn="just">
              <a:lnSpc>
                <a:spcPct val="150000"/>
              </a:lnSpc>
            </a:pPr>
            <a:r>
              <a:rPr lang="en-US" sz="2000" b="1" smtClean="0">
                <a:solidFill>
                  <a:srgbClr val="002060"/>
                </a:solidFill>
                <a:latin typeface="+mn-lt"/>
                <a:ea typeface="Calibri" panose="020F0502020204030204" pitchFamily="34" charset="0"/>
              </a:rPr>
              <a:t>C</a:t>
            </a:r>
            <a:r>
              <a:rPr lang="vi-VN" sz="2000" b="1" smtClean="0">
                <a:solidFill>
                  <a:srgbClr val="002060"/>
                </a:solidFill>
                <a:latin typeface="+mn-lt"/>
                <a:ea typeface="Calibri" panose="020F0502020204030204" pitchFamily="34" charset="0"/>
              </a:rPr>
              <a:t>âu </a:t>
            </a:r>
            <a:r>
              <a:rPr lang="vi-VN" sz="2000" b="1">
                <a:solidFill>
                  <a:srgbClr val="002060"/>
                </a:solidFill>
                <a:latin typeface="+mn-lt"/>
                <a:ea typeface="Calibri" panose="020F0502020204030204" pitchFamily="34" charset="0"/>
              </a:rPr>
              <a:t>hỏi 8 </a:t>
            </a:r>
            <a:r>
              <a:rPr lang="vi-VN" sz="2000" b="1">
                <a:solidFill>
                  <a:srgbClr val="002060"/>
                </a:solidFill>
                <a:latin typeface="+mn-lt"/>
                <a:ea typeface="Calibri" panose="020F0502020204030204" pitchFamily="34" charset="0"/>
              </a:rPr>
              <a:t>SGK </a:t>
            </a:r>
            <a:r>
              <a:rPr lang="vi-VN" sz="2000" b="1" smtClean="0">
                <a:solidFill>
                  <a:srgbClr val="002060"/>
                </a:solidFill>
                <a:latin typeface="+mn-lt"/>
                <a:ea typeface="Calibri" panose="020F0502020204030204" pitchFamily="34" charset="0"/>
              </a:rPr>
              <a:t>tr.188</a:t>
            </a:r>
            <a:r>
              <a:rPr lang="en-US" sz="2000" b="1" smtClean="0">
                <a:solidFill>
                  <a:srgbClr val="002060"/>
                </a:solidFill>
                <a:latin typeface="+mn-lt"/>
                <a:ea typeface="Calibri" panose="020F0502020204030204" pitchFamily="34" charset="0"/>
              </a:rPr>
              <a:t>.</a:t>
            </a:r>
            <a:r>
              <a:rPr lang="en-US" sz="2000" smtClean="0">
                <a:latin typeface="+mn-lt"/>
                <a:ea typeface="Calibri" panose="020F0502020204030204" pitchFamily="34" charset="0"/>
              </a:rPr>
              <a:t> </a:t>
            </a:r>
            <a:r>
              <a:rPr lang="vi-VN" sz="2000" smtClean="0">
                <a:latin typeface="+mn-lt"/>
                <a:ea typeface="Calibri" panose="020F0502020204030204" pitchFamily="34" charset="0"/>
              </a:rPr>
              <a:t>Quan </a:t>
            </a:r>
            <a:r>
              <a:rPr lang="vi-VN" sz="2000">
                <a:latin typeface="+mn-lt"/>
                <a:ea typeface="Calibri" panose="020F0502020204030204" pitchFamily="34" charset="0"/>
              </a:rPr>
              <a:t>sát hình 38.5:</a:t>
            </a:r>
            <a:endParaRPr lang="en-US" sz="2000">
              <a:latin typeface="+mn-lt"/>
              <a:ea typeface="Calibri" panose="020F0502020204030204" pitchFamily="34" charset="0"/>
            </a:endParaRPr>
          </a:p>
          <a:p>
            <a:pPr algn="just">
              <a:lnSpc>
                <a:spcPct val="150000"/>
              </a:lnSpc>
            </a:pPr>
            <a:r>
              <a:rPr lang="vi-VN" sz="2000">
                <a:latin typeface="+mn-lt"/>
                <a:ea typeface="Calibri" panose="020F0502020204030204" pitchFamily="34" charset="0"/>
              </a:rPr>
              <a:t>a) Xác định các biến dị tổ hợp ở F</a:t>
            </a:r>
            <a:r>
              <a:rPr lang="vi-VN" sz="2000" baseline="-25000">
                <a:latin typeface="+mn-lt"/>
                <a:ea typeface="Calibri" panose="020F0502020204030204" pitchFamily="34" charset="0"/>
              </a:rPr>
              <a:t>2</a:t>
            </a:r>
            <a:r>
              <a:rPr lang="vi-VN" sz="2000">
                <a:latin typeface="+mn-lt"/>
                <a:ea typeface="Calibri" panose="020F0502020204030204" pitchFamily="34" charset="0"/>
              </a:rPr>
              <a:t>.</a:t>
            </a:r>
            <a:endParaRPr lang="en-US" sz="2000">
              <a:latin typeface="+mn-lt"/>
              <a:ea typeface="Calibri" panose="020F0502020204030204" pitchFamily="34" charset="0"/>
            </a:endParaRPr>
          </a:p>
          <a:p>
            <a:pPr algn="just">
              <a:lnSpc>
                <a:spcPct val="150000"/>
              </a:lnSpc>
            </a:pPr>
            <a:r>
              <a:rPr lang="vi-VN" sz="2000">
                <a:latin typeface="+mn-lt"/>
                <a:ea typeface="Calibri" panose="020F0502020204030204" pitchFamily="34" charset="0"/>
              </a:rPr>
              <a:t>b) Trình bày cơ chế hình thành biến dị tổ hợp.</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6840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13">
            <a:extLst>
              <a:ext uri="{FF2B5EF4-FFF2-40B4-BE49-F238E27FC236}">
                <a16:creationId xmlns:a16="http://schemas.microsoft.com/office/drawing/2014/main" id="{1D693AB3-D5E6-BD84-56AF-E3FE0F9E1EE9}"/>
              </a:ext>
            </a:extLst>
          </p:cNvPr>
          <p:cNvSpPr/>
          <p:nvPr/>
        </p:nvSpPr>
        <p:spPr>
          <a:xfrm>
            <a:off x="253745" y="1700979"/>
            <a:ext cx="1900175" cy="1547134"/>
          </a:xfrm>
          <a:prstGeom prst="roundRect">
            <a:avLst/>
          </a:prstGeom>
          <a:solidFill>
            <a:schemeClr val="accent4">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smtClean="0">
                <a:solidFill>
                  <a:schemeClr val="tx1"/>
                </a:solidFill>
              </a:rPr>
              <a:t>Cơ sở tế bào học</a:t>
            </a:r>
            <a:endParaRPr lang="en-US" sz="2200" b="1" dirty="0">
              <a:solidFill>
                <a:schemeClr val="tx1"/>
              </a:solidFill>
            </a:endParaRPr>
          </a:p>
        </p:txBody>
      </p:sp>
      <p:sp>
        <p:nvSpPr>
          <p:cNvPr id="24" name="Rectangle: Rounded Corners 14">
            <a:extLst>
              <a:ext uri="{FF2B5EF4-FFF2-40B4-BE49-F238E27FC236}">
                <a16:creationId xmlns:a16="http://schemas.microsoft.com/office/drawing/2014/main" id="{73BF6C6A-34E4-CA2D-F514-74B8B7284F96}"/>
              </a:ext>
            </a:extLst>
          </p:cNvPr>
          <p:cNvSpPr/>
          <p:nvPr/>
        </p:nvSpPr>
        <p:spPr>
          <a:xfrm>
            <a:off x="2697830" y="269148"/>
            <a:ext cx="6258498" cy="984472"/>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Quá trình giảm phân kết hợp với quá trình thụ tinh sẽ tạo ra biến dị tổ hợp.</a:t>
            </a:r>
            <a:endParaRPr lang="en-US" sz="1800">
              <a:solidFill>
                <a:srgbClr val="000000"/>
              </a:solidFill>
            </a:endParaRPr>
          </a:p>
        </p:txBody>
      </p:sp>
      <p:sp>
        <p:nvSpPr>
          <p:cNvPr id="25" name="Rectangle: Rounded Corners 14">
            <a:extLst>
              <a:ext uri="{FF2B5EF4-FFF2-40B4-BE49-F238E27FC236}">
                <a16:creationId xmlns:a16="http://schemas.microsoft.com/office/drawing/2014/main" id="{73BF6C6A-34E4-CA2D-F514-74B8B7284F96}"/>
              </a:ext>
            </a:extLst>
          </p:cNvPr>
          <p:cNvSpPr/>
          <p:nvPr/>
        </p:nvSpPr>
        <p:spPr>
          <a:xfrm>
            <a:off x="2697830" y="1443659"/>
            <a:ext cx="6258498" cy="1376161"/>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F</a:t>
            </a:r>
            <a:r>
              <a:rPr lang="vi-VN" sz="1800" baseline="-25000">
                <a:solidFill>
                  <a:srgbClr val="000000"/>
                </a:solidFill>
              </a:rPr>
              <a:t>1</a:t>
            </a:r>
            <a:r>
              <a:rPr lang="vi-VN" sz="1800">
                <a:solidFill>
                  <a:srgbClr val="000000"/>
                </a:solidFill>
              </a:rPr>
              <a:t> có kiểu gene AaBb qua quá trình giảm phân (sự phân li độc lập của các nhiễm sắc thể ở kì giữa và kì sau giảm phân I</a:t>
            </a:r>
            <a:r>
              <a:rPr lang="vi-VN" sz="1800">
                <a:solidFill>
                  <a:srgbClr val="000000"/>
                </a:solidFill>
              </a:rPr>
              <a:t>) </a:t>
            </a:r>
            <a:r>
              <a:rPr lang="vi-VN" sz="1800" smtClean="0">
                <a:solidFill>
                  <a:srgbClr val="000000"/>
                </a:solidFill>
              </a:rPr>
              <a:t>tạo </a:t>
            </a:r>
            <a:r>
              <a:rPr lang="vi-VN" sz="1800">
                <a:solidFill>
                  <a:srgbClr val="000000"/>
                </a:solidFill>
              </a:rPr>
              <a:t>ra 4 loại giao tử khác nhau (AB, Ab, aB, ab).</a:t>
            </a:r>
            <a:endParaRPr lang="en-US" sz="1800">
              <a:solidFill>
                <a:srgbClr val="000000"/>
              </a:solidFill>
            </a:endParaRPr>
          </a:p>
        </p:txBody>
      </p:sp>
      <p:cxnSp>
        <p:nvCxnSpPr>
          <p:cNvPr id="26" name="Straight Arrow Connector 25">
            <a:extLst>
              <a:ext uri="{FF2B5EF4-FFF2-40B4-BE49-F238E27FC236}">
                <a16:creationId xmlns:a16="http://schemas.microsoft.com/office/drawing/2014/main" id="{250C2FBC-94CA-DC83-73F7-2EE29C525FBD}"/>
              </a:ext>
            </a:extLst>
          </p:cNvPr>
          <p:cNvCxnSpPr>
            <a:stCxn id="23" idx="3"/>
            <a:endCxn id="24" idx="1"/>
          </p:cNvCxnSpPr>
          <p:nvPr/>
        </p:nvCxnSpPr>
        <p:spPr>
          <a:xfrm flipV="1">
            <a:off x="2153920" y="761384"/>
            <a:ext cx="543910" cy="171316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250C2FBC-94CA-DC83-73F7-2EE29C525FBD}"/>
              </a:ext>
            </a:extLst>
          </p:cNvPr>
          <p:cNvCxnSpPr>
            <a:stCxn id="23" idx="3"/>
            <a:endCxn id="25" idx="1"/>
          </p:cNvCxnSpPr>
          <p:nvPr/>
        </p:nvCxnSpPr>
        <p:spPr>
          <a:xfrm flipV="1">
            <a:off x="2153920" y="2131740"/>
            <a:ext cx="543910" cy="34280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28" name="Rectangle: Rounded Corners 14">
            <a:extLst>
              <a:ext uri="{FF2B5EF4-FFF2-40B4-BE49-F238E27FC236}">
                <a16:creationId xmlns:a16="http://schemas.microsoft.com/office/drawing/2014/main" id="{73BF6C6A-34E4-CA2D-F514-74B8B7284F96}"/>
              </a:ext>
            </a:extLst>
          </p:cNvPr>
          <p:cNvSpPr/>
          <p:nvPr/>
        </p:nvSpPr>
        <p:spPr>
          <a:xfrm>
            <a:off x="2697830" y="3009859"/>
            <a:ext cx="6258498" cy="1910214"/>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Sự tổ hợp ngẫu nhiên các giao tử ở giới đực và giới cái sẽ tạo được 16 tổ hợp giao tử, 9 loại kiểu gene, 4 loại kiểu hình. Trong đó, kiểu hình A–bb (hạt vàng, nhăn) và aaB– (hạt xanh, trơn) là biến dị tổ hợp.</a:t>
            </a:r>
            <a:endParaRPr lang="en-US" sz="1800">
              <a:solidFill>
                <a:srgbClr val="000000"/>
              </a:solidFill>
            </a:endParaRPr>
          </a:p>
        </p:txBody>
      </p:sp>
      <p:cxnSp>
        <p:nvCxnSpPr>
          <p:cNvPr id="29" name="Straight Arrow Connector 28">
            <a:extLst>
              <a:ext uri="{FF2B5EF4-FFF2-40B4-BE49-F238E27FC236}">
                <a16:creationId xmlns:a16="http://schemas.microsoft.com/office/drawing/2014/main" id="{250C2FBC-94CA-DC83-73F7-2EE29C525FBD}"/>
              </a:ext>
            </a:extLst>
          </p:cNvPr>
          <p:cNvCxnSpPr>
            <a:stCxn id="23" idx="3"/>
            <a:endCxn id="28" idx="1"/>
          </p:cNvCxnSpPr>
          <p:nvPr/>
        </p:nvCxnSpPr>
        <p:spPr>
          <a:xfrm>
            <a:off x="2153920" y="2474546"/>
            <a:ext cx="543910" cy="149042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63" name="Picture 62"/>
          <p:cNvPicPr>
            <a:picLocks noChangeAspect="1"/>
          </p:cNvPicPr>
          <p:nvPr/>
        </p:nvPicPr>
        <p:blipFill>
          <a:blip r:embed="rId2"/>
          <a:stretch>
            <a:fillRect/>
          </a:stretch>
        </p:blipFill>
        <p:spPr>
          <a:xfrm flipH="1">
            <a:off x="-1" y="3708400"/>
            <a:ext cx="1503034" cy="1435100"/>
          </a:xfrm>
          <a:prstGeom prst="rect">
            <a:avLst/>
          </a:prstGeom>
        </p:spPr>
      </p:pic>
    </p:spTree>
    <p:extLst>
      <p:ext uri="{BB962C8B-B14F-4D97-AF65-F5344CB8AC3E}">
        <p14:creationId xmlns:p14="http://schemas.microsoft.com/office/powerpoint/2010/main" val="32117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97179" y="115148"/>
            <a:ext cx="8554175" cy="814639"/>
            <a:chOff x="125260" y="300083"/>
            <a:chExt cx="8554175" cy="814639"/>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0" y="300083"/>
              <a:ext cx="792114" cy="814639"/>
            </a:xfrm>
            <a:prstGeom prst="rect">
              <a:avLst/>
            </a:prstGeom>
          </p:spPr>
        </p:pic>
        <p:sp>
          <p:nvSpPr>
            <p:cNvPr id="37" name="Rectangle 36"/>
            <p:cNvSpPr/>
            <p:nvPr/>
          </p:nvSpPr>
          <p:spPr>
            <a:xfrm>
              <a:off x="917374" y="491958"/>
              <a:ext cx="7762061" cy="430887"/>
            </a:xfrm>
            <a:prstGeom prst="rect">
              <a:avLst/>
            </a:prstGeom>
          </p:spPr>
          <p:txBody>
            <a:bodyPr wrap="none">
              <a:spAutoFit/>
            </a:bodyPr>
            <a:lstStyle/>
            <a:p>
              <a:pPr algn="ctr"/>
              <a:r>
                <a:rPr lang="vi-VN" sz="2200" b="1" smtClean="0">
                  <a:solidFill>
                    <a:schemeClr val="bg2">
                      <a:lumMod val="75000"/>
                    </a:schemeClr>
                  </a:solidFill>
                </a:rPr>
                <a:t>Một số </a:t>
              </a:r>
              <a:r>
                <a:rPr lang="en-US" sz="2200" b="1" smtClean="0">
                  <a:solidFill>
                    <a:schemeClr val="bg2">
                      <a:lumMod val="75000"/>
                    </a:schemeClr>
                  </a:solidFill>
                </a:rPr>
                <a:t>ứng </a:t>
              </a:r>
              <a:r>
                <a:rPr lang="en-US" sz="2200" b="1">
                  <a:solidFill>
                    <a:schemeClr val="bg2">
                      <a:lumMod val="75000"/>
                    </a:schemeClr>
                  </a:solidFill>
                </a:rPr>
                <a:t>dụng của các quy luật di truyền của Mendel:</a:t>
              </a:r>
            </a:p>
          </p:txBody>
        </p:sp>
      </p:grpSp>
      <p:grpSp>
        <p:nvGrpSpPr>
          <p:cNvPr id="2" name="Group 1"/>
          <p:cNvGrpSpPr/>
          <p:nvPr/>
        </p:nvGrpSpPr>
        <p:grpSpPr>
          <a:xfrm>
            <a:off x="359968" y="1036664"/>
            <a:ext cx="4249432" cy="4106836"/>
            <a:chOff x="359968" y="1036664"/>
            <a:chExt cx="4249432" cy="4106836"/>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66" y="2431122"/>
              <a:ext cx="4247834" cy="2712378"/>
            </a:xfrm>
            <a:prstGeom prst="rect">
              <a:avLst/>
            </a:prstGeom>
          </p:spPr>
        </p:pic>
        <p:sp>
          <p:nvSpPr>
            <p:cNvPr id="40" name="Rectangle 39"/>
            <p:cNvSpPr/>
            <p:nvPr/>
          </p:nvSpPr>
          <p:spPr>
            <a:xfrm>
              <a:off x="359968" y="1036664"/>
              <a:ext cx="4217250" cy="1338828"/>
            </a:xfrm>
            <a:prstGeom prst="rect">
              <a:avLst/>
            </a:prstGeom>
          </p:spPr>
          <p:txBody>
            <a:bodyPr wrap="square">
              <a:spAutoFit/>
            </a:bodyPr>
            <a:lstStyle/>
            <a:p>
              <a:pPr algn="just">
                <a:lnSpc>
                  <a:spcPct val="150000"/>
                </a:lnSpc>
              </a:pPr>
              <a:r>
                <a:rPr lang="vi-VN" sz="1800"/>
                <a:t>Lợn nái VCN-08 được chọn lọc, nhân thuần từ giống lợn nhập ngoại có năng suất sinh sản </a:t>
              </a:r>
              <a:r>
                <a:rPr lang="vi-VN" sz="1800" smtClean="0"/>
                <a:t>cao:</a:t>
              </a:r>
              <a:endParaRPr lang="en-US" sz="1800"/>
            </a:p>
          </p:txBody>
        </p:sp>
      </p:grpSp>
      <p:grpSp>
        <p:nvGrpSpPr>
          <p:cNvPr id="3" name="Group 2"/>
          <p:cNvGrpSpPr/>
          <p:nvPr/>
        </p:nvGrpSpPr>
        <p:grpSpPr>
          <a:xfrm>
            <a:off x="5054885" y="1786677"/>
            <a:ext cx="3616504" cy="3356823"/>
            <a:chOff x="5054885" y="1786677"/>
            <a:chExt cx="3616504" cy="3356823"/>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885" y="2431122"/>
              <a:ext cx="3616504" cy="2712378"/>
            </a:xfrm>
            <a:prstGeom prst="rect">
              <a:avLst/>
            </a:prstGeom>
          </p:spPr>
        </p:pic>
        <p:sp>
          <p:nvSpPr>
            <p:cNvPr id="42" name="Rectangle 41"/>
            <p:cNvSpPr/>
            <p:nvPr/>
          </p:nvSpPr>
          <p:spPr>
            <a:xfrm>
              <a:off x="5054885" y="1786677"/>
              <a:ext cx="3326552" cy="507831"/>
            </a:xfrm>
            <a:prstGeom prst="rect">
              <a:avLst/>
            </a:prstGeom>
          </p:spPr>
          <p:txBody>
            <a:bodyPr wrap="none">
              <a:spAutoFit/>
            </a:bodyPr>
            <a:lstStyle/>
            <a:p>
              <a:pPr>
                <a:lnSpc>
                  <a:spcPct val="150000"/>
                </a:lnSpc>
                <a:spcAft>
                  <a:spcPts val="800"/>
                </a:spcAft>
              </a:pPr>
              <a:r>
                <a:rPr lang="vi-VN" sz="1800">
                  <a:latin typeface="Arial" panose="020B0604020202020204" pitchFamily="34" charset="0"/>
                  <a:ea typeface="Calibri" panose="020F0502020204030204" pitchFamily="34" charset="0"/>
                  <a:cs typeface="Arial" panose="020B0604020202020204" pitchFamily="34" charset="0"/>
                </a:rPr>
                <a:t>Lai tạo dòng ngan VS siêu </a:t>
              </a:r>
              <a:r>
                <a:rPr lang="vi-VN" sz="1800" smtClean="0">
                  <a:latin typeface="Arial" panose="020B0604020202020204" pitchFamily="34" charset="0"/>
                  <a:ea typeface="Calibri" panose="020F0502020204030204" pitchFamily="34" charset="0"/>
                  <a:cs typeface="Arial" panose="020B0604020202020204" pitchFamily="34" charset="0"/>
                </a:rPr>
                <a:t>thịt:</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3" name="Picture 42"/>
          <p:cNvPicPr>
            <a:picLocks noChangeAspect="1"/>
          </p:cNvPicPr>
          <p:nvPr/>
        </p:nvPicPr>
        <p:blipFill>
          <a:blip r:embed="rId5"/>
          <a:stretch>
            <a:fillRect/>
          </a:stretch>
        </p:blipFill>
        <p:spPr>
          <a:xfrm>
            <a:off x="7830711" y="737910"/>
            <a:ext cx="1220537" cy="1165371"/>
          </a:xfrm>
          <a:prstGeom prst="rect">
            <a:avLst/>
          </a:prstGeom>
        </p:spPr>
      </p:pic>
    </p:spTree>
    <p:extLst>
      <p:ext uri="{BB962C8B-B14F-4D97-AF65-F5344CB8AC3E}">
        <p14:creationId xmlns:p14="http://schemas.microsoft.com/office/powerpoint/2010/main" val="39997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8" name="Title 7"/>
          <p:cNvSpPr>
            <a:spLocks noGrp="1"/>
          </p:cNvSpPr>
          <p:nvPr>
            <p:ph type="title"/>
          </p:nvPr>
        </p:nvSpPr>
        <p:spPr>
          <a:xfrm>
            <a:off x="713225" y="509020"/>
            <a:ext cx="7717500" cy="594300"/>
          </a:xfrm>
        </p:spPr>
        <p:txBody>
          <a:bodyPr/>
          <a:lstStyle/>
          <a:p>
            <a:r>
              <a:rPr lang="vi-VN" sz="3200" smtClean="0">
                <a:solidFill>
                  <a:schemeClr val="tx2">
                    <a:lumMod val="50000"/>
                  </a:schemeClr>
                </a:solidFill>
                <a:latin typeface="Arial" panose="020B0604020202020204" pitchFamily="34" charset="0"/>
                <a:cs typeface="Arial" panose="020B0604020202020204" pitchFamily="34" charset="0"/>
              </a:rPr>
              <a:t>NỘI DUNG BÀI HỌC</a:t>
            </a:r>
            <a:endParaRPr lang="en-US" sz="3200">
              <a:solidFill>
                <a:schemeClr val="tx2">
                  <a:lumMod val="50000"/>
                </a:schemeClr>
              </a:solidFill>
              <a:latin typeface="Arial" panose="020B0604020202020204" pitchFamily="34" charset="0"/>
              <a:cs typeface="Arial" panose="020B0604020202020204" pitchFamily="34" charset="0"/>
            </a:endParaRPr>
          </a:p>
        </p:txBody>
      </p:sp>
      <p:sp>
        <p:nvSpPr>
          <p:cNvPr id="63" name="Google Shape;15508;p41"/>
          <p:cNvSpPr/>
          <p:nvPr/>
        </p:nvSpPr>
        <p:spPr>
          <a:xfrm flipH="1">
            <a:off x="2616453" y="1398916"/>
            <a:ext cx="5699031" cy="896573"/>
          </a:xfrm>
          <a:prstGeom prst="homePlate">
            <a:avLst>
              <a:gd name="adj" fmla="val 27939"/>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5509;p41"/>
          <p:cNvSpPr/>
          <p:nvPr/>
        </p:nvSpPr>
        <p:spPr>
          <a:xfrm flipH="1">
            <a:off x="2616452" y="2574575"/>
            <a:ext cx="5699031" cy="896573"/>
          </a:xfrm>
          <a:prstGeom prst="homePlate">
            <a:avLst>
              <a:gd name="adj" fmla="val 26468"/>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65" name="Google Shape;15511;p41"/>
          <p:cNvGrpSpPr/>
          <p:nvPr/>
        </p:nvGrpSpPr>
        <p:grpSpPr>
          <a:xfrm rot="-5400000" flipH="1">
            <a:off x="-16248" y="2575687"/>
            <a:ext cx="3163712" cy="972225"/>
            <a:chOff x="3073119" y="3311467"/>
            <a:chExt cx="2869876" cy="881927"/>
          </a:xfrm>
        </p:grpSpPr>
        <p:sp>
          <p:nvSpPr>
            <p:cNvPr id="66" name="Google Shape;15512;p41"/>
            <p:cNvSpPr/>
            <p:nvPr/>
          </p:nvSpPr>
          <p:spPr>
            <a:xfrm>
              <a:off x="3073119" y="3311467"/>
              <a:ext cx="2869876" cy="881927"/>
            </a:xfrm>
            <a:custGeom>
              <a:avLst/>
              <a:gdLst/>
              <a:ahLst/>
              <a:cxnLst/>
              <a:rect l="l" t="t" r="r" b="b"/>
              <a:pathLst>
                <a:path w="10162" h="3123" extrusionOk="0">
                  <a:moveTo>
                    <a:pt x="5081" y="1"/>
                  </a:moveTo>
                  <a:cubicBezTo>
                    <a:pt x="3790" y="1"/>
                    <a:pt x="3145" y="744"/>
                    <a:pt x="2522" y="1464"/>
                  </a:cubicBezTo>
                  <a:cubicBezTo>
                    <a:pt x="1922" y="2162"/>
                    <a:pt x="1344" y="2830"/>
                    <a:pt x="188" y="2830"/>
                  </a:cubicBezTo>
                  <a:cubicBezTo>
                    <a:pt x="1" y="2830"/>
                    <a:pt x="1" y="3115"/>
                    <a:pt x="188" y="3123"/>
                  </a:cubicBezTo>
                  <a:cubicBezTo>
                    <a:pt x="1479" y="3123"/>
                    <a:pt x="2124" y="2372"/>
                    <a:pt x="2747" y="1652"/>
                  </a:cubicBezTo>
                  <a:cubicBezTo>
                    <a:pt x="3355" y="954"/>
                    <a:pt x="3925" y="294"/>
                    <a:pt x="5081" y="294"/>
                  </a:cubicBezTo>
                  <a:cubicBezTo>
                    <a:pt x="6237" y="294"/>
                    <a:pt x="6807" y="954"/>
                    <a:pt x="7415" y="1652"/>
                  </a:cubicBezTo>
                  <a:cubicBezTo>
                    <a:pt x="8038" y="2372"/>
                    <a:pt x="8683" y="3123"/>
                    <a:pt x="9974" y="3123"/>
                  </a:cubicBezTo>
                  <a:cubicBezTo>
                    <a:pt x="10161" y="3115"/>
                    <a:pt x="10161" y="2830"/>
                    <a:pt x="9974" y="2830"/>
                  </a:cubicBezTo>
                  <a:cubicBezTo>
                    <a:pt x="8818" y="2830"/>
                    <a:pt x="8240" y="2162"/>
                    <a:pt x="7640" y="1464"/>
                  </a:cubicBezTo>
                  <a:cubicBezTo>
                    <a:pt x="7017" y="744"/>
                    <a:pt x="6372" y="1"/>
                    <a:pt x="5081" y="1"/>
                  </a:cubicBezTo>
                  <a:close/>
                </a:path>
              </a:pathLst>
            </a:cu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5513;p41"/>
            <p:cNvSpPr/>
            <p:nvPr/>
          </p:nvSpPr>
          <p:spPr>
            <a:xfrm>
              <a:off x="3073119" y="3311467"/>
              <a:ext cx="2869876" cy="881927"/>
            </a:xfrm>
            <a:custGeom>
              <a:avLst/>
              <a:gdLst/>
              <a:ahLst/>
              <a:cxnLst/>
              <a:rect l="l" t="t" r="r" b="b"/>
              <a:pathLst>
                <a:path w="10162" h="3123" extrusionOk="0">
                  <a:moveTo>
                    <a:pt x="188" y="1"/>
                  </a:moveTo>
                  <a:cubicBezTo>
                    <a:pt x="1" y="1"/>
                    <a:pt x="1" y="286"/>
                    <a:pt x="188" y="294"/>
                  </a:cubicBezTo>
                  <a:cubicBezTo>
                    <a:pt x="1344" y="294"/>
                    <a:pt x="1922" y="954"/>
                    <a:pt x="2522" y="1652"/>
                  </a:cubicBezTo>
                  <a:cubicBezTo>
                    <a:pt x="3145" y="2372"/>
                    <a:pt x="3790" y="3123"/>
                    <a:pt x="5081" y="3123"/>
                  </a:cubicBezTo>
                  <a:cubicBezTo>
                    <a:pt x="6372" y="3123"/>
                    <a:pt x="7017" y="2372"/>
                    <a:pt x="7640" y="1652"/>
                  </a:cubicBezTo>
                  <a:cubicBezTo>
                    <a:pt x="8240" y="954"/>
                    <a:pt x="8818" y="294"/>
                    <a:pt x="9974" y="294"/>
                  </a:cubicBezTo>
                  <a:cubicBezTo>
                    <a:pt x="10161" y="286"/>
                    <a:pt x="10161" y="1"/>
                    <a:pt x="9974" y="1"/>
                  </a:cubicBezTo>
                  <a:cubicBezTo>
                    <a:pt x="8683" y="1"/>
                    <a:pt x="8038" y="744"/>
                    <a:pt x="7415" y="1464"/>
                  </a:cubicBezTo>
                  <a:cubicBezTo>
                    <a:pt x="6807" y="2162"/>
                    <a:pt x="6237" y="2830"/>
                    <a:pt x="5081" y="2830"/>
                  </a:cubicBezTo>
                  <a:cubicBezTo>
                    <a:pt x="3925" y="2830"/>
                    <a:pt x="3355" y="2162"/>
                    <a:pt x="2747" y="1464"/>
                  </a:cubicBezTo>
                  <a:cubicBezTo>
                    <a:pt x="2124" y="744"/>
                    <a:pt x="1479" y="1"/>
                    <a:pt x="188" y="1"/>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5514;p41"/>
            <p:cNvSpPr/>
            <p:nvPr/>
          </p:nvSpPr>
          <p:spPr>
            <a:xfrm>
              <a:off x="3199357" y="3343943"/>
              <a:ext cx="28806" cy="811328"/>
            </a:xfrm>
            <a:custGeom>
              <a:avLst/>
              <a:gdLst/>
              <a:ahLst/>
              <a:cxnLst/>
              <a:rect l="l" t="t" r="r" b="b"/>
              <a:pathLst>
                <a:path w="102" h="2873" extrusionOk="0">
                  <a:moveTo>
                    <a:pt x="50" y="0"/>
                  </a:moveTo>
                  <a:cubicBezTo>
                    <a:pt x="24" y="0"/>
                    <a:pt x="0" y="17"/>
                    <a:pt x="4" y="51"/>
                  </a:cubicBezTo>
                  <a:lnTo>
                    <a:pt x="4" y="2820"/>
                  </a:lnTo>
                  <a:cubicBezTo>
                    <a:pt x="4" y="2850"/>
                    <a:pt x="26" y="2873"/>
                    <a:pt x="49" y="2873"/>
                  </a:cubicBezTo>
                  <a:cubicBezTo>
                    <a:pt x="79" y="2873"/>
                    <a:pt x="101" y="2850"/>
                    <a:pt x="101" y="2820"/>
                  </a:cubicBezTo>
                  <a:lnTo>
                    <a:pt x="101" y="51"/>
                  </a:lnTo>
                  <a:cubicBezTo>
                    <a:pt x="101" y="17"/>
                    <a:pt x="75" y="0"/>
                    <a:pt x="50"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5515;p41"/>
            <p:cNvSpPr/>
            <p:nvPr/>
          </p:nvSpPr>
          <p:spPr>
            <a:xfrm>
              <a:off x="3488549" y="3445606"/>
              <a:ext cx="27676" cy="616474"/>
            </a:xfrm>
            <a:custGeom>
              <a:avLst/>
              <a:gdLst/>
              <a:ahLst/>
              <a:cxnLst/>
              <a:rect l="l" t="t" r="r" b="b"/>
              <a:pathLst>
                <a:path w="98" h="2183" extrusionOk="0">
                  <a:moveTo>
                    <a:pt x="49" y="1"/>
                  </a:moveTo>
                  <a:cubicBezTo>
                    <a:pt x="25" y="1"/>
                    <a:pt x="0" y="17"/>
                    <a:pt x="0" y="51"/>
                  </a:cubicBezTo>
                  <a:lnTo>
                    <a:pt x="0" y="2130"/>
                  </a:lnTo>
                  <a:cubicBezTo>
                    <a:pt x="0" y="2160"/>
                    <a:pt x="23" y="2182"/>
                    <a:pt x="53" y="2182"/>
                  </a:cubicBezTo>
                  <a:cubicBezTo>
                    <a:pt x="75" y="2182"/>
                    <a:pt x="98" y="2160"/>
                    <a:pt x="98" y="2130"/>
                  </a:cubicBezTo>
                  <a:lnTo>
                    <a:pt x="98" y="51"/>
                  </a:lnTo>
                  <a:cubicBezTo>
                    <a:pt x="98" y="17"/>
                    <a:pt x="74" y="1"/>
                    <a:pt x="49"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5516;p41"/>
            <p:cNvSpPr/>
            <p:nvPr/>
          </p:nvSpPr>
          <p:spPr>
            <a:xfrm>
              <a:off x="4066085" y="3479493"/>
              <a:ext cx="28806" cy="544462"/>
            </a:xfrm>
            <a:custGeom>
              <a:avLst/>
              <a:gdLst/>
              <a:ahLst/>
              <a:cxnLst/>
              <a:rect l="l" t="t" r="r" b="b"/>
              <a:pathLst>
                <a:path w="102" h="1928" extrusionOk="0">
                  <a:moveTo>
                    <a:pt x="50" y="1"/>
                  </a:moveTo>
                  <a:cubicBezTo>
                    <a:pt x="25" y="1"/>
                    <a:pt x="0" y="17"/>
                    <a:pt x="4" y="51"/>
                  </a:cubicBezTo>
                  <a:lnTo>
                    <a:pt x="4" y="1875"/>
                  </a:lnTo>
                  <a:cubicBezTo>
                    <a:pt x="4" y="1905"/>
                    <a:pt x="27" y="1927"/>
                    <a:pt x="49" y="1927"/>
                  </a:cubicBezTo>
                  <a:cubicBezTo>
                    <a:pt x="79" y="1927"/>
                    <a:pt x="102" y="1905"/>
                    <a:pt x="102" y="1875"/>
                  </a:cubicBezTo>
                  <a:lnTo>
                    <a:pt x="102" y="51"/>
                  </a:lnTo>
                  <a:cubicBezTo>
                    <a:pt x="102" y="17"/>
                    <a:pt x="75" y="1"/>
                    <a:pt x="50"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5517;p41"/>
            <p:cNvSpPr/>
            <p:nvPr/>
          </p:nvSpPr>
          <p:spPr>
            <a:xfrm>
              <a:off x="4355276" y="3354392"/>
              <a:ext cx="28806" cy="790148"/>
            </a:xfrm>
            <a:custGeom>
              <a:avLst/>
              <a:gdLst/>
              <a:ahLst/>
              <a:cxnLst/>
              <a:rect l="l" t="t" r="r" b="b"/>
              <a:pathLst>
                <a:path w="102" h="2798" extrusionOk="0">
                  <a:moveTo>
                    <a:pt x="52" y="1"/>
                  </a:moveTo>
                  <a:cubicBezTo>
                    <a:pt x="27" y="1"/>
                    <a:pt x="1" y="18"/>
                    <a:pt x="1" y="52"/>
                  </a:cubicBezTo>
                  <a:lnTo>
                    <a:pt x="1" y="2745"/>
                  </a:lnTo>
                  <a:cubicBezTo>
                    <a:pt x="1" y="2775"/>
                    <a:pt x="23" y="2798"/>
                    <a:pt x="53" y="2798"/>
                  </a:cubicBezTo>
                  <a:cubicBezTo>
                    <a:pt x="76" y="2798"/>
                    <a:pt x="98" y="2775"/>
                    <a:pt x="98" y="2745"/>
                  </a:cubicBezTo>
                  <a:lnTo>
                    <a:pt x="98" y="52"/>
                  </a:lnTo>
                  <a:cubicBezTo>
                    <a:pt x="102" y="18"/>
                    <a:pt x="78" y="1"/>
                    <a:pt x="52"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5518;p41"/>
            <p:cNvSpPr/>
            <p:nvPr/>
          </p:nvSpPr>
          <p:spPr>
            <a:xfrm>
              <a:off x="4644468" y="3358627"/>
              <a:ext cx="29088" cy="785912"/>
            </a:xfrm>
            <a:custGeom>
              <a:avLst/>
              <a:gdLst/>
              <a:ahLst/>
              <a:cxnLst/>
              <a:rect l="l" t="t" r="r" b="b"/>
              <a:pathLst>
                <a:path w="103" h="2783" extrusionOk="0">
                  <a:moveTo>
                    <a:pt x="51" y="1"/>
                  </a:moveTo>
                  <a:cubicBezTo>
                    <a:pt x="25" y="1"/>
                    <a:pt x="1" y="18"/>
                    <a:pt x="5" y="52"/>
                  </a:cubicBezTo>
                  <a:lnTo>
                    <a:pt x="5" y="2730"/>
                  </a:lnTo>
                  <a:cubicBezTo>
                    <a:pt x="5" y="2760"/>
                    <a:pt x="27" y="2783"/>
                    <a:pt x="50" y="2783"/>
                  </a:cubicBezTo>
                  <a:cubicBezTo>
                    <a:pt x="80" y="2783"/>
                    <a:pt x="102" y="2760"/>
                    <a:pt x="102" y="2730"/>
                  </a:cubicBezTo>
                  <a:lnTo>
                    <a:pt x="102" y="52"/>
                  </a:lnTo>
                  <a:cubicBezTo>
                    <a:pt x="102" y="18"/>
                    <a:pt x="76" y="1"/>
                    <a:pt x="51"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5519;p41"/>
            <p:cNvSpPr/>
            <p:nvPr/>
          </p:nvSpPr>
          <p:spPr>
            <a:xfrm>
              <a:off x="4933942" y="3485988"/>
              <a:ext cx="27676" cy="527236"/>
            </a:xfrm>
            <a:custGeom>
              <a:avLst/>
              <a:gdLst/>
              <a:ahLst/>
              <a:cxnLst/>
              <a:rect l="l" t="t" r="r" b="b"/>
              <a:pathLst>
                <a:path w="98" h="1867" extrusionOk="0">
                  <a:moveTo>
                    <a:pt x="49" y="0"/>
                  </a:moveTo>
                  <a:cubicBezTo>
                    <a:pt x="25" y="0"/>
                    <a:pt x="0" y="17"/>
                    <a:pt x="0" y="51"/>
                  </a:cubicBezTo>
                  <a:lnTo>
                    <a:pt x="0" y="1822"/>
                  </a:lnTo>
                  <a:cubicBezTo>
                    <a:pt x="0" y="1844"/>
                    <a:pt x="23" y="1867"/>
                    <a:pt x="53" y="1867"/>
                  </a:cubicBezTo>
                  <a:cubicBezTo>
                    <a:pt x="75" y="1867"/>
                    <a:pt x="98" y="1852"/>
                    <a:pt x="98" y="1822"/>
                  </a:cubicBezTo>
                  <a:lnTo>
                    <a:pt x="98" y="51"/>
                  </a:lnTo>
                  <a:cubicBezTo>
                    <a:pt x="98" y="17"/>
                    <a:pt x="73" y="0"/>
                    <a:pt x="49"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5520;p41"/>
            <p:cNvSpPr/>
            <p:nvPr/>
          </p:nvSpPr>
          <p:spPr>
            <a:xfrm>
              <a:off x="5511478" y="3435157"/>
              <a:ext cx="28806" cy="628899"/>
            </a:xfrm>
            <a:custGeom>
              <a:avLst/>
              <a:gdLst/>
              <a:ahLst/>
              <a:cxnLst/>
              <a:rect l="l" t="t" r="r" b="b"/>
              <a:pathLst>
                <a:path w="102" h="2227" extrusionOk="0">
                  <a:moveTo>
                    <a:pt x="50" y="0"/>
                  </a:moveTo>
                  <a:cubicBezTo>
                    <a:pt x="24" y="0"/>
                    <a:pt x="0" y="17"/>
                    <a:pt x="4" y="51"/>
                  </a:cubicBezTo>
                  <a:lnTo>
                    <a:pt x="4" y="2174"/>
                  </a:lnTo>
                  <a:cubicBezTo>
                    <a:pt x="4" y="2204"/>
                    <a:pt x="26" y="2227"/>
                    <a:pt x="49" y="2227"/>
                  </a:cubicBezTo>
                  <a:cubicBezTo>
                    <a:pt x="79" y="2227"/>
                    <a:pt x="101" y="2204"/>
                    <a:pt x="101" y="2174"/>
                  </a:cubicBezTo>
                  <a:lnTo>
                    <a:pt x="101" y="51"/>
                  </a:lnTo>
                  <a:cubicBezTo>
                    <a:pt x="101" y="17"/>
                    <a:pt x="75" y="0"/>
                    <a:pt x="50"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5521;p41"/>
            <p:cNvSpPr/>
            <p:nvPr/>
          </p:nvSpPr>
          <p:spPr>
            <a:xfrm>
              <a:off x="5800669" y="3343943"/>
              <a:ext cx="28806" cy="811328"/>
            </a:xfrm>
            <a:custGeom>
              <a:avLst/>
              <a:gdLst/>
              <a:ahLst/>
              <a:cxnLst/>
              <a:rect l="l" t="t" r="r" b="b"/>
              <a:pathLst>
                <a:path w="102" h="2873" extrusionOk="0">
                  <a:moveTo>
                    <a:pt x="52" y="0"/>
                  </a:moveTo>
                  <a:cubicBezTo>
                    <a:pt x="27" y="0"/>
                    <a:pt x="0" y="17"/>
                    <a:pt x="0" y="51"/>
                  </a:cubicBezTo>
                  <a:lnTo>
                    <a:pt x="0" y="2820"/>
                  </a:lnTo>
                  <a:cubicBezTo>
                    <a:pt x="0" y="2850"/>
                    <a:pt x="23" y="2873"/>
                    <a:pt x="53" y="2873"/>
                  </a:cubicBezTo>
                  <a:cubicBezTo>
                    <a:pt x="75" y="2873"/>
                    <a:pt x="98" y="2850"/>
                    <a:pt x="98" y="2820"/>
                  </a:cubicBezTo>
                  <a:lnTo>
                    <a:pt x="98" y="51"/>
                  </a:lnTo>
                  <a:cubicBezTo>
                    <a:pt x="102" y="17"/>
                    <a:pt x="77" y="0"/>
                    <a:pt x="52"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2" name="Group 11"/>
          <p:cNvGrpSpPr/>
          <p:nvPr/>
        </p:nvGrpSpPr>
        <p:grpSpPr>
          <a:xfrm>
            <a:off x="2938186" y="1506702"/>
            <a:ext cx="681000" cy="681000"/>
            <a:chOff x="3044963" y="1923184"/>
            <a:chExt cx="681000" cy="681000"/>
          </a:xfrm>
        </p:grpSpPr>
        <p:sp>
          <p:nvSpPr>
            <p:cNvPr id="80" name="Google Shape;15526;p41"/>
            <p:cNvSpPr/>
            <p:nvPr/>
          </p:nvSpPr>
          <p:spPr>
            <a:xfrm>
              <a:off x="3111825" y="1990376"/>
              <a:ext cx="547291" cy="546616"/>
            </a:xfrm>
            <a:custGeom>
              <a:avLst/>
              <a:gdLst/>
              <a:ahLst/>
              <a:cxnLst/>
              <a:rect l="l" t="t" r="r" b="b"/>
              <a:pathLst>
                <a:path w="27554" h="27520" extrusionOk="0">
                  <a:moveTo>
                    <a:pt x="27553" y="13777"/>
                  </a:moveTo>
                  <a:cubicBezTo>
                    <a:pt x="27553" y="21349"/>
                    <a:pt x="21382" y="27520"/>
                    <a:pt x="13777" y="27520"/>
                  </a:cubicBezTo>
                  <a:cubicBezTo>
                    <a:pt x="6171" y="27520"/>
                    <a:pt x="0" y="21349"/>
                    <a:pt x="0" y="13777"/>
                  </a:cubicBezTo>
                  <a:cubicBezTo>
                    <a:pt x="0" y="6171"/>
                    <a:pt x="6171" y="0"/>
                    <a:pt x="13777" y="0"/>
                  </a:cubicBezTo>
                  <a:cubicBezTo>
                    <a:pt x="21382" y="0"/>
                    <a:pt x="27553" y="6171"/>
                    <a:pt x="27553" y="13777"/>
                  </a:cubicBezTo>
                  <a:close/>
                </a:path>
              </a:pathLst>
            </a:custGeom>
            <a:solidFill>
              <a:srgbClr val="25AC9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smtClean="0">
                  <a:solidFill>
                    <a:srgbClr val="FFFFFF"/>
                  </a:solidFill>
                  <a:latin typeface="Arial" panose="020B0604020202020204" pitchFamily="34" charset="0"/>
                  <a:ea typeface="Roboto"/>
                  <a:cs typeface="Arial" panose="020B0604020202020204" pitchFamily="34" charset="0"/>
                  <a:sym typeface="Roboto"/>
                </a:rPr>
                <a:t>I</a:t>
              </a:r>
              <a:r>
                <a:rPr lang="vi-VN" sz="2500" b="1" smtClean="0">
                  <a:solidFill>
                    <a:srgbClr val="FFFFFF"/>
                  </a:solidFill>
                  <a:latin typeface="Arial" panose="020B0604020202020204" pitchFamily="34" charset="0"/>
                  <a:ea typeface="Roboto"/>
                  <a:cs typeface="Arial" panose="020B0604020202020204" pitchFamily="34" charset="0"/>
                  <a:sym typeface="Roboto"/>
                </a:rPr>
                <a:t>.</a:t>
              </a:r>
              <a:endParaRPr kumimoji="0" sz="18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Google Shape;15529;p41"/>
            <p:cNvSpPr/>
            <p:nvPr/>
          </p:nvSpPr>
          <p:spPr>
            <a:xfrm>
              <a:off x="3044963" y="1923184"/>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13" name="Group 12"/>
          <p:cNvGrpSpPr/>
          <p:nvPr/>
        </p:nvGrpSpPr>
        <p:grpSpPr>
          <a:xfrm>
            <a:off x="2938185" y="2682361"/>
            <a:ext cx="681000" cy="681000"/>
            <a:chOff x="3044963" y="3446813"/>
            <a:chExt cx="681000" cy="681000"/>
          </a:xfrm>
        </p:grpSpPr>
        <p:sp>
          <p:nvSpPr>
            <p:cNvPr id="81" name="Google Shape;15527;p41"/>
            <p:cNvSpPr/>
            <p:nvPr/>
          </p:nvSpPr>
          <p:spPr>
            <a:xfrm>
              <a:off x="3111825" y="3513995"/>
              <a:ext cx="547291" cy="546636"/>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rgbClr val="E94B8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noProof="0" smtClean="0">
                  <a:solidFill>
                    <a:srgbClr val="FFFFFF"/>
                  </a:solidFill>
                  <a:latin typeface="Arial" panose="020B0604020202020204" pitchFamily="34" charset="0"/>
                  <a:cs typeface="Arial" panose="020B0604020202020204" pitchFamily="34" charset="0"/>
                  <a:sym typeface="Roboto"/>
                </a:rPr>
                <a:t>II</a:t>
              </a:r>
              <a:endParaRPr kumimoji="0" sz="18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84" name="Google Shape;15530;p41"/>
            <p:cNvSpPr/>
            <p:nvPr/>
          </p:nvSpPr>
          <p:spPr>
            <a:xfrm>
              <a:off x="3044963" y="3446813"/>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9" name="TextBox 8"/>
          <p:cNvSpPr txBox="1"/>
          <p:nvPr/>
        </p:nvSpPr>
        <p:spPr>
          <a:xfrm>
            <a:off x="3800634" y="1631758"/>
            <a:ext cx="4514850" cy="430887"/>
          </a:xfrm>
          <a:prstGeom prst="rect">
            <a:avLst/>
          </a:prstGeom>
          <a:noFill/>
        </p:spPr>
        <p:txBody>
          <a:bodyPr wrap="square" rtlCol="0">
            <a:spAutoFit/>
          </a:bodyPr>
          <a:lstStyle/>
          <a:p>
            <a:pPr algn="just"/>
            <a:r>
              <a:rPr lang="en-US" sz="2200" smtClean="0"/>
              <a:t>Ý tưởng nghiên cứu của Mendel</a:t>
            </a:r>
            <a:endParaRPr lang="en-US" sz="2200"/>
          </a:p>
        </p:txBody>
      </p:sp>
      <p:sp>
        <p:nvSpPr>
          <p:cNvPr id="98" name="TextBox 97"/>
          <p:cNvSpPr txBox="1"/>
          <p:nvPr/>
        </p:nvSpPr>
        <p:spPr>
          <a:xfrm>
            <a:off x="3800634" y="2807417"/>
            <a:ext cx="4514850" cy="430887"/>
          </a:xfrm>
          <a:prstGeom prst="rect">
            <a:avLst/>
          </a:prstGeom>
          <a:noFill/>
        </p:spPr>
        <p:txBody>
          <a:bodyPr wrap="square" rtlCol="0">
            <a:spAutoFit/>
          </a:bodyPr>
          <a:lstStyle/>
          <a:p>
            <a:r>
              <a:rPr lang="en-US" sz="2200" smtClean="0"/>
              <a:t>Phép lai một cặp </a:t>
            </a:r>
            <a:r>
              <a:rPr lang="en-US" sz="2200" smtClean="0"/>
              <a:t>tính trạng</a:t>
            </a:r>
            <a:endParaRPr lang="en-US" sz="2200"/>
          </a:p>
        </p:txBody>
      </p:sp>
      <p:sp>
        <p:nvSpPr>
          <p:cNvPr id="24" name="Google Shape;15509;p41"/>
          <p:cNvSpPr/>
          <p:nvPr/>
        </p:nvSpPr>
        <p:spPr>
          <a:xfrm flipH="1">
            <a:off x="2616451" y="3747083"/>
            <a:ext cx="5699031" cy="896573"/>
          </a:xfrm>
          <a:prstGeom prst="homePlate">
            <a:avLst>
              <a:gd name="adj" fmla="val 26468"/>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5" name="Group 24"/>
          <p:cNvGrpSpPr/>
          <p:nvPr/>
        </p:nvGrpSpPr>
        <p:grpSpPr>
          <a:xfrm>
            <a:off x="2938184" y="3854869"/>
            <a:ext cx="681000" cy="681000"/>
            <a:chOff x="3044963" y="3446813"/>
            <a:chExt cx="681000" cy="681000"/>
          </a:xfrm>
        </p:grpSpPr>
        <p:sp>
          <p:nvSpPr>
            <p:cNvPr id="26" name="Google Shape;15527;p41"/>
            <p:cNvSpPr/>
            <p:nvPr/>
          </p:nvSpPr>
          <p:spPr>
            <a:xfrm>
              <a:off x="3111825" y="3513995"/>
              <a:ext cx="547291" cy="546636"/>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noProof="0" smtClean="0">
                  <a:solidFill>
                    <a:srgbClr val="FFFFFF"/>
                  </a:solidFill>
                  <a:latin typeface="Arial" panose="020B0604020202020204" pitchFamily="34" charset="0"/>
                  <a:cs typeface="Arial" panose="020B0604020202020204" pitchFamily="34" charset="0"/>
                  <a:sym typeface="Roboto"/>
                </a:rPr>
                <a:t>III</a:t>
              </a:r>
              <a:endParaRPr kumimoji="0" sz="18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Google Shape;15530;p41"/>
            <p:cNvSpPr/>
            <p:nvPr/>
          </p:nvSpPr>
          <p:spPr>
            <a:xfrm>
              <a:off x="3044963" y="3446813"/>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8" name="TextBox 27"/>
          <p:cNvSpPr txBox="1"/>
          <p:nvPr/>
        </p:nvSpPr>
        <p:spPr>
          <a:xfrm>
            <a:off x="3800633" y="3979925"/>
            <a:ext cx="4514850" cy="430887"/>
          </a:xfrm>
          <a:prstGeom prst="rect">
            <a:avLst/>
          </a:prstGeom>
          <a:noFill/>
        </p:spPr>
        <p:txBody>
          <a:bodyPr wrap="square" rtlCol="0">
            <a:spAutoFit/>
          </a:bodyPr>
          <a:lstStyle/>
          <a:p>
            <a:r>
              <a:rPr lang="en-US" sz="2200" smtClean="0"/>
              <a:t>Phép lai hai cặp </a:t>
            </a:r>
            <a:r>
              <a:rPr lang="en-US" sz="2200" smtClean="0"/>
              <a:t>tính trạng</a:t>
            </a:r>
            <a:endParaRPr lang="en-US" sz="220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8"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4661" y="130191"/>
            <a:ext cx="5520328" cy="4653713"/>
            <a:chOff x="174661" y="130191"/>
            <a:chExt cx="5520328" cy="465371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63" y="1534059"/>
              <a:ext cx="4333126" cy="3249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1" y="130191"/>
              <a:ext cx="3114145" cy="2335608"/>
            </a:xfrm>
            <a:prstGeom prst="ellipse">
              <a:avLst/>
            </a:prstGeom>
          </p:spPr>
        </p:pic>
      </p:grpSp>
      <p:grpSp>
        <p:nvGrpSpPr>
          <p:cNvPr id="9" name="Group 8"/>
          <p:cNvGrpSpPr/>
          <p:nvPr/>
        </p:nvGrpSpPr>
        <p:grpSpPr>
          <a:xfrm>
            <a:off x="6048909" y="232933"/>
            <a:ext cx="2825393" cy="2434975"/>
            <a:chOff x="5956443" y="724006"/>
            <a:chExt cx="2825393" cy="2434975"/>
          </a:xfrm>
        </p:grpSpPr>
        <p:sp>
          <p:nvSpPr>
            <p:cNvPr id="8" name="Oval Callout 7"/>
            <p:cNvSpPr/>
            <p:nvPr/>
          </p:nvSpPr>
          <p:spPr>
            <a:xfrm>
              <a:off x="5956443" y="724006"/>
              <a:ext cx="2825393" cy="2434975"/>
            </a:xfrm>
            <a:prstGeom prst="wedgeEllipseCallout">
              <a:avLst>
                <a:gd name="adj1" fmla="val -4833"/>
                <a:gd name="adj2" fmla="val 59968"/>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56617" y="1010077"/>
              <a:ext cx="2625046" cy="1938992"/>
            </a:xfrm>
            <a:prstGeom prst="rect">
              <a:avLst/>
            </a:prstGeom>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Con lai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từ </a:t>
              </a:r>
              <a:endParaRPr lang="vi-VN" sz="200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smtClean="0">
                  <a:latin typeface="Arial" panose="020B0604020202020204" pitchFamily="34" charset="0"/>
                  <a:ea typeface="Calibri" panose="020F0502020204030204" pitchFamily="34" charset="0"/>
                  <a:cs typeface="Arial" panose="020B0604020202020204" pitchFamily="34" charset="0"/>
                </a:rPr>
                <a:t>giống </a:t>
              </a:r>
              <a:r>
                <a:rPr lang="vi-VN" sz="2000">
                  <a:latin typeface="Arial" panose="020B0604020202020204" pitchFamily="34" charset="0"/>
                  <a:ea typeface="Calibri" panose="020F0502020204030204" pitchFamily="34" charset="0"/>
                  <a:cs typeface="Arial" panose="020B0604020202020204" pitchFamily="34" charset="0"/>
                </a:rPr>
                <a:t>bò BBB và bò lai Zebu cho thịt năng suất cao.</a:t>
              </a:r>
              <a:endParaRPr lang="en-US" sz="2000">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rotWithShape="1">
          <a:blip r:embed="rId4"/>
          <a:srcRect b="27155"/>
          <a:stretch/>
        </p:blipFill>
        <p:spPr>
          <a:xfrm flipH="1">
            <a:off x="6555082" y="3009683"/>
            <a:ext cx="2044387" cy="2147944"/>
          </a:xfrm>
          <a:prstGeom prst="rect">
            <a:avLst/>
          </a:prstGeom>
        </p:spPr>
      </p:pic>
    </p:spTree>
    <p:extLst>
      <p:ext uri="{BB962C8B-B14F-4D97-AF65-F5344CB8AC3E}">
        <p14:creationId xmlns:p14="http://schemas.microsoft.com/office/powerpoint/2010/main" val="23641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4688" y="611209"/>
            <a:ext cx="6123398" cy="1305165"/>
          </a:xfrm>
          <a:prstGeom prst="rect">
            <a:avLst/>
          </a:prstGeom>
          <a:noFill/>
        </p:spPr>
        <p:txBody>
          <a:bodyPr wrap="square" rtlCol="0">
            <a:prstTxWarp prst="textArchUp">
              <a:avLst>
                <a:gd name="adj" fmla="val 11004816"/>
              </a:avLst>
            </a:prstTxWarp>
            <a:spAutoFit/>
          </a:bodyPr>
          <a:lstStyle/>
          <a:p>
            <a:pPr algn="ctr">
              <a:lnSpc>
                <a:spcPct val="150000"/>
              </a:lnSpc>
            </a:pPr>
            <a:r>
              <a:rPr lang="vi-VN" sz="2800" b="1">
                <a:solidFill>
                  <a:srgbClr val="FFFFFF"/>
                </a:solidFill>
                <a:latin typeface="Arial" panose="020B0604020202020204" pitchFamily="34" charset="0"/>
              </a:rPr>
              <a:t>TRÒ CHƠI RUNG CHUÔNG VÀNG</a:t>
            </a:r>
            <a:endParaRPr lang="en-US" sz="2800" b="1">
              <a:solidFill>
                <a:srgbClr val="FFFFFF"/>
              </a:solidFill>
              <a:latin typeface="Calibri"/>
            </a:endParaRPr>
          </a:p>
        </p:txBody>
      </p:sp>
      <p:pic>
        <p:nvPicPr>
          <p:cNvPr id="3" name="Picture 2"/>
          <p:cNvPicPr>
            <a:picLocks noChangeAspect="1"/>
          </p:cNvPicPr>
          <p:nvPr/>
        </p:nvPicPr>
        <p:blipFill>
          <a:blip r:embed="rId4"/>
          <a:stretch>
            <a:fillRect/>
          </a:stretch>
        </p:blipFill>
        <p:spPr>
          <a:xfrm flipH="1">
            <a:off x="0" y="0"/>
            <a:ext cx="1048526" cy="1463060"/>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1296920" y="1513040"/>
            <a:ext cx="1113242" cy="1361215"/>
          </a:xfrm>
          <a:prstGeom prst="rect">
            <a:avLst/>
          </a:prstGeom>
        </p:spPr>
      </p:pic>
      <p:pic>
        <p:nvPicPr>
          <p:cNvPr id="5" name="Picture 4">
            <a:hlinkClick r:id="rId7" action="ppaction://hlinksldjump"/>
          </p:cNvPr>
          <p:cNvPicPr>
            <a:picLocks noChangeAspect="1"/>
          </p:cNvPicPr>
          <p:nvPr/>
        </p:nvPicPr>
        <p:blipFill>
          <a:blip r:embed="rId8"/>
          <a:stretch>
            <a:fillRect/>
          </a:stretch>
        </p:blipFill>
        <p:spPr>
          <a:xfrm>
            <a:off x="3087697" y="1463060"/>
            <a:ext cx="1123794" cy="1371767"/>
          </a:xfrm>
          <a:prstGeom prst="rect">
            <a:avLst/>
          </a:prstGeom>
        </p:spPr>
      </p:pic>
      <p:pic>
        <p:nvPicPr>
          <p:cNvPr id="6" name="Picture 5">
            <a:hlinkClick r:id="rId9" action="ppaction://hlinksldjump"/>
          </p:cNvPr>
          <p:cNvPicPr>
            <a:picLocks noChangeAspect="1"/>
          </p:cNvPicPr>
          <p:nvPr/>
        </p:nvPicPr>
        <p:blipFill>
          <a:blip r:embed="rId10"/>
          <a:stretch>
            <a:fillRect/>
          </a:stretch>
        </p:blipFill>
        <p:spPr>
          <a:xfrm>
            <a:off x="5061453" y="1463060"/>
            <a:ext cx="1092138" cy="1371767"/>
          </a:xfrm>
          <a:prstGeom prst="rect">
            <a:avLst/>
          </a:prstGeom>
        </p:spPr>
      </p:pic>
      <p:pic>
        <p:nvPicPr>
          <p:cNvPr id="7" name="Picture 6">
            <a:hlinkClick r:id="rId11" action="ppaction://hlinksldjump"/>
          </p:cNvPr>
          <p:cNvPicPr>
            <a:picLocks noChangeAspect="1"/>
          </p:cNvPicPr>
          <p:nvPr/>
        </p:nvPicPr>
        <p:blipFill>
          <a:blip r:embed="rId12"/>
          <a:stretch>
            <a:fillRect/>
          </a:stretch>
        </p:blipFill>
        <p:spPr>
          <a:xfrm>
            <a:off x="7000757" y="1463061"/>
            <a:ext cx="1107966" cy="1361215"/>
          </a:xfrm>
          <a:prstGeom prst="rect">
            <a:avLst/>
          </a:prstGeom>
        </p:spPr>
      </p:pic>
      <p:pic>
        <p:nvPicPr>
          <p:cNvPr id="8" name="Picture 7">
            <a:hlinkClick r:id="rId13" action="ppaction://hlinksldjump"/>
          </p:cNvPr>
          <p:cNvPicPr>
            <a:picLocks noChangeAspect="1"/>
          </p:cNvPicPr>
          <p:nvPr/>
        </p:nvPicPr>
        <p:blipFill>
          <a:blip r:embed="rId14"/>
          <a:stretch>
            <a:fillRect/>
          </a:stretch>
        </p:blipFill>
        <p:spPr>
          <a:xfrm>
            <a:off x="2389058" y="3197396"/>
            <a:ext cx="1147852" cy="1398096"/>
          </a:xfrm>
          <a:prstGeom prst="rect">
            <a:avLst/>
          </a:prstGeom>
        </p:spPr>
      </p:pic>
      <p:pic>
        <p:nvPicPr>
          <p:cNvPr id="9" name="Picture 8">
            <a:hlinkClick r:id="rId15" action="ppaction://hlinksldjump"/>
          </p:cNvPr>
          <p:cNvPicPr>
            <a:picLocks noChangeAspect="1"/>
          </p:cNvPicPr>
          <p:nvPr/>
        </p:nvPicPr>
        <p:blipFill>
          <a:blip r:embed="rId16"/>
          <a:stretch>
            <a:fillRect/>
          </a:stretch>
        </p:blipFill>
        <p:spPr>
          <a:xfrm>
            <a:off x="4269322" y="3176807"/>
            <a:ext cx="1158733" cy="1414416"/>
          </a:xfrm>
          <a:prstGeom prst="rect">
            <a:avLst/>
          </a:prstGeom>
        </p:spPr>
      </p:pic>
      <p:pic>
        <p:nvPicPr>
          <p:cNvPr id="10" name="Picture 9">
            <a:hlinkClick r:id="rId17" action="ppaction://hlinksldjump"/>
          </p:cNvPr>
          <p:cNvPicPr>
            <a:picLocks noChangeAspect="1"/>
          </p:cNvPicPr>
          <p:nvPr/>
        </p:nvPicPr>
        <p:blipFill>
          <a:blip r:embed="rId18"/>
          <a:stretch>
            <a:fillRect/>
          </a:stretch>
        </p:blipFill>
        <p:spPr>
          <a:xfrm>
            <a:off x="6153591" y="3184967"/>
            <a:ext cx="1126093" cy="1414416"/>
          </a:xfrm>
          <a:prstGeom prst="rect">
            <a:avLst/>
          </a:prstGeom>
        </p:spPr>
      </p:pic>
      <p:sp>
        <p:nvSpPr>
          <p:cNvPr id="12" name="Action Button: Forward or Next 11">
            <a:hlinkClick r:id="rId19" action="ppaction://hlinksldjump" highlightClick="1"/>
          </p:cNvPr>
          <p:cNvSpPr/>
          <p:nvPr/>
        </p:nvSpPr>
        <p:spPr>
          <a:xfrm>
            <a:off x="8665770" y="4698997"/>
            <a:ext cx="472611" cy="444503"/>
          </a:xfrm>
          <a:prstGeom prst="actionButtonForwardNext">
            <a:avLst/>
          </a:prstGeom>
          <a:solidFill>
            <a:srgbClr val="F79646">
              <a:lumMod val="20000"/>
              <a:lumOff val="80000"/>
            </a:srgbClr>
          </a:solidFill>
          <a:ln w="25400" cap="flat" cmpd="sng" algn="ctr">
            <a:solidFill>
              <a:srgbClr val="4F81BD">
                <a:shade val="50000"/>
              </a:srgbClr>
            </a:solidFill>
            <a:prstDash val="solid"/>
          </a:ln>
          <a:effectLst/>
        </p:spPr>
        <p:txBody>
          <a:bodyPr rtlCol="0" anchor="ctr"/>
          <a:lstStyle/>
          <a:p>
            <a:pPr algn="ctr">
              <a:buClrTx/>
              <a:buFontTx/>
              <a:buNone/>
              <a:defRPr/>
            </a:pPr>
            <a:endParaRPr lang="en-US" sz="1800" smtClean="0">
              <a:solidFill>
                <a:srgbClr val="F6F5F4"/>
              </a:solidFill>
              <a:latin typeface="Calibri"/>
            </a:endParaRPr>
          </a:p>
        </p:txBody>
      </p:sp>
    </p:spTree>
    <p:extLst>
      <p:ext uri="{BB962C8B-B14F-4D97-AF65-F5344CB8AC3E}">
        <p14:creationId xmlns:p14="http://schemas.microsoft.com/office/powerpoint/2010/main" val="19895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4"/>
                                        </p:tgtEl>
                                        <p:attrNameLst>
                                          <p:attrName>ppt_w</p:attrName>
                                        </p:attrNameLst>
                                      </p:cBhvr>
                                      <p:tavLst>
                                        <p:tav tm="0">
                                          <p:val>
                                            <p:strVal val="ppt_w"/>
                                          </p:val>
                                        </p:tav>
                                        <p:tav tm="100000">
                                          <p:val>
                                            <p:fltVal val="0"/>
                                          </p:val>
                                        </p:tav>
                                      </p:tavLst>
                                    </p:anim>
                                    <p:anim calcmode="lin" valueType="num">
                                      <p:cBhvr>
                                        <p:cTn id="52" dur="500"/>
                                        <p:tgtEl>
                                          <p:spTgt spid="4"/>
                                        </p:tgtEl>
                                        <p:attrNameLst>
                                          <p:attrName>ppt_h</p:attrName>
                                        </p:attrNameLst>
                                      </p:cBhvr>
                                      <p:tavLst>
                                        <p:tav tm="0">
                                          <p:val>
                                            <p:strVal val="ppt_h"/>
                                          </p:val>
                                        </p:tav>
                                        <p:tav tm="100000">
                                          <p:val>
                                            <p:fltVal val="0"/>
                                          </p:val>
                                        </p:tav>
                                      </p:tavLst>
                                    </p:anim>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8"/>
                                        </p:tgtEl>
                                        <p:attrNameLst>
                                          <p:attrName>ppt_w</p:attrName>
                                        </p:attrNameLst>
                                      </p:cBhvr>
                                      <p:tavLst>
                                        <p:tav tm="0">
                                          <p:val>
                                            <p:strVal val="ppt_w"/>
                                          </p:val>
                                        </p:tav>
                                        <p:tav tm="100000">
                                          <p:val>
                                            <p:fltVal val="0"/>
                                          </p:val>
                                        </p:tav>
                                      </p:tavLst>
                                    </p:anim>
                                    <p:anim calcmode="lin" valueType="num">
                                      <p:cBhvr>
                                        <p:cTn id="84" dur="500"/>
                                        <p:tgtEl>
                                          <p:spTgt spid="8"/>
                                        </p:tgtEl>
                                        <p:attrNameLst>
                                          <p:attrName>ppt_h</p:attrName>
                                        </p:attrNameLst>
                                      </p:cBhvr>
                                      <p:tavLst>
                                        <p:tav tm="0">
                                          <p:val>
                                            <p:strVal val="ppt_h"/>
                                          </p:val>
                                        </p:tav>
                                        <p:tav tm="100000">
                                          <p:val>
                                            <p:fltVal val="0"/>
                                          </p:val>
                                        </p:tav>
                                      </p:tavLst>
                                    </p:anim>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9"/>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9"/>
                                        </p:tgtEl>
                                        <p:attrNameLst>
                                          <p:attrName>ppt_w</p:attrName>
                                        </p:attrNameLst>
                                      </p:cBhvr>
                                      <p:tavLst>
                                        <p:tav tm="0">
                                          <p:val>
                                            <p:strVal val="ppt_w"/>
                                          </p:val>
                                        </p:tav>
                                        <p:tav tm="100000">
                                          <p:val>
                                            <p:fltVal val="0"/>
                                          </p:val>
                                        </p:tav>
                                      </p:tavLst>
                                    </p:anim>
                                    <p:anim calcmode="lin" valueType="num">
                                      <p:cBhvr>
                                        <p:cTn id="92" dur="500"/>
                                        <p:tgtEl>
                                          <p:spTgt spid="9"/>
                                        </p:tgtEl>
                                        <p:attrNameLst>
                                          <p:attrName>ppt_h</p:attrName>
                                        </p:attrNameLst>
                                      </p:cBhvr>
                                      <p:tavLst>
                                        <p:tav tm="0">
                                          <p:val>
                                            <p:strVal val="ppt_h"/>
                                          </p:val>
                                        </p:tav>
                                        <p:tav tm="100000">
                                          <p:val>
                                            <p:fltVal val="0"/>
                                          </p:val>
                                        </p:tav>
                                      </p:tavLst>
                                    </p:anim>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5" restart="whenNotActive" fill="hold" evtFilter="cancelBubble" nodeType="interactiveSeq">
                <p:stCondLst>
                  <p:cond evt="onClick" delay="0">
                    <p:tgtEl>
                      <p:spTgt spid="10"/>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0"/>
                                        </p:tgtEl>
                                        <p:attrNameLst>
                                          <p:attrName>ppt_w</p:attrName>
                                        </p:attrNameLst>
                                      </p:cBhvr>
                                      <p:tavLst>
                                        <p:tav tm="0">
                                          <p:val>
                                            <p:strVal val="ppt_w"/>
                                          </p:val>
                                        </p:tav>
                                        <p:tav tm="100000">
                                          <p:val>
                                            <p:fltVal val="0"/>
                                          </p:val>
                                        </p:tav>
                                      </p:tavLst>
                                    </p:anim>
                                    <p:anim calcmode="lin" valueType="num">
                                      <p:cBhvr>
                                        <p:cTn id="100" dur="500"/>
                                        <p:tgtEl>
                                          <p:spTgt spid="10"/>
                                        </p:tgtEl>
                                        <p:attrNameLst>
                                          <p:attrName>ppt_h</p:attrName>
                                        </p:attrNameLst>
                                      </p:cBhvr>
                                      <p:tavLst>
                                        <p:tav tm="0">
                                          <p:val>
                                            <p:strVal val="ppt_h"/>
                                          </p:val>
                                        </p:tav>
                                        <p:tav tm="100000">
                                          <p:val>
                                            <p:fltVal val="0"/>
                                          </p:val>
                                        </p:tav>
                                      </p:tavLst>
                                    </p:anim>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rPr>
              <a:t>Câu </a:t>
            </a:r>
            <a:r>
              <a:rPr lang="vi-VN" sz="2200" b="1" kern="1200" smtClean="0">
                <a:solidFill>
                  <a:schemeClr val="accent6"/>
                </a:solidFill>
                <a:latin typeface="Arial" panose="020B0604020202020204" pitchFamily="34" charset="0"/>
              </a:rPr>
              <a:t>1: </a:t>
            </a:r>
            <a:r>
              <a:rPr lang="vi-VN" sz="2400">
                <a:solidFill>
                  <a:srgbClr val="FCFCFC"/>
                </a:solidFill>
                <a:latin typeface="+mn-lt"/>
                <a:ea typeface="Times New Roman" panose="02020603050405020304" pitchFamily="18" charset="0"/>
              </a:rPr>
              <a:t>Để kiểm tra độ thuần chủng </a:t>
            </a:r>
            <a:r>
              <a:rPr lang="vi-VN" sz="2400">
                <a:solidFill>
                  <a:srgbClr val="FCFCFC"/>
                </a:solidFill>
                <a:latin typeface="+mn-lt"/>
                <a:ea typeface="Times New Roman" panose="02020603050405020304" pitchFamily="18" charset="0"/>
              </a:rPr>
              <a:t>của </a:t>
            </a:r>
            <a:endParaRPr lang="en-US" sz="2400" smtClean="0">
              <a:solidFill>
                <a:srgbClr val="FCFCFC"/>
              </a:solidFill>
              <a:latin typeface="+mn-lt"/>
              <a:ea typeface="Times New Roman" panose="02020603050405020304" pitchFamily="18" charset="0"/>
            </a:endParaRPr>
          </a:p>
          <a:p>
            <a:pPr algn="ctr">
              <a:lnSpc>
                <a:spcPct val="150000"/>
              </a:lnSpc>
            </a:pPr>
            <a:r>
              <a:rPr lang="vi-VN" sz="2400" smtClean="0">
                <a:solidFill>
                  <a:srgbClr val="FCFCFC"/>
                </a:solidFill>
                <a:latin typeface="+mn-lt"/>
                <a:ea typeface="Times New Roman" panose="02020603050405020304" pitchFamily="18" charset="0"/>
              </a:rPr>
              <a:t>các </a:t>
            </a:r>
            <a:r>
              <a:rPr lang="vi-VN" sz="2400">
                <a:solidFill>
                  <a:srgbClr val="FCFCFC"/>
                </a:solidFill>
                <a:latin typeface="+mn-lt"/>
                <a:ea typeface="Times New Roman" panose="02020603050405020304" pitchFamily="18" charset="0"/>
              </a:rPr>
              <a:t>cây ở F</a:t>
            </a:r>
            <a:r>
              <a:rPr lang="vi-VN" sz="2400" baseline="-25000">
                <a:solidFill>
                  <a:srgbClr val="FCFCFC"/>
                </a:solidFill>
                <a:latin typeface="+mn-lt"/>
                <a:ea typeface="Times New Roman" panose="02020603050405020304" pitchFamily="18" charset="0"/>
              </a:rPr>
              <a:t>2</a:t>
            </a:r>
            <a:r>
              <a:rPr lang="vi-VN" sz="2400">
                <a:solidFill>
                  <a:srgbClr val="FCFCFC"/>
                </a:solidFill>
                <a:latin typeface="+mn-lt"/>
                <a:ea typeface="Times New Roman" panose="02020603050405020304" pitchFamily="18" charset="0"/>
              </a:rPr>
              <a:t>, Mendel đã sử dụng</a:t>
            </a:r>
            <a:endParaRPr lang="en-US" sz="2000">
              <a:solidFill>
                <a:srgbClr val="FCFCFC"/>
              </a:solidFill>
              <a:latin typeface="+mn-lt"/>
              <a:ea typeface="Calibri" panose="020F050202020403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Lai thuận nghịch</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Lai khác dòng</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Lai phân tích</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Lai xa</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Lai phân tích</a:t>
            </a:r>
          </a:p>
        </p:txBody>
      </p:sp>
      <p:pic>
        <p:nvPicPr>
          <p:cNvPr id="2" name="Picture 1">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7074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buClrTx/>
            </a:pPr>
            <a:r>
              <a:rPr lang="vi-VN" sz="2200" b="1" kern="1200">
                <a:solidFill>
                  <a:prstClr val="white"/>
                </a:solidFill>
                <a:latin typeface="Arial" panose="020B0604020202020204" pitchFamily="34" charset="0"/>
              </a:rPr>
              <a:t>Câu 2</a:t>
            </a:r>
            <a:r>
              <a:rPr lang="vi-VN" sz="2200" b="1" kern="1200" smtClean="0">
                <a:solidFill>
                  <a:prstClr val="white"/>
                </a:solidFill>
                <a:latin typeface="Arial" panose="020B0604020202020204" pitchFamily="34" charset="0"/>
              </a:rPr>
              <a:t>: </a:t>
            </a:r>
            <a:r>
              <a:rPr lang="vi-VN" sz="2200" kern="1200">
                <a:solidFill>
                  <a:prstClr val="white"/>
                </a:solidFill>
                <a:latin typeface="Arial" panose="020B0604020202020204" pitchFamily="34" charset="0"/>
              </a:rPr>
              <a:t>Phép lai nào sau đây là phép lai phân tích?</a:t>
            </a: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D. </a:t>
            </a:r>
            <a:r>
              <a:rPr lang="en-US"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7" y="2639130"/>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37922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02059" y="410314"/>
            <a:ext cx="8170704" cy="1323204"/>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mn-lt"/>
                <a:cs typeface="Arial" panose="020B0604020202020204" pitchFamily="34" charset="0"/>
              </a:rPr>
              <a:t>Câu </a:t>
            </a:r>
            <a:r>
              <a:rPr lang="vi-VN" sz="2200" b="1" kern="1200" smtClean="0">
                <a:solidFill>
                  <a:schemeClr val="accent6"/>
                </a:solidFill>
                <a:latin typeface="+mn-lt"/>
                <a:cs typeface="Arial" panose="020B0604020202020204" pitchFamily="34" charset="0"/>
              </a:rPr>
              <a:t>3: </a:t>
            </a:r>
            <a:r>
              <a:rPr lang="vi-VN" sz="2200">
                <a:solidFill>
                  <a:srgbClr val="FCFCFC"/>
                </a:solidFill>
                <a:latin typeface="+mn-lt"/>
                <a:ea typeface="Times New Roman" panose="02020603050405020304" pitchFamily="18" charset="0"/>
              </a:rPr>
              <a:t>Khi lai cặp bố mẹ có tính trạng thuần chủng tương phản, thế hệ đời con thứ hai có kết quả như thế nào?</a:t>
            </a:r>
            <a:endParaRPr lang="en-US" sz="2200">
              <a:solidFill>
                <a:srgbClr val="FCFCFC"/>
              </a:solidFill>
              <a:latin typeface="+mn-lt"/>
              <a:ea typeface="Calibri" panose="020F050202020403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502059" y="1969051"/>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kern="1200">
                <a:solidFill>
                  <a:srgbClr val="FCFCFC"/>
                </a:solidFill>
                <a:latin typeface="+mn-lt"/>
                <a:cs typeface="Arial" panose="020B0604020202020204" pitchFamily="34" charset="0"/>
              </a:rPr>
              <a:t>A. </a:t>
            </a:r>
            <a:r>
              <a:rPr lang="vi-VN" sz="2200">
                <a:solidFill>
                  <a:srgbClr val="FCFCFC"/>
                </a:solidFill>
                <a:latin typeface="+mn-lt"/>
                <a:ea typeface="Times New Roman" panose="02020603050405020304" pitchFamily="18" charset="0"/>
              </a:rPr>
              <a:t>Kiểu hình phân tính với tỉ lệ 3 trội : 1 lặn</a:t>
            </a:r>
            <a:endParaRPr lang="en-US" sz="2200">
              <a:solidFill>
                <a:srgbClr val="FCFCFC"/>
              </a:solidFill>
              <a:latin typeface="+mn-lt"/>
              <a:ea typeface="Calibri" panose="020F050202020403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654193" y="1969051"/>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kern="1200" smtClean="0">
                <a:solidFill>
                  <a:srgbClr val="FCFCFC"/>
                </a:solidFill>
                <a:latin typeface="+mn-lt"/>
                <a:cs typeface="Arial" panose="020B0604020202020204" pitchFamily="34" charset="0"/>
              </a:rPr>
              <a:t>B. </a:t>
            </a:r>
            <a:r>
              <a:rPr lang="vi-VN" sz="2200">
                <a:solidFill>
                  <a:srgbClr val="FCFCFC"/>
                </a:solidFill>
                <a:latin typeface="+mn-lt"/>
                <a:ea typeface="Times New Roman" panose="02020603050405020304" pitchFamily="18" charset="0"/>
              </a:rPr>
              <a:t>Kiểu hình phân tính với tỉ lệ 1 trội : 1 lặn</a:t>
            </a:r>
            <a:endParaRPr lang="en-US" sz="2200">
              <a:solidFill>
                <a:srgbClr val="FCFCFC"/>
              </a:solidFill>
              <a:latin typeface="+mn-lt"/>
              <a:ea typeface="Calibri" panose="020F050202020403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654194" y="3431376"/>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r>
              <a:rPr lang="vi-VN" sz="2200" kern="1200" smtClean="0">
                <a:solidFill>
                  <a:srgbClr val="FCFCFC"/>
                </a:solidFill>
                <a:latin typeface="+mn-lt"/>
                <a:cs typeface="Arial" panose="020B0604020202020204" pitchFamily="34" charset="0"/>
              </a:rPr>
              <a:t>D. </a:t>
            </a:r>
            <a:r>
              <a:rPr lang="vi-VN" sz="2200">
                <a:solidFill>
                  <a:srgbClr val="FCFCFC"/>
                </a:solidFill>
                <a:latin typeface="+mn-lt"/>
                <a:ea typeface="Times New Roman" panose="02020603050405020304" pitchFamily="18" charset="0"/>
              </a:rPr>
              <a:t>Đều có kiểu hình giống bố</a:t>
            </a:r>
            <a:endParaRPr lang="en-US" sz="2200">
              <a:solidFill>
                <a:srgbClr val="FCFCFC"/>
              </a:solidFill>
              <a:latin typeface="+mn-lt"/>
              <a:ea typeface="Calibri" panose="020F050202020403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502059" y="3431376"/>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r>
              <a:rPr lang="vi-VN" sz="2200" kern="1200" smtClean="0">
                <a:solidFill>
                  <a:srgbClr val="FCFCFC"/>
                </a:solidFill>
                <a:latin typeface="+mn-lt"/>
                <a:cs typeface="Arial" panose="020B0604020202020204" pitchFamily="34" charset="0"/>
              </a:rPr>
              <a:t>C. </a:t>
            </a:r>
            <a:r>
              <a:rPr lang="vi-VN" sz="2200">
                <a:solidFill>
                  <a:srgbClr val="FCFCFC"/>
                </a:solidFill>
                <a:latin typeface="+mn-lt"/>
                <a:ea typeface="Times New Roman" panose="02020603050405020304" pitchFamily="18" charset="0"/>
              </a:rPr>
              <a:t>Đều có kiểu hình giống mẹ</a:t>
            </a:r>
            <a:endParaRPr lang="en-US" sz="2200">
              <a:solidFill>
                <a:srgbClr val="FCFCFC"/>
              </a:solidFill>
              <a:latin typeface="+mn-lt"/>
              <a:ea typeface="Calibri" panose="020F050202020403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502058" y="1969051"/>
            <a:ext cx="4018569" cy="122679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ctr">
              <a:lnSpc>
                <a:spcPct val="150000"/>
              </a:lnSpc>
            </a:pPr>
            <a:r>
              <a:rPr lang="vi-VN" sz="2200" kern="1200">
                <a:solidFill>
                  <a:srgbClr val="FCFCFC"/>
                </a:solidFill>
                <a:latin typeface="+mn-lt"/>
                <a:cs typeface="Arial" panose="020B0604020202020204" pitchFamily="34" charset="0"/>
              </a:rPr>
              <a:t>A. </a:t>
            </a:r>
            <a:r>
              <a:rPr lang="vi-VN" sz="2200">
                <a:solidFill>
                  <a:srgbClr val="FCFCFC"/>
                </a:solidFill>
                <a:latin typeface="+mn-lt"/>
                <a:ea typeface="Times New Roman" panose="02020603050405020304" pitchFamily="18" charset="0"/>
              </a:rPr>
              <a:t>Kiểu hình phân tính với tỉ lệ 3 trội : 1 lặn</a:t>
            </a:r>
            <a:endParaRPr lang="en-US" sz="2200">
              <a:solidFill>
                <a:srgbClr val="FCFCFC"/>
              </a:solidFill>
              <a:latin typeface="+mn-lt"/>
              <a:ea typeface="Calibri" panose="020F0502020204030204" pitchFamily="34" charset="0"/>
            </a:endParaRP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5858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200497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a:t>
            </a:r>
            <a:r>
              <a:rPr lang="vi-VN" sz="2200" b="1" kern="1200" smtClean="0">
                <a:solidFill>
                  <a:schemeClr val="accent6"/>
                </a:solidFill>
                <a:latin typeface="Arial" panose="020B0604020202020204" pitchFamily="34" charset="0"/>
                <a:cs typeface="Arial" panose="020B0604020202020204" pitchFamily="34" charset="0"/>
              </a:rPr>
              <a:t>4: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Trong trường hợp gene trội hoàn toàn, khi lai giữa hai bố mẹ thuần chủng, khác nhau 2 cặp tính trạng tương phản, sau đó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tự thụ phấn thu được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Tỉ lệ kiểu hình của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là</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3 : 1</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B.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1 : 1 : 1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D.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9 : 6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smtClean="0">
                <a:solidFill>
                  <a:schemeClr val="accent6"/>
                </a:solidFill>
                <a:latin typeface="Arial" panose="020B0604020202020204" pitchFamily="34" charset="0"/>
                <a:cs typeface="Arial" panose="020B0604020202020204" pitchFamily="34" charset="0"/>
              </a:rPr>
              <a:t>C. </a:t>
            </a:r>
            <a:r>
              <a:rPr lang="vi-VN" sz="2200" smtClean="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smtClean="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769186"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0992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5</a:t>
            </a:r>
            <a:r>
              <a:rPr lang="vi-VN" sz="2200" b="1" kern="1200" smtClean="0">
                <a:solidFill>
                  <a:schemeClr val="accent6"/>
                </a:solidFill>
                <a:latin typeface="Arial" panose="020B0604020202020204" pitchFamily="34" charset="0"/>
                <a:cs typeface="Arial" panose="020B0604020202020204" pitchFamily="34" charset="0"/>
              </a:rPr>
              <a:t>: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Ở đậu hà lan, hạt vàng trội hoàn toàn so với hạt xanh. Cho giao phấn giữa cây hạt vàng thuần chủng với cây hạt xanh, kiểu hình ở cây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sẽ như thế nào?</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a:t>
            </a:r>
            <a:r>
              <a:rPr lang="vi-VN" sz="2200" kern="1200">
                <a:solidFill>
                  <a:prstClr val="white"/>
                </a:solidFill>
                <a:latin typeface="Arial" panose="020B0604020202020204" pitchFamily="34" charset="0"/>
              </a:rPr>
              <a:t>2 vàng : 1 xanh</a:t>
            </a:r>
            <a:endParaRPr lang="vi-VN" sz="2200" kern="1200" smtClean="0">
              <a:solidFill>
                <a:prstClr val="white"/>
              </a:solidFill>
              <a:latin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a:t>
            </a:r>
            <a:r>
              <a:rPr lang="vi-VN" sz="2200" kern="1200">
                <a:solidFill>
                  <a:prstClr val="white"/>
                </a:solidFill>
                <a:latin typeface="Arial" panose="020B0604020202020204" pitchFamily="34" charset="0"/>
              </a:rPr>
              <a:t>1 vàng : 3 xanh</a:t>
            </a:r>
            <a:endParaRPr lang="vi-VN" sz="2200" kern="1200" smtClean="0">
              <a:solidFill>
                <a:prstClr val="white"/>
              </a:solidFill>
              <a:latin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a:t>
            </a:r>
            <a:r>
              <a:rPr lang="vi-VN" sz="2200" kern="1200">
                <a:solidFill>
                  <a:prstClr val="white"/>
                </a:solidFill>
                <a:latin typeface="Arial" panose="020B0604020202020204" pitchFamily="34" charset="0"/>
              </a:rPr>
              <a:t>1 vàng : 1 xanh</a:t>
            </a:r>
            <a:endParaRPr lang="vi-VN" sz="2200" kern="1200" smtClean="0">
              <a:solidFill>
                <a:prstClr val="white"/>
              </a:solidFill>
              <a:latin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a:t>
            </a:r>
            <a:r>
              <a:rPr lang="vi-VN" sz="2200" kern="1200">
                <a:solidFill>
                  <a:prstClr val="white"/>
                </a:solidFill>
                <a:latin typeface="Arial" panose="020B0604020202020204" pitchFamily="34" charset="0"/>
              </a:rPr>
              <a:t>3 vàng : 1 xanh</a:t>
            </a:r>
            <a:endParaRPr lang="vi-VN" sz="2200" kern="1200" smtClean="0">
              <a:solidFill>
                <a:prstClr val="white"/>
              </a:solidFill>
              <a:latin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vàng : 1 xanh</a:t>
            </a: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1632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43155" y="390417"/>
            <a:ext cx="8097411" cy="3352312"/>
          </a:xfrm>
          <a:prstGeom prst="roundRect">
            <a:avLst>
              <a:gd name="adj" fmla="val 3019"/>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200" b="1" kern="1200">
                <a:solidFill>
                  <a:schemeClr val="accent6"/>
                </a:solidFill>
                <a:latin typeface="Arial" panose="020B0604020202020204" pitchFamily="34" charset="0"/>
                <a:cs typeface="Arial" panose="020B0604020202020204" pitchFamily="34" charset="0"/>
              </a:rPr>
              <a:t>Câu </a:t>
            </a:r>
            <a:r>
              <a:rPr lang="vi-VN" sz="2200" b="1" kern="1200" smtClean="0">
                <a:solidFill>
                  <a:schemeClr val="accent6"/>
                </a:solidFill>
                <a:latin typeface="Arial" panose="020B0604020202020204" pitchFamily="34" charset="0"/>
                <a:cs typeface="Arial" panose="020B0604020202020204" pitchFamily="34" charset="0"/>
              </a:rPr>
              <a:t>6: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Biết các tính trạng dưới đây trội hoàn toàn, phép lai nào sau đây cho biết cá thể đem lai là dị hợp?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smtClean="0">
                <a:solidFill>
                  <a:schemeClr val="accent6"/>
                </a:solidFill>
                <a:latin typeface="Arial" panose="020B0604020202020204" pitchFamily="34" charset="0"/>
                <a:ea typeface="Caudex"/>
                <a:cs typeface="Arial" panose="020B0604020202020204" pitchFamily="34" charset="0"/>
              </a:rPr>
              <a:t>1. P</a:t>
            </a:r>
            <a:r>
              <a:rPr lang="vi-VN" sz="2200">
                <a:solidFill>
                  <a:schemeClr val="accent6"/>
                </a:solidFill>
                <a:latin typeface="Arial" panose="020B0604020202020204" pitchFamily="34" charset="0"/>
                <a:ea typeface="Caudex"/>
                <a:cs typeface="Arial" panose="020B0604020202020204" pitchFamily="34" charset="0"/>
              </a:rPr>
              <a:t>: bố hồng cầu hình liềm nhẹ × mẹ bình thường → </a:t>
            </a:r>
            <a:r>
              <a:rPr lang="vi-VN" sz="2200" smtClean="0">
                <a:solidFill>
                  <a:schemeClr val="accent6"/>
                </a:solidFill>
                <a:latin typeface="Arial" panose="020B0604020202020204" pitchFamily="34" charset="0"/>
                <a:ea typeface="Caudex"/>
                <a:cs typeface="Arial" panose="020B0604020202020204" pitchFamily="34" charset="0"/>
              </a:rPr>
              <a:t>F</a:t>
            </a:r>
            <a:r>
              <a:rPr lang="vi-VN" sz="2200">
                <a:solidFill>
                  <a:schemeClr val="accent6"/>
                </a:solidFill>
                <a:latin typeface="Arial" panose="020B0604020202020204" pitchFamily="34" charset="0"/>
                <a:ea typeface="Caudex"/>
                <a:cs typeface="Arial" panose="020B0604020202020204" pitchFamily="34" charset="0"/>
              </a:rPr>
              <a:t>: 1 hồng cầu hình liềm nhẹ : 1 bình thường.</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Caudex"/>
                <a:cs typeface="Arial" panose="020B0604020202020204" pitchFamily="34" charset="0"/>
              </a:rPr>
              <a:t>2. P: thân cao × thân thấp → F: 50% thân cao : 50% thân thấp.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3. P: mắt trắng × mắt đỏ → F: 25% mắt trắng : 75% mắt đỏ.</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82504"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A. 1, 2</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2802533"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B. 1, 3</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6842590"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D. 1, 2, 3</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822561"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smtClean="0">
                <a:solidFill>
                  <a:prstClr val="white"/>
                </a:solidFill>
                <a:latin typeface="Arial" panose="020B0604020202020204" pitchFamily="34" charset="0"/>
              </a:rPr>
              <a:t>C. 2, 3</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6842590" y="4069633"/>
            <a:ext cx="1633590" cy="738286"/>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2, 3</a:t>
            </a: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3697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317123" y="305158"/>
            <a:ext cx="8518651" cy="2477250"/>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000" b="1" kern="1200">
                <a:solidFill>
                  <a:srgbClr val="FFFFFF"/>
                </a:solidFill>
                <a:latin typeface="Arial" panose="020B0604020202020204" pitchFamily="34" charset="0"/>
                <a:cs typeface="Arial" panose="020B0604020202020204" pitchFamily="34" charset="0"/>
              </a:rPr>
              <a:t>Câu </a:t>
            </a:r>
            <a:r>
              <a:rPr lang="vi-VN" sz="2000" b="1" kern="1200" smtClean="0">
                <a:solidFill>
                  <a:srgbClr val="FFFFFF"/>
                </a:solidFill>
                <a:latin typeface="Arial" panose="020B0604020202020204" pitchFamily="34" charset="0"/>
                <a:cs typeface="Arial" panose="020B0604020202020204" pitchFamily="34" charset="0"/>
              </a:rPr>
              <a:t>7: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Ở cà chua, gene A quy định thân cao, a - thân thấp, B - quả tròn, b - quả bầu dục. Cho cây cà chua thân cao, quả tròn lai với thân thấp, quả bầu dục, F1 sẽ cho kết quả như thế nào nếu P thuần chủng? (Biết các gene phân li độc lập và tổ hợp tự do trong quá trình hình thành giao tử và tính trạng thân cao, quả tròn là trội so với thân thấp, quả bầu dục).</a:t>
            </a:r>
            <a:endParaRPr lang="en-US" sz="2000" kern="10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46660"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smtClean="0">
                <a:solidFill>
                  <a:srgbClr val="FFFFFF"/>
                </a:solidFill>
                <a:latin typeface="Arial" panose="020B0604020202020204" pitchFamily="34" charset="0"/>
                <a:cs typeface="Arial" panose="020B0604020202020204" pitchFamily="34" charset="0"/>
              </a:rPr>
              <a:t>B.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tròn : 50% thân thấp, quả bầu dục.</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4666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smtClean="0">
                <a:solidFill>
                  <a:srgbClr val="FFFFFF"/>
                </a:solidFill>
                <a:latin typeface="Arial" panose="020B0604020202020204" pitchFamily="34" charset="0"/>
                <a:cs typeface="Arial" panose="020B0604020202020204" pitchFamily="34" charset="0"/>
              </a:rPr>
              <a:t>D.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thấp, quả bầu dục.</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0959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smtClean="0">
                <a:solidFill>
                  <a:srgbClr val="FFFFFF"/>
                </a:solidFill>
                <a:latin typeface="Arial" panose="020B0604020202020204" pitchFamily="34" charset="0"/>
                <a:cs typeface="Arial" panose="020B0604020202020204" pitchFamily="34" charset="0"/>
              </a:rPr>
              <a:t>C.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bầu dục : 50% thân thấp, quả tròn.</a:t>
            </a:r>
            <a:endParaRPr lang="vi-VN" sz="2000" kern="1200" smtClean="0">
              <a:solidFill>
                <a:srgbClr val="FFFFFF"/>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pic>
        <p:nvPicPr>
          <p:cNvPr id="10" name="Picture 9">
            <a:hlinkClick r:id="rId6" action="ppaction://hlinksldjump"/>
          </p:cNvPr>
          <p:cNvPicPr>
            <a:picLocks noChangeAspect="1"/>
          </p:cNvPicPr>
          <p:nvPr/>
        </p:nvPicPr>
        <p:blipFill>
          <a:blip r:embed="rId7"/>
          <a:stretch>
            <a:fillRect/>
          </a:stretch>
        </p:blipFill>
        <p:spPr>
          <a:xfrm>
            <a:off x="8599470" y="4381152"/>
            <a:ext cx="957919" cy="888205"/>
          </a:xfrm>
          <a:prstGeom prst="rect">
            <a:avLst/>
          </a:prstGeom>
        </p:spPr>
      </p:pic>
    </p:spTree>
    <p:extLst>
      <p:ext uri="{BB962C8B-B14F-4D97-AF65-F5344CB8AC3E}">
        <p14:creationId xmlns:p14="http://schemas.microsoft.com/office/powerpoint/2010/main" val="70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39"/>
          <p:cNvSpPr txBox="1">
            <a:spLocks noGrp="1"/>
          </p:cNvSpPr>
          <p:nvPr>
            <p:ph type="title"/>
          </p:nvPr>
        </p:nvSpPr>
        <p:spPr>
          <a:xfrm>
            <a:off x="713250" y="414750"/>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smtClean="0">
                <a:solidFill>
                  <a:schemeClr val="bg1">
                    <a:lumMod val="25000"/>
                  </a:schemeClr>
                </a:solidFill>
                <a:latin typeface="Arial" panose="020B0604020202020204" pitchFamily="34" charset="0"/>
                <a:cs typeface="Arial" panose="020B0604020202020204" pitchFamily="34" charset="0"/>
              </a:rPr>
              <a:t>LUYỆN TẬP</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956" name="Google Shape;956;p39"/>
          <p:cNvGrpSpPr/>
          <p:nvPr/>
        </p:nvGrpSpPr>
        <p:grpSpPr>
          <a:xfrm>
            <a:off x="8110708" y="4398979"/>
            <a:ext cx="640083" cy="405384"/>
            <a:chOff x="4747600" y="388750"/>
            <a:chExt cx="129375" cy="84725"/>
          </a:xfrm>
        </p:grpSpPr>
        <p:sp>
          <p:nvSpPr>
            <p:cNvPr id="957" name="Google Shape;95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9"/>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9"/>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9"/>
          <p:cNvGrpSpPr/>
          <p:nvPr/>
        </p:nvGrpSpPr>
        <p:grpSpPr>
          <a:xfrm>
            <a:off x="425366" y="409022"/>
            <a:ext cx="423614" cy="729957"/>
            <a:chOff x="712519" y="1316728"/>
            <a:chExt cx="423614" cy="729957"/>
          </a:xfrm>
        </p:grpSpPr>
        <p:grpSp>
          <p:nvGrpSpPr>
            <p:cNvPr id="966" name="Google Shape;966;p39"/>
            <p:cNvGrpSpPr/>
            <p:nvPr/>
          </p:nvGrpSpPr>
          <p:grpSpPr>
            <a:xfrm flipH="1">
              <a:off x="844231" y="1316728"/>
              <a:ext cx="291903" cy="325838"/>
              <a:chOff x="4798525" y="405375"/>
              <a:chExt cx="59000" cy="68100"/>
            </a:xfrm>
          </p:grpSpPr>
          <p:sp>
            <p:nvSpPr>
              <p:cNvPr id="967" name="Google Shape;96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39"/>
            <p:cNvGrpSpPr/>
            <p:nvPr/>
          </p:nvGrpSpPr>
          <p:grpSpPr>
            <a:xfrm flipH="1">
              <a:off x="712519" y="1779459"/>
              <a:ext cx="263331" cy="267225"/>
              <a:chOff x="4747600" y="411500"/>
              <a:chExt cx="53225" cy="55850"/>
            </a:xfrm>
          </p:grpSpPr>
          <p:sp>
            <p:nvSpPr>
              <p:cNvPr id="971" name="Google Shape;971;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Rounded Rectangle 27"/>
          <p:cNvSpPr/>
          <p:nvPr/>
        </p:nvSpPr>
        <p:spPr>
          <a:xfrm>
            <a:off x="589979" y="1225874"/>
            <a:ext cx="3037141"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2">
                    <a:lumMod val="50000"/>
                  </a:schemeClr>
                </a:solidFill>
                <a:latin typeface="Arial" panose="020B0604020202020204" pitchFamily="34" charset="0"/>
                <a:cs typeface="Arial" panose="020B0604020202020204" pitchFamily="34" charset="0"/>
              </a:rPr>
              <a:t>Câu </a:t>
            </a:r>
            <a:r>
              <a:rPr lang="en-US" sz="2000" b="1" smtClean="0">
                <a:solidFill>
                  <a:schemeClr val="tx2">
                    <a:lumMod val="50000"/>
                  </a:schemeClr>
                </a:solidFill>
                <a:latin typeface="Arial" panose="020B0604020202020204" pitchFamily="34" charset="0"/>
                <a:cs typeface="Arial" panose="020B0604020202020204" pitchFamily="34" charset="0"/>
              </a:rPr>
              <a:t>hỏi (SGK tr.189)</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589979" y="1878336"/>
            <a:ext cx="5983541" cy="2862322"/>
          </a:xfrm>
          <a:prstGeom prst="rect">
            <a:avLst/>
          </a:prstGeom>
          <a:noFill/>
        </p:spPr>
        <p:txBody>
          <a:bodyPr wrap="square" rtlCol="0">
            <a:spAutoFit/>
          </a:bodyPr>
          <a:lstStyle/>
          <a:p>
            <a:pPr algn="just">
              <a:lnSpc>
                <a:spcPct val="150000"/>
              </a:lnSpc>
            </a:pPr>
            <a:r>
              <a:rPr lang="vi-VN" sz="2000" smtClean="0"/>
              <a:t>Ở </a:t>
            </a:r>
            <a:r>
              <a:rPr lang="vi-VN" sz="2000"/>
              <a:t>cây đậu hà lan, xét tính trạng màu quả và chiều cao cây: allele A (quả xanh) là trội so với allele a (quả vàng), allele B (cây cao) là trội so với allele b (cây thấp). Hãy viết sơ đồ lai của phép lai P: Aabb × aaBb và cho biết các kiểu gene và kiểu hình biến dị tổ hợp ở thế hệ con.</a:t>
            </a:r>
            <a:endParaRPr lang="en-US" sz="2000"/>
          </a:p>
        </p:txBody>
      </p:sp>
      <p:pic>
        <p:nvPicPr>
          <p:cNvPr id="25" name="Picture 24"/>
          <p:cNvPicPr>
            <a:picLocks noChangeAspect="1"/>
          </p:cNvPicPr>
          <p:nvPr/>
        </p:nvPicPr>
        <p:blipFill>
          <a:blip r:embed="rId3"/>
          <a:stretch>
            <a:fillRect/>
          </a:stretch>
        </p:blipFill>
        <p:spPr>
          <a:xfrm>
            <a:off x="7214482" y="523296"/>
            <a:ext cx="1170533" cy="4115157"/>
          </a:xfrm>
          <a:prstGeom prst="rect">
            <a:avLst/>
          </a:prstGeom>
        </p:spPr>
      </p:pic>
    </p:spTree>
    <p:extLst>
      <p:ext uri="{BB962C8B-B14F-4D97-AF65-F5344CB8AC3E}">
        <p14:creationId xmlns:p14="http://schemas.microsoft.com/office/powerpoint/2010/main" val="8996744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457374" y="2145681"/>
            <a:ext cx="5087186" cy="211657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800" smtClean="0">
                <a:latin typeface="Arial" panose="020B0604020202020204" pitchFamily="34" charset="0"/>
                <a:cs typeface="Arial" panose="020B0604020202020204" pitchFamily="34" charset="0"/>
              </a:rPr>
              <a:t>Ý tưởng nghiên cứu của Mendel</a:t>
            </a:r>
            <a:endParaRPr sz="48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315167" y="836037"/>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smtClean="0">
                <a:latin typeface="Arial" panose="020B0604020202020204" pitchFamily="34" charset="0"/>
                <a:cs typeface="Arial" panose="020B0604020202020204" pitchFamily="34" charset="0"/>
              </a:rPr>
              <a:t>I</a:t>
            </a:r>
            <a:r>
              <a:rPr lang="vi-VN" sz="4800" smtClean="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grpSp>
        <p:nvGrpSpPr>
          <p:cNvPr id="895" name="Google Shape;895;p38"/>
          <p:cNvGrpSpPr/>
          <p:nvPr/>
        </p:nvGrpSpPr>
        <p:grpSpPr>
          <a:xfrm>
            <a:off x="702941" y="683379"/>
            <a:ext cx="2329443" cy="4066707"/>
            <a:chOff x="713215" y="539541"/>
            <a:chExt cx="2329443" cy="4066707"/>
          </a:xfrm>
        </p:grpSpPr>
        <p:grpSp>
          <p:nvGrpSpPr>
            <p:cNvPr id="896" name="Google Shape;896;p38"/>
            <p:cNvGrpSpPr/>
            <p:nvPr/>
          </p:nvGrpSpPr>
          <p:grpSpPr>
            <a:xfrm>
              <a:off x="982875" y="539541"/>
              <a:ext cx="1774796" cy="4066707"/>
              <a:chOff x="1030500" y="539541"/>
              <a:chExt cx="1774796" cy="4066707"/>
            </a:xfrm>
          </p:grpSpPr>
          <p:sp>
            <p:nvSpPr>
              <p:cNvPr id="897" name="Google Shape;897;p38"/>
              <p:cNvSpPr/>
              <p:nvPr/>
            </p:nvSpPr>
            <p:spPr>
              <a:xfrm>
                <a:off x="1030500" y="3929075"/>
                <a:ext cx="1252679" cy="677173"/>
              </a:xfrm>
              <a:custGeom>
                <a:avLst/>
                <a:gdLst/>
                <a:ahLst/>
                <a:cxnLst/>
                <a:rect l="l" t="t" r="r" b="b"/>
                <a:pathLst>
                  <a:path w="7582" h="4369" extrusionOk="0">
                    <a:moveTo>
                      <a:pt x="3779" y="0"/>
                    </a:moveTo>
                    <a:cubicBezTo>
                      <a:pt x="1703" y="0"/>
                      <a:pt x="14" y="964"/>
                      <a:pt x="7" y="2163"/>
                    </a:cubicBezTo>
                    <a:cubicBezTo>
                      <a:pt x="0" y="3375"/>
                      <a:pt x="1694" y="4362"/>
                      <a:pt x="3780" y="4369"/>
                    </a:cubicBezTo>
                    <a:cubicBezTo>
                      <a:pt x="3795" y="4369"/>
                      <a:pt x="3810" y="4369"/>
                      <a:pt x="3825" y="4369"/>
                    </a:cubicBezTo>
                    <a:cubicBezTo>
                      <a:pt x="5898" y="4369"/>
                      <a:pt x="7568" y="3408"/>
                      <a:pt x="7575" y="2205"/>
                    </a:cubicBezTo>
                    <a:cubicBezTo>
                      <a:pt x="7582" y="1001"/>
                      <a:pt x="5894" y="14"/>
                      <a:pt x="3801" y="0"/>
                    </a:cubicBezTo>
                    <a:cubicBezTo>
                      <a:pt x="3794" y="0"/>
                      <a:pt x="3786" y="0"/>
                      <a:pt x="377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 name="Google Shape;898;p38"/>
              <p:cNvGrpSpPr/>
              <p:nvPr/>
            </p:nvGrpSpPr>
            <p:grpSpPr>
              <a:xfrm>
                <a:off x="1101889" y="539541"/>
                <a:ext cx="1703407" cy="3968583"/>
                <a:chOff x="1113825" y="539508"/>
                <a:chExt cx="1740124" cy="4064505"/>
              </a:xfrm>
            </p:grpSpPr>
            <p:sp>
              <p:nvSpPr>
                <p:cNvPr id="899" name="Google Shape;899;p38"/>
                <p:cNvSpPr/>
                <p:nvPr/>
              </p:nvSpPr>
              <p:spPr>
                <a:xfrm flipH="1">
                  <a:off x="2586364" y="2160727"/>
                  <a:ext cx="241972" cy="260842"/>
                </a:xfrm>
                <a:custGeom>
                  <a:avLst/>
                  <a:gdLst/>
                  <a:ahLst/>
                  <a:cxnLst/>
                  <a:rect l="l" t="t" r="r" b="b"/>
                  <a:pathLst>
                    <a:path w="1077" h="1161" extrusionOk="0">
                      <a:moveTo>
                        <a:pt x="670" y="14"/>
                      </a:moveTo>
                      <a:lnTo>
                        <a:pt x="670" y="14"/>
                      </a:lnTo>
                      <a:cubicBezTo>
                        <a:pt x="607" y="56"/>
                        <a:pt x="705" y="0"/>
                        <a:pt x="446" y="113"/>
                      </a:cubicBezTo>
                      <a:cubicBezTo>
                        <a:pt x="236" y="204"/>
                        <a:pt x="19" y="610"/>
                        <a:pt x="12" y="785"/>
                      </a:cubicBezTo>
                      <a:cubicBezTo>
                        <a:pt x="0" y="1094"/>
                        <a:pt x="110" y="1161"/>
                        <a:pt x="238" y="1161"/>
                      </a:cubicBezTo>
                      <a:cubicBezTo>
                        <a:pt x="260" y="1161"/>
                        <a:pt x="283" y="1159"/>
                        <a:pt x="306" y="1156"/>
                      </a:cubicBezTo>
                      <a:cubicBezTo>
                        <a:pt x="544" y="1135"/>
                        <a:pt x="803" y="456"/>
                        <a:pt x="1076" y="407"/>
                      </a:cubicBezTo>
                      <a:cubicBezTo>
                        <a:pt x="1034" y="211"/>
                        <a:pt x="775" y="42"/>
                        <a:pt x="670" y="14"/>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flipH="1">
                  <a:off x="2086243" y="1734528"/>
                  <a:ext cx="627735" cy="552688"/>
                </a:xfrm>
                <a:custGeom>
                  <a:avLst/>
                  <a:gdLst/>
                  <a:ahLst/>
                  <a:cxnLst/>
                  <a:rect l="l" t="t" r="r" b="b"/>
                  <a:pathLst>
                    <a:path w="2794" h="2460" extrusionOk="0">
                      <a:moveTo>
                        <a:pt x="2288" y="1"/>
                      </a:moveTo>
                      <a:cubicBezTo>
                        <a:pt x="2183" y="1"/>
                        <a:pt x="2077" y="35"/>
                        <a:pt x="1988" y="105"/>
                      </a:cubicBezTo>
                      <a:cubicBezTo>
                        <a:pt x="1288" y="602"/>
                        <a:pt x="21" y="1904"/>
                        <a:pt x="21" y="1904"/>
                      </a:cubicBezTo>
                      <a:cubicBezTo>
                        <a:pt x="1" y="1925"/>
                        <a:pt x="448" y="2459"/>
                        <a:pt x="507" y="2459"/>
                      </a:cubicBezTo>
                      <a:cubicBezTo>
                        <a:pt x="509" y="2459"/>
                        <a:pt x="510" y="2459"/>
                        <a:pt x="511" y="2458"/>
                      </a:cubicBezTo>
                      <a:lnTo>
                        <a:pt x="2583" y="833"/>
                      </a:lnTo>
                      <a:cubicBezTo>
                        <a:pt x="2604" y="819"/>
                        <a:pt x="2625" y="798"/>
                        <a:pt x="2639" y="777"/>
                      </a:cubicBezTo>
                      <a:cubicBezTo>
                        <a:pt x="2793" y="602"/>
                        <a:pt x="2793" y="343"/>
                        <a:pt x="2653" y="168"/>
                      </a:cubicBezTo>
                      <a:cubicBezTo>
                        <a:pt x="2559" y="58"/>
                        <a:pt x="2424" y="1"/>
                        <a:pt x="2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flipH="1">
                  <a:off x="1867636" y="1155778"/>
                  <a:ext cx="465746" cy="795556"/>
                </a:xfrm>
                <a:custGeom>
                  <a:avLst/>
                  <a:gdLst/>
                  <a:ahLst/>
                  <a:cxnLst/>
                  <a:rect l="l" t="t" r="r" b="b"/>
                  <a:pathLst>
                    <a:path w="2073" h="3541" extrusionOk="0">
                      <a:moveTo>
                        <a:pt x="1582" y="1"/>
                      </a:moveTo>
                      <a:cubicBezTo>
                        <a:pt x="1372" y="1"/>
                        <a:pt x="1177" y="138"/>
                        <a:pt x="1113" y="350"/>
                      </a:cubicBezTo>
                      <a:cubicBezTo>
                        <a:pt x="1113" y="350"/>
                        <a:pt x="0" y="3073"/>
                        <a:pt x="385" y="3444"/>
                      </a:cubicBezTo>
                      <a:cubicBezTo>
                        <a:pt x="385" y="3444"/>
                        <a:pt x="460" y="3541"/>
                        <a:pt x="597" y="3541"/>
                      </a:cubicBezTo>
                      <a:cubicBezTo>
                        <a:pt x="665" y="3541"/>
                        <a:pt x="749" y="3517"/>
                        <a:pt x="847" y="3444"/>
                      </a:cubicBezTo>
                      <a:cubicBezTo>
                        <a:pt x="1260" y="3143"/>
                        <a:pt x="1995" y="595"/>
                        <a:pt x="1995" y="595"/>
                      </a:cubicBezTo>
                      <a:cubicBezTo>
                        <a:pt x="2072" y="364"/>
                        <a:pt x="1946" y="112"/>
                        <a:pt x="1722" y="21"/>
                      </a:cubicBezTo>
                      <a:cubicBezTo>
                        <a:pt x="1676" y="7"/>
                        <a:pt x="162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flipH="1">
                  <a:off x="2692184" y="2183194"/>
                  <a:ext cx="64256" cy="150304"/>
                </a:xfrm>
                <a:custGeom>
                  <a:avLst/>
                  <a:gdLst/>
                  <a:ahLst/>
                  <a:cxnLst/>
                  <a:rect l="l" t="t" r="r" b="b"/>
                  <a:pathLst>
                    <a:path w="286" h="669" extrusionOk="0">
                      <a:moveTo>
                        <a:pt x="152" y="0"/>
                      </a:moveTo>
                      <a:cubicBezTo>
                        <a:pt x="144" y="0"/>
                        <a:pt x="135" y="2"/>
                        <a:pt x="126" y="6"/>
                      </a:cubicBezTo>
                      <a:cubicBezTo>
                        <a:pt x="84" y="27"/>
                        <a:pt x="49" y="55"/>
                        <a:pt x="35" y="104"/>
                      </a:cubicBezTo>
                      <a:cubicBezTo>
                        <a:pt x="0" y="202"/>
                        <a:pt x="7" y="307"/>
                        <a:pt x="42" y="405"/>
                      </a:cubicBezTo>
                      <a:cubicBezTo>
                        <a:pt x="63" y="468"/>
                        <a:pt x="91" y="636"/>
                        <a:pt x="161" y="664"/>
                      </a:cubicBezTo>
                      <a:cubicBezTo>
                        <a:pt x="168" y="667"/>
                        <a:pt x="175" y="668"/>
                        <a:pt x="181" y="668"/>
                      </a:cubicBezTo>
                      <a:cubicBezTo>
                        <a:pt x="229" y="668"/>
                        <a:pt x="247" y="581"/>
                        <a:pt x="259" y="538"/>
                      </a:cubicBezTo>
                      <a:cubicBezTo>
                        <a:pt x="286" y="386"/>
                        <a:pt x="275"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flipH="1">
                  <a:off x="1643413" y="4107717"/>
                  <a:ext cx="564153" cy="318357"/>
                </a:xfrm>
                <a:custGeom>
                  <a:avLst/>
                  <a:gdLst/>
                  <a:ahLst/>
                  <a:cxnLst/>
                  <a:rect l="l" t="t" r="r" b="b"/>
                  <a:pathLst>
                    <a:path w="2511" h="1417" extrusionOk="0">
                      <a:moveTo>
                        <a:pt x="1920" y="1"/>
                      </a:moveTo>
                      <a:cubicBezTo>
                        <a:pt x="1864" y="1"/>
                        <a:pt x="1828" y="8"/>
                        <a:pt x="1828" y="8"/>
                      </a:cubicBezTo>
                      <a:cubicBezTo>
                        <a:pt x="1589" y="155"/>
                        <a:pt x="1344" y="281"/>
                        <a:pt x="1092" y="379"/>
                      </a:cubicBezTo>
                      <a:cubicBezTo>
                        <a:pt x="581" y="596"/>
                        <a:pt x="0" y="939"/>
                        <a:pt x="217" y="1240"/>
                      </a:cubicBezTo>
                      <a:cubicBezTo>
                        <a:pt x="293" y="1349"/>
                        <a:pt x="514" y="1416"/>
                        <a:pt x="766" y="1416"/>
                      </a:cubicBezTo>
                      <a:cubicBezTo>
                        <a:pt x="1001" y="1416"/>
                        <a:pt x="1264" y="1357"/>
                        <a:pt x="1463" y="1219"/>
                      </a:cubicBezTo>
                      <a:cubicBezTo>
                        <a:pt x="1533" y="1156"/>
                        <a:pt x="1603" y="1100"/>
                        <a:pt x="1687" y="1058"/>
                      </a:cubicBezTo>
                      <a:cubicBezTo>
                        <a:pt x="1731" y="1042"/>
                        <a:pt x="1776" y="1033"/>
                        <a:pt x="1821" y="1033"/>
                      </a:cubicBezTo>
                      <a:cubicBezTo>
                        <a:pt x="1857" y="1033"/>
                        <a:pt x="1892" y="1039"/>
                        <a:pt x="1926" y="1051"/>
                      </a:cubicBezTo>
                      <a:cubicBezTo>
                        <a:pt x="1926" y="1051"/>
                        <a:pt x="2430" y="848"/>
                        <a:pt x="2430" y="813"/>
                      </a:cubicBezTo>
                      <a:cubicBezTo>
                        <a:pt x="2511" y="84"/>
                        <a:pt x="2108" y="1"/>
                        <a:pt x="1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flipH="1">
                  <a:off x="1658466" y="2240934"/>
                  <a:ext cx="346220" cy="2016863"/>
                </a:xfrm>
                <a:custGeom>
                  <a:avLst/>
                  <a:gdLst/>
                  <a:ahLst/>
                  <a:cxnLst/>
                  <a:rect l="l" t="t" r="r" b="b"/>
                  <a:pathLst>
                    <a:path w="1541" h="8977" extrusionOk="0">
                      <a:moveTo>
                        <a:pt x="1541" y="1"/>
                      </a:moveTo>
                      <a:lnTo>
                        <a:pt x="0" y="932"/>
                      </a:lnTo>
                      <a:lnTo>
                        <a:pt x="21" y="8779"/>
                      </a:lnTo>
                      <a:cubicBezTo>
                        <a:pt x="235" y="8892"/>
                        <a:pt x="463" y="8977"/>
                        <a:pt x="700" y="8977"/>
                      </a:cubicBezTo>
                      <a:cubicBezTo>
                        <a:pt x="758" y="8977"/>
                        <a:pt x="817" y="8972"/>
                        <a:pt x="875" y="8961"/>
                      </a:cubicBezTo>
                      <a:cubicBezTo>
                        <a:pt x="1156" y="8912"/>
                        <a:pt x="1233" y="8828"/>
                        <a:pt x="1443" y="8681"/>
                      </a:cubicBezTo>
                      <a:lnTo>
                        <a:pt x="15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flipH="1">
                  <a:off x="1289105" y="4267008"/>
                  <a:ext cx="561457" cy="337005"/>
                </a:xfrm>
                <a:custGeom>
                  <a:avLst/>
                  <a:gdLst/>
                  <a:ahLst/>
                  <a:cxnLst/>
                  <a:rect l="l" t="t" r="r" b="b"/>
                  <a:pathLst>
                    <a:path w="2499" h="1500" extrusionOk="0">
                      <a:moveTo>
                        <a:pt x="1926" y="0"/>
                      </a:moveTo>
                      <a:cubicBezTo>
                        <a:pt x="1851" y="0"/>
                        <a:pt x="1800" y="13"/>
                        <a:pt x="1800" y="13"/>
                      </a:cubicBezTo>
                      <a:cubicBezTo>
                        <a:pt x="1569" y="174"/>
                        <a:pt x="1331" y="314"/>
                        <a:pt x="1072" y="426"/>
                      </a:cubicBezTo>
                      <a:cubicBezTo>
                        <a:pt x="568" y="678"/>
                        <a:pt x="0" y="1056"/>
                        <a:pt x="232" y="1350"/>
                      </a:cubicBezTo>
                      <a:cubicBezTo>
                        <a:pt x="310" y="1445"/>
                        <a:pt x="504" y="1500"/>
                        <a:pt x="728" y="1500"/>
                      </a:cubicBezTo>
                      <a:cubicBezTo>
                        <a:pt x="986" y="1500"/>
                        <a:pt x="1285" y="1427"/>
                        <a:pt x="1499" y="1259"/>
                      </a:cubicBezTo>
                      <a:cubicBezTo>
                        <a:pt x="1562" y="1189"/>
                        <a:pt x="1639" y="1133"/>
                        <a:pt x="1716" y="1084"/>
                      </a:cubicBezTo>
                      <a:cubicBezTo>
                        <a:pt x="1764" y="1062"/>
                        <a:pt x="1815" y="1051"/>
                        <a:pt x="1866" y="1051"/>
                      </a:cubicBezTo>
                      <a:cubicBezTo>
                        <a:pt x="1898" y="1051"/>
                        <a:pt x="1929" y="1055"/>
                        <a:pt x="1961" y="1063"/>
                      </a:cubicBezTo>
                      <a:cubicBezTo>
                        <a:pt x="1961" y="1063"/>
                        <a:pt x="2458" y="832"/>
                        <a:pt x="2458" y="790"/>
                      </a:cubicBezTo>
                      <a:cubicBezTo>
                        <a:pt x="2499" y="94"/>
                        <a:pt x="212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flipH="1">
                  <a:off x="1295171" y="2785085"/>
                  <a:ext cx="409129" cy="1613355"/>
                </a:xfrm>
                <a:custGeom>
                  <a:avLst/>
                  <a:gdLst/>
                  <a:ahLst/>
                  <a:cxnLst/>
                  <a:rect l="l" t="t" r="r" b="b"/>
                  <a:pathLst>
                    <a:path w="1821" h="7181" extrusionOk="0">
                      <a:moveTo>
                        <a:pt x="1709" y="1"/>
                      </a:moveTo>
                      <a:lnTo>
                        <a:pt x="1" y="358"/>
                      </a:lnTo>
                      <a:lnTo>
                        <a:pt x="253" y="6924"/>
                      </a:lnTo>
                      <a:cubicBezTo>
                        <a:pt x="463" y="7071"/>
                        <a:pt x="687" y="7120"/>
                        <a:pt x="967" y="7169"/>
                      </a:cubicBezTo>
                      <a:cubicBezTo>
                        <a:pt x="1014" y="7177"/>
                        <a:pt x="1061" y="7180"/>
                        <a:pt x="1108" y="7180"/>
                      </a:cubicBezTo>
                      <a:cubicBezTo>
                        <a:pt x="1361" y="7180"/>
                        <a:pt x="1596" y="7074"/>
                        <a:pt x="1821" y="6938"/>
                      </a:cubicBezTo>
                      <a:lnTo>
                        <a:pt x="1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flipH="1">
                  <a:off x="1444578" y="1138478"/>
                  <a:ext cx="523936" cy="1176597"/>
                </a:xfrm>
                <a:custGeom>
                  <a:avLst/>
                  <a:gdLst/>
                  <a:ahLst/>
                  <a:cxnLst/>
                  <a:rect l="l" t="t" r="r" b="b"/>
                  <a:pathLst>
                    <a:path w="2332" h="5237" extrusionOk="0">
                      <a:moveTo>
                        <a:pt x="637" y="0"/>
                      </a:moveTo>
                      <a:cubicBezTo>
                        <a:pt x="637" y="0"/>
                        <a:pt x="385" y="105"/>
                        <a:pt x="217" y="196"/>
                      </a:cubicBezTo>
                      <a:cubicBezTo>
                        <a:pt x="0" y="315"/>
                        <a:pt x="350" y="490"/>
                        <a:pt x="350" y="742"/>
                      </a:cubicBezTo>
                      <a:cubicBezTo>
                        <a:pt x="350" y="1197"/>
                        <a:pt x="161" y="5237"/>
                        <a:pt x="616" y="5237"/>
                      </a:cubicBezTo>
                      <a:cubicBezTo>
                        <a:pt x="1065" y="5237"/>
                        <a:pt x="2332" y="553"/>
                        <a:pt x="1940" y="322"/>
                      </a:cubicBezTo>
                      <a:cubicBezTo>
                        <a:pt x="1667" y="168"/>
                        <a:pt x="1114" y="196"/>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flipH="1">
                  <a:off x="1667902" y="1300465"/>
                  <a:ext cx="184231" cy="873068"/>
                </a:xfrm>
                <a:custGeom>
                  <a:avLst/>
                  <a:gdLst/>
                  <a:ahLst/>
                  <a:cxnLst/>
                  <a:rect l="l" t="t" r="r" b="b"/>
                  <a:pathLst>
                    <a:path w="820" h="3886" extrusionOk="0">
                      <a:moveTo>
                        <a:pt x="477" y="0"/>
                      </a:moveTo>
                      <a:lnTo>
                        <a:pt x="0" y="1841"/>
                      </a:lnTo>
                      <a:lnTo>
                        <a:pt x="225" y="3885"/>
                      </a:lnTo>
                      <a:lnTo>
                        <a:pt x="820" y="2002"/>
                      </a:lnTo>
                      <a:lnTo>
                        <a:pt x="792" y="182"/>
                      </a:lnTo>
                      <a:lnTo>
                        <a:pt x="638" y="91"/>
                      </a:lnTo>
                      <a:lnTo>
                        <a:pt x="4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flipH="1">
                  <a:off x="1666330" y="1269011"/>
                  <a:ext cx="99305" cy="99529"/>
                </a:xfrm>
                <a:custGeom>
                  <a:avLst/>
                  <a:gdLst/>
                  <a:ahLst/>
                  <a:cxnLst/>
                  <a:rect l="l" t="t" r="r" b="b"/>
                  <a:pathLst>
                    <a:path w="442" h="443" extrusionOk="0">
                      <a:moveTo>
                        <a:pt x="288" y="0"/>
                      </a:moveTo>
                      <a:lnTo>
                        <a:pt x="22" y="21"/>
                      </a:lnTo>
                      <a:cubicBezTo>
                        <a:pt x="1" y="35"/>
                        <a:pt x="1" y="105"/>
                        <a:pt x="22" y="140"/>
                      </a:cubicBezTo>
                      <a:lnTo>
                        <a:pt x="183" y="392"/>
                      </a:lnTo>
                      <a:cubicBezTo>
                        <a:pt x="201" y="423"/>
                        <a:pt x="230" y="443"/>
                        <a:pt x="251" y="443"/>
                      </a:cubicBezTo>
                      <a:cubicBezTo>
                        <a:pt x="254" y="443"/>
                        <a:pt x="257" y="442"/>
                        <a:pt x="260" y="441"/>
                      </a:cubicBezTo>
                      <a:lnTo>
                        <a:pt x="421" y="371"/>
                      </a:lnTo>
                      <a:cubicBezTo>
                        <a:pt x="442" y="364"/>
                        <a:pt x="442" y="294"/>
                        <a:pt x="421" y="252"/>
                      </a:cubicBezTo>
                      <a:lnTo>
                        <a:pt x="2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flipH="1">
                  <a:off x="1213390" y="1135108"/>
                  <a:ext cx="877795" cy="2505520"/>
                </a:xfrm>
                <a:custGeom>
                  <a:avLst/>
                  <a:gdLst/>
                  <a:ahLst/>
                  <a:cxnLst/>
                  <a:rect l="l" t="t" r="r" b="b"/>
                  <a:pathLst>
                    <a:path w="3907" h="11152" extrusionOk="0">
                      <a:moveTo>
                        <a:pt x="977" y="1"/>
                      </a:moveTo>
                      <a:cubicBezTo>
                        <a:pt x="797" y="1"/>
                        <a:pt x="615" y="34"/>
                        <a:pt x="448" y="99"/>
                      </a:cubicBezTo>
                      <a:cubicBezTo>
                        <a:pt x="336" y="162"/>
                        <a:pt x="371" y="421"/>
                        <a:pt x="308" y="1037"/>
                      </a:cubicBezTo>
                      <a:cubicBezTo>
                        <a:pt x="266" y="1387"/>
                        <a:pt x="0" y="9431"/>
                        <a:pt x="21" y="10180"/>
                      </a:cubicBezTo>
                      <a:cubicBezTo>
                        <a:pt x="315" y="10425"/>
                        <a:pt x="630" y="10656"/>
                        <a:pt x="966" y="10852"/>
                      </a:cubicBezTo>
                      <a:cubicBezTo>
                        <a:pt x="967" y="10852"/>
                        <a:pt x="967" y="10852"/>
                        <a:pt x="967" y="10852"/>
                      </a:cubicBezTo>
                      <a:cubicBezTo>
                        <a:pt x="988" y="10852"/>
                        <a:pt x="1218" y="6442"/>
                        <a:pt x="1239" y="6442"/>
                      </a:cubicBezTo>
                      <a:cubicBezTo>
                        <a:pt x="1239" y="6442"/>
                        <a:pt x="1239" y="6442"/>
                        <a:pt x="1239" y="6442"/>
                      </a:cubicBezTo>
                      <a:cubicBezTo>
                        <a:pt x="1260" y="6456"/>
                        <a:pt x="1590" y="10964"/>
                        <a:pt x="1618" y="10978"/>
                      </a:cubicBezTo>
                      <a:cubicBezTo>
                        <a:pt x="1835" y="11097"/>
                        <a:pt x="1828" y="11062"/>
                        <a:pt x="2122" y="11104"/>
                      </a:cubicBezTo>
                      <a:cubicBezTo>
                        <a:pt x="2349" y="11137"/>
                        <a:pt x="2549" y="11151"/>
                        <a:pt x="2724" y="11151"/>
                      </a:cubicBezTo>
                      <a:cubicBezTo>
                        <a:pt x="3696" y="11151"/>
                        <a:pt x="3907" y="10719"/>
                        <a:pt x="3907" y="10719"/>
                      </a:cubicBezTo>
                      <a:cubicBezTo>
                        <a:pt x="3907" y="10719"/>
                        <a:pt x="3536" y="4544"/>
                        <a:pt x="3529" y="3214"/>
                      </a:cubicBezTo>
                      <a:cubicBezTo>
                        <a:pt x="3529" y="3032"/>
                        <a:pt x="3711" y="1135"/>
                        <a:pt x="3669" y="1072"/>
                      </a:cubicBezTo>
                      <a:cubicBezTo>
                        <a:pt x="3487" y="785"/>
                        <a:pt x="2675" y="414"/>
                        <a:pt x="2486" y="337"/>
                      </a:cubicBezTo>
                      <a:lnTo>
                        <a:pt x="1317" y="4362"/>
                      </a:lnTo>
                      <a:lnTo>
                        <a:pt x="1183" y="15"/>
                      </a:lnTo>
                      <a:cubicBezTo>
                        <a:pt x="1115" y="6"/>
                        <a:pt x="1046" y="1"/>
                        <a:pt x="9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rot="-255496" flipH="1">
                  <a:off x="1147324" y="1407199"/>
                  <a:ext cx="325775" cy="914393"/>
                </a:xfrm>
                <a:custGeom>
                  <a:avLst/>
                  <a:gdLst/>
                  <a:ahLst/>
                  <a:cxnLst/>
                  <a:rect l="l" t="t" r="r" b="b"/>
                  <a:pathLst>
                    <a:path w="1450" h="4300" extrusionOk="0">
                      <a:moveTo>
                        <a:pt x="565" y="0"/>
                      </a:moveTo>
                      <a:cubicBezTo>
                        <a:pt x="308" y="0"/>
                        <a:pt x="1" y="285"/>
                        <a:pt x="29" y="644"/>
                      </a:cubicBezTo>
                      <a:cubicBezTo>
                        <a:pt x="29" y="644"/>
                        <a:pt x="1" y="3150"/>
                        <a:pt x="253" y="3795"/>
                      </a:cubicBezTo>
                      <a:cubicBezTo>
                        <a:pt x="302" y="3921"/>
                        <a:pt x="358" y="4292"/>
                        <a:pt x="603" y="4292"/>
                      </a:cubicBezTo>
                      <a:cubicBezTo>
                        <a:pt x="603" y="4292"/>
                        <a:pt x="628" y="4299"/>
                        <a:pt x="670" y="4299"/>
                      </a:cubicBezTo>
                      <a:cubicBezTo>
                        <a:pt x="764" y="4299"/>
                        <a:pt x="944" y="4259"/>
                        <a:pt x="1114" y="3998"/>
                      </a:cubicBezTo>
                      <a:cubicBezTo>
                        <a:pt x="1450" y="3465"/>
                        <a:pt x="1156" y="532"/>
                        <a:pt x="1156" y="525"/>
                      </a:cubicBezTo>
                      <a:cubicBezTo>
                        <a:pt x="1149" y="252"/>
                        <a:pt x="890" y="0"/>
                        <a:pt x="575" y="0"/>
                      </a:cubicBezTo>
                      <a:cubicBezTo>
                        <a:pt x="572" y="0"/>
                        <a:pt x="568" y="0"/>
                        <a:pt x="565"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flipH="1">
                  <a:off x="1546804" y="1086579"/>
                  <a:ext cx="232985" cy="181983"/>
                </a:xfrm>
                <a:custGeom>
                  <a:avLst/>
                  <a:gdLst/>
                  <a:ahLst/>
                  <a:cxnLst/>
                  <a:rect l="l" t="t" r="r" b="b"/>
                  <a:pathLst>
                    <a:path w="1037" h="810" extrusionOk="0">
                      <a:moveTo>
                        <a:pt x="1" y="0"/>
                      </a:moveTo>
                      <a:lnTo>
                        <a:pt x="64" y="574"/>
                      </a:lnTo>
                      <a:cubicBezTo>
                        <a:pt x="162" y="686"/>
                        <a:pt x="197" y="770"/>
                        <a:pt x="309" y="798"/>
                      </a:cubicBezTo>
                      <a:cubicBezTo>
                        <a:pt x="351" y="806"/>
                        <a:pt x="394" y="810"/>
                        <a:pt x="436" y="810"/>
                      </a:cubicBezTo>
                      <a:cubicBezTo>
                        <a:pt x="512" y="810"/>
                        <a:pt x="587" y="797"/>
                        <a:pt x="659" y="770"/>
                      </a:cubicBezTo>
                      <a:cubicBezTo>
                        <a:pt x="792" y="735"/>
                        <a:pt x="918" y="679"/>
                        <a:pt x="1037" y="623"/>
                      </a:cubicBezTo>
                      <a:lnTo>
                        <a:pt x="1037" y="21"/>
                      </a:lnTo>
                      <a:lnTo>
                        <a:pt x="1" y="0"/>
                      </a:ln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flipH="1">
                  <a:off x="1700929" y="1147914"/>
                  <a:ext cx="126041" cy="192093"/>
                </a:xfrm>
                <a:custGeom>
                  <a:avLst/>
                  <a:gdLst/>
                  <a:ahLst/>
                  <a:cxnLst/>
                  <a:rect l="l" t="t" r="r" b="b"/>
                  <a:pathLst>
                    <a:path w="561" h="855" extrusionOk="0">
                      <a:moveTo>
                        <a:pt x="106" y="0"/>
                      </a:moveTo>
                      <a:lnTo>
                        <a:pt x="0" y="497"/>
                      </a:lnTo>
                      <a:lnTo>
                        <a:pt x="106" y="854"/>
                      </a:lnTo>
                      <a:lnTo>
                        <a:pt x="561" y="539"/>
                      </a:lnTo>
                      <a:lnTo>
                        <a:pt x="260" y="56"/>
                      </a:lnTo>
                      <a:lnTo>
                        <a:pt x="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8"/>
                <p:cNvSpPr/>
                <p:nvPr/>
              </p:nvSpPr>
              <p:spPr>
                <a:xfrm flipH="1">
                  <a:off x="1532650" y="1204531"/>
                  <a:ext cx="168504" cy="198384"/>
                </a:xfrm>
                <a:custGeom>
                  <a:avLst/>
                  <a:gdLst/>
                  <a:ahLst/>
                  <a:cxnLst/>
                  <a:rect l="l" t="t" r="r" b="b"/>
                  <a:pathLst>
                    <a:path w="750" h="883" extrusionOk="0">
                      <a:moveTo>
                        <a:pt x="687" y="0"/>
                      </a:moveTo>
                      <a:lnTo>
                        <a:pt x="1" y="287"/>
                      </a:lnTo>
                      <a:lnTo>
                        <a:pt x="225" y="882"/>
                      </a:lnTo>
                      <a:lnTo>
                        <a:pt x="568" y="504"/>
                      </a:lnTo>
                      <a:lnTo>
                        <a:pt x="750" y="28"/>
                      </a:lnTo>
                      <a:lnTo>
                        <a:pt x="6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8"/>
                <p:cNvSpPr/>
                <p:nvPr/>
              </p:nvSpPr>
              <p:spPr>
                <a:xfrm flipH="1">
                  <a:off x="1386388" y="1210822"/>
                  <a:ext cx="409129" cy="904521"/>
                </a:xfrm>
                <a:custGeom>
                  <a:avLst/>
                  <a:gdLst/>
                  <a:ahLst/>
                  <a:cxnLst/>
                  <a:rect l="l" t="t" r="r" b="b"/>
                  <a:pathLst>
                    <a:path w="1821" h="4026" extrusionOk="0">
                      <a:moveTo>
                        <a:pt x="1170" y="0"/>
                      </a:moveTo>
                      <a:lnTo>
                        <a:pt x="1" y="4025"/>
                      </a:lnTo>
                      <a:lnTo>
                        <a:pt x="1191" y="2093"/>
                      </a:lnTo>
                      <a:lnTo>
                        <a:pt x="897" y="1246"/>
                      </a:lnTo>
                      <a:cubicBezTo>
                        <a:pt x="897" y="1246"/>
                        <a:pt x="1443" y="1099"/>
                        <a:pt x="1520" y="931"/>
                      </a:cubicBezTo>
                      <a:cubicBezTo>
                        <a:pt x="1821" y="273"/>
                        <a:pt x="1170" y="0"/>
                        <a:pt x="1170"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8"/>
                <p:cNvSpPr/>
                <p:nvPr/>
              </p:nvSpPr>
              <p:spPr>
                <a:xfrm flipH="1">
                  <a:off x="1795292" y="1138478"/>
                  <a:ext cx="115032" cy="976865"/>
                </a:xfrm>
                <a:custGeom>
                  <a:avLst/>
                  <a:gdLst/>
                  <a:ahLst/>
                  <a:cxnLst/>
                  <a:rect l="l" t="t" r="r" b="b"/>
                  <a:pathLst>
                    <a:path w="512" h="4348" extrusionOk="0">
                      <a:moveTo>
                        <a:pt x="385" y="0"/>
                      </a:moveTo>
                      <a:cubicBezTo>
                        <a:pt x="385" y="0"/>
                        <a:pt x="56" y="98"/>
                        <a:pt x="14" y="532"/>
                      </a:cubicBezTo>
                      <a:cubicBezTo>
                        <a:pt x="0" y="721"/>
                        <a:pt x="245" y="1414"/>
                        <a:pt x="245" y="1414"/>
                      </a:cubicBezTo>
                      <a:lnTo>
                        <a:pt x="14" y="1904"/>
                      </a:lnTo>
                      <a:lnTo>
                        <a:pt x="512" y="4347"/>
                      </a:lnTo>
                      <a:lnTo>
                        <a:pt x="385"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flipH="1">
                  <a:off x="1115882" y="1355509"/>
                  <a:ext cx="325775" cy="966081"/>
                </a:xfrm>
                <a:custGeom>
                  <a:avLst/>
                  <a:gdLst/>
                  <a:ahLst/>
                  <a:cxnLst/>
                  <a:rect l="l" t="t" r="r" b="b"/>
                  <a:pathLst>
                    <a:path w="1450" h="4300" extrusionOk="0">
                      <a:moveTo>
                        <a:pt x="565" y="0"/>
                      </a:moveTo>
                      <a:cubicBezTo>
                        <a:pt x="308" y="0"/>
                        <a:pt x="1" y="285"/>
                        <a:pt x="29" y="644"/>
                      </a:cubicBezTo>
                      <a:cubicBezTo>
                        <a:pt x="29" y="644"/>
                        <a:pt x="1" y="3150"/>
                        <a:pt x="253" y="3795"/>
                      </a:cubicBezTo>
                      <a:cubicBezTo>
                        <a:pt x="302" y="3921"/>
                        <a:pt x="358" y="4292"/>
                        <a:pt x="603" y="4292"/>
                      </a:cubicBezTo>
                      <a:cubicBezTo>
                        <a:pt x="603" y="4292"/>
                        <a:pt x="628" y="4299"/>
                        <a:pt x="670" y="4299"/>
                      </a:cubicBezTo>
                      <a:cubicBezTo>
                        <a:pt x="764" y="4299"/>
                        <a:pt x="944" y="4259"/>
                        <a:pt x="1114" y="3998"/>
                      </a:cubicBezTo>
                      <a:cubicBezTo>
                        <a:pt x="1450" y="3465"/>
                        <a:pt x="1156" y="532"/>
                        <a:pt x="1156" y="525"/>
                      </a:cubicBezTo>
                      <a:cubicBezTo>
                        <a:pt x="1149" y="252"/>
                        <a:pt x="890" y="0"/>
                        <a:pt x="575" y="0"/>
                      </a:cubicBezTo>
                      <a:cubicBezTo>
                        <a:pt x="572" y="0"/>
                        <a:pt x="568" y="0"/>
                        <a:pt x="5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flipH="1">
                  <a:off x="1808997" y="688240"/>
                  <a:ext cx="139072" cy="197710"/>
                </a:xfrm>
                <a:custGeom>
                  <a:avLst/>
                  <a:gdLst/>
                  <a:ahLst/>
                  <a:cxnLst/>
                  <a:rect l="l" t="t" r="r" b="b"/>
                  <a:pathLst>
                    <a:path w="619" h="880" extrusionOk="0">
                      <a:moveTo>
                        <a:pt x="445" y="1"/>
                      </a:moveTo>
                      <a:cubicBezTo>
                        <a:pt x="278" y="1"/>
                        <a:pt x="117" y="197"/>
                        <a:pt x="70" y="310"/>
                      </a:cubicBezTo>
                      <a:cubicBezTo>
                        <a:pt x="0" y="464"/>
                        <a:pt x="56" y="639"/>
                        <a:pt x="126" y="779"/>
                      </a:cubicBezTo>
                      <a:cubicBezTo>
                        <a:pt x="165" y="849"/>
                        <a:pt x="243" y="880"/>
                        <a:pt x="325" y="880"/>
                      </a:cubicBezTo>
                      <a:cubicBezTo>
                        <a:pt x="466" y="880"/>
                        <a:pt x="618" y="790"/>
                        <a:pt x="609" y="653"/>
                      </a:cubicBezTo>
                      <a:cubicBezTo>
                        <a:pt x="595" y="541"/>
                        <a:pt x="511" y="450"/>
                        <a:pt x="483" y="345"/>
                      </a:cubicBezTo>
                      <a:cubicBezTo>
                        <a:pt x="455" y="275"/>
                        <a:pt x="511" y="170"/>
                        <a:pt x="546" y="93"/>
                      </a:cubicBezTo>
                      <a:cubicBezTo>
                        <a:pt x="567" y="44"/>
                        <a:pt x="518" y="9"/>
                        <a:pt x="469" y="2"/>
                      </a:cubicBezTo>
                      <a:cubicBezTo>
                        <a:pt x="461" y="1"/>
                        <a:pt x="453"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flipH="1">
                  <a:off x="1213386" y="2138308"/>
                  <a:ext cx="761415" cy="331164"/>
                </a:xfrm>
                <a:custGeom>
                  <a:avLst/>
                  <a:gdLst/>
                  <a:ahLst/>
                  <a:cxnLst/>
                  <a:rect l="l" t="t" r="r" b="b"/>
                  <a:pathLst>
                    <a:path w="3389" h="1474" extrusionOk="0">
                      <a:moveTo>
                        <a:pt x="2851" y="0"/>
                      </a:moveTo>
                      <a:cubicBezTo>
                        <a:pt x="2819" y="0"/>
                        <a:pt x="2785" y="3"/>
                        <a:pt x="2752" y="10"/>
                      </a:cubicBezTo>
                      <a:cubicBezTo>
                        <a:pt x="1856" y="129"/>
                        <a:pt x="28" y="613"/>
                        <a:pt x="28" y="613"/>
                      </a:cubicBezTo>
                      <a:cubicBezTo>
                        <a:pt x="1" y="619"/>
                        <a:pt x="166" y="1474"/>
                        <a:pt x="216" y="1474"/>
                      </a:cubicBezTo>
                      <a:cubicBezTo>
                        <a:pt x="217" y="1474"/>
                        <a:pt x="217" y="1474"/>
                        <a:pt x="217" y="1474"/>
                      </a:cubicBezTo>
                      <a:lnTo>
                        <a:pt x="2948" y="984"/>
                      </a:lnTo>
                      <a:cubicBezTo>
                        <a:pt x="2976" y="977"/>
                        <a:pt x="3004" y="970"/>
                        <a:pt x="3032" y="956"/>
                      </a:cubicBezTo>
                      <a:cubicBezTo>
                        <a:pt x="3256" y="872"/>
                        <a:pt x="3389" y="634"/>
                        <a:pt x="3340" y="396"/>
                      </a:cubicBezTo>
                      <a:cubicBezTo>
                        <a:pt x="3285" y="163"/>
                        <a:pt x="3080" y="0"/>
                        <a:pt x="2851"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flipH="1">
                  <a:off x="1439860" y="657909"/>
                  <a:ext cx="465746" cy="549992"/>
                </a:xfrm>
                <a:custGeom>
                  <a:avLst/>
                  <a:gdLst/>
                  <a:ahLst/>
                  <a:cxnLst/>
                  <a:rect l="l" t="t" r="r" b="b"/>
                  <a:pathLst>
                    <a:path w="2073" h="2448" extrusionOk="0">
                      <a:moveTo>
                        <a:pt x="585" y="0"/>
                      </a:moveTo>
                      <a:cubicBezTo>
                        <a:pt x="301" y="0"/>
                        <a:pt x="65" y="207"/>
                        <a:pt x="42" y="662"/>
                      </a:cubicBezTo>
                      <a:cubicBezTo>
                        <a:pt x="7" y="1362"/>
                        <a:pt x="0" y="2055"/>
                        <a:pt x="385" y="2335"/>
                      </a:cubicBezTo>
                      <a:cubicBezTo>
                        <a:pt x="489" y="2413"/>
                        <a:pt x="625" y="2447"/>
                        <a:pt x="769" y="2447"/>
                      </a:cubicBezTo>
                      <a:cubicBezTo>
                        <a:pt x="1025" y="2447"/>
                        <a:pt x="1307" y="2341"/>
                        <a:pt x="1478" y="2188"/>
                      </a:cubicBezTo>
                      <a:cubicBezTo>
                        <a:pt x="1632" y="2055"/>
                        <a:pt x="1891" y="1523"/>
                        <a:pt x="1933" y="1306"/>
                      </a:cubicBezTo>
                      <a:cubicBezTo>
                        <a:pt x="2073" y="613"/>
                        <a:pt x="1499" y="494"/>
                        <a:pt x="1058" y="172"/>
                      </a:cubicBezTo>
                      <a:cubicBezTo>
                        <a:pt x="903" y="60"/>
                        <a:pt x="737" y="0"/>
                        <a:pt x="585"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flipH="1">
                  <a:off x="1392679" y="539508"/>
                  <a:ext cx="552245" cy="706138"/>
                </a:xfrm>
                <a:custGeom>
                  <a:avLst/>
                  <a:gdLst/>
                  <a:ahLst/>
                  <a:cxnLst/>
                  <a:rect l="l" t="t" r="r" b="b"/>
                  <a:pathLst>
                    <a:path w="2458" h="3143" extrusionOk="0">
                      <a:moveTo>
                        <a:pt x="539" y="2414"/>
                      </a:moveTo>
                      <a:cubicBezTo>
                        <a:pt x="574" y="2463"/>
                        <a:pt x="616" y="2512"/>
                        <a:pt x="666" y="2554"/>
                      </a:cubicBezTo>
                      <a:cubicBezTo>
                        <a:pt x="694" y="2582"/>
                        <a:pt x="729" y="2624"/>
                        <a:pt x="750" y="2659"/>
                      </a:cubicBezTo>
                      <a:cubicBezTo>
                        <a:pt x="764" y="2673"/>
                        <a:pt x="771" y="2680"/>
                        <a:pt x="771" y="2694"/>
                      </a:cubicBezTo>
                      <a:lnTo>
                        <a:pt x="778" y="2708"/>
                      </a:lnTo>
                      <a:cubicBezTo>
                        <a:pt x="715" y="2708"/>
                        <a:pt x="652" y="2708"/>
                        <a:pt x="595" y="2694"/>
                      </a:cubicBezTo>
                      <a:cubicBezTo>
                        <a:pt x="525" y="2680"/>
                        <a:pt x="434" y="2589"/>
                        <a:pt x="364" y="2491"/>
                      </a:cubicBezTo>
                      <a:cubicBezTo>
                        <a:pt x="427" y="2470"/>
                        <a:pt x="483" y="2449"/>
                        <a:pt x="539" y="2414"/>
                      </a:cubicBezTo>
                      <a:close/>
                      <a:moveTo>
                        <a:pt x="1162" y="1"/>
                      </a:moveTo>
                      <a:cubicBezTo>
                        <a:pt x="979" y="1"/>
                        <a:pt x="796" y="36"/>
                        <a:pt x="624" y="104"/>
                      </a:cubicBezTo>
                      <a:cubicBezTo>
                        <a:pt x="280" y="223"/>
                        <a:pt x="0" y="552"/>
                        <a:pt x="49" y="937"/>
                      </a:cubicBezTo>
                      <a:cubicBezTo>
                        <a:pt x="69" y="1121"/>
                        <a:pt x="230" y="1178"/>
                        <a:pt x="390" y="1178"/>
                      </a:cubicBezTo>
                      <a:cubicBezTo>
                        <a:pt x="455" y="1178"/>
                        <a:pt x="520" y="1168"/>
                        <a:pt x="574" y="1154"/>
                      </a:cubicBezTo>
                      <a:cubicBezTo>
                        <a:pt x="701" y="1112"/>
                        <a:pt x="827" y="1077"/>
                        <a:pt x="960" y="1063"/>
                      </a:cubicBezTo>
                      <a:cubicBezTo>
                        <a:pt x="1058" y="1077"/>
                        <a:pt x="1149" y="1126"/>
                        <a:pt x="1212" y="1196"/>
                      </a:cubicBezTo>
                      <a:cubicBezTo>
                        <a:pt x="1455" y="1413"/>
                        <a:pt x="1300" y="1968"/>
                        <a:pt x="1428" y="1968"/>
                      </a:cubicBezTo>
                      <a:cubicBezTo>
                        <a:pt x="1432" y="1968"/>
                        <a:pt x="1437" y="1968"/>
                        <a:pt x="1443" y="1966"/>
                      </a:cubicBezTo>
                      <a:cubicBezTo>
                        <a:pt x="1558" y="1928"/>
                        <a:pt x="1686" y="1648"/>
                        <a:pt x="1811" y="1648"/>
                      </a:cubicBezTo>
                      <a:cubicBezTo>
                        <a:pt x="1845" y="1648"/>
                        <a:pt x="1878" y="1669"/>
                        <a:pt x="1912" y="1721"/>
                      </a:cubicBezTo>
                      <a:cubicBezTo>
                        <a:pt x="1975" y="1826"/>
                        <a:pt x="2003" y="2141"/>
                        <a:pt x="1625" y="2344"/>
                      </a:cubicBezTo>
                      <a:cubicBezTo>
                        <a:pt x="1555" y="2386"/>
                        <a:pt x="1492" y="2435"/>
                        <a:pt x="1436" y="2498"/>
                      </a:cubicBezTo>
                      <a:cubicBezTo>
                        <a:pt x="1296" y="2589"/>
                        <a:pt x="1135" y="2645"/>
                        <a:pt x="974" y="2680"/>
                      </a:cubicBezTo>
                      <a:cubicBezTo>
                        <a:pt x="974" y="2596"/>
                        <a:pt x="897" y="2505"/>
                        <a:pt x="834" y="2442"/>
                      </a:cubicBezTo>
                      <a:cubicBezTo>
                        <a:pt x="785" y="2394"/>
                        <a:pt x="690" y="2294"/>
                        <a:pt x="602" y="2294"/>
                      </a:cubicBezTo>
                      <a:cubicBezTo>
                        <a:pt x="588" y="2294"/>
                        <a:pt x="574" y="2296"/>
                        <a:pt x="560" y="2302"/>
                      </a:cubicBezTo>
                      <a:cubicBezTo>
                        <a:pt x="546" y="2288"/>
                        <a:pt x="532" y="2281"/>
                        <a:pt x="511" y="2281"/>
                      </a:cubicBezTo>
                      <a:cubicBezTo>
                        <a:pt x="503" y="2280"/>
                        <a:pt x="494" y="2280"/>
                        <a:pt x="485" y="2280"/>
                      </a:cubicBezTo>
                      <a:cubicBezTo>
                        <a:pt x="422" y="2280"/>
                        <a:pt x="357" y="2301"/>
                        <a:pt x="308" y="2337"/>
                      </a:cubicBezTo>
                      <a:cubicBezTo>
                        <a:pt x="301" y="2344"/>
                        <a:pt x="291" y="2348"/>
                        <a:pt x="281" y="2348"/>
                      </a:cubicBezTo>
                      <a:cubicBezTo>
                        <a:pt x="272" y="2348"/>
                        <a:pt x="263" y="2344"/>
                        <a:pt x="259" y="2337"/>
                      </a:cubicBezTo>
                      <a:lnTo>
                        <a:pt x="259" y="2337"/>
                      </a:lnTo>
                      <a:cubicBezTo>
                        <a:pt x="273" y="2470"/>
                        <a:pt x="294" y="2603"/>
                        <a:pt x="322" y="2729"/>
                      </a:cubicBezTo>
                      <a:cubicBezTo>
                        <a:pt x="302" y="2976"/>
                        <a:pt x="490" y="3142"/>
                        <a:pt x="774" y="3142"/>
                      </a:cubicBezTo>
                      <a:cubicBezTo>
                        <a:pt x="780" y="3142"/>
                        <a:pt x="786" y="3142"/>
                        <a:pt x="792" y="3142"/>
                      </a:cubicBezTo>
                      <a:cubicBezTo>
                        <a:pt x="1191" y="3135"/>
                        <a:pt x="1583" y="2771"/>
                        <a:pt x="1639" y="2729"/>
                      </a:cubicBezTo>
                      <a:cubicBezTo>
                        <a:pt x="1793" y="2624"/>
                        <a:pt x="1926" y="2484"/>
                        <a:pt x="2017" y="2316"/>
                      </a:cubicBezTo>
                      <a:cubicBezTo>
                        <a:pt x="2031" y="2295"/>
                        <a:pt x="2045" y="2274"/>
                        <a:pt x="2059" y="2253"/>
                      </a:cubicBezTo>
                      <a:cubicBezTo>
                        <a:pt x="2122" y="2190"/>
                        <a:pt x="2171" y="2120"/>
                        <a:pt x="2213" y="2036"/>
                      </a:cubicBezTo>
                      <a:cubicBezTo>
                        <a:pt x="2381" y="1728"/>
                        <a:pt x="2458" y="1378"/>
                        <a:pt x="2416" y="1028"/>
                      </a:cubicBezTo>
                      <a:cubicBezTo>
                        <a:pt x="2374" y="713"/>
                        <a:pt x="2199" y="426"/>
                        <a:pt x="1940" y="237"/>
                      </a:cubicBezTo>
                      <a:cubicBezTo>
                        <a:pt x="1856" y="181"/>
                        <a:pt x="1765" y="132"/>
                        <a:pt x="1667" y="97"/>
                      </a:cubicBezTo>
                      <a:cubicBezTo>
                        <a:pt x="1506" y="32"/>
                        <a:pt x="1335" y="1"/>
                        <a:pt x="1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flipH="1">
                  <a:off x="1615554" y="1637246"/>
                  <a:ext cx="1237945" cy="1111892"/>
                </a:xfrm>
                <a:custGeom>
                  <a:avLst/>
                  <a:gdLst/>
                  <a:ahLst/>
                  <a:cxnLst/>
                  <a:rect l="l" t="t" r="r" b="b"/>
                  <a:pathLst>
                    <a:path w="5510" h="4949" extrusionOk="0">
                      <a:moveTo>
                        <a:pt x="2006" y="0"/>
                      </a:moveTo>
                      <a:cubicBezTo>
                        <a:pt x="1186" y="0"/>
                        <a:pt x="1" y="324"/>
                        <a:pt x="5" y="2197"/>
                      </a:cubicBezTo>
                      <a:cubicBezTo>
                        <a:pt x="5" y="3451"/>
                        <a:pt x="1181" y="4942"/>
                        <a:pt x="2539" y="4949"/>
                      </a:cubicBezTo>
                      <a:cubicBezTo>
                        <a:pt x="2544" y="4949"/>
                        <a:pt x="2549" y="4949"/>
                        <a:pt x="2553" y="4949"/>
                      </a:cubicBezTo>
                      <a:cubicBezTo>
                        <a:pt x="4266" y="4949"/>
                        <a:pt x="5081" y="3671"/>
                        <a:pt x="5235" y="2436"/>
                      </a:cubicBezTo>
                      <a:cubicBezTo>
                        <a:pt x="5509" y="330"/>
                        <a:pt x="4024" y="57"/>
                        <a:pt x="3236" y="57"/>
                      </a:cubicBezTo>
                      <a:cubicBezTo>
                        <a:pt x="2961" y="57"/>
                        <a:pt x="2770" y="90"/>
                        <a:pt x="2770" y="90"/>
                      </a:cubicBezTo>
                      <a:cubicBezTo>
                        <a:pt x="2770" y="90"/>
                        <a:pt x="2439" y="0"/>
                        <a:pt x="2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flipH="1">
                  <a:off x="1743392" y="1662633"/>
                  <a:ext cx="778715" cy="653790"/>
                </a:xfrm>
                <a:custGeom>
                  <a:avLst/>
                  <a:gdLst/>
                  <a:ahLst/>
                  <a:cxnLst/>
                  <a:rect l="l" t="t" r="r" b="b"/>
                  <a:pathLst>
                    <a:path w="3466" h="2910" extrusionOk="0">
                      <a:moveTo>
                        <a:pt x="876" y="1"/>
                      </a:moveTo>
                      <a:cubicBezTo>
                        <a:pt x="489" y="1"/>
                        <a:pt x="117" y="81"/>
                        <a:pt x="42" y="411"/>
                      </a:cubicBezTo>
                      <a:cubicBezTo>
                        <a:pt x="0" y="600"/>
                        <a:pt x="161" y="782"/>
                        <a:pt x="301" y="908"/>
                      </a:cubicBezTo>
                      <a:cubicBezTo>
                        <a:pt x="469" y="1069"/>
                        <a:pt x="679" y="1181"/>
                        <a:pt x="910" y="1230"/>
                      </a:cubicBezTo>
                      <a:cubicBezTo>
                        <a:pt x="1169" y="1279"/>
                        <a:pt x="1491" y="1293"/>
                        <a:pt x="1659" y="1538"/>
                      </a:cubicBezTo>
                      <a:cubicBezTo>
                        <a:pt x="1911" y="1888"/>
                        <a:pt x="1806" y="2407"/>
                        <a:pt x="2100" y="2729"/>
                      </a:cubicBezTo>
                      <a:cubicBezTo>
                        <a:pt x="2217" y="2856"/>
                        <a:pt x="2362" y="2909"/>
                        <a:pt x="2513" y="2909"/>
                      </a:cubicBezTo>
                      <a:cubicBezTo>
                        <a:pt x="2833" y="2909"/>
                        <a:pt x="3178" y="2671"/>
                        <a:pt x="3326" y="2400"/>
                      </a:cubicBezTo>
                      <a:cubicBezTo>
                        <a:pt x="3466" y="2133"/>
                        <a:pt x="3459" y="1874"/>
                        <a:pt x="3389" y="1587"/>
                      </a:cubicBezTo>
                      <a:cubicBezTo>
                        <a:pt x="3312" y="1272"/>
                        <a:pt x="3193" y="978"/>
                        <a:pt x="3031" y="705"/>
                      </a:cubicBezTo>
                      <a:cubicBezTo>
                        <a:pt x="2898" y="467"/>
                        <a:pt x="2695" y="278"/>
                        <a:pt x="2443" y="180"/>
                      </a:cubicBezTo>
                      <a:cubicBezTo>
                        <a:pt x="2270" y="116"/>
                        <a:pt x="2085" y="82"/>
                        <a:pt x="1900" y="82"/>
                      </a:cubicBezTo>
                      <a:cubicBezTo>
                        <a:pt x="1882" y="82"/>
                        <a:pt x="1865" y="82"/>
                        <a:pt x="1848" y="82"/>
                      </a:cubicBezTo>
                      <a:lnTo>
                        <a:pt x="1673" y="68"/>
                      </a:lnTo>
                      <a:cubicBezTo>
                        <a:pt x="1489" y="50"/>
                        <a:pt x="1178" y="1"/>
                        <a:pt x="87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8"/>
                <p:cNvSpPr/>
                <p:nvPr/>
              </p:nvSpPr>
              <p:spPr>
                <a:xfrm flipH="1">
                  <a:off x="1638021" y="1646457"/>
                  <a:ext cx="1215928" cy="1102680"/>
                </a:xfrm>
                <a:custGeom>
                  <a:avLst/>
                  <a:gdLst/>
                  <a:ahLst/>
                  <a:cxnLst/>
                  <a:rect l="l" t="t" r="r" b="b"/>
                  <a:pathLst>
                    <a:path w="5412" h="4908" extrusionOk="0">
                      <a:moveTo>
                        <a:pt x="1540" y="0"/>
                      </a:moveTo>
                      <a:lnTo>
                        <a:pt x="1540" y="0"/>
                      </a:lnTo>
                      <a:cubicBezTo>
                        <a:pt x="805" y="126"/>
                        <a:pt x="0" y="616"/>
                        <a:pt x="7" y="2156"/>
                      </a:cubicBezTo>
                      <a:cubicBezTo>
                        <a:pt x="7" y="3410"/>
                        <a:pt x="1190" y="4901"/>
                        <a:pt x="2548" y="4908"/>
                      </a:cubicBezTo>
                      <a:cubicBezTo>
                        <a:pt x="2553" y="4908"/>
                        <a:pt x="2558" y="4908"/>
                        <a:pt x="2562" y="4908"/>
                      </a:cubicBezTo>
                      <a:cubicBezTo>
                        <a:pt x="4275" y="4908"/>
                        <a:pt x="5083" y="3630"/>
                        <a:pt x="5244" y="2388"/>
                      </a:cubicBezTo>
                      <a:cubicBezTo>
                        <a:pt x="5412" y="1064"/>
                        <a:pt x="4894" y="469"/>
                        <a:pt x="4284" y="210"/>
                      </a:cubicBezTo>
                      <a:lnTo>
                        <a:pt x="4284" y="210"/>
                      </a:lnTo>
                      <a:cubicBezTo>
                        <a:pt x="4634" y="560"/>
                        <a:pt x="4943" y="903"/>
                        <a:pt x="5020" y="1386"/>
                      </a:cubicBezTo>
                      <a:cubicBezTo>
                        <a:pt x="5188" y="2395"/>
                        <a:pt x="4803" y="3522"/>
                        <a:pt x="3759" y="3823"/>
                      </a:cubicBezTo>
                      <a:cubicBezTo>
                        <a:pt x="3598" y="3869"/>
                        <a:pt x="3433" y="3891"/>
                        <a:pt x="3270" y="3891"/>
                      </a:cubicBezTo>
                      <a:cubicBezTo>
                        <a:pt x="2763" y="3891"/>
                        <a:pt x="2270" y="3674"/>
                        <a:pt x="1925" y="3277"/>
                      </a:cubicBezTo>
                      <a:cubicBezTo>
                        <a:pt x="1295" y="2563"/>
                        <a:pt x="1099" y="1631"/>
                        <a:pt x="1239" y="700"/>
                      </a:cubicBezTo>
                      <a:cubicBezTo>
                        <a:pt x="1274" y="441"/>
                        <a:pt x="1379" y="203"/>
                        <a:pt x="154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8"/>
                <p:cNvSpPr/>
                <p:nvPr/>
              </p:nvSpPr>
              <p:spPr>
                <a:xfrm flipH="1">
                  <a:off x="2160160" y="1679484"/>
                  <a:ext cx="229840" cy="100877"/>
                </a:xfrm>
                <a:custGeom>
                  <a:avLst/>
                  <a:gdLst/>
                  <a:ahLst/>
                  <a:cxnLst/>
                  <a:rect l="l" t="t" r="r" b="b"/>
                  <a:pathLst>
                    <a:path w="1023" h="449" extrusionOk="0">
                      <a:moveTo>
                        <a:pt x="539" y="0"/>
                      </a:moveTo>
                      <a:cubicBezTo>
                        <a:pt x="441" y="0"/>
                        <a:pt x="343" y="14"/>
                        <a:pt x="252" y="42"/>
                      </a:cubicBezTo>
                      <a:cubicBezTo>
                        <a:pt x="0" y="140"/>
                        <a:pt x="385" y="392"/>
                        <a:pt x="490" y="420"/>
                      </a:cubicBezTo>
                      <a:cubicBezTo>
                        <a:pt x="518" y="434"/>
                        <a:pt x="546" y="441"/>
                        <a:pt x="581" y="441"/>
                      </a:cubicBezTo>
                      <a:cubicBezTo>
                        <a:pt x="623" y="448"/>
                        <a:pt x="665" y="448"/>
                        <a:pt x="707" y="448"/>
                      </a:cubicBezTo>
                      <a:cubicBezTo>
                        <a:pt x="861" y="448"/>
                        <a:pt x="1022" y="399"/>
                        <a:pt x="994" y="259"/>
                      </a:cubicBezTo>
                      <a:cubicBezTo>
                        <a:pt x="959" y="161"/>
                        <a:pt x="882" y="84"/>
                        <a:pt x="784" y="49"/>
                      </a:cubicBezTo>
                      <a:lnTo>
                        <a:pt x="770" y="49"/>
                      </a:lnTo>
                      <a:lnTo>
                        <a:pt x="756" y="42"/>
                      </a:lnTo>
                      <a:cubicBezTo>
                        <a:pt x="735" y="28"/>
                        <a:pt x="714" y="21"/>
                        <a:pt x="693" y="21"/>
                      </a:cubicBezTo>
                      <a:lnTo>
                        <a:pt x="637" y="7"/>
                      </a:lnTo>
                      <a:cubicBezTo>
                        <a:pt x="609" y="0"/>
                        <a:pt x="581" y="0"/>
                        <a:pt x="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8"/>
                <p:cNvSpPr/>
                <p:nvPr/>
              </p:nvSpPr>
              <p:spPr>
                <a:xfrm flipH="1">
                  <a:off x="2216553" y="1304285"/>
                  <a:ext cx="635823" cy="361719"/>
                </a:xfrm>
                <a:custGeom>
                  <a:avLst/>
                  <a:gdLst/>
                  <a:ahLst/>
                  <a:cxnLst/>
                  <a:rect l="l" t="t" r="r" b="b"/>
                  <a:pathLst>
                    <a:path w="2830" h="1610" extrusionOk="0">
                      <a:moveTo>
                        <a:pt x="345" y="1"/>
                      </a:moveTo>
                      <a:cubicBezTo>
                        <a:pt x="138" y="1"/>
                        <a:pt x="0" y="11"/>
                        <a:pt x="0" y="11"/>
                      </a:cubicBezTo>
                      <a:cubicBezTo>
                        <a:pt x="280" y="1099"/>
                        <a:pt x="1199" y="1609"/>
                        <a:pt x="1689" y="1609"/>
                      </a:cubicBezTo>
                      <a:cubicBezTo>
                        <a:pt x="1824" y="1609"/>
                        <a:pt x="1926" y="1571"/>
                        <a:pt x="1974" y="1495"/>
                      </a:cubicBezTo>
                      <a:cubicBezTo>
                        <a:pt x="2829" y="144"/>
                        <a:pt x="1112"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8"/>
                <p:cNvSpPr/>
                <p:nvPr/>
              </p:nvSpPr>
              <p:spPr>
                <a:xfrm flipH="1">
                  <a:off x="1847191" y="2292833"/>
                  <a:ext cx="335211" cy="181983"/>
                </a:xfrm>
                <a:custGeom>
                  <a:avLst/>
                  <a:gdLst/>
                  <a:ahLst/>
                  <a:cxnLst/>
                  <a:rect l="l" t="t" r="r" b="b"/>
                  <a:pathLst>
                    <a:path w="1492" h="810" extrusionOk="0">
                      <a:moveTo>
                        <a:pt x="1246" y="1"/>
                      </a:moveTo>
                      <a:cubicBezTo>
                        <a:pt x="1106" y="8"/>
                        <a:pt x="973" y="22"/>
                        <a:pt x="840" y="50"/>
                      </a:cubicBezTo>
                      <a:cubicBezTo>
                        <a:pt x="623" y="106"/>
                        <a:pt x="413" y="204"/>
                        <a:pt x="231" y="344"/>
                      </a:cubicBezTo>
                      <a:cubicBezTo>
                        <a:pt x="0" y="498"/>
                        <a:pt x="84" y="715"/>
                        <a:pt x="238" y="785"/>
                      </a:cubicBezTo>
                      <a:cubicBezTo>
                        <a:pt x="276" y="802"/>
                        <a:pt x="324" y="809"/>
                        <a:pt x="379" y="809"/>
                      </a:cubicBezTo>
                      <a:cubicBezTo>
                        <a:pt x="568" y="809"/>
                        <a:pt x="840" y="722"/>
                        <a:pt x="1078" y="652"/>
                      </a:cubicBezTo>
                      <a:cubicBezTo>
                        <a:pt x="1190" y="617"/>
                        <a:pt x="1358" y="456"/>
                        <a:pt x="1428" y="449"/>
                      </a:cubicBezTo>
                      <a:cubicBezTo>
                        <a:pt x="1491" y="253"/>
                        <a:pt x="1323" y="78"/>
                        <a:pt x="1246" y="1"/>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flipH="1">
                  <a:off x="1181936" y="2103436"/>
                  <a:ext cx="761415" cy="331164"/>
                </a:xfrm>
                <a:custGeom>
                  <a:avLst/>
                  <a:gdLst/>
                  <a:ahLst/>
                  <a:cxnLst/>
                  <a:rect l="l" t="t" r="r" b="b"/>
                  <a:pathLst>
                    <a:path w="3389" h="1474" extrusionOk="0">
                      <a:moveTo>
                        <a:pt x="2851" y="0"/>
                      </a:moveTo>
                      <a:cubicBezTo>
                        <a:pt x="2819" y="0"/>
                        <a:pt x="2785" y="3"/>
                        <a:pt x="2752" y="10"/>
                      </a:cubicBezTo>
                      <a:cubicBezTo>
                        <a:pt x="1856" y="129"/>
                        <a:pt x="28" y="613"/>
                        <a:pt x="28" y="613"/>
                      </a:cubicBezTo>
                      <a:cubicBezTo>
                        <a:pt x="1" y="619"/>
                        <a:pt x="166" y="1474"/>
                        <a:pt x="216" y="1474"/>
                      </a:cubicBezTo>
                      <a:cubicBezTo>
                        <a:pt x="217" y="1474"/>
                        <a:pt x="217" y="1474"/>
                        <a:pt x="217" y="1474"/>
                      </a:cubicBezTo>
                      <a:lnTo>
                        <a:pt x="2948" y="984"/>
                      </a:lnTo>
                      <a:cubicBezTo>
                        <a:pt x="2976" y="977"/>
                        <a:pt x="3004" y="970"/>
                        <a:pt x="3032" y="956"/>
                      </a:cubicBezTo>
                      <a:cubicBezTo>
                        <a:pt x="3256" y="872"/>
                        <a:pt x="3389" y="634"/>
                        <a:pt x="3340" y="396"/>
                      </a:cubicBezTo>
                      <a:cubicBezTo>
                        <a:pt x="3285" y="163"/>
                        <a:pt x="3080" y="0"/>
                        <a:pt x="2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flipH="1">
                  <a:off x="2262386" y="1445377"/>
                  <a:ext cx="306903" cy="157494"/>
                </a:xfrm>
                <a:custGeom>
                  <a:avLst/>
                  <a:gdLst/>
                  <a:ahLst/>
                  <a:cxnLst/>
                  <a:rect l="l" t="t" r="r" b="b"/>
                  <a:pathLst>
                    <a:path w="1366" h="701" extrusionOk="0">
                      <a:moveTo>
                        <a:pt x="65" y="0"/>
                      </a:moveTo>
                      <a:cubicBezTo>
                        <a:pt x="59" y="0"/>
                        <a:pt x="54" y="2"/>
                        <a:pt x="49" y="6"/>
                      </a:cubicBezTo>
                      <a:cubicBezTo>
                        <a:pt x="0" y="97"/>
                        <a:pt x="133" y="195"/>
                        <a:pt x="189" y="251"/>
                      </a:cubicBezTo>
                      <a:cubicBezTo>
                        <a:pt x="294" y="342"/>
                        <a:pt x="406" y="419"/>
                        <a:pt x="532" y="482"/>
                      </a:cubicBezTo>
                      <a:cubicBezTo>
                        <a:pt x="727" y="586"/>
                        <a:pt x="997" y="700"/>
                        <a:pt x="1239" y="700"/>
                      </a:cubicBezTo>
                      <a:cubicBezTo>
                        <a:pt x="1275" y="700"/>
                        <a:pt x="1310" y="698"/>
                        <a:pt x="1344" y="692"/>
                      </a:cubicBezTo>
                      <a:cubicBezTo>
                        <a:pt x="1351" y="692"/>
                        <a:pt x="1351" y="685"/>
                        <a:pt x="1344" y="685"/>
                      </a:cubicBezTo>
                      <a:cubicBezTo>
                        <a:pt x="1365" y="671"/>
                        <a:pt x="1330" y="657"/>
                        <a:pt x="1316" y="650"/>
                      </a:cubicBezTo>
                      <a:cubicBezTo>
                        <a:pt x="1092" y="601"/>
                        <a:pt x="875" y="531"/>
                        <a:pt x="672" y="433"/>
                      </a:cubicBezTo>
                      <a:cubicBezTo>
                        <a:pt x="560" y="370"/>
                        <a:pt x="455" y="300"/>
                        <a:pt x="357" y="230"/>
                      </a:cubicBezTo>
                      <a:cubicBezTo>
                        <a:pt x="259" y="167"/>
                        <a:pt x="175" y="97"/>
                        <a:pt x="91" y="13"/>
                      </a:cubicBezTo>
                      <a:cubicBezTo>
                        <a:pt x="91" y="9"/>
                        <a:pt x="78" y="0"/>
                        <a:pt x="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flipH="1">
                  <a:off x="2219923" y="1426505"/>
                  <a:ext cx="160641" cy="353855"/>
                </a:xfrm>
                <a:custGeom>
                  <a:avLst/>
                  <a:gdLst/>
                  <a:ahLst/>
                  <a:cxnLst/>
                  <a:rect l="l" t="t" r="r" b="b"/>
                  <a:pathLst>
                    <a:path w="715" h="1575" extrusionOk="0">
                      <a:moveTo>
                        <a:pt x="185" y="1"/>
                      </a:moveTo>
                      <a:cubicBezTo>
                        <a:pt x="139" y="1"/>
                        <a:pt x="93" y="10"/>
                        <a:pt x="49" y="27"/>
                      </a:cubicBezTo>
                      <a:cubicBezTo>
                        <a:pt x="0" y="48"/>
                        <a:pt x="98" y="195"/>
                        <a:pt x="105" y="202"/>
                      </a:cubicBezTo>
                      <a:cubicBezTo>
                        <a:pt x="315" y="447"/>
                        <a:pt x="441" y="818"/>
                        <a:pt x="497" y="1126"/>
                      </a:cubicBezTo>
                      <a:cubicBezTo>
                        <a:pt x="525" y="1273"/>
                        <a:pt x="539" y="1420"/>
                        <a:pt x="539" y="1567"/>
                      </a:cubicBezTo>
                      <a:cubicBezTo>
                        <a:pt x="581" y="1574"/>
                        <a:pt x="623" y="1574"/>
                        <a:pt x="665" y="1574"/>
                      </a:cubicBezTo>
                      <a:cubicBezTo>
                        <a:pt x="700" y="1441"/>
                        <a:pt x="714" y="1301"/>
                        <a:pt x="714" y="1161"/>
                      </a:cubicBezTo>
                      <a:cubicBezTo>
                        <a:pt x="707" y="895"/>
                        <a:pt x="651" y="636"/>
                        <a:pt x="560" y="384"/>
                      </a:cubicBezTo>
                      <a:cubicBezTo>
                        <a:pt x="518" y="272"/>
                        <a:pt x="476" y="118"/>
                        <a:pt x="371" y="55"/>
                      </a:cubicBezTo>
                      <a:cubicBezTo>
                        <a:pt x="314" y="19"/>
                        <a:pt x="25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8"/>
                <p:cNvSpPr/>
                <p:nvPr/>
              </p:nvSpPr>
              <p:spPr>
                <a:xfrm flipH="1">
                  <a:off x="1939981" y="2275533"/>
                  <a:ext cx="192095" cy="58864"/>
                </a:xfrm>
                <a:custGeom>
                  <a:avLst/>
                  <a:gdLst/>
                  <a:ahLst/>
                  <a:cxnLst/>
                  <a:rect l="l" t="t" r="r" b="b"/>
                  <a:pathLst>
                    <a:path w="855" h="262" extrusionOk="0">
                      <a:moveTo>
                        <a:pt x="326" y="0"/>
                      </a:moveTo>
                      <a:cubicBezTo>
                        <a:pt x="173" y="0"/>
                        <a:pt x="61" y="39"/>
                        <a:pt x="35" y="78"/>
                      </a:cubicBezTo>
                      <a:cubicBezTo>
                        <a:pt x="0" y="148"/>
                        <a:pt x="112" y="183"/>
                        <a:pt x="154" y="197"/>
                      </a:cubicBezTo>
                      <a:cubicBezTo>
                        <a:pt x="285" y="242"/>
                        <a:pt x="415" y="262"/>
                        <a:pt x="548" y="262"/>
                      </a:cubicBezTo>
                      <a:cubicBezTo>
                        <a:pt x="601" y="262"/>
                        <a:pt x="654" y="258"/>
                        <a:pt x="707" y="253"/>
                      </a:cubicBezTo>
                      <a:cubicBezTo>
                        <a:pt x="714" y="246"/>
                        <a:pt x="707" y="246"/>
                        <a:pt x="707" y="246"/>
                      </a:cubicBezTo>
                      <a:lnTo>
                        <a:pt x="805" y="176"/>
                      </a:lnTo>
                      <a:cubicBezTo>
                        <a:pt x="854" y="141"/>
                        <a:pt x="679" y="71"/>
                        <a:pt x="651" y="57"/>
                      </a:cubicBezTo>
                      <a:cubicBezTo>
                        <a:pt x="535" y="16"/>
                        <a:pt x="422" y="0"/>
                        <a:pt x="326"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2" name="Google Shape;932;p38"/>
            <p:cNvGrpSpPr/>
            <p:nvPr/>
          </p:nvGrpSpPr>
          <p:grpSpPr>
            <a:xfrm>
              <a:off x="2402575" y="2869107"/>
              <a:ext cx="640083" cy="405384"/>
              <a:chOff x="4747600" y="388750"/>
              <a:chExt cx="129375" cy="84725"/>
            </a:xfrm>
          </p:grpSpPr>
          <p:sp>
            <p:nvSpPr>
              <p:cNvPr id="933" name="Google Shape;933;p3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8"/>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38"/>
            <p:cNvGrpSpPr/>
            <p:nvPr/>
          </p:nvGrpSpPr>
          <p:grpSpPr>
            <a:xfrm flipH="1">
              <a:off x="713215" y="2246197"/>
              <a:ext cx="291903" cy="325838"/>
              <a:chOff x="4798525" y="405375"/>
              <a:chExt cx="59000" cy="68100"/>
            </a:xfrm>
          </p:grpSpPr>
          <p:sp>
            <p:nvSpPr>
              <p:cNvPr id="942" name="Google Shape;942;p3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38"/>
            <p:cNvGrpSpPr/>
            <p:nvPr/>
          </p:nvGrpSpPr>
          <p:grpSpPr>
            <a:xfrm flipH="1">
              <a:off x="2247438" y="775209"/>
              <a:ext cx="263331" cy="267225"/>
              <a:chOff x="4747600" y="411500"/>
              <a:chExt cx="53225" cy="55850"/>
            </a:xfrm>
          </p:grpSpPr>
          <p:sp>
            <p:nvSpPr>
              <p:cNvPr id="946" name="Google Shape;946;p3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9" name="Oval Callout 8"/>
          <p:cNvSpPr/>
          <p:nvPr/>
        </p:nvSpPr>
        <p:spPr>
          <a:xfrm>
            <a:off x="605404" y="223867"/>
            <a:ext cx="1685641" cy="731173"/>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00"/>
                </a:solidFill>
                <a:latin typeface="Arial" panose="020B0604020202020204" pitchFamily="34" charset="0"/>
                <a:cs typeface="Arial" panose="020B0604020202020204" pitchFamily="34" charset="0"/>
              </a:rPr>
              <a:t>Lời giải</a:t>
            </a:r>
            <a:endParaRPr lang="en-US" sz="2000" b="1">
              <a:solidFill>
                <a:srgbClr val="0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flipH="1">
            <a:off x="7893933" y="4102476"/>
            <a:ext cx="1017889" cy="1041024"/>
          </a:xfrm>
          <a:prstGeom prst="rect">
            <a:avLst/>
          </a:prstGeom>
        </p:spPr>
      </p:pic>
      <p:sp>
        <p:nvSpPr>
          <p:cNvPr id="3" name="Rectangle 2"/>
          <p:cNvSpPr/>
          <p:nvPr/>
        </p:nvSpPr>
        <p:spPr>
          <a:xfrm>
            <a:off x="605404" y="1210787"/>
            <a:ext cx="7918836" cy="3190040"/>
          </a:xfrm>
          <a:prstGeom prst="rect">
            <a:avLst/>
          </a:prstGeom>
        </p:spPr>
        <p:txBody>
          <a:bodyPr wrap="square">
            <a:spAutoFit/>
          </a:bodyPr>
          <a:lstStyle/>
          <a:p>
            <a:pPr algn="just">
              <a:lnSpc>
                <a:spcPct val="150000"/>
              </a:lnSpc>
              <a:spcAft>
                <a:spcPts val="600"/>
              </a:spcAft>
            </a:pPr>
            <a:r>
              <a:rPr lang="vi-VN" sz="2000">
                <a:latin typeface="+mn-lt"/>
                <a:ea typeface="Times New Roman" panose="02020603050405020304" pitchFamily="18" charset="0"/>
              </a:rPr>
              <a:t>P: 			Aabb	</a:t>
            </a:r>
            <a:r>
              <a:rPr lang="vi-VN" sz="2000">
                <a:latin typeface="+mn-lt"/>
                <a:ea typeface="Times New Roman" panose="02020603050405020304" pitchFamily="18" charset="0"/>
              </a:rPr>
              <a:t>	</a:t>
            </a:r>
            <a:r>
              <a:rPr lang="vi-VN" sz="2000" smtClean="0">
                <a:latin typeface="+mn-lt"/>
                <a:ea typeface="Times New Roman" panose="02020603050405020304" pitchFamily="18" charset="0"/>
              </a:rPr>
              <a:t>×</a:t>
            </a:r>
            <a:r>
              <a:rPr lang="vi-VN" sz="2000">
                <a:latin typeface="+mn-lt"/>
                <a:ea typeface="Times New Roman" panose="02020603050405020304" pitchFamily="18" charset="0"/>
              </a:rPr>
              <a:t>	</a:t>
            </a:r>
            <a:r>
              <a:rPr lang="vi-VN" sz="2000" smtClean="0">
                <a:latin typeface="+mn-lt"/>
                <a:ea typeface="Times New Roman" panose="02020603050405020304" pitchFamily="18" charset="0"/>
              </a:rPr>
              <a:t>	aaBb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		(quả xanh, cây thấp)		(quả vàng, cây cao)</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G: 			Ab, ab			</a:t>
            </a:r>
            <a:r>
              <a:rPr lang="vi-VN" sz="2000">
                <a:latin typeface="+mn-lt"/>
                <a:ea typeface="Times New Roman" panose="02020603050405020304" pitchFamily="18" charset="0"/>
              </a:rPr>
              <a:t>	</a:t>
            </a:r>
            <a:r>
              <a:rPr lang="vi-VN" sz="2000" smtClean="0">
                <a:latin typeface="+mn-lt"/>
                <a:ea typeface="Times New Roman" panose="02020603050405020304" pitchFamily="18" charset="0"/>
              </a:rPr>
              <a:t>aB</a:t>
            </a:r>
            <a:r>
              <a:rPr lang="vi-VN" sz="2000">
                <a:latin typeface="+mn-lt"/>
                <a:ea typeface="Times New Roman" panose="02020603050405020304" pitchFamily="18" charset="0"/>
              </a:rPr>
              <a:t>, ab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 			1 AaBb  :  1 Aabb  :  1 aaBb  :  1aabb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Tỉ lệ kiểu hình</a:t>
            </a:r>
            <a:r>
              <a:rPr lang="vi-VN" sz="2000">
                <a:latin typeface="+mn-lt"/>
                <a:ea typeface="Times New Roman" panose="02020603050405020304" pitchFamily="18" charset="0"/>
              </a:rPr>
              <a:t>:       </a:t>
            </a:r>
            <a:r>
              <a:rPr lang="en-US" sz="2000">
                <a:latin typeface="+mn-lt"/>
                <a:ea typeface="Times New Roman" panose="02020603050405020304" pitchFamily="18" charset="0"/>
              </a:rPr>
              <a:t> </a:t>
            </a:r>
            <a:r>
              <a:rPr lang="en-US" sz="2000" smtClean="0">
                <a:latin typeface="+mn-lt"/>
                <a:ea typeface="Times New Roman" panose="02020603050405020304" pitchFamily="18" charset="0"/>
              </a:rPr>
              <a:t>      </a:t>
            </a:r>
            <a:r>
              <a:rPr lang="vi-VN" sz="2000" smtClean="0">
                <a:latin typeface="+mn-lt"/>
                <a:ea typeface="Times New Roman" panose="02020603050405020304" pitchFamily="18" charset="0"/>
              </a:rPr>
              <a:t>quả </a:t>
            </a:r>
            <a:r>
              <a:rPr lang="vi-VN" sz="2000">
                <a:latin typeface="+mn-lt"/>
                <a:ea typeface="Times New Roman" panose="02020603050405020304" pitchFamily="18" charset="0"/>
              </a:rPr>
              <a:t>xanh, quả xanh, quả vàng, </a:t>
            </a:r>
            <a:r>
              <a:rPr lang="vi-VN" sz="2000">
                <a:latin typeface="+mn-lt"/>
                <a:ea typeface="Times New Roman" panose="02020603050405020304" pitchFamily="18" charset="0"/>
              </a:rPr>
              <a:t>quả </a:t>
            </a:r>
            <a:r>
              <a:rPr lang="vi-VN" sz="2000" smtClean="0">
                <a:latin typeface="+mn-lt"/>
                <a:ea typeface="Times New Roman" panose="02020603050405020304" pitchFamily="18" charset="0"/>
              </a:rPr>
              <a:t>vàng</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			cây cao   cây thấp    cây cao    cây thấp</a:t>
            </a:r>
            <a:endParaRPr lang="en-US" sz="2000">
              <a:effectLst/>
              <a:latin typeface="+mn-lt"/>
              <a:ea typeface="Calibri" panose="020F0502020204030204" pitchFamily="34" charset="0"/>
            </a:endParaRPr>
          </a:p>
        </p:txBody>
      </p:sp>
      <p:pic>
        <p:nvPicPr>
          <p:cNvPr id="18" name="Google Shape;248;p4"/>
          <p:cNvPicPr preferRelativeResize="0"/>
          <p:nvPr/>
        </p:nvPicPr>
        <p:blipFill rotWithShape="1">
          <a:blip r:embed="rId4">
            <a:alphaModFix/>
          </a:blip>
          <a:srcRect/>
          <a:stretch/>
        </p:blipFill>
        <p:spPr>
          <a:xfrm>
            <a:off x="6192436" y="223867"/>
            <a:ext cx="2419128" cy="4777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latin typeface="Arial" panose="020B0604020202020204" pitchFamily="34" charset="0"/>
                  <a:cs typeface="Arial" panose="020B0604020202020204" pitchFamily="34" charset="0"/>
                </a:rPr>
                <a:t>kenhgiaovien</a:t>
              </a:r>
              <a:endParaRPr sz="1350">
                <a:latin typeface="Arial" panose="020B0604020202020204" pitchFamily="34" charset="0"/>
                <a:cs typeface="Arial" panose="020B0604020202020204" pitchFamily="34" charset="0"/>
              </a:endParaRPr>
            </a:p>
          </p:txBody>
        </p:sp>
      </p:grpSp>
      <p:grpSp>
        <p:nvGrpSpPr>
          <p:cNvPr id="164" name="Google Shape;164;p1"/>
          <p:cNvGrpSpPr/>
          <p:nvPr/>
        </p:nvGrpSpPr>
        <p:grpSpPr>
          <a:xfrm>
            <a:off x="586884" y="3617470"/>
            <a:ext cx="4786680"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2400"/>
              </a:pPr>
              <a:r>
                <a:rPr lang="en-US" sz="1800"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https://kenhgiaovien.com/</a:t>
              </a:r>
              <a:r>
                <a:rPr lang="en-US" sz="1800">
                  <a:latin typeface="Arial" panose="020B0604020202020204" pitchFamily="34" charset="0"/>
                  <a:cs typeface="Arial" panose="020B0604020202020204" pitchFamily="34" charset="0"/>
                </a:rPr>
                <a:t> </a:t>
              </a:r>
              <a:endParaRPr sz="1350">
                <a:latin typeface="Arial" panose="020B0604020202020204" pitchFamily="34" charset="0"/>
                <a:cs typeface="Arial" panose="020B0604020202020204" pitchFamily="34" charset="0"/>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Bài giảng và giáo án này chỉ có duy nhất trên </a:t>
            </a:r>
            <a:r>
              <a:rPr lang="en-US" sz="1800" b="1">
                <a:latin typeface="Arial" panose="020B0604020202020204" pitchFamily="34" charset="0"/>
                <a:cs typeface="Arial" panose="020B0604020202020204" pitchFamily="34" charset="0"/>
              </a:rPr>
              <a:t>kenhgiaovien.com </a:t>
            </a:r>
            <a:endParaRPr sz="1800" b="1">
              <a:latin typeface="Arial" panose="020B0604020202020204" pitchFamily="34" charset="0"/>
              <a:cs typeface="Arial" panose="020B0604020202020204" pitchFamily="34" charset="0"/>
            </a:endParaRPr>
          </a:p>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Bất cứ nơi nào đăng bán lại đều là đánh cắp bản quyền và hưởng lợi bất chính trên công sức của giáo viên. </a:t>
            </a:r>
            <a:endParaRPr sz="1350">
              <a:latin typeface="Arial" panose="020B0604020202020204" pitchFamily="34" charset="0"/>
              <a:cs typeface="Arial" panose="020B0604020202020204" pitchFamily="34" charset="0"/>
            </a:endParaRPr>
          </a:p>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Vui lòng không tiếp tay cho hành vi xấu.</a:t>
            </a:r>
            <a:endParaRPr sz="1350">
              <a:latin typeface="Arial" panose="020B0604020202020204" pitchFamily="34" charset="0"/>
              <a:cs typeface="Arial" panose="020B0604020202020204" pitchFamily="34" charset="0"/>
            </a:endParaRPr>
          </a:p>
        </p:txBody>
      </p:sp>
      <p:sp>
        <p:nvSpPr>
          <p:cNvPr id="169" name="Google Shape;169;p1"/>
          <p:cNvSpPr txBox="1"/>
          <p:nvPr/>
        </p:nvSpPr>
        <p:spPr>
          <a:xfrm>
            <a:off x="586884" y="4356899"/>
            <a:ext cx="4786680" cy="577051"/>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a:latin typeface="Arial" panose="020B0604020202020204" pitchFamily="34" charset="0"/>
                <a:ea typeface="Aharoni"/>
                <a:cs typeface="Arial" panose="020B0604020202020204" pitchFamily="34" charset="0"/>
                <a:sym typeface="Aharoni"/>
              </a:rPr>
              <a:t>Zalo: </a:t>
            </a:r>
            <a:r>
              <a:rPr lang="en-US" sz="3300" b="1">
                <a:solidFill>
                  <a:srgbClr val="4EA72E"/>
                </a:solidFill>
                <a:latin typeface="Arial" panose="020B0604020202020204" pitchFamily="34" charset="0"/>
                <a:ea typeface="Aharoni"/>
                <a:cs typeface="Arial" panose="020B0604020202020204" pitchFamily="34" charset="0"/>
                <a:sym typeface="Aharoni"/>
              </a:rPr>
              <a:t>0386 168 725</a:t>
            </a:r>
            <a:endParaRPr sz="3000" b="1">
              <a:solidFill>
                <a:srgbClr val="4EA72E"/>
              </a:solidFill>
              <a:latin typeface="Arial" panose="020B0604020202020204" pitchFamily="34" charset="0"/>
              <a:ea typeface="Aharoni"/>
              <a:cs typeface="Arial" panose="020B0604020202020204" pitchFamily="34" charset="0"/>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1" cy="3538809"/>
          </a:xfrm>
          <a:prstGeom prst="rect">
            <a:avLst/>
          </a:prstGeom>
          <a:noFill/>
          <a:ln>
            <a:noFill/>
          </a:ln>
        </p:spPr>
      </p:pic>
    </p:spTree>
    <p:extLst>
      <p:ext uri="{BB962C8B-B14F-4D97-AF65-F5344CB8AC3E}">
        <p14:creationId xmlns:p14="http://schemas.microsoft.com/office/powerpoint/2010/main" val="27756822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55381" y="1309370"/>
            <a:ext cx="6172200" cy="3303270"/>
          </a:xfrm>
          <a:prstGeom prst="roundRect">
            <a:avLst>
              <a:gd name="adj" fmla="val 5698"/>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 name="Rectangle 12"/>
          <p:cNvSpPr/>
          <p:nvPr/>
        </p:nvSpPr>
        <p:spPr>
          <a:xfrm>
            <a:off x="4219832" y="414568"/>
            <a:ext cx="2443298" cy="600164"/>
          </a:xfrm>
          <a:prstGeom prst="rect">
            <a:avLst/>
          </a:prstGeom>
        </p:spPr>
        <p:txBody>
          <a:bodyPr wrap="none">
            <a:spAutoFit/>
          </a:bodyPr>
          <a:lstStyle/>
          <a:p>
            <a:pPr algn="ctr"/>
            <a:r>
              <a:rPr lang="vi-VN" sz="3300" b="1">
                <a:solidFill>
                  <a:schemeClr val="bg2">
                    <a:lumMod val="50000"/>
                  </a:schemeClr>
                </a:solidFill>
                <a:latin typeface="Arial" panose="020B0604020202020204" pitchFamily="34" charset="0"/>
                <a:cs typeface="Arial" panose="020B0604020202020204" pitchFamily="34" charset="0"/>
              </a:rPr>
              <a:t>VẬN DỤNG</a:t>
            </a:r>
            <a:endParaRPr lang="en-US" sz="3300" b="1">
              <a:solidFill>
                <a:schemeClr val="bg2">
                  <a:lumMod val="50000"/>
                </a:schemeClr>
              </a:solidFill>
              <a:latin typeface="Arial" panose="020B0604020202020204" pitchFamily="34" charset="0"/>
              <a:cs typeface="Arial" panose="020B0604020202020204" pitchFamily="34" charset="0"/>
            </a:endParaRPr>
          </a:p>
        </p:txBody>
      </p:sp>
      <p:sp>
        <p:nvSpPr>
          <p:cNvPr id="17" name="Freeform 5"/>
          <p:cNvSpPr/>
          <p:nvPr/>
        </p:nvSpPr>
        <p:spPr>
          <a:xfrm>
            <a:off x="419100" y="-361950"/>
            <a:ext cx="1638300" cy="5702944"/>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2610416" y="1760676"/>
            <a:ext cx="5662129" cy="2400657"/>
          </a:xfrm>
          <a:prstGeom prst="rect">
            <a:avLst/>
          </a:prstGeom>
        </p:spPr>
        <p:txBody>
          <a:bodyPr wrap="square">
            <a:spAutoFit/>
          </a:bodyPr>
          <a:lstStyle/>
          <a:p>
            <a:pPr algn="just">
              <a:lnSpc>
                <a:spcPct val="150000"/>
              </a:lnSpc>
            </a:pPr>
            <a:r>
              <a:rPr lang="en-US" sz="2000" b="1" smtClean="0">
                <a:solidFill>
                  <a:srgbClr val="00B050"/>
                </a:solidFill>
              </a:rPr>
              <a:t>Nhiệm vụ 1.</a:t>
            </a:r>
          </a:p>
          <a:p>
            <a:pPr algn="just">
              <a:lnSpc>
                <a:spcPct val="150000"/>
              </a:lnSpc>
            </a:pPr>
            <a:r>
              <a:rPr lang="vi-VN" sz="2000" smtClean="0"/>
              <a:t>Trong </a:t>
            </a:r>
            <a:r>
              <a:rPr lang="vi-VN" sz="2000"/>
              <a:t>chăn nuôi, người ta thường tạo ra con lai bằng cách cho lai giữa giống địa phương với giống nhập ngoại</a:t>
            </a:r>
            <a:r>
              <a:rPr lang="vi-VN" sz="2000"/>
              <a:t>. </a:t>
            </a:r>
            <a:endParaRPr lang="en-US" sz="2000" smtClean="0"/>
          </a:p>
          <a:p>
            <a:pPr algn="just">
              <a:lnSpc>
                <a:spcPct val="150000"/>
              </a:lnSpc>
            </a:pPr>
            <a:r>
              <a:rPr lang="vi-VN" sz="2000" i="1" smtClean="0">
                <a:solidFill>
                  <a:srgbClr val="C00000"/>
                </a:solidFill>
              </a:rPr>
              <a:t>Em </a:t>
            </a:r>
            <a:r>
              <a:rPr lang="vi-VN" sz="2000" i="1">
                <a:solidFill>
                  <a:srgbClr val="C00000"/>
                </a:solidFill>
              </a:rPr>
              <a:t>hãy giải thích ý nghĩa của phương pháp này.</a:t>
            </a:r>
            <a:endParaRPr lang="en-US" sz="2000" i="1">
              <a:solidFill>
                <a:srgbClr val="C00000"/>
              </a:solidFill>
            </a:endParaRPr>
          </a:p>
        </p:txBody>
      </p:sp>
      <p:sp>
        <p:nvSpPr>
          <p:cNvPr id="9" name="Freeform 16"/>
          <p:cNvSpPr/>
          <p:nvPr/>
        </p:nvSpPr>
        <p:spPr>
          <a:xfrm>
            <a:off x="7187023" y="816374"/>
            <a:ext cx="1501959" cy="1006312"/>
          </a:xfrm>
          <a:custGeom>
            <a:avLst/>
            <a:gdLst/>
            <a:ahLst/>
            <a:cxnLst/>
            <a:rect l="l" t="t" r="r" b="b"/>
            <a:pathLst>
              <a:path w="2595936" h="1739277">
                <a:moveTo>
                  <a:pt x="0" y="0"/>
                </a:moveTo>
                <a:lnTo>
                  <a:pt x="2595936" y="0"/>
                </a:lnTo>
                <a:lnTo>
                  <a:pt x="2595936" y="1739277"/>
                </a:lnTo>
                <a:lnTo>
                  <a:pt x="0" y="173927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7673334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57877" y="2847104"/>
            <a:ext cx="8002468" cy="2095286"/>
          </a:xfrm>
          <a:prstGeom prst="roundRect">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Lai </a:t>
            </a:r>
            <a:r>
              <a:rPr lang="vi-VN" sz="2000" smtClean="0">
                <a:solidFill>
                  <a:srgbClr val="000000"/>
                </a:solidFill>
              </a:rPr>
              <a:t>giống </a:t>
            </a:r>
            <a:r>
              <a:rPr lang="vi-VN" sz="2000">
                <a:solidFill>
                  <a:srgbClr val="000000"/>
                </a:solidFill>
              </a:rPr>
              <a:t>địa phương và giống nhập ngoại nhằm mục đích tạo con lai (là các biến dị tổ hợp) có khả năng thích nghi với điều kiện sinh trưởng tại Việt Nam, khả năng chống chịu tốt, năng suất cao và phẩm chất tốt.</a:t>
            </a:r>
            <a:endParaRPr lang="en-US" sz="2000">
              <a:solidFill>
                <a:srgbClr val="000000"/>
              </a:solidFill>
            </a:endParaRPr>
          </a:p>
        </p:txBody>
      </p:sp>
      <p:sp>
        <p:nvSpPr>
          <p:cNvPr id="12" name="Rounded Rectangle 11"/>
          <p:cNvSpPr/>
          <p:nvPr/>
        </p:nvSpPr>
        <p:spPr>
          <a:xfrm>
            <a:off x="554546" y="175606"/>
            <a:ext cx="3843835" cy="2012007"/>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Giống địa phương thường mang các đặc điểm thích nghi với điều kiện sinh trưởng tại Việt Nam, khả năng chống chịu tốt. </a:t>
            </a:r>
            <a:endParaRPr lang="en-US" sz="1800">
              <a:solidFill>
                <a:srgbClr val="000000"/>
              </a:solidFill>
            </a:endParaRPr>
          </a:p>
        </p:txBody>
      </p:sp>
      <p:sp>
        <p:nvSpPr>
          <p:cNvPr id="13" name="Rounded Rectangle 12"/>
          <p:cNvSpPr/>
          <p:nvPr/>
        </p:nvSpPr>
        <p:spPr>
          <a:xfrm>
            <a:off x="4716510" y="175605"/>
            <a:ext cx="3843835" cy="2012007"/>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Giống nhập ngoại có năng suất sản lượng cao hơn, chất lượng sản phẩm tốt hơn.</a:t>
            </a:r>
            <a:endParaRPr lang="en-US" sz="1800">
              <a:solidFill>
                <a:srgbClr val="000000"/>
              </a:solidFill>
            </a:endParaRPr>
          </a:p>
        </p:txBody>
      </p:sp>
      <p:sp>
        <p:nvSpPr>
          <p:cNvPr id="2" name="Right Brace 1"/>
          <p:cNvSpPr/>
          <p:nvPr/>
        </p:nvSpPr>
        <p:spPr>
          <a:xfrm rot="5400000">
            <a:off x="4333970" y="202421"/>
            <a:ext cx="450281" cy="4629874"/>
          </a:xfrm>
          <a:prstGeom prst="rightBrace">
            <a:avLst>
              <a:gd name="adj1" fmla="val 3091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9570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78634" y="732554"/>
            <a:ext cx="7431987" cy="3912242"/>
          </a:xfrm>
          <a:prstGeom prst="roundRect">
            <a:avLst>
              <a:gd name="adj" fmla="val 1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flipH="1">
            <a:off x="7893933" y="4102476"/>
            <a:ext cx="1017889" cy="1041024"/>
          </a:xfrm>
          <a:prstGeom prst="rect">
            <a:avLst/>
          </a:prstGeom>
        </p:spPr>
      </p:pic>
      <p:pic>
        <p:nvPicPr>
          <p:cNvPr id="9" name="Picture 8"/>
          <p:cNvPicPr>
            <a:picLocks noChangeAspect="1"/>
          </p:cNvPicPr>
          <p:nvPr/>
        </p:nvPicPr>
        <p:blipFill>
          <a:blip r:embed="rId3"/>
          <a:stretch>
            <a:fillRect/>
          </a:stretch>
        </p:blipFill>
        <p:spPr>
          <a:xfrm rot="2881580">
            <a:off x="524281" y="82657"/>
            <a:ext cx="430918" cy="996130"/>
          </a:xfrm>
          <a:prstGeom prst="rect">
            <a:avLst/>
          </a:prstGeom>
        </p:spPr>
      </p:pic>
      <p:sp>
        <p:nvSpPr>
          <p:cNvPr id="11" name="Oval Callout 10"/>
          <p:cNvSpPr/>
          <p:nvPr/>
        </p:nvSpPr>
        <p:spPr>
          <a:xfrm>
            <a:off x="3751808" y="324094"/>
            <a:ext cx="1685641" cy="816920"/>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latin typeface="Arial" panose="020B0604020202020204" pitchFamily="34" charset="0"/>
                <a:cs typeface="Arial" panose="020B0604020202020204" pitchFamily="34" charset="0"/>
              </a:rPr>
              <a:t>Ví dụ</a:t>
            </a:r>
            <a:endParaRPr lang="en-US" sz="2200" b="1">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1501293" y="1669426"/>
            <a:ext cx="6186668" cy="2400657"/>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vi-VN" sz="2000">
                <a:latin typeface="+mn-lt"/>
                <a:ea typeface="Times New Roman" panose="02020603050405020304" pitchFamily="18" charset="0"/>
              </a:rPr>
              <a:t>♀ Lợn Móng Cái × ♂ Lợn đực Landrace/Yorkshire → Giống lợn lai 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a:t>
            </a:r>
            <a:endParaRPr lang="en-US" sz="2000">
              <a:latin typeface="+mn-lt"/>
              <a:ea typeface="Calibri" panose="020F0502020204030204" pitchFamily="34" charset="0"/>
            </a:endParaRPr>
          </a:p>
          <a:p>
            <a:pPr marL="342900" indent="-342900" algn="just">
              <a:lnSpc>
                <a:spcPct val="150000"/>
              </a:lnSpc>
              <a:spcAft>
                <a:spcPts val="600"/>
              </a:spcAft>
              <a:buFont typeface="Wingdings" panose="05000000000000000000" pitchFamily="2" charset="2"/>
              <a:buChar char="§"/>
            </a:pPr>
            <a:r>
              <a:rPr lang="vi-VN" sz="2000">
                <a:latin typeface="+mn-lt"/>
                <a:ea typeface="Times New Roman" panose="02020603050405020304" pitchFamily="18" charset="0"/>
              </a:rPr>
              <a:t>♀ Lợn 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 × ♂ Lợn đực Landrace/ Yorkshire /PiDu/ Duroc/ pietrain → Giống lợn lai F</a:t>
            </a:r>
            <a:r>
              <a:rPr lang="vi-VN" sz="2000" baseline="-25000">
                <a:latin typeface="+mn-lt"/>
                <a:ea typeface="Times New Roman" panose="02020603050405020304" pitchFamily="18" charset="0"/>
              </a:rPr>
              <a:t>2</a:t>
            </a:r>
            <a:r>
              <a:rPr lang="vi-VN" sz="2000">
                <a:latin typeface="+mn-lt"/>
                <a:ea typeface="Times New Roman" panose="02020603050405020304" pitchFamily="18" charset="0"/>
              </a:rPr>
              <a:t> ó chất lượng tốt, tỷ lệ nạc nhiều cung cấp cho thị trường.</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98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dissolve">
                                      <p:cBhvr>
                                        <p:cTn id="14" dur="500"/>
                                        <p:tgtEl>
                                          <p:spTgt spid="2">
                                            <p:txEl>
                                              <p:pRg st="0" end="0"/>
                                            </p:txEl>
                                          </p:spTgt>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dissolv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grpSp>
        <p:nvGrpSpPr>
          <p:cNvPr id="160" name="Google Shape;2358;p68"/>
          <p:cNvGrpSpPr/>
          <p:nvPr/>
        </p:nvGrpSpPr>
        <p:grpSpPr>
          <a:xfrm>
            <a:off x="5552592" y="968013"/>
            <a:ext cx="2998545" cy="3971020"/>
            <a:chOff x="5185810" y="727431"/>
            <a:chExt cx="2998545" cy="3971020"/>
          </a:xfrm>
        </p:grpSpPr>
        <p:grpSp>
          <p:nvGrpSpPr>
            <p:cNvPr id="161" name="Google Shape;2359;p68"/>
            <p:cNvGrpSpPr/>
            <p:nvPr/>
          </p:nvGrpSpPr>
          <p:grpSpPr>
            <a:xfrm>
              <a:off x="5185810" y="727431"/>
              <a:ext cx="2814000" cy="3971020"/>
              <a:chOff x="5185810" y="727431"/>
              <a:chExt cx="2814000" cy="3971020"/>
            </a:xfrm>
          </p:grpSpPr>
          <p:sp>
            <p:nvSpPr>
              <p:cNvPr id="179" name="Google Shape;2360;p68"/>
              <p:cNvSpPr/>
              <p:nvPr/>
            </p:nvSpPr>
            <p:spPr>
              <a:xfrm>
                <a:off x="5185810" y="3067967"/>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2361;p68"/>
              <p:cNvGrpSpPr/>
              <p:nvPr/>
            </p:nvGrpSpPr>
            <p:grpSpPr>
              <a:xfrm>
                <a:off x="5185810" y="727431"/>
                <a:ext cx="2814000" cy="3878112"/>
                <a:chOff x="5185810" y="727431"/>
                <a:chExt cx="2814000" cy="3878112"/>
              </a:xfrm>
            </p:grpSpPr>
            <p:sp>
              <p:nvSpPr>
                <p:cNvPr id="181" name="Google Shape;2362;p68"/>
                <p:cNvSpPr/>
                <p:nvPr/>
              </p:nvSpPr>
              <p:spPr>
                <a:xfrm>
                  <a:off x="6090648" y="2174646"/>
                  <a:ext cx="44314" cy="218696"/>
                </a:xfrm>
                <a:custGeom>
                  <a:avLst/>
                  <a:gdLst/>
                  <a:ahLst/>
                  <a:cxnLst/>
                  <a:rect l="l" t="t" r="r" b="b"/>
                  <a:pathLst>
                    <a:path w="253" h="1247" extrusionOk="0">
                      <a:moveTo>
                        <a:pt x="252" y="0"/>
                      </a:moveTo>
                      <a:lnTo>
                        <a:pt x="98" y="91"/>
                      </a:lnTo>
                      <a:cubicBezTo>
                        <a:pt x="42" y="126"/>
                        <a:pt x="7" y="182"/>
                        <a:pt x="0" y="245"/>
                      </a:cubicBezTo>
                      <a:cubicBezTo>
                        <a:pt x="0" y="252"/>
                        <a:pt x="0" y="252"/>
                        <a:pt x="0" y="252"/>
                      </a:cubicBezTo>
                      <a:lnTo>
                        <a:pt x="0" y="1246"/>
                      </a:lnTo>
                      <a:lnTo>
                        <a:pt x="154" y="1162"/>
                      </a:lnTo>
                      <a:lnTo>
                        <a:pt x="154" y="168"/>
                      </a:lnTo>
                      <a:lnTo>
                        <a:pt x="154" y="161"/>
                      </a:lnTo>
                      <a:cubicBezTo>
                        <a:pt x="161" y="98"/>
                        <a:pt x="196" y="42"/>
                        <a:pt x="252" y="0"/>
                      </a:cubicBez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363;p68"/>
                <p:cNvSpPr/>
                <p:nvPr/>
              </p:nvSpPr>
              <p:spPr>
                <a:xfrm>
                  <a:off x="6068579" y="2099936"/>
                  <a:ext cx="410908" cy="502106"/>
                </a:xfrm>
                <a:custGeom>
                  <a:avLst/>
                  <a:gdLst/>
                  <a:ahLst/>
                  <a:cxnLst/>
                  <a:rect l="l" t="t" r="r" b="b"/>
                  <a:pathLst>
                    <a:path w="2346" h="2863" extrusionOk="0">
                      <a:moveTo>
                        <a:pt x="4" y="130"/>
                      </a:moveTo>
                      <a:cubicBezTo>
                        <a:pt x="3" y="131"/>
                        <a:pt x="2" y="132"/>
                        <a:pt x="0" y="132"/>
                      </a:cubicBezTo>
                      <a:lnTo>
                        <a:pt x="4" y="130"/>
                      </a:lnTo>
                      <a:close/>
                      <a:moveTo>
                        <a:pt x="328" y="1"/>
                      </a:moveTo>
                      <a:cubicBezTo>
                        <a:pt x="266" y="1"/>
                        <a:pt x="206" y="15"/>
                        <a:pt x="154" y="41"/>
                      </a:cubicBezTo>
                      <a:lnTo>
                        <a:pt x="4" y="130"/>
                      </a:lnTo>
                      <a:lnTo>
                        <a:pt x="4" y="130"/>
                      </a:lnTo>
                      <a:cubicBezTo>
                        <a:pt x="56" y="100"/>
                        <a:pt x="115" y="85"/>
                        <a:pt x="176" y="85"/>
                      </a:cubicBezTo>
                      <a:cubicBezTo>
                        <a:pt x="196" y="85"/>
                        <a:pt x="217" y="87"/>
                        <a:pt x="238" y="90"/>
                      </a:cubicBezTo>
                      <a:cubicBezTo>
                        <a:pt x="294" y="104"/>
                        <a:pt x="350" y="118"/>
                        <a:pt x="406" y="146"/>
                      </a:cubicBezTo>
                      <a:cubicBezTo>
                        <a:pt x="427" y="153"/>
                        <a:pt x="441" y="167"/>
                        <a:pt x="462" y="174"/>
                      </a:cubicBezTo>
                      <a:lnTo>
                        <a:pt x="1533" y="797"/>
                      </a:lnTo>
                      <a:cubicBezTo>
                        <a:pt x="1575" y="818"/>
                        <a:pt x="1610" y="846"/>
                        <a:pt x="1645" y="874"/>
                      </a:cubicBezTo>
                      <a:cubicBezTo>
                        <a:pt x="1708" y="923"/>
                        <a:pt x="1771" y="979"/>
                        <a:pt x="1820" y="1035"/>
                      </a:cubicBezTo>
                      <a:cubicBezTo>
                        <a:pt x="1925" y="1154"/>
                        <a:pt x="2009" y="1287"/>
                        <a:pt x="2072" y="1434"/>
                      </a:cubicBezTo>
                      <a:cubicBezTo>
                        <a:pt x="2107" y="1497"/>
                        <a:pt x="2128" y="1567"/>
                        <a:pt x="2149" y="1637"/>
                      </a:cubicBezTo>
                      <a:cubicBezTo>
                        <a:pt x="2170" y="1707"/>
                        <a:pt x="2177" y="1777"/>
                        <a:pt x="2184" y="1847"/>
                      </a:cubicBezTo>
                      <a:cubicBezTo>
                        <a:pt x="2184" y="1854"/>
                        <a:pt x="2184" y="1861"/>
                        <a:pt x="2184" y="1868"/>
                      </a:cubicBezTo>
                      <a:lnTo>
                        <a:pt x="2184" y="2862"/>
                      </a:lnTo>
                      <a:lnTo>
                        <a:pt x="2338" y="2778"/>
                      </a:lnTo>
                      <a:lnTo>
                        <a:pt x="2338" y="1777"/>
                      </a:lnTo>
                      <a:cubicBezTo>
                        <a:pt x="2345" y="1770"/>
                        <a:pt x="2338" y="1770"/>
                        <a:pt x="2338" y="1763"/>
                      </a:cubicBezTo>
                      <a:cubicBezTo>
                        <a:pt x="2338" y="1693"/>
                        <a:pt x="2324" y="1623"/>
                        <a:pt x="2303" y="1553"/>
                      </a:cubicBezTo>
                      <a:cubicBezTo>
                        <a:pt x="2282" y="1483"/>
                        <a:pt x="2261" y="1413"/>
                        <a:pt x="2233" y="1350"/>
                      </a:cubicBezTo>
                      <a:cubicBezTo>
                        <a:pt x="2170" y="1203"/>
                        <a:pt x="2079" y="1070"/>
                        <a:pt x="1981" y="951"/>
                      </a:cubicBezTo>
                      <a:cubicBezTo>
                        <a:pt x="1925" y="888"/>
                        <a:pt x="1869" y="832"/>
                        <a:pt x="1806" y="783"/>
                      </a:cubicBezTo>
                      <a:cubicBezTo>
                        <a:pt x="1771" y="755"/>
                        <a:pt x="1729" y="734"/>
                        <a:pt x="1694" y="706"/>
                      </a:cubicBezTo>
                      <a:lnTo>
                        <a:pt x="623" y="90"/>
                      </a:lnTo>
                      <a:cubicBezTo>
                        <a:pt x="602" y="76"/>
                        <a:pt x="581" y="69"/>
                        <a:pt x="560" y="55"/>
                      </a:cubicBezTo>
                      <a:cubicBezTo>
                        <a:pt x="504" y="34"/>
                        <a:pt x="448" y="13"/>
                        <a:pt x="392" y="6"/>
                      </a:cubicBezTo>
                      <a:cubicBezTo>
                        <a:pt x="371" y="3"/>
                        <a:pt x="349"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364;p68"/>
                <p:cNvSpPr/>
                <p:nvPr/>
              </p:nvSpPr>
              <p:spPr>
                <a:xfrm>
                  <a:off x="6035475" y="2116070"/>
                  <a:ext cx="415812" cy="487199"/>
                </a:xfrm>
                <a:custGeom>
                  <a:avLst/>
                  <a:gdLst/>
                  <a:ahLst/>
                  <a:cxnLst/>
                  <a:rect l="l" t="t" r="r" b="b"/>
                  <a:pathLst>
                    <a:path w="2374" h="2778" extrusionOk="0">
                      <a:moveTo>
                        <a:pt x="359" y="1"/>
                      </a:moveTo>
                      <a:cubicBezTo>
                        <a:pt x="160" y="1"/>
                        <a:pt x="20" y="147"/>
                        <a:pt x="0" y="404"/>
                      </a:cubicBezTo>
                      <a:lnTo>
                        <a:pt x="0" y="1048"/>
                      </a:lnTo>
                      <a:lnTo>
                        <a:pt x="315" y="1587"/>
                      </a:lnTo>
                      <a:lnTo>
                        <a:pt x="315" y="586"/>
                      </a:lnTo>
                      <a:cubicBezTo>
                        <a:pt x="334" y="473"/>
                        <a:pt x="405" y="407"/>
                        <a:pt x="500" y="407"/>
                      </a:cubicBezTo>
                      <a:cubicBezTo>
                        <a:pt x="546" y="407"/>
                        <a:pt x="597" y="422"/>
                        <a:pt x="651" y="453"/>
                      </a:cubicBezTo>
                      <a:lnTo>
                        <a:pt x="1729" y="1069"/>
                      </a:lnTo>
                      <a:cubicBezTo>
                        <a:pt x="1904" y="1188"/>
                        <a:pt x="2030" y="1377"/>
                        <a:pt x="2058" y="1594"/>
                      </a:cubicBezTo>
                      <a:lnTo>
                        <a:pt x="2058" y="2595"/>
                      </a:lnTo>
                      <a:lnTo>
                        <a:pt x="2373" y="2777"/>
                      </a:lnTo>
                      <a:lnTo>
                        <a:pt x="2373" y="1776"/>
                      </a:lnTo>
                      <a:cubicBezTo>
                        <a:pt x="2331" y="1342"/>
                        <a:pt x="2093" y="950"/>
                        <a:pt x="1729" y="705"/>
                      </a:cubicBezTo>
                      <a:lnTo>
                        <a:pt x="651" y="89"/>
                      </a:lnTo>
                      <a:cubicBezTo>
                        <a:pt x="546" y="29"/>
                        <a:pt x="447"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365;p68"/>
                <p:cNvSpPr/>
                <p:nvPr/>
              </p:nvSpPr>
              <p:spPr>
                <a:xfrm>
                  <a:off x="5690950" y="3590995"/>
                  <a:ext cx="49218" cy="21396"/>
                </a:xfrm>
                <a:custGeom>
                  <a:avLst/>
                  <a:gdLst/>
                  <a:ahLst/>
                  <a:cxnLst/>
                  <a:rect l="l" t="t" r="r" b="b"/>
                  <a:pathLst>
                    <a:path w="281" h="122" extrusionOk="0">
                      <a:moveTo>
                        <a:pt x="222" y="0"/>
                      </a:moveTo>
                      <a:cubicBezTo>
                        <a:pt x="207" y="0"/>
                        <a:pt x="191" y="3"/>
                        <a:pt x="175" y="10"/>
                      </a:cubicBezTo>
                      <a:lnTo>
                        <a:pt x="0" y="115"/>
                      </a:lnTo>
                      <a:cubicBezTo>
                        <a:pt x="15" y="106"/>
                        <a:pt x="30" y="102"/>
                        <a:pt x="44" y="102"/>
                      </a:cubicBezTo>
                      <a:cubicBezTo>
                        <a:pt x="65" y="102"/>
                        <a:pt x="85" y="110"/>
                        <a:pt x="105" y="122"/>
                      </a:cubicBezTo>
                      <a:lnTo>
                        <a:pt x="280" y="17"/>
                      </a:lnTo>
                      <a:cubicBezTo>
                        <a:pt x="261" y="5"/>
                        <a:pt x="242"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366;p68"/>
                <p:cNvSpPr/>
                <p:nvPr/>
              </p:nvSpPr>
              <p:spPr>
                <a:xfrm>
                  <a:off x="5700758" y="3591346"/>
                  <a:ext cx="38183" cy="21045"/>
                </a:xfrm>
                <a:custGeom>
                  <a:avLst/>
                  <a:gdLst/>
                  <a:ahLst/>
                  <a:cxnLst/>
                  <a:rect l="l" t="t" r="r" b="b"/>
                  <a:pathLst>
                    <a:path w="218" h="120" extrusionOk="0">
                      <a:moveTo>
                        <a:pt x="175" y="1"/>
                      </a:moveTo>
                      <a:lnTo>
                        <a:pt x="0" y="106"/>
                      </a:lnTo>
                      <a:cubicBezTo>
                        <a:pt x="13" y="106"/>
                        <a:pt x="32" y="112"/>
                        <a:pt x="45" y="118"/>
                      </a:cubicBezTo>
                      <a:lnTo>
                        <a:pt x="45" y="118"/>
                      </a:lnTo>
                      <a:lnTo>
                        <a:pt x="217" y="22"/>
                      </a:lnTo>
                      <a:cubicBezTo>
                        <a:pt x="203" y="8"/>
                        <a:pt x="189" y="1"/>
                        <a:pt x="175" y="1"/>
                      </a:cubicBezTo>
                      <a:close/>
                      <a:moveTo>
                        <a:pt x="45" y="118"/>
                      </a:moveTo>
                      <a:lnTo>
                        <a:pt x="42" y="120"/>
                      </a:lnTo>
                      <a:lnTo>
                        <a:pt x="49" y="120"/>
                      </a:lnTo>
                      <a:cubicBezTo>
                        <a:pt x="48" y="119"/>
                        <a:pt x="47" y="119"/>
                        <a:pt x="45" y="1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367;p68"/>
                <p:cNvSpPr/>
                <p:nvPr/>
              </p:nvSpPr>
              <p:spPr>
                <a:xfrm>
                  <a:off x="5690950" y="3590644"/>
                  <a:ext cx="40635" cy="19292"/>
                </a:xfrm>
                <a:custGeom>
                  <a:avLst/>
                  <a:gdLst/>
                  <a:ahLst/>
                  <a:cxnLst/>
                  <a:rect l="l" t="t" r="r" b="b"/>
                  <a:pathLst>
                    <a:path w="232" h="110" extrusionOk="0">
                      <a:moveTo>
                        <a:pt x="206" y="0"/>
                      </a:moveTo>
                      <a:cubicBezTo>
                        <a:pt x="194" y="0"/>
                        <a:pt x="183" y="4"/>
                        <a:pt x="175" y="12"/>
                      </a:cubicBezTo>
                      <a:lnTo>
                        <a:pt x="0" y="110"/>
                      </a:lnTo>
                      <a:cubicBezTo>
                        <a:pt x="7" y="106"/>
                        <a:pt x="16" y="105"/>
                        <a:pt x="26" y="105"/>
                      </a:cubicBezTo>
                      <a:cubicBezTo>
                        <a:pt x="35" y="105"/>
                        <a:pt x="46" y="106"/>
                        <a:pt x="56" y="110"/>
                      </a:cubicBezTo>
                      <a:lnTo>
                        <a:pt x="231" y="5"/>
                      </a:lnTo>
                      <a:cubicBezTo>
                        <a:pt x="223" y="2"/>
                        <a:pt x="214" y="0"/>
                        <a:pt x="206"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368;p68"/>
                <p:cNvSpPr/>
                <p:nvPr/>
              </p:nvSpPr>
              <p:spPr>
                <a:xfrm>
                  <a:off x="5690950" y="3592574"/>
                  <a:ext cx="30827" cy="17362"/>
                </a:xfrm>
                <a:custGeom>
                  <a:avLst/>
                  <a:gdLst/>
                  <a:ahLst/>
                  <a:cxnLst/>
                  <a:rect l="l" t="t" r="r" b="b"/>
                  <a:pathLst>
                    <a:path w="176" h="99" extrusionOk="0">
                      <a:moveTo>
                        <a:pt x="0" y="99"/>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369;p68"/>
                <p:cNvSpPr/>
                <p:nvPr/>
              </p:nvSpPr>
              <p:spPr>
                <a:xfrm>
                  <a:off x="5708115" y="3593801"/>
                  <a:ext cx="57800" cy="78744"/>
                </a:xfrm>
                <a:custGeom>
                  <a:avLst/>
                  <a:gdLst/>
                  <a:ahLst/>
                  <a:cxnLst/>
                  <a:rect l="l" t="t" r="r" b="b"/>
                  <a:pathLst>
                    <a:path w="330" h="449" extrusionOk="0">
                      <a:moveTo>
                        <a:pt x="175" y="1"/>
                      </a:moveTo>
                      <a:lnTo>
                        <a:pt x="0" y="106"/>
                      </a:lnTo>
                      <a:cubicBezTo>
                        <a:pt x="91" y="162"/>
                        <a:pt x="140" y="253"/>
                        <a:pt x="147" y="358"/>
                      </a:cubicBezTo>
                      <a:cubicBezTo>
                        <a:pt x="147" y="393"/>
                        <a:pt x="133" y="428"/>
                        <a:pt x="105" y="449"/>
                      </a:cubicBezTo>
                      <a:lnTo>
                        <a:pt x="280" y="344"/>
                      </a:lnTo>
                      <a:cubicBezTo>
                        <a:pt x="308" y="323"/>
                        <a:pt x="329" y="288"/>
                        <a:pt x="322" y="253"/>
                      </a:cubicBezTo>
                      <a:cubicBezTo>
                        <a:pt x="315" y="155"/>
                        <a:pt x="266" y="57"/>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370;p68"/>
                <p:cNvSpPr/>
                <p:nvPr/>
              </p:nvSpPr>
              <p:spPr>
                <a:xfrm>
                  <a:off x="5726506" y="3618354"/>
                  <a:ext cx="39409" cy="54192"/>
                </a:xfrm>
                <a:custGeom>
                  <a:avLst/>
                  <a:gdLst/>
                  <a:ahLst/>
                  <a:cxnLst/>
                  <a:rect l="l" t="t" r="r" b="b"/>
                  <a:pathLst>
                    <a:path w="225" h="309" extrusionOk="0">
                      <a:moveTo>
                        <a:pt x="189" y="1"/>
                      </a:moveTo>
                      <a:lnTo>
                        <a:pt x="14" y="106"/>
                      </a:lnTo>
                      <a:cubicBezTo>
                        <a:pt x="35" y="141"/>
                        <a:pt x="42" y="176"/>
                        <a:pt x="42" y="218"/>
                      </a:cubicBezTo>
                      <a:cubicBezTo>
                        <a:pt x="42" y="253"/>
                        <a:pt x="28" y="288"/>
                        <a:pt x="0" y="309"/>
                      </a:cubicBezTo>
                      <a:lnTo>
                        <a:pt x="175" y="204"/>
                      </a:lnTo>
                      <a:cubicBezTo>
                        <a:pt x="203" y="183"/>
                        <a:pt x="224" y="148"/>
                        <a:pt x="217" y="113"/>
                      </a:cubicBezTo>
                      <a:cubicBezTo>
                        <a:pt x="217" y="78"/>
                        <a:pt x="210" y="36"/>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371;p68"/>
                <p:cNvSpPr/>
                <p:nvPr/>
              </p:nvSpPr>
              <p:spPr>
                <a:xfrm>
                  <a:off x="5720375" y="3604850"/>
                  <a:ext cx="39409" cy="32094"/>
                </a:xfrm>
                <a:custGeom>
                  <a:avLst/>
                  <a:gdLst/>
                  <a:ahLst/>
                  <a:cxnLst/>
                  <a:rect l="l" t="t" r="r" b="b"/>
                  <a:pathLst>
                    <a:path w="225" h="183" extrusionOk="0">
                      <a:moveTo>
                        <a:pt x="175" y="1"/>
                      </a:moveTo>
                      <a:lnTo>
                        <a:pt x="0" y="106"/>
                      </a:lnTo>
                      <a:cubicBezTo>
                        <a:pt x="21" y="127"/>
                        <a:pt x="42" y="155"/>
                        <a:pt x="49" y="183"/>
                      </a:cubicBezTo>
                      <a:lnTo>
                        <a:pt x="224" y="78"/>
                      </a:lnTo>
                      <a:cubicBezTo>
                        <a:pt x="217" y="50"/>
                        <a:pt x="196" y="29"/>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72;p68"/>
                <p:cNvSpPr/>
                <p:nvPr/>
              </p:nvSpPr>
              <p:spPr>
                <a:xfrm>
                  <a:off x="5708115" y="3593801"/>
                  <a:ext cx="43088" cy="29639"/>
                </a:xfrm>
                <a:custGeom>
                  <a:avLst/>
                  <a:gdLst/>
                  <a:ahLst/>
                  <a:cxnLst/>
                  <a:rect l="l" t="t" r="r" b="b"/>
                  <a:pathLst>
                    <a:path w="246" h="169" extrusionOk="0">
                      <a:moveTo>
                        <a:pt x="175" y="1"/>
                      </a:moveTo>
                      <a:lnTo>
                        <a:pt x="0" y="106"/>
                      </a:lnTo>
                      <a:cubicBezTo>
                        <a:pt x="28" y="120"/>
                        <a:pt x="56" y="141"/>
                        <a:pt x="70" y="169"/>
                      </a:cubicBezTo>
                      <a:lnTo>
                        <a:pt x="245" y="64"/>
                      </a:lnTo>
                      <a:cubicBezTo>
                        <a:pt x="231" y="43"/>
                        <a:pt x="203" y="22"/>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73;p68"/>
                <p:cNvSpPr/>
                <p:nvPr/>
              </p:nvSpPr>
              <p:spPr>
                <a:xfrm>
                  <a:off x="5683593" y="3609234"/>
                  <a:ext cx="50444" cy="65767"/>
                </a:xfrm>
                <a:custGeom>
                  <a:avLst/>
                  <a:gdLst/>
                  <a:ahLst/>
                  <a:cxnLst/>
                  <a:rect l="l" t="t" r="r" b="b"/>
                  <a:pathLst>
                    <a:path w="288" h="375" extrusionOk="0">
                      <a:moveTo>
                        <a:pt x="79" y="0"/>
                      </a:moveTo>
                      <a:cubicBezTo>
                        <a:pt x="33" y="0"/>
                        <a:pt x="0" y="37"/>
                        <a:pt x="0" y="102"/>
                      </a:cubicBezTo>
                      <a:cubicBezTo>
                        <a:pt x="0" y="207"/>
                        <a:pt x="56" y="298"/>
                        <a:pt x="140" y="354"/>
                      </a:cubicBezTo>
                      <a:cubicBezTo>
                        <a:pt x="164" y="368"/>
                        <a:pt x="187" y="374"/>
                        <a:pt x="207" y="374"/>
                      </a:cubicBezTo>
                      <a:cubicBezTo>
                        <a:pt x="255" y="374"/>
                        <a:pt x="287" y="335"/>
                        <a:pt x="287" y="270"/>
                      </a:cubicBezTo>
                      <a:cubicBezTo>
                        <a:pt x="280" y="165"/>
                        <a:pt x="231" y="74"/>
                        <a:pt x="140" y="18"/>
                      </a:cubicBezTo>
                      <a:cubicBezTo>
                        <a:pt x="118" y="6"/>
                        <a:pt x="98"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74;p68"/>
                <p:cNvSpPr/>
                <p:nvPr/>
              </p:nvSpPr>
              <p:spPr>
                <a:xfrm>
                  <a:off x="6149499" y="3338452"/>
                  <a:ext cx="47992" cy="21045"/>
                </a:xfrm>
                <a:custGeom>
                  <a:avLst/>
                  <a:gdLst/>
                  <a:ahLst/>
                  <a:cxnLst/>
                  <a:rect l="l" t="t" r="r" b="b"/>
                  <a:pathLst>
                    <a:path w="274" h="120" extrusionOk="0">
                      <a:moveTo>
                        <a:pt x="212" y="0"/>
                      </a:moveTo>
                      <a:cubicBezTo>
                        <a:pt x="200" y="0"/>
                        <a:pt x="188" y="3"/>
                        <a:pt x="175" y="8"/>
                      </a:cubicBezTo>
                      <a:lnTo>
                        <a:pt x="0" y="113"/>
                      </a:lnTo>
                      <a:cubicBezTo>
                        <a:pt x="16" y="106"/>
                        <a:pt x="32" y="103"/>
                        <a:pt x="47" y="103"/>
                      </a:cubicBezTo>
                      <a:cubicBezTo>
                        <a:pt x="65" y="103"/>
                        <a:pt x="83" y="108"/>
                        <a:pt x="98" y="120"/>
                      </a:cubicBezTo>
                      <a:lnTo>
                        <a:pt x="273" y="22"/>
                      </a:lnTo>
                      <a:cubicBezTo>
                        <a:pt x="255" y="8"/>
                        <a:pt x="234" y="0"/>
                        <a:pt x="212"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75;p68"/>
                <p:cNvSpPr/>
                <p:nvPr/>
              </p:nvSpPr>
              <p:spPr>
                <a:xfrm>
                  <a:off x="6159308" y="3338452"/>
                  <a:ext cx="38183" cy="21045"/>
                </a:xfrm>
                <a:custGeom>
                  <a:avLst/>
                  <a:gdLst/>
                  <a:ahLst/>
                  <a:cxnLst/>
                  <a:rect l="l" t="t" r="r" b="b"/>
                  <a:pathLst>
                    <a:path w="218" h="120" extrusionOk="0">
                      <a:moveTo>
                        <a:pt x="175" y="1"/>
                      </a:moveTo>
                      <a:lnTo>
                        <a:pt x="0" y="106"/>
                      </a:lnTo>
                      <a:cubicBezTo>
                        <a:pt x="14" y="106"/>
                        <a:pt x="28" y="113"/>
                        <a:pt x="42" y="120"/>
                      </a:cubicBezTo>
                      <a:lnTo>
                        <a:pt x="217" y="22"/>
                      </a:lnTo>
                      <a:cubicBezTo>
                        <a:pt x="203" y="8"/>
                        <a:pt x="189" y="8"/>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76;p68"/>
                <p:cNvSpPr/>
                <p:nvPr/>
              </p:nvSpPr>
              <p:spPr>
                <a:xfrm>
                  <a:off x="6148273" y="3337925"/>
                  <a:ext cx="41861" cy="20344"/>
                </a:xfrm>
                <a:custGeom>
                  <a:avLst/>
                  <a:gdLst/>
                  <a:ahLst/>
                  <a:cxnLst/>
                  <a:rect l="l" t="t" r="r" b="b"/>
                  <a:pathLst>
                    <a:path w="239" h="116" extrusionOk="0">
                      <a:moveTo>
                        <a:pt x="220" y="1"/>
                      </a:moveTo>
                      <a:cubicBezTo>
                        <a:pt x="205" y="1"/>
                        <a:pt x="190" y="6"/>
                        <a:pt x="175" y="11"/>
                      </a:cubicBezTo>
                      <a:lnTo>
                        <a:pt x="7" y="112"/>
                      </a:lnTo>
                      <a:lnTo>
                        <a:pt x="7" y="112"/>
                      </a:lnTo>
                      <a:cubicBezTo>
                        <a:pt x="17" y="106"/>
                        <a:pt x="27" y="104"/>
                        <a:pt x="36" y="104"/>
                      </a:cubicBezTo>
                      <a:cubicBezTo>
                        <a:pt x="44" y="104"/>
                        <a:pt x="51" y="106"/>
                        <a:pt x="56" y="109"/>
                      </a:cubicBezTo>
                      <a:lnTo>
                        <a:pt x="63" y="109"/>
                      </a:lnTo>
                      <a:lnTo>
                        <a:pt x="238" y="4"/>
                      </a:lnTo>
                      <a:cubicBezTo>
                        <a:pt x="232" y="2"/>
                        <a:pt x="226" y="1"/>
                        <a:pt x="220" y="1"/>
                      </a:cubicBezTo>
                      <a:close/>
                      <a:moveTo>
                        <a:pt x="7" y="112"/>
                      </a:moveTo>
                      <a:cubicBezTo>
                        <a:pt x="5" y="113"/>
                        <a:pt x="3" y="114"/>
                        <a:pt x="0" y="116"/>
                      </a:cubicBezTo>
                      <a:lnTo>
                        <a:pt x="7" y="112"/>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77;p68"/>
                <p:cNvSpPr/>
                <p:nvPr/>
              </p:nvSpPr>
              <p:spPr>
                <a:xfrm>
                  <a:off x="6149499" y="3339679"/>
                  <a:ext cx="30827" cy="18590"/>
                </a:xfrm>
                <a:custGeom>
                  <a:avLst/>
                  <a:gdLst/>
                  <a:ahLst/>
                  <a:cxnLst/>
                  <a:rect l="l" t="t" r="r" b="b"/>
                  <a:pathLst>
                    <a:path w="176" h="106" extrusionOk="0">
                      <a:moveTo>
                        <a:pt x="0" y="106"/>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78;p68"/>
                <p:cNvSpPr/>
                <p:nvPr/>
              </p:nvSpPr>
              <p:spPr>
                <a:xfrm>
                  <a:off x="6166664" y="3342134"/>
                  <a:ext cx="56574" cy="78744"/>
                </a:xfrm>
                <a:custGeom>
                  <a:avLst/>
                  <a:gdLst/>
                  <a:ahLst/>
                  <a:cxnLst/>
                  <a:rect l="l" t="t" r="r" b="b"/>
                  <a:pathLst>
                    <a:path w="323" h="449" extrusionOk="0">
                      <a:moveTo>
                        <a:pt x="175" y="1"/>
                      </a:moveTo>
                      <a:lnTo>
                        <a:pt x="0" y="99"/>
                      </a:lnTo>
                      <a:cubicBezTo>
                        <a:pt x="84" y="155"/>
                        <a:pt x="140" y="253"/>
                        <a:pt x="147" y="351"/>
                      </a:cubicBezTo>
                      <a:cubicBezTo>
                        <a:pt x="147" y="386"/>
                        <a:pt x="133" y="421"/>
                        <a:pt x="105" y="449"/>
                      </a:cubicBezTo>
                      <a:lnTo>
                        <a:pt x="280" y="344"/>
                      </a:lnTo>
                      <a:cubicBezTo>
                        <a:pt x="308" y="323"/>
                        <a:pt x="322" y="288"/>
                        <a:pt x="322" y="246"/>
                      </a:cubicBezTo>
                      <a:cubicBezTo>
                        <a:pt x="315" y="148"/>
                        <a:pt x="259" y="57"/>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79;p68"/>
                <p:cNvSpPr/>
                <p:nvPr/>
              </p:nvSpPr>
              <p:spPr>
                <a:xfrm>
                  <a:off x="6185055" y="3366687"/>
                  <a:ext cx="38183" cy="54192"/>
                </a:xfrm>
                <a:custGeom>
                  <a:avLst/>
                  <a:gdLst/>
                  <a:ahLst/>
                  <a:cxnLst/>
                  <a:rect l="l" t="t" r="r" b="b"/>
                  <a:pathLst>
                    <a:path w="218" h="309" extrusionOk="0">
                      <a:moveTo>
                        <a:pt x="189" y="1"/>
                      </a:moveTo>
                      <a:lnTo>
                        <a:pt x="14" y="106"/>
                      </a:lnTo>
                      <a:cubicBezTo>
                        <a:pt x="28" y="134"/>
                        <a:pt x="42" y="176"/>
                        <a:pt x="42" y="211"/>
                      </a:cubicBezTo>
                      <a:cubicBezTo>
                        <a:pt x="42" y="246"/>
                        <a:pt x="28" y="281"/>
                        <a:pt x="0" y="309"/>
                      </a:cubicBezTo>
                      <a:lnTo>
                        <a:pt x="175" y="204"/>
                      </a:lnTo>
                      <a:cubicBezTo>
                        <a:pt x="203" y="183"/>
                        <a:pt x="217" y="148"/>
                        <a:pt x="217" y="106"/>
                      </a:cubicBezTo>
                      <a:cubicBezTo>
                        <a:pt x="217" y="71"/>
                        <a:pt x="203" y="36"/>
                        <a:pt x="189"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380;p68"/>
                <p:cNvSpPr/>
                <p:nvPr/>
              </p:nvSpPr>
              <p:spPr>
                <a:xfrm>
                  <a:off x="6178925" y="3353183"/>
                  <a:ext cx="39409" cy="32094"/>
                </a:xfrm>
                <a:custGeom>
                  <a:avLst/>
                  <a:gdLst/>
                  <a:ahLst/>
                  <a:cxnLst/>
                  <a:rect l="l" t="t" r="r" b="b"/>
                  <a:pathLst>
                    <a:path w="225" h="183" extrusionOk="0">
                      <a:moveTo>
                        <a:pt x="175" y="1"/>
                      </a:moveTo>
                      <a:lnTo>
                        <a:pt x="0" y="99"/>
                      </a:lnTo>
                      <a:cubicBezTo>
                        <a:pt x="21" y="127"/>
                        <a:pt x="35" y="148"/>
                        <a:pt x="49" y="183"/>
                      </a:cubicBezTo>
                      <a:lnTo>
                        <a:pt x="224" y="78"/>
                      </a:lnTo>
                      <a:cubicBezTo>
                        <a:pt x="210" y="50"/>
                        <a:pt x="196" y="22"/>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381;p68"/>
                <p:cNvSpPr/>
                <p:nvPr/>
              </p:nvSpPr>
              <p:spPr>
                <a:xfrm>
                  <a:off x="6166664" y="3342134"/>
                  <a:ext cx="43088" cy="28411"/>
                </a:xfrm>
                <a:custGeom>
                  <a:avLst/>
                  <a:gdLst/>
                  <a:ahLst/>
                  <a:cxnLst/>
                  <a:rect l="l" t="t" r="r" b="b"/>
                  <a:pathLst>
                    <a:path w="246" h="162" extrusionOk="0">
                      <a:moveTo>
                        <a:pt x="175" y="1"/>
                      </a:moveTo>
                      <a:lnTo>
                        <a:pt x="0" y="99"/>
                      </a:lnTo>
                      <a:cubicBezTo>
                        <a:pt x="28" y="120"/>
                        <a:pt x="49" y="141"/>
                        <a:pt x="70" y="162"/>
                      </a:cubicBezTo>
                      <a:lnTo>
                        <a:pt x="245" y="64"/>
                      </a:lnTo>
                      <a:cubicBezTo>
                        <a:pt x="224" y="36"/>
                        <a:pt x="203" y="15"/>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382;p68"/>
                <p:cNvSpPr/>
                <p:nvPr/>
              </p:nvSpPr>
              <p:spPr>
                <a:xfrm>
                  <a:off x="6140917" y="3356340"/>
                  <a:ext cx="51670" cy="66468"/>
                </a:xfrm>
                <a:custGeom>
                  <a:avLst/>
                  <a:gdLst/>
                  <a:ahLst/>
                  <a:cxnLst/>
                  <a:rect l="l" t="t" r="r" b="b"/>
                  <a:pathLst>
                    <a:path w="295" h="379" extrusionOk="0">
                      <a:moveTo>
                        <a:pt x="86" y="0"/>
                      </a:moveTo>
                      <a:cubicBezTo>
                        <a:pt x="37" y="0"/>
                        <a:pt x="0" y="38"/>
                        <a:pt x="0" y="109"/>
                      </a:cubicBezTo>
                      <a:cubicBezTo>
                        <a:pt x="7" y="207"/>
                        <a:pt x="63" y="305"/>
                        <a:pt x="147" y="361"/>
                      </a:cubicBezTo>
                      <a:cubicBezTo>
                        <a:pt x="169" y="373"/>
                        <a:pt x="191" y="378"/>
                        <a:pt x="210" y="378"/>
                      </a:cubicBezTo>
                      <a:cubicBezTo>
                        <a:pt x="258" y="378"/>
                        <a:pt x="294" y="342"/>
                        <a:pt x="294" y="277"/>
                      </a:cubicBezTo>
                      <a:cubicBezTo>
                        <a:pt x="287" y="172"/>
                        <a:pt x="231" y="81"/>
                        <a:pt x="147" y="18"/>
                      </a:cubicBezTo>
                      <a:cubicBezTo>
                        <a:pt x="126" y="6"/>
                        <a:pt x="105" y="0"/>
                        <a:pt x="86"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383;p68"/>
                <p:cNvSpPr/>
                <p:nvPr/>
              </p:nvSpPr>
              <p:spPr>
                <a:xfrm>
                  <a:off x="6166664" y="3589241"/>
                  <a:ext cx="49218" cy="21922"/>
                </a:xfrm>
                <a:custGeom>
                  <a:avLst/>
                  <a:gdLst/>
                  <a:ahLst/>
                  <a:cxnLst/>
                  <a:rect l="l" t="t" r="r" b="b"/>
                  <a:pathLst>
                    <a:path w="281" h="125" extrusionOk="0">
                      <a:moveTo>
                        <a:pt x="59" y="0"/>
                      </a:moveTo>
                      <a:cubicBezTo>
                        <a:pt x="38" y="0"/>
                        <a:pt x="17" y="8"/>
                        <a:pt x="0" y="20"/>
                      </a:cubicBezTo>
                      <a:lnTo>
                        <a:pt x="175" y="125"/>
                      </a:lnTo>
                      <a:cubicBezTo>
                        <a:pt x="193" y="111"/>
                        <a:pt x="217" y="103"/>
                        <a:pt x="241" y="103"/>
                      </a:cubicBezTo>
                      <a:cubicBezTo>
                        <a:pt x="255" y="103"/>
                        <a:pt x="268" y="106"/>
                        <a:pt x="280" y="111"/>
                      </a:cubicBezTo>
                      <a:lnTo>
                        <a:pt x="105" y="13"/>
                      </a:lnTo>
                      <a:cubicBezTo>
                        <a:pt x="91" y="4"/>
                        <a:pt x="75" y="0"/>
                        <a:pt x="59"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84;p68"/>
                <p:cNvSpPr/>
                <p:nvPr/>
              </p:nvSpPr>
              <p:spPr>
                <a:xfrm>
                  <a:off x="6166664" y="3590118"/>
                  <a:ext cx="39409" cy="21045"/>
                </a:xfrm>
                <a:custGeom>
                  <a:avLst/>
                  <a:gdLst/>
                  <a:ahLst/>
                  <a:cxnLst/>
                  <a:rect l="l" t="t" r="r" b="b"/>
                  <a:pathLst>
                    <a:path w="225" h="120" extrusionOk="0">
                      <a:moveTo>
                        <a:pt x="49" y="1"/>
                      </a:moveTo>
                      <a:cubicBezTo>
                        <a:pt x="28" y="1"/>
                        <a:pt x="14" y="8"/>
                        <a:pt x="0" y="15"/>
                      </a:cubicBezTo>
                      <a:lnTo>
                        <a:pt x="175" y="120"/>
                      </a:lnTo>
                      <a:cubicBezTo>
                        <a:pt x="189" y="113"/>
                        <a:pt x="203" y="106"/>
                        <a:pt x="224" y="99"/>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85;p68"/>
                <p:cNvSpPr/>
                <p:nvPr/>
              </p:nvSpPr>
              <p:spPr>
                <a:xfrm>
                  <a:off x="6175246" y="3589241"/>
                  <a:ext cx="40635" cy="19467"/>
                </a:xfrm>
                <a:custGeom>
                  <a:avLst/>
                  <a:gdLst/>
                  <a:ahLst/>
                  <a:cxnLst/>
                  <a:rect l="l" t="t" r="r" b="b"/>
                  <a:pathLst>
                    <a:path w="232" h="111" extrusionOk="0">
                      <a:moveTo>
                        <a:pt x="26" y="1"/>
                      </a:moveTo>
                      <a:cubicBezTo>
                        <a:pt x="16" y="1"/>
                        <a:pt x="7" y="2"/>
                        <a:pt x="0" y="6"/>
                      </a:cubicBezTo>
                      <a:lnTo>
                        <a:pt x="175" y="104"/>
                      </a:lnTo>
                      <a:cubicBezTo>
                        <a:pt x="189" y="104"/>
                        <a:pt x="210" y="104"/>
                        <a:pt x="231" y="111"/>
                      </a:cubicBezTo>
                      <a:lnTo>
                        <a:pt x="56" y="6"/>
                      </a:lnTo>
                      <a:cubicBezTo>
                        <a:pt x="46" y="2"/>
                        <a:pt x="35" y="1"/>
                        <a:pt x="26"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86;p68"/>
                <p:cNvSpPr/>
                <p:nvPr/>
              </p:nvSpPr>
              <p:spPr>
                <a:xfrm>
                  <a:off x="6185055" y="3590118"/>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87;p68"/>
                <p:cNvSpPr/>
                <p:nvPr/>
              </p:nvSpPr>
              <p:spPr>
                <a:xfrm>
                  <a:off x="6140917" y="3592574"/>
                  <a:ext cx="56574" cy="78744"/>
                </a:xfrm>
                <a:custGeom>
                  <a:avLst/>
                  <a:gdLst/>
                  <a:ahLst/>
                  <a:cxnLst/>
                  <a:rect l="l" t="t" r="r" b="b"/>
                  <a:pathLst>
                    <a:path w="323" h="449" extrusionOk="0">
                      <a:moveTo>
                        <a:pt x="147" y="1"/>
                      </a:moveTo>
                      <a:cubicBezTo>
                        <a:pt x="63" y="57"/>
                        <a:pt x="14" y="148"/>
                        <a:pt x="7" y="253"/>
                      </a:cubicBezTo>
                      <a:cubicBezTo>
                        <a:pt x="0" y="288"/>
                        <a:pt x="14" y="323"/>
                        <a:pt x="49" y="344"/>
                      </a:cubicBezTo>
                      <a:lnTo>
                        <a:pt x="224" y="449"/>
                      </a:lnTo>
                      <a:cubicBezTo>
                        <a:pt x="196" y="428"/>
                        <a:pt x="175" y="393"/>
                        <a:pt x="182" y="358"/>
                      </a:cubicBezTo>
                      <a:cubicBezTo>
                        <a:pt x="189" y="253"/>
                        <a:pt x="238" y="162"/>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88;p68"/>
                <p:cNvSpPr/>
                <p:nvPr/>
              </p:nvSpPr>
              <p:spPr>
                <a:xfrm>
                  <a:off x="6140917" y="3617126"/>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96" y="288"/>
                        <a:pt x="175" y="253"/>
                        <a:pt x="182" y="218"/>
                      </a:cubicBezTo>
                      <a:cubicBezTo>
                        <a:pt x="182" y="176"/>
                        <a:pt x="189" y="141"/>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89;p68"/>
                <p:cNvSpPr/>
                <p:nvPr/>
              </p:nvSpPr>
              <p:spPr>
                <a:xfrm>
                  <a:off x="6147047" y="3603622"/>
                  <a:ext cx="38183" cy="32094"/>
                </a:xfrm>
                <a:custGeom>
                  <a:avLst/>
                  <a:gdLst/>
                  <a:ahLst/>
                  <a:cxnLst/>
                  <a:rect l="l" t="t" r="r" b="b"/>
                  <a:pathLst>
                    <a:path w="218" h="183" extrusionOk="0">
                      <a:moveTo>
                        <a:pt x="42" y="1"/>
                      </a:moveTo>
                      <a:cubicBezTo>
                        <a:pt x="28" y="22"/>
                        <a:pt x="7" y="50"/>
                        <a:pt x="0" y="78"/>
                      </a:cubicBezTo>
                      <a:lnTo>
                        <a:pt x="170" y="180"/>
                      </a:lnTo>
                      <a:lnTo>
                        <a:pt x="170" y="180"/>
                      </a:lnTo>
                      <a:cubicBezTo>
                        <a:pt x="184" y="153"/>
                        <a:pt x="204" y="126"/>
                        <a:pt x="217" y="106"/>
                      </a:cubicBezTo>
                      <a:lnTo>
                        <a:pt x="42" y="1"/>
                      </a:lnTo>
                      <a:close/>
                      <a:moveTo>
                        <a:pt x="170" y="180"/>
                      </a:moveTo>
                      <a:cubicBezTo>
                        <a:pt x="169" y="181"/>
                        <a:pt x="169" y="182"/>
                        <a:pt x="168" y="183"/>
                      </a:cubicBezTo>
                      <a:lnTo>
                        <a:pt x="175" y="183"/>
                      </a:lnTo>
                      <a:lnTo>
                        <a:pt x="170" y="180"/>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90;p68"/>
                <p:cNvSpPr/>
                <p:nvPr/>
              </p:nvSpPr>
              <p:spPr>
                <a:xfrm>
                  <a:off x="6154403" y="3592574"/>
                  <a:ext cx="43088" cy="29639"/>
                </a:xfrm>
                <a:custGeom>
                  <a:avLst/>
                  <a:gdLst/>
                  <a:ahLst/>
                  <a:cxnLst/>
                  <a:rect l="l" t="t" r="r" b="b"/>
                  <a:pathLst>
                    <a:path w="246" h="169" extrusionOk="0">
                      <a:moveTo>
                        <a:pt x="70" y="1"/>
                      </a:moveTo>
                      <a:cubicBezTo>
                        <a:pt x="42" y="15"/>
                        <a:pt x="21" y="36"/>
                        <a:pt x="0" y="64"/>
                      </a:cubicBezTo>
                      <a:lnTo>
                        <a:pt x="175" y="169"/>
                      </a:lnTo>
                      <a:cubicBezTo>
                        <a:pt x="196" y="141"/>
                        <a:pt x="224"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91;p68"/>
                <p:cNvSpPr/>
                <p:nvPr/>
              </p:nvSpPr>
              <p:spPr>
                <a:xfrm>
                  <a:off x="6172794" y="3607130"/>
                  <a:ext cx="50444" cy="66117"/>
                </a:xfrm>
                <a:custGeom>
                  <a:avLst/>
                  <a:gdLst/>
                  <a:ahLst/>
                  <a:cxnLst/>
                  <a:rect l="l" t="t" r="r" b="b"/>
                  <a:pathLst>
                    <a:path w="288" h="377" extrusionOk="0">
                      <a:moveTo>
                        <a:pt x="210" y="1"/>
                      </a:moveTo>
                      <a:cubicBezTo>
                        <a:pt x="189" y="1"/>
                        <a:pt x="166" y="8"/>
                        <a:pt x="140" y="23"/>
                      </a:cubicBezTo>
                      <a:cubicBezTo>
                        <a:pt x="56" y="79"/>
                        <a:pt x="0" y="170"/>
                        <a:pt x="0" y="275"/>
                      </a:cubicBezTo>
                      <a:cubicBezTo>
                        <a:pt x="0" y="340"/>
                        <a:pt x="33" y="376"/>
                        <a:pt x="79" y="376"/>
                      </a:cubicBezTo>
                      <a:cubicBezTo>
                        <a:pt x="98" y="376"/>
                        <a:pt x="119" y="371"/>
                        <a:pt x="140" y="359"/>
                      </a:cubicBezTo>
                      <a:cubicBezTo>
                        <a:pt x="231" y="303"/>
                        <a:pt x="280" y="205"/>
                        <a:pt x="287" y="107"/>
                      </a:cubicBezTo>
                      <a:cubicBezTo>
                        <a:pt x="287" y="38"/>
                        <a:pt x="257" y="1"/>
                        <a:pt x="210" y="1"/>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92;p68"/>
                <p:cNvSpPr/>
                <p:nvPr/>
              </p:nvSpPr>
              <p:spPr>
                <a:xfrm>
                  <a:off x="5705663" y="3335645"/>
                  <a:ext cx="49218" cy="22624"/>
                </a:xfrm>
                <a:custGeom>
                  <a:avLst/>
                  <a:gdLst/>
                  <a:ahLst/>
                  <a:cxnLst/>
                  <a:rect l="l" t="t" r="r" b="b"/>
                  <a:pathLst>
                    <a:path w="281" h="129" extrusionOk="0">
                      <a:moveTo>
                        <a:pt x="60" y="0"/>
                      </a:moveTo>
                      <a:cubicBezTo>
                        <a:pt x="38" y="0"/>
                        <a:pt x="17" y="7"/>
                        <a:pt x="0" y="24"/>
                      </a:cubicBezTo>
                      <a:lnTo>
                        <a:pt x="175" y="129"/>
                      </a:lnTo>
                      <a:cubicBezTo>
                        <a:pt x="192" y="112"/>
                        <a:pt x="213" y="105"/>
                        <a:pt x="235" y="105"/>
                      </a:cubicBezTo>
                      <a:cubicBezTo>
                        <a:pt x="250" y="105"/>
                        <a:pt x="266" y="109"/>
                        <a:pt x="280" y="115"/>
                      </a:cubicBezTo>
                      <a:lnTo>
                        <a:pt x="105" y="10"/>
                      </a:lnTo>
                      <a:cubicBezTo>
                        <a:pt x="91" y="4"/>
                        <a:pt x="75" y="0"/>
                        <a:pt x="60"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93;p68"/>
                <p:cNvSpPr/>
                <p:nvPr/>
              </p:nvSpPr>
              <p:spPr>
                <a:xfrm>
                  <a:off x="5705663" y="3335996"/>
                  <a:ext cx="39409" cy="22273"/>
                </a:xfrm>
                <a:custGeom>
                  <a:avLst/>
                  <a:gdLst/>
                  <a:ahLst/>
                  <a:cxnLst/>
                  <a:rect l="l" t="t" r="r" b="b"/>
                  <a:pathLst>
                    <a:path w="225" h="127" extrusionOk="0">
                      <a:moveTo>
                        <a:pt x="49" y="1"/>
                      </a:moveTo>
                      <a:cubicBezTo>
                        <a:pt x="28" y="8"/>
                        <a:pt x="14" y="8"/>
                        <a:pt x="0" y="22"/>
                      </a:cubicBezTo>
                      <a:lnTo>
                        <a:pt x="175" y="127"/>
                      </a:lnTo>
                      <a:cubicBezTo>
                        <a:pt x="189" y="113"/>
                        <a:pt x="203" y="106"/>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394;p68"/>
                <p:cNvSpPr/>
                <p:nvPr/>
              </p:nvSpPr>
              <p:spPr>
                <a:xfrm>
                  <a:off x="5714245" y="3335996"/>
                  <a:ext cx="40635" cy="19818"/>
                </a:xfrm>
                <a:custGeom>
                  <a:avLst/>
                  <a:gdLst/>
                  <a:ahLst/>
                  <a:cxnLst/>
                  <a:rect l="l" t="t" r="r" b="b"/>
                  <a:pathLst>
                    <a:path w="232" h="113" extrusionOk="0">
                      <a:moveTo>
                        <a:pt x="173" y="104"/>
                      </a:moveTo>
                      <a:cubicBezTo>
                        <a:pt x="171" y="105"/>
                        <a:pt x="170" y="105"/>
                        <a:pt x="168" y="106"/>
                      </a:cubicBezTo>
                      <a:lnTo>
                        <a:pt x="175" y="106"/>
                      </a:lnTo>
                      <a:lnTo>
                        <a:pt x="173" y="104"/>
                      </a:lnTo>
                      <a:close/>
                      <a:moveTo>
                        <a:pt x="0" y="1"/>
                      </a:moveTo>
                      <a:lnTo>
                        <a:pt x="173" y="104"/>
                      </a:lnTo>
                      <a:lnTo>
                        <a:pt x="173" y="104"/>
                      </a:lnTo>
                      <a:cubicBezTo>
                        <a:pt x="178" y="103"/>
                        <a:pt x="182" y="103"/>
                        <a:pt x="187" y="103"/>
                      </a:cubicBezTo>
                      <a:cubicBezTo>
                        <a:pt x="202" y="103"/>
                        <a:pt x="216" y="108"/>
                        <a:pt x="231" y="113"/>
                      </a:cubicBezTo>
                      <a:lnTo>
                        <a:pt x="56" y="8"/>
                      </a:lnTo>
                      <a:cubicBezTo>
                        <a:pt x="35" y="1"/>
                        <a:pt x="14" y="1"/>
                        <a:pt x="0"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95;p68"/>
                <p:cNvSpPr/>
                <p:nvPr/>
              </p:nvSpPr>
              <p:spPr>
                <a:xfrm>
                  <a:off x="5724054" y="3337224"/>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96;p68"/>
                <p:cNvSpPr/>
                <p:nvPr/>
              </p:nvSpPr>
              <p:spPr>
                <a:xfrm>
                  <a:off x="5679915" y="3339679"/>
                  <a:ext cx="56574" cy="78744"/>
                </a:xfrm>
                <a:custGeom>
                  <a:avLst/>
                  <a:gdLst/>
                  <a:ahLst/>
                  <a:cxnLst/>
                  <a:rect l="l" t="t" r="r" b="b"/>
                  <a:pathLst>
                    <a:path w="323" h="449" extrusionOk="0">
                      <a:moveTo>
                        <a:pt x="147" y="1"/>
                      </a:moveTo>
                      <a:cubicBezTo>
                        <a:pt x="63" y="57"/>
                        <a:pt x="7" y="148"/>
                        <a:pt x="7" y="253"/>
                      </a:cubicBezTo>
                      <a:cubicBezTo>
                        <a:pt x="0" y="288"/>
                        <a:pt x="14" y="323"/>
                        <a:pt x="49" y="344"/>
                      </a:cubicBezTo>
                      <a:lnTo>
                        <a:pt x="224" y="449"/>
                      </a:lnTo>
                      <a:cubicBezTo>
                        <a:pt x="189" y="428"/>
                        <a:pt x="175" y="386"/>
                        <a:pt x="182" y="351"/>
                      </a:cubicBezTo>
                      <a:cubicBezTo>
                        <a:pt x="182" y="253"/>
                        <a:pt x="238" y="155"/>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97;p68"/>
                <p:cNvSpPr/>
                <p:nvPr/>
              </p:nvSpPr>
              <p:spPr>
                <a:xfrm>
                  <a:off x="5679915" y="3364232"/>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89" y="288"/>
                        <a:pt x="175" y="246"/>
                        <a:pt x="182" y="211"/>
                      </a:cubicBezTo>
                      <a:cubicBezTo>
                        <a:pt x="182" y="176"/>
                        <a:pt x="189" y="134"/>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98;p68"/>
                <p:cNvSpPr/>
                <p:nvPr/>
              </p:nvSpPr>
              <p:spPr>
                <a:xfrm>
                  <a:off x="5684819" y="3350728"/>
                  <a:ext cx="39409" cy="32094"/>
                </a:xfrm>
                <a:custGeom>
                  <a:avLst/>
                  <a:gdLst/>
                  <a:ahLst/>
                  <a:cxnLst/>
                  <a:rect l="l" t="t" r="r" b="b"/>
                  <a:pathLst>
                    <a:path w="225" h="183" extrusionOk="0">
                      <a:moveTo>
                        <a:pt x="49" y="1"/>
                      </a:moveTo>
                      <a:cubicBezTo>
                        <a:pt x="28" y="22"/>
                        <a:pt x="14" y="50"/>
                        <a:pt x="0" y="78"/>
                      </a:cubicBezTo>
                      <a:lnTo>
                        <a:pt x="175" y="183"/>
                      </a:lnTo>
                      <a:cubicBezTo>
                        <a:pt x="189" y="155"/>
                        <a:pt x="203" y="127"/>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99;p68"/>
                <p:cNvSpPr/>
                <p:nvPr/>
              </p:nvSpPr>
              <p:spPr>
                <a:xfrm>
                  <a:off x="5693402" y="3339679"/>
                  <a:ext cx="43088" cy="28411"/>
                </a:xfrm>
                <a:custGeom>
                  <a:avLst/>
                  <a:gdLst/>
                  <a:ahLst/>
                  <a:cxnLst/>
                  <a:rect l="l" t="t" r="r" b="b"/>
                  <a:pathLst>
                    <a:path w="246" h="162" extrusionOk="0">
                      <a:moveTo>
                        <a:pt x="70" y="1"/>
                      </a:moveTo>
                      <a:cubicBezTo>
                        <a:pt x="42" y="15"/>
                        <a:pt x="21" y="36"/>
                        <a:pt x="0" y="64"/>
                      </a:cubicBezTo>
                      <a:lnTo>
                        <a:pt x="175" y="162"/>
                      </a:lnTo>
                      <a:cubicBezTo>
                        <a:pt x="196" y="141"/>
                        <a:pt x="217"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400;p68"/>
                <p:cNvSpPr/>
                <p:nvPr/>
              </p:nvSpPr>
              <p:spPr>
                <a:xfrm>
                  <a:off x="5711793" y="3354235"/>
                  <a:ext cx="50444" cy="65416"/>
                </a:xfrm>
                <a:custGeom>
                  <a:avLst/>
                  <a:gdLst/>
                  <a:ahLst/>
                  <a:cxnLst/>
                  <a:rect l="l" t="t" r="r" b="b"/>
                  <a:pathLst>
                    <a:path w="288" h="373" extrusionOk="0">
                      <a:moveTo>
                        <a:pt x="211" y="0"/>
                      </a:moveTo>
                      <a:cubicBezTo>
                        <a:pt x="190" y="0"/>
                        <a:pt x="166" y="8"/>
                        <a:pt x="140" y="23"/>
                      </a:cubicBezTo>
                      <a:cubicBezTo>
                        <a:pt x="56" y="72"/>
                        <a:pt x="0" y="170"/>
                        <a:pt x="0" y="268"/>
                      </a:cubicBezTo>
                      <a:cubicBezTo>
                        <a:pt x="0" y="332"/>
                        <a:pt x="32" y="372"/>
                        <a:pt x="78" y="372"/>
                      </a:cubicBezTo>
                      <a:cubicBezTo>
                        <a:pt x="97" y="372"/>
                        <a:pt x="118" y="366"/>
                        <a:pt x="140" y="352"/>
                      </a:cubicBezTo>
                      <a:cubicBezTo>
                        <a:pt x="231" y="296"/>
                        <a:pt x="280" y="205"/>
                        <a:pt x="287" y="100"/>
                      </a:cubicBezTo>
                      <a:cubicBezTo>
                        <a:pt x="287" y="37"/>
                        <a:pt x="257" y="0"/>
                        <a:pt x="211"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01;p68"/>
                <p:cNvSpPr/>
                <p:nvPr/>
              </p:nvSpPr>
              <p:spPr>
                <a:xfrm>
                  <a:off x="6023214" y="3299167"/>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402;p68"/>
                <p:cNvSpPr/>
                <p:nvPr/>
              </p:nvSpPr>
              <p:spPr>
                <a:xfrm>
                  <a:off x="5950876" y="337282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03;p68"/>
                <p:cNvSpPr/>
                <p:nvPr/>
              </p:nvSpPr>
              <p:spPr>
                <a:xfrm>
                  <a:off x="5950876" y="3257427"/>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404;p68"/>
                <p:cNvSpPr/>
                <p:nvPr/>
              </p:nvSpPr>
              <p:spPr>
                <a:xfrm>
                  <a:off x="5679915" y="3299167"/>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405;p68"/>
                <p:cNvSpPr/>
                <p:nvPr/>
              </p:nvSpPr>
              <p:spPr>
                <a:xfrm>
                  <a:off x="5879764" y="341456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06;p68"/>
                <p:cNvSpPr/>
                <p:nvPr/>
              </p:nvSpPr>
              <p:spPr>
                <a:xfrm>
                  <a:off x="5952102" y="3456305"/>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07;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08;p68"/>
                <p:cNvSpPr/>
                <p:nvPr/>
              </p:nvSpPr>
              <p:spPr>
                <a:xfrm>
                  <a:off x="5679915" y="3257427"/>
                  <a:ext cx="543323" cy="314452"/>
                </a:xfrm>
                <a:custGeom>
                  <a:avLst/>
                  <a:gdLst/>
                  <a:ahLst/>
                  <a:cxnLst/>
                  <a:rect l="l" t="t" r="r" b="b"/>
                  <a:pathLst>
                    <a:path w="3102" h="1793" extrusionOk="0">
                      <a:moveTo>
                        <a:pt x="413" y="1"/>
                      </a:moveTo>
                      <a:lnTo>
                        <a:pt x="0" y="239"/>
                      </a:lnTo>
                      <a:lnTo>
                        <a:pt x="1141" y="897"/>
                      </a:lnTo>
                      <a:lnTo>
                        <a:pt x="1554" y="1135"/>
                      </a:lnTo>
                      <a:lnTo>
                        <a:pt x="2695" y="1793"/>
                      </a:lnTo>
                      <a:lnTo>
                        <a:pt x="3101" y="1555"/>
                      </a:lnTo>
                      <a:lnTo>
                        <a:pt x="1960" y="897"/>
                      </a:lnTo>
                      <a:lnTo>
                        <a:pt x="1547" y="659"/>
                      </a:lnTo>
                      <a:lnTo>
                        <a:pt x="413"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09;p68"/>
                <p:cNvSpPr/>
                <p:nvPr/>
              </p:nvSpPr>
              <p:spPr>
                <a:xfrm>
                  <a:off x="6151951" y="3529964"/>
                  <a:ext cx="71287" cy="111891"/>
                </a:xfrm>
                <a:custGeom>
                  <a:avLst/>
                  <a:gdLst/>
                  <a:ahLst/>
                  <a:cxnLst/>
                  <a:rect l="l" t="t" r="r" b="b"/>
                  <a:pathLst>
                    <a:path w="407" h="638" extrusionOk="0">
                      <a:moveTo>
                        <a:pt x="406" y="1"/>
                      </a:moveTo>
                      <a:lnTo>
                        <a:pt x="0" y="239"/>
                      </a:lnTo>
                      <a:lnTo>
                        <a:pt x="0" y="638"/>
                      </a:lnTo>
                      <a:lnTo>
                        <a:pt x="406" y="400"/>
                      </a:lnTo>
                      <a:lnTo>
                        <a:pt x="406"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10;p68"/>
                <p:cNvSpPr/>
                <p:nvPr/>
              </p:nvSpPr>
              <p:spPr>
                <a:xfrm>
                  <a:off x="5681141" y="3529964"/>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11;p68"/>
                <p:cNvSpPr/>
                <p:nvPr/>
              </p:nvSpPr>
              <p:spPr>
                <a:xfrm>
                  <a:off x="5681141" y="3414565"/>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12;p68"/>
                <p:cNvSpPr/>
                <p:nvPr/>
              </p:nvSpPr>
              <p:spPr>
                <a:xfrm>
                  <a:off x="5950876" y="2649744"/>
                  <a:ext cx="81096" cy="806737"/>
                </a:xfrm>
                <a:custGeom>
                  <a:avLst/>
                  <a:gdLst/>
                  <a:ahLst/>
                  <a:cxnLst/>
                  <a:rect l="l" t="t" r="r" b="b"/>
                  <a:pathLst>
                    <a:path w="463" h="4600" extrusionOk="0">
                      <a:moveTo>
                        <a:pt x="7" y="0"/>
                      </a:moveTo>
                      <a:lnTo>
                        <a:pt x="0" y="4600"/>
                      </a:lnTo>
                      <a:lnTo>
                        <a:pt x="462" y="4334"/>
                      </a:lnTo>
                      <a:lnTo>
                        <a:pt x="462"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13;p68"/>
                <p:cNvSpPr/>
                <p:nvPr/>
              </p:nvSpPr>
              <p:spPr>
                <a:xfrm>
                  <a:off x="5880990" y="2649744"/>
                  <a:ext cx="71287" cy="806737"/>
                </a:xfrm>
                <a:custGeom>
                  <a:avLst/>
                  <a:gdLst/>
                  <a:ahLst/>
                  <a:cxnLst/>
                  <a:rect l="l" t="t" r="r" b="b"/>
                  <a:pathLst>
                    <a:path w="407" h="4600" extrusionOk="0">
                      <a:moveTo>
                        <a:pt x="7" y="0"/>
                      </a:moveTo>
                      <a:lnTo>
                        <a:pt x="0" y="4369"/>
                      </a:lnTo>
                      <a:lnTo>
                        <a:pt x="399" y="4600"/>
                      </a:lnTo>
                      <a:lnTo>
                        <a:pt x="406" y="0"/>
                      </a:ln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14;p68"/>
                <p:cNvSpPr/>
                <p:nvPr/>
              </p:nvSpPr>
              <p:spPr>
                <a:xfrm>
                  <a:off x="5502135" y="1801443"/>
                  <a:ext cx="83548" cy="869346"/>
                </a:xfrm>
                <a:custGeom>
                  <a:avLst/>
                  <a:gdLst/>
                  <a:ahLst/>
                  <a:cxnLst/>
                  <a:rect l="l" t="t" r="r" b="b"/>
                  <a:pathLst>
                    <a:path w="477" h="4957" extrusionOk="0">
                      <a:moveTo>
                        <a:pt x="0" y="0"/>
                      </a:moveTo>
                      <a:lnTo>
                        <a:pt x="14" y="4690"/>
                      </a:lnTo>
                      <a:lnTo>
                        <a:pt x="476" y="4956"/>
                      </a:lnTo>
                      <a:lnTo>
                        <a:pt x="462" y="27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15;p68"/>
                <p:cNvSpPr/>
                <p:nvPr/>
              </p:nvSpPr>
              <p:spPr>
                <a:xfrm>
                  <a:off x="5502135" y="1749882"/>
                  <a:ext cx="170599" cy="99614"/>
                </a:xfrm>
                <a:custGeom>
                  <a:avLst/>
                  <a:gdLst/>
                  <a:ahLst/>
                  <a:cxnLst/>
                  <a:rect l="l" t="t" r="r" b="b"/>
                  <a:pathLst>
                    <a:path w="974" h="568" extrusionOk="0">
                      <a:moveTo>
                        <a:pt x="504" y="0"/>
                      </a:moveTo>
                      <a:lnTo>
                        <a:pt x="0" y="294"/>
                      </a:lnTo>
                      <a:lnTo>
                        <a:pt x="462" y="567"/>
                      </a:lnTo>
                      <a:lnTo>
                        <a:pt x="973" y="273"/>
                      </a:lnTo>
                      <a:lnTo>
                        <a:pt x="504" y="0"/>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416;p68"/>
                <p:cNvSpPr/>
                <p:nvPr/>
              </p:nvSpPr>
              <p:spPr>
                <a:xfrm>
                  <a:off x="5583056" y="1797760"/>
                  <a:ext cx="92130" cy="873029"/>
                </a:xfrm>
                <a:custGeom>
                  <a:avLst/>
                  <a:gdLst/>
                  <a:ahLst/>
                  <a:cxnLst/>
                  <a:rect l="l" t="t" r="r" b="b"/>
                  <a:pathLst>
                    <a:path w="526" h="4978" extrusionOk="0">
                      <a:moveTo>
                        <a:pt x="511" y="0"/>
                      </a:moveTo>
                      <a:lnTo>
                        <a:pt x="0" y="294"/>
                      </a:lnTo>
                      <a:lnTo>
                        <a:pt x="14" y="4977"/>
                      </a:lnTo>
                      <a:lnTo>
                        <a:pt x="525" y="4690"/>
                      </a:lnTo>
                      <a:lnTo>
                        <a:pt x="511"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417;p68"/>
                <p:cNvSpPr/>
                <p:nvPr/>
              </p:nvSpPr>
              <p:spPr>
                <a:xfrm>
                  <a:off x="5769418" y="1226906"/>
                  <a:ext cx="65157" cy="38232"/>
                </a:xfrm>
                <a:custGeom>
                  <a:avLst/>
                  <a:gdLst/>
                  <a:ahLst/>
                  <a:cxnLst/>
                  <a:rect l="l" t="t" r="r" b="b"/>
                  <a:pathLst>
                    <a:path w="372" h="218" extrusionOk="0">
                      <a:moveTo>
                        <a:pt x="0" y="0"/>
                      </a:moveTo>
                      <a:lnTo>
                        <a:pt x="217" y="126"/>
                      </a:lnTo>
                      <a:lnTo>
                        <a:pt x="217" y="126"/>
                      </a:lnTo>
                      <a:lnTo>
                        <a:pt x="28" y="14"/>
                      </a:lnTo>
                      <a:lnTo>
                        <a:pt x="0" y="0"/>
                      </a:lnTo>
                      <a:close/>
                      <a:moveTo>
                        <a:pt x="217" y="126"/>
                      </a:moveTo>
                      <a:lnTo>
                        <a:pt x="371" y="217"/>
                      </a:lnTo>
                      <a:lnTo>
                        <a:pt x="350" y="203"/>
                      </a:lnTo>
                      <a:lnTo>
                        <a:pt x="217" y="126"/>
                      </a:lnTo>
                      <a:close/>
                    </a:path>
                  </a:pathLst>
                </a:custGeom>
                <a:solidFill>
                  <a:srgbClr val="358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418;p68"/>
                <p:cNvSpPr/>
                <p:nvPr/>
              </p:nvSpPr>
              <p:spPr>
                <a:xfrm>
                  <a:off x="5253244"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419;p68"/>
                <p:cNvSpPr/>
                <p:nvPr/>
              </p:nvSpPr>
              <p:spPr>
                <a:xfrm>
                  <a:off x="5311920" y="1246549"/>
                  <a:ext cx="635453" cy="1027537"/>
                </a:xfrm>
                <a:custGeom>
                  <a:avLst/>
                  <a:gdLst/>
                  <a:ahLst/>
                  <a:cxnLst/>
                  <a:rect l="l" t="t" r="r" b="b"/>
                  <a:pathLst>
                    <a:path w="3628" h="5859" extrusionOk="0">
                      <a:moveTo>
                        <a:pt x="2571" y="0"/>
                      </a:moveTo>
                      <a:cubicBezTo>
                        <a:pt x="2338" y="0"/>
                        <a:pt x="2070" y="77"/>
                        <a:pt x="1793" y="238"/>
                      </a:cubicBezTo>
                      <a:cubicBezTo>
                        <a:pt x="995" y="693"/>
                        <a:pt x="295" y="1722"/>
                        <a:pt x="239" y="2527"/>
                      </a:cubicBezTo>
                      <a:lnTo>
                        <a:pt x="43" y="5019"/>
                      </a:lnTo>
                      <a:cubicBezTo>
                        <a:pt x="1" y="5556"/>
                        <a:pt x="259" y="5858"/>
                        <a:pt x="676" y="5858"/>
                      </a:cubicBezTo>
                      <a:cubicBezTo>
                        <a:pt x="878" y="5858"/>
                        <a:pt x="1119" y="5787"/>
                        <a:pt x="1380" y="5635"/>
                      </a:cubicBezTo>
                      <a:lnTo>
                        <a:pt x="2227" y="5145"/>
                      </a:lnTo>
                      <a:cubicBezTo>
                        <a:pt x="3025" y="4683"/>
                        <a:pt x="3627" y="3710"/>
                        <a:pt x="3557" y="2989"/>
                      </a:cubicBezTo>
                      <a:lnTo>
                        <a:pt x="3347" y="728"/>
                      </a:lnTo>
                      <a:cubicBezTo>
                        <a:pt x="3307" y="257"/>
                        <a:pt x="2997" y="0"/>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420;p68"/>
                <p:cNvSpPr/>
                <p:nvPr/>
              </p:nvSpPr>
              <p:spPr>
                <a:xfrm>
                  <a:off x="5412632" y="2347393"/>
                  <a:ext cx="1101184" cy="602422"/>
                </a:xfrm>
                <a:custGeom>
                  <a:avLst/>
                  <a:gdLst/>
                  <a:ahLst/>
                  <a:cxnLst/>
                  <a:rect l="l" t="t" r="r" b="b"/>
                  <a:pathLst>
                    <a:path w="6287" h="3435" extrusionOk="0">
                      <a:moveTo>
                        <a:pt x="3134" y="1"/>
                      </a:moveTo>
                      <a:cubicBezTo>
                        <a:pt x="2667" y="1"/>
                        <a:pt x="2202" y="104"/>
                        <a:pt x="1848" y="310"/>
                      </a:cubicBezTo>
                      <a:lnTo>
                        <a:pt x="714" y="975"/>
                      </a:lnTo>
                      <a:cubicBezTo>
                        <a:pt x="0" y="1381"/>
                        <a:pt x="7" y="2054"/>
                        <a:pt x="721" y="2467"/>
                      </a:cubicBezTo>
                      <a:lnTo>
                        <a:pt x="1862" y="3125"/>
                      </a:lnTo>
                      <a:cubicBezTo>
                        <a:pt x="2219" y="3331"/>
                        <a:pt x="2687" y="3434"/>
                        <a:pt x="3153" y="3434"/>
                      </a:cubicBezTo>
                      <a:cubicBezTo>
                        <a:pt x="3619" y="3434"/>
                        <a:pt x="4085" y="3331"/>
                        <a:pt x="4438" y="3125"/>
                      </a:cubicBezTo>
                      <a:lnTo>
                        <a:pt x="5579" y="2467"/>
                      </a:lnTo>
                      <a:cubicBezTo>
                        <a:pt x="6286" y="2054"/>
                        <a:pt x="6279" y="1381"/>
                        <a:pt x="5565" y="975"/>
                      </a:cubicBezTo>
                      <a:lnTo>
                        <a:pt x="4424" y="310"/>
                      </a:lnTo>
                      <a:cubicBezTo>
                        <a:pt x="4067" y="104"/>
                        <a:pt x="3600" y="1"/>
                        <a:pt x="3134" y="1"/>
                      </a:cubicBezTo>
                      <a:close/>
                    </a:path>
                  </a:pathLst>
                </a:custGeom>
                <a:solidFill>
                  <a:srgbClr val="224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21;p68"/>
                <p:cNvSpPr/>
                <p:nvPr/>
              </p:nvSpPr>
              <p:spPr>
                <a:xfrm>
                  <a:off x="5444510" y="2582224"/>
                  <a:ext cx="1037428" cy="382323"/>
                </a:xfrm>
                <a:custGeom>
                  <a:avLst/>
                  <a:gdLst/>
                  <a:ahLst/>
                  <a:cxnLst/>
                  <a:rect l="l" t="t" r="r" b="b"/>
                  <a:pathLst>
                    <a:path w="5923" h="2180" extrusionOk="0">
                      <a:moveTo>
                        <a:pt x="0" y="0"/>
                      </a:moveTo>
                      <a:lnTo>
                        <a:pt x="0" y="455"/>
                      </a:lnTo>
                      <a:cubicBezTo>
                        <a:pt x="0" y="729"/>
                        <a:pt x="175" y="1002"/>
                        <a:pt x="539" y="1205"/>
                      </a:cubicBezTo>
                      <a:lnTo>
                        <a:pt x="1680" y="1870"/>
                      </a:lnTo>
                      <a:cubicBezTo>
                        <a:pt x="2083" y="2076"/>
                        <a:pt x="2524" y="2179"/>
                        <a:pt x="2966" y="2179"/>
                      </a:cubicBezTo>
                      <a:cubicBezTo>
                        <a:pt x="3408" y="2179"/>
                        <a:pt x="3850" y="2076"/>
                        <a:pt x="4256" y="1870"/>
                      </a:cubicBezTo>
                      <a:lnTo>
                        <a:pt x="5397" y="1205"/>
                      </a:lnTo>
                      <a:cubicBezTo>
                        <a:pt x="5600" y="1100"/>
                        <a:pt x="5768" y="925"/>
                        <a:pt x="5873" y="715"/>
                      </a:cubicBezTo>
                      <a:cubicBezTo>
                        <a:pt x="5908" y="637"/>
                        <a:pt x="5922" y="553"/>
                        <a:pt x="5922" y="469"/>
                      </a:cubicBezTo>
                      <a:lnTo>
                        <a:pt x="5922" y="14"/>
                      </a:lnTo>
                      <a:cubicBezTo>
                        <a:pt x="5922" y="98"/>
                        <a:pt x="5908" y="182"/>
                        <a:pt x="5873" y="259"/>
                      </a:cubicBezTo>
                      <a:cubicBezTo>
                        <a:pt x="5768" y="469"/>
                        <a:pt x="5600" y="644"/>
                        <a:pt x="5397" y="750"/>
                      </a:cubicBezTo>
                      <a:lnTo>
                        <a:pt x="4256" y="1408"/>
                      </a:lnTo>
                      <a:cubicBezTo>
                        <a:pt x="3850" y="1614"/>
                        <a:pt x="3409" y="1717"/>
                        <a:pt x="2968" y="1717"/>
                      </a:cubicBezTo>
                      <a:cubicBezTo>
                        <a:pt x="2527" y="1717"/>
                        <a:pt x="2086" y="1614"/>
                        <a:pt x="1680" y="1408"/>
                      </a:cubicBezTo>
                      <a:lnTo>
                        <a:pt x="539" y="750"/>
                      </a:lnTo>
                      <a:cubicBezTo>
                        <a:pt x="175" y="539"/>
                        <a:pt x="0" y="273"/>
                        <a:pt x="0" y="0"/>
                      </a:cubicBezTo>
                      <a:close/>
                    </a:path>
                  </a:pathLst>
                </a:custGeom>
                <a:solidFill>
                  <a:srgbClr val="D69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22;p68"/>
                <p:cNvSpPr/>
                <p:nvPr/>
              </p:nvSpPr>
              <p:spPr>
                <a:xfrm>
                  <a:off x="5412632" y="2282328"/>
                  <a:ext cx="1101184" cy="601194"/>
                </a:xfrm>
                <a:custGeom>
                  <a:avLst/>
                  <a:gdLst/>
                  <a:ahLst/>
                  <a:cxnLst/>
                  <a:rect l="l" t="t" r="r" b="b"/>
                  <a:pathLst>
                    <a:path w="6287" h="3428" extrusionOk="0">
                      <a:moveTo>
                        <a:pt x="3134" y="1"/>
                      </a:moveTo>
                      <a:cubicBezTo>
                        <a:pt x="2667" y="1"/>
                        <a:pt x="2202" y="104"/>
                        <a:pt x="1848" y="310"/>
                      </a:cubicBezTo>
                      <a:lnTo>
                        <a:pt x="714" y="968"/>
                      </a:lnTo>
                      <a:cubicBezTo>
                        <a:pt x="0" y="1381"/>
                        <a:pt x="7" y="2046"/>
                        <a:pt x="721" y="2460"/>
                      </a:cubicBezTo>
                      <a:lnTo>
                        <a:pt x="1862" y="3118"/>
                      </a:lnTo>
                      <a:cubicBezTo>
                        <a:pt x="2219" y="3324"/>
                        <a:pt x="2687" y="3427"/>
                        <a:pt x="3153" y="3427"/>
                      </a:cubicBezTo>
                      <a:cubicBezTo>
                        <a:pt x="3619" y="3427"/>
                        <a:pt x="4085" y="3324"/>
                        <a:pt x="4438" y="3118"/>
                      </a:cubicBezTo>
                      <a:lnTo>
                        <a:pt x="5579" y="2460"/>
                      </a:lnTo>
                      <a:cubicBezTo>
                        <a:pt x="6286" y="2046"/>
                        <a:pt x="6279" y="1381"/>
                        <a:pt x="5565" y="968"/>
                      </a:cubicBezTo>
                      <a:lnTo>
                        <a:pt x="4424" y="310"/>
                      </a:lnTo>
                      <a:cubicBezTo>
                        <a:pt x="4067" y="104"/>
                        <a:pt x="3600" y="1"/>
                        <a:pt x="3134" y="1"/>
                      </a:cubicBez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3;p68"/>
                <p:cNvSpPr/>
                <p:nvPr/>
              </p:nvSpPr>
              <p:spPr>
                <a:xfrm>
                  <a:off x="5444510" y="2647289"/>
                  <a:ext cx="1037428" cy="382323"/>
                </a:xfrm>
                <a:custGeom>
                  <a:avLst/>
                  <a:gdLst/>
                  <a:ahLst/>
                  <a:cxnLst/>
                  <a:rect l="l" t="t" r="r" b="b"/>
                  <a:pathLst>
                    <a:path w="5923" h="2180" extrusionOk="0">
                      <a:moveTo>
                        <a:pt x="0" y="0"/>
                      </a:moveTo>
                      <a:lnTo>
                        <a:pt x="0" y="463"/>
                      </a:lnTo>
                      <a:cubicBezTo>
                        <a:pt x="0" y="736"/>
                        <a:pt x="175" y="1002"/>
                        <a:pt x="539" y="1212"/>
                      </a:cubicBezTo>
                      <a:lnTo>
                        <a:pt x="1680" y="1870"/>
                      </a:lnTo>
                      <a:cubicBezTo>
                        <a:pt x="2086" y="2076"/>
                        <a:pt x="2527" y="2179"/>
                        <a:pt x="2968" y="2179"/>
                      </a:cubicBezTo>
                      <a:cubicBezTo>
                        <a:pt x="3409" y="2179"/>
                        <a:pt x="3850" y="2076"/>
                        <a:pt x="4256" y="1870"/>
                      </a:cubicBezTo>
                      <a:lnTo>
                        <a:pt x="5397" y="1212"/>
                      </a:lnTo>
                      <a:cubicBezTo>
                        <a:pt x="5600" y="1107"/>
                        <a:pt x="5768" y="932"/>
                        <a:pt x="5873" y="722"/>
                      </a:cubicBezTo>
                      <a:cubicBezTo>
                        <a:pt x="5908" y="645"/>
                        <a:pt x="5922" y="554"/>
                        <a:pt x="5922" y="470"/>
                      </a:cubicBezTo>
                      <a:lnTo>
                        <a:pt x="5922" y="14"/>
                      </a:lnTo>
                      <a:cubicBezTo>
                        <a:pt x="5922" y="98"/>
                        <a:pt x="5908" y="182"/>
                        <a:pt x="5873" y="259"/>
                      </a:cubicBezTo>
                      <a:cubicBezTo>
                        <a:pt x="5768" y="477"/>
                        <a:pt x="5600" y="645"/>
                        <a:pt x="5397" y="757"/>
                      </a:cubicBezTo>
                      <a:lnTo>
                        <a:pt x="4256" y="1415"/>
                      </a:lnTo>
                      <a:cubicBezTo>
                        <a:pt x="3850" y="1621"/>
                        <a:pt x="3409" y="1724"/>
                        <a:pt x="2968" y="1724"/>
                      </a:cubicBezTo>
                      <a:cubicBezTo>
                        <a:pt x="2527" y="1724"/>
                        <a:pt x="2086" y="1621"/>
                        <a:pt x="1680" y="1415"/>
                      </a:cubicBezTo>
                      <a:lnTo>
                        <a:pt x="539" y="757"/>
                      </a:lnTo>
                      <a:cubicBezTo>
                        <a:pt x="175" y="547"/>
                        <a:pt x="0" y="2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24;p68"/>
                <p:cNvSpPr/>
                <p:nvPr/>
              </p:nvSpPr>
              <p:spPr>
                <a:xfrm>
                  <a:off x="5991336" y="1286359"/>
                  <a:ext cx="367995" cy="706771"/>
                </a:xfrm>
                <a:custGeom>
                  <a:avLst/>
                  <a:gdLst/>
                  <a:ahLst/>
                  <a:cxnLst/>
                  <a:rect l="l" t="t" r="r" b="b"/>
                  <a:pathLst>
                    <a:path w="2101" h="4030" extrusionOk="0">
                      <a:moveTo>
                        <a:pt x="692" y="1"/>
                      </a:moveTo>
                      <a:cubicBezTo>
                        <a:pt x="653" y="1"/>
                        <a:pt x="614" y="4"/>
                        <a:pt x="574" y="11"/>
                      </a:cubicBezTo>
                      <a:cubicBezTo>
                        <a:pt x="224" y="88"/>
                        <a:pt x="0" y="424"/>
                        <a:pt x="70" y="781"/>
                      </a:cubicBezTo>
                      <a:lnTo>
                        <a:pt x="700" y="4029"/>
                      </a:lnTo>
                      <a:lnTo>
                        <a:pt x="2100" y="4001"/>
                      </a:lnTo>
                      <a:lnTo>
                        <a:pt x="1337" y="529"/>
                      </a:lnTo>
                      <a:cubicBezTo>
                        <a:pt x="1275" y="218"/>
                        <a:pt x="1003" y="1"/>
                        <a:pt x="692"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25;p68"/>
                <p:cNvSpPr/>
                <p:nvPr/>
              </p:nvSpPr>
              <p:spPr>
                <a:xfrm>
                  <a:off x="5990110" y="1286359"/>
                  <a:ext cx="387612" cy="706771"/>
                </a:xfrm>
                <a:custGeom>
                  <a:avLst/>
                  <a:gdLst/>
                  <a:ahLst/>
                  <a:cxnLst/>
                  <a:rect l="l" t="t" r="r" b="b"/>
                  <a:pathLst>
                    <a:path w="2213" h="4030" extrusionOk="0">
                      <a:moveTo>
                        <a:pt x="699" y="1"/>
                      </a:moveTo>
                      <a:cubicBezTo>
                        <a:pt x="660" y="1"/>
                        <a:pt x="621" y="4"/>
                        <a:pt x="581" y="11"/>
                      </a:cubicBezTo>
                      <a:cubicBezTo>
                        <a:pt x="231" y="81"/>
                        <a:pt x="0" y="424"/>
                        <a:pt x="70" y="774"/>
                      </a:cubicBezTo>
                      <a:lnTo>
                        <a:pt x="700" y="4029"/>
                      </a:lnTo>
                      <a:lnTo>
                        <a:pt x="2212" y="4029"/>
                      </a:lnTo>
                      <a:lnTo>
                        <a:pt x="1344" y="529"/>
                      </a:lnTo>
                      <a:cubicBezTo>
                        <a:pt x="1282" y="218"/>
                        <a:pt x="1010" y="1"/>
                        <a:pt x="6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26;p68"/>
                <p:cNvSpPr/>
                <p:nvPr/>
              </p:nvSpPr>
              <p:spPr>
                <a:xfrm>
                  <a:off x="5980302" y="867558"/>
                  <a:ext cx="121556" cy="189057"/>
                </a:xfrm>
                <a:custGeom>
                  <a:avLst/>
                  <a:gdLst/>
                  <a:ahLst/>
                  <a:cxnLst/>
                  <a:rect l="l" t="t" r="r" b="b"/>
                  <a:pathLst>
                    <a:path w="694" h="1078" extrusionOk="0">
                      <a:moveTo>
                        <a:pt x="265" y="1"/>
                      </a:moveTo>
                      <a:cubicBezTo>
                        <a:pt x="243" y="1"/>
                        <a:pt x="218" y="2"/>
                        <a:pt x="189" y="5"/>
                      </a:cubicBezTo>
                      <a:cubicBezTo>
                        <a:pt x="126" y="12"/>
                        <a:pt x="70" y="54"/>
                        <a:pt x="91" y="110"/>
                      </a:cubicBezTo>
                      <a:cubicBezTo>
                        <a:pt x="133" y="201"/>
                        <a:pt x="196" y="334"/>
                        <a:pt x="168" y="425"/>
                      </a:cubicBezTo>
                      <a:cubicBezTo>
                        <a:pt x="133" y="551"/>
                        <a:pt x="28" y="663"/>
                        <a:pt x="14" y="796"/>
                      </a:cubicBezTo>
                      <a:cubicBezTo>
                        <a:pt x="1" y="965"/>
                        <a:pt x="194" y="1078"/>
                        <a:pt x="368" y="1078"/>
                      </a:cubicBezTo>
                      <a:cubicBezTo>
                        <a:pt x="467" y="1078"/>
                        <a:pt x="559" y="1041"/>
                        <a:pt x="602" y="957"/>
                      </a:cubicBezTo>
                      <a:cubicBezTo>
                        <a:pt x="693" y="782"/>
                        <a:pt x="567" y="369"/>
                        <a:pt x="483" y="180"/>
                      </a:cubicBezTo>
                      <a:cubicBezTo>
                        <a:pt x="435" y="59"/>
                        <a:pt x="40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27;p68"/>
                <p:cNvSpPr/>
                <p:nvPr/>
              </p:nvSpPr>
              <p:spPr>
                <a:xfrm>
                  <a:off x="6337438" y="3658691"/>
                  <a:ext cx="498834" cy="284638"/>
                </a:xfrm>
                <a:custGeom>
                  <a:avLst/>
                  <a:gdLst/>
                  <a:ahLst/>
                  <a:cxnLst/>
                  <a:rect l="l" t="t" r="r" b="b"/>
                  <a:pathLst>
                    <a:path w="2848" h="1623" extrusionOk="0">
                      <a:moveTo>
                        <a:pt x="675" y="1"/>
                      </a:moveTo>
                      <a:cubicBezTo>
                        <a:pt x="409" y="1"/>
                        <a:pt x="0" y="116"/>
                        <a:pt x="180" y="870"/>
                      </a:cubicBezTo>
                      <a:cubicBezTo>
                        <a:pt x="187" y="907"/>
                        <a:pt x="266" y="1102"/>
                        <a:pt x="554" y="1102"/>
                      </a:cubicBezTo>
                      <a:cubicBezTo>
                        <a:pt x="588" y="1102"/>
                        <a:pt x="624" y="1100"/>
                        <a:pt x="663" y="1094"/>
                      </a:cubicBezTo>
                      <a:cubicBezTo>
                        <a:pt x="685" y="1090"/>
                        <a:pt x="706" y="1089"/>
                        <a:pt x="727" y="1089"/>
                      </a:cubicBezTo>
                      <a:cubicBezTo>
                        <a:pt x="954" y="1089"/>
                        <a:pt x="1153" y="1281"/>
                        <a:pt x="1224" y="1332"/>
                      </a:cubicBezTo>
                      <a:cubicBezTo>
                        <a:pt x="1531" y="1560"/>
                        <a:pt x="1873" y="1623"/>
                        <a:pt x="2176" y="1623"/>
                      </a:cubicBezTo>
                      <a:cubicBezTo>
                        <a:pt x="2301" y="1623"/>
                        <a:pt x="2419" y="1612"/>
                        <a:pt x="2526" y="1598"/>
                      </a:cubicBezTo>
                      <a:cubicBezTo>
                        <a:pt x="2715" y="1570"/>
                        <a:pt x="2806" y="1507"/>
                        <a:pt x="2827" y="1423"/>
                      </a:cubicBezTo>
                      <a:cubicBezTo>
                        <a:pt x="2841" y="1353"/>
                        <a:pt x="2848" y="1283"/>
                        <a:pt x="2834" y="1206"/>
                      </a:cubicBezTo>
                      <a:cubicBezTo>
                        <a:pt x="2757" y="940"/>
                        <a:pt x="2239" y="667"/>
                        <a:pt x="1889" y="499"/>
                      </a:cubicBezTo>
                      <a:cubicBezTo>
                        <a:pt x="1315" y="233"/>
                        <a:pt x="880" y="23"/>
                        <a:pt x="880" y="23"/>
                      </a:cubicBezTo>
                      <a:cubicBezTo>
                        <a:pt x="880" y="23"/>
                        <a:pt x="791"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28;p68"/>
                <p:cNvSpPr/>
                <p:nvPr/>
              </p:nvSpPr>
              <p:spPr>
                <a:xfrm>
                  <a:off x="6330432" y="3630104"/>
                  <a:ext cx="585535" cy="284112"/>
                </a:xfrm>
                <a:custGeom>
                  <a:avLst/>
                  <a:gdLst/>
                  <a:ahLst/>
                  <a:cxnLst/>
                  <a:rect l="l" t="t" r="r" b="b"/>
                  <a:pathLst>
                    <a:path w="3343" h="1620" extrusionOk="0">
                      <a:moveTo>
                        <a:pt x="729" y="0"/>
                      </a:moveTo>
                      <a:cubicBezTo>
                        <a:pt x="455" y="0"/>
                        <a:pt x="0" y="111"/>
                        <a:pt x="185" y="886"/>
                      </a:cubicBezTo>
                      <a:cubicBezTo>
                        <a:pt x="198" y="923"/>
                        <a:pt x="298" y="1098"/>
                        <a:pt x="585" y="1098"/>
                      </a:cubicBezTo>
                      <a:cubicBezTo>
                        <a:pt x="621" y="1098"/>
                        <a:pt x="661" y="1095"/>
                        <a:pt x="703" y="1089"/>
                      </a:cubicBezTo>
                      <a:cubicBezTo>
                        <a:pt x="721" y="1086"/>
                        <a:pt x="739" y="1085"/>
                        <a:pt x="756" y="1085"/>
                      </a:cubicBezTo>
                      <a:cubicBezTo>
                        <a:pt x="982" y="1085"/>
                        <a:pt x="1192" y="1281"/>
                        <a:pt x="1257" y="1327"/>
                      </a:cubicBezTo>
                      <a:cubicBezTo>
                        <a:pt x="1565" y="1557"/>
                        <a:pt x="1900" y="1619"/>
                        <a:pt x="2201" y="1619"/>
                      </a:cubicBezTo>
                      <a:cubicBezTo>
                        <a:pt x="2331" y="1619"/>
                        <a:pt x="2454" y="1608"/>
                        <a:pt x="2566" y="1593"/>
                      </a:cubicBezTo>
                      <a:cubicBezTo>
                        <a:pt x="3343" y="1481"/>
                        <a:pt x="2461" y="753"/>
                        <a:pt x="1922" y="494"/>
                      </a:cubicBezTo>
                      <a:cubicBezTo>
                        <a:pt x="1355" y="228"/>
                        <a:pt x="920" y="18"/>
                        <a:pt x="920" y="18"/>
                      </a:cubicBezTo>
                      <a:cubicBezTo>
                        <a:pt x="920" y="18"/>
                        <a:pt x="839"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29;p68"/>
                <p:cNvSpPr/>
                <p:nvPr/>
              </p:nvSpPr>
              <p:spPr>
                <a:xfrm>
                  <a:off x="6609450" y="3393695"/>
                  <a:ext cx="499009" cy="285339"/>
                </a:xfrm>
                <a:custGeom>
                  <a:avLst/>
                  <a:gdLst/>
                  <a:ahLst/>
                  <a:cxnLst/>
                  <a:rect l="l" t="t" r="r" b="b"/>
                  <a:pathLst>
                    <a:path w="2849" h="1627" extrusionOk="0">
                      <a:moveTo>
                        <a:pt x="681" y="1"/>
                      </a:moveTo>
                      <a:cubicBezTo>
                        <a:pt x="416" y="1"/>
                        <a:pt x="0" y="114"/>
                        <a:pt x="182" y="869"/>
                      </a:cubicBezTo>
                      <a:cubicBezTo>
                        <a:pt x="194" y="906"/>
                        <a:pt x="269" y="1108"/>
                        <a:pt x="558" y="1108"/>
                      </a:cubicBezTo>
                      <a:cubicBezTo>
                        <a:pt x="591" y="1108"/>
                        <a:pt x="626" y="1105"/>
                        <a:pt x="665" y="1100"/>
                      </a:cubicBezTo>
                      <a:cubicBezTo>
                        <a:pt x="686" y="1096"/>
                        <a:pt x="707" y="1095"/>
                        <a:pt x="728" y="1095"/>
                      </a:cubicBezTo>
                      <a:cubicBezTo>
                        <a:pt x="955" y="1095"/>
                        <a:pt x="1154" y="1287"/>
                        <a:pt x="1225" y="1338"/>
                      </a:cubicBezTo>
                      <a:cubicBezTo>
                        <a:pt x="1526" y="1561"/>
                        <a:pt x="1861" y="1626"/>
                        <a:pt x="2160" y="1626"/>
                      </a:cubicBezTo>
                      <a:cubicBezTo>
                        <a:pt x="2291" y="1626"/>
                        <a:pt x="2416" y="1614"/>
                        <a:pt x="2527" y="1597"/>
                      </a:cubicBezTo>
                      <a:cubicBezTo>
                        <a:pt x="2716" y="1569"/>
                        <a:pt x="2807" y="1513"/>
                        <a:pt x="2828" y="1429"/>
                      </a:cubicBezTo>
                      <a:cubicBezTo>
                        <a:pt x="2842" y="1359"/>
                        <a:pt x="2849" y="1282"/>
                        <a:pt x="2835" y="1212"/>
                      </a:cubicBezTo>
                      <a:cubicBezTo>
                        <a:pt x="2758" y="946"/>
                        <a:pt x="2240" y="673"/>
                        <a:pt x="1890" y="505"/>
                      </a:cubicBezTo>
                      <a:cubicBezTo>
                        <a:pt x="1316" y="232"/>
                        <a:pt x="882" y="22"/>
                        <a:pt x="882" y="22"/>
                      </a:cubicBezTo>
                      <a:cubicBezTo>
                        <a:pt x="882" y="22"/>
                        <a:pt x="795"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30;p68"/>
                <p:cNvSpPr/>
                <p:nvPr/>
              </p:nvSpPr>
              <p:spPr>
                <a:xfrm>
                  <a:off x="6612602" y="3365109"/>
                  <a:ext cx="585360" cy="284462"/>
                </a:xfrm>
                <a:custGeom>
                  <a:avLst/>
                  <a:gdLst/>
                  <a:ahLst/>
                  <a:cxnLst/>
                  <a:rect l="l" t="t" r="r" b="b"/>
                  <a:pathLst>
                    <a:path w="3342" h="1622" extrusionOk="0">
                      <a:moveTo>
                        <a:pt x="735" y="0"/>
                      </a:moveTo>
                      <a:cubicBezTo>
                        <a:pt x="461" y="0"/>
                        <a:pt x="0" y="109"/>
                        <a:pt x="192" y="885"/>
                      </a:cubicBezTo>
                      <a:cubicBezTo>
                        <a:pt x="198" y="922"/>
                        <a:pt x="296" y="1099"/>
                        <a:pt x="575" y="1099"/>
                      </a:cubicBezTo>
                      <a:cubicBezTo>
                        <a:pt x="614" y="1099"/>
                        <a:pt x="656" y="1095"/>
                        <a:pt x="703" y="1088"/>
                      </a:cubicBezTo>
                      <a:cubicBezTo>
                        <a:pt x="720" y="1085"/>
                        <a:pt x="738" y="1084"/>
                        <a:pt x="755" y="1084"/>
                      </a:cubicBezTo>
                      <a:cubicBezTo>
                        <a:pt x="981" y="1084"/>
                        <a:pt x="1191" y="1281"/>
                        <a:pt x="1256" y="1333"/>
                      </a:cubicBezTo>
                      <a:cubicBezTo>
                        <a:pt x="1562" y="1556"/>
                        <a:pt x="1895" y="1621"/>
                        <a:pt x="2195" y="1621"/>
                      </a:cubicBezTo>
                      <a:cubicBezTo>
                        <a:pt x="2326" y="1621"/>
                        <a:pt x="2451" y="1609"/>
                        <a:pt x="2565" y="1592"/>
                      </a:cubicBezTo>
                      <a:cubicBezTo>
                        <a:pt x="3342" y="1480"/>
                        <a:pt x="2460" y="752"/>
                        <a:pt x="1921" y="500"/>
                      </a:cubicBezTo>
                      <a:cubicBezTo>
                        <a:pt x="1354" y="234"/>
                        <a:pt x="920" y="17"/>
                        <a:pt x="920" y="17"/>
                      </a:cubicBezTo>
                      <a:cubicBezTo>
                        <a:pt x="920" y="17"/>
                        <a:pt x="841"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431;p68"/>
                <p:cNvSpPr/>
                <p:nvPr/>
              </p:nvSpPr>
              <p:spPr>
                <a:xfrm>
                  <a:off x="6623987" y="2425085"/>
                  <a:ext cx="358187" cy="1076292"/>
                </a:xfrm>
                <a:custGeom>
                  <a:avLst/>
                  <a:gdLst/>
                  <a:ahLst/>
                  <a:cxnLst/>
                  <a:rect l="l" t="t" r="r" b="b"/>
                  <a:pathLst>
                    <a:path w="2045" h="6137" extrusionOk="0">
                      <a:moveTo>
                        <a:pt x="1744" y="0"/>
                      </a:moveTo>
                      <a:cubicBezTo>
                        <a:pt x="1030" y="252"/>
                        <a:pt x="442" y="798"/>
                        <a:pt x="1" y="1456"/>
                      </a:cubicBezTo>
                      <a:cubicBezTo>
                        <a:pt x="22" y="1625"/>
                        <a:pt x="113" y="1491"/>
                        <a:pt x="120" y="1765"/>
                      </a:cubicBezTo>
                      <a:cubicBezTo>
                        <a:pt x="127" y="2619"/>
                        <a:pt x="302" y="4467"/>
                        <a:pt x="120" y="5923"/>
                      </a:cubicBezTo>
                      <a:cubicBezTo>
                        <a:pt x="217" y="6078"/>
                        <a:pt x="394" y="6137"/>
                        <a:pt x="594" y="6137"/>
                      </a:cubicBezTo>
                      <a:cubicBezTo>
                        <a:pt x="1068" y="6137"/>
                        <a:pt x="1676" y="5809"/>
                        <a:pt x="1681" y="5671"/>
                      </a:cubicBezTo>
                      <a:cubicBezTo>
                        <a:pt x="1681" y="5216"/>
                        <a:pt x="2045" y="560"/>
                        <a:pt x="1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432;p68"/>
                <p:cNvSpPr/>
                <p:nvPr/>
              </p:nvSpPr>
              <p:spPr>
                <a:xfrm>
                  <a:off x="5540144" y="2270753"/>
                  <a:ext cx="1196817" cy="1521575"/>
                </a:xfrm>
                <a:custGeom>
                  <a:avLst/>
                  <a:gdLst/>
                  <a:ahLst/>
                  <a:cxnLst/>
                  <a:rect l="l" t="t" r="r" b="b"/>
                  <a:pathLst>
                    <a:path w="6833" h="8676" extrusionOk="0">
                      <a:moveTo>
                        <a:pt x="3637" y="1"/>
                      </a:moveTo>
                      <a:cubicBezTo>
                        <a:pt x="3634" y="1"/>
                        <a:pt x="3630" y="2"/>
                        <a:pt x="3626" y="5"/>
                      </a:cubicBezTo>
                      <a:cubicBezTo>
                        <a:pt x="3154" y="335"/>
                        <a:pt x="2378" y="413"/>
                        <a:pt x="1693" y="413"/>
                      </a:cubicBezTo>
                      <a:cubicBezTo>
                        <a:pt x="1081" y="413"/>
                        <a:pt x="542" y="351"/>
                        <a:pt x="356" y="351"/>
                      </a:cubicBezTo>
                      <a:cubicBezTo>
                        <a:pt x="313" y="351"/>
                        <a:pt x="289" y="354"/>
                        <a:pt x="287" y="362"/>
                      </a:cubicBezTo>
                      <a:cubicBezTo>
                        <a:pt x="189" y="1090"/>
                        <a:pt x="0" y="1895"/>
                        <a:pt x="609" y="2617"/>
                      </a:cubicBezTo>
                      <a:cubicBezTo>
                        <a:pt x="882" y="2932"/>
                        <a:pt x="2975" y="3632"/>
                        <a:pt x="3451" y="3856"/>
                      </a:cubicBezTo>
                      <a:cubicBezTo>
                        <a:pt x="3486" y="3870"/>
                        <a:pt x="4711" y="8287"/>
                        <a:pt x="4711" y="8385"/>
                      </a:cubicBezTo>
                      <a:cubicBezTo>
                        <a:pt x="4721" y="8558"/>
                        <a:pt x="5058" y="8676"/>
                        <a:pt x="5426" y="8676"/>
                      </a:cubicBezTo>
                      <a:cubicBezTo>
                        <a:pt x="5878" y="8676"/>
                        <a:pt x="6378" y="8498"/>
                        <a:pt x="6378" y="8028"/>
                      </a:cubicBezTo>
                      <a:cubicBezTo>
                        <a:pt x="6378" y="7993"/>
                        <a:pt x="5229" y="3590"/>
                        <a:pt x="5201" y="3394"/>
                      </a:cubicBezTo>
                      <a:cubicBezTo>
                        <a:pt x="5194" y="3324"/>
                        <a:pt x="5187" y="3261"/>
                        <a:pt x="5180" y="3205"/>
                      </a:cubicBezTo>
                      <a:lnTo>
                        <a:pt x="5180" y="3205"/>
                      </a:lnTo>
                      <a:cubicBezTo>
                        <a:pt x="5201" y="3254"/>
                        <a:pt x="5215" y="3310"/>
                        <a:pt x="5229" y="3366"/>
                      </a:cubicBezTo>
                      <a:cubicBezTo>
                        <a:pt x="5748" y="2820"/>
                        <a:pt x="6189" y="2203"/>
                        <a:pt x="6833" y="1783"/>
                      </a:cubicBezTo>
                      <a:cubicBezTo>
                        <a:pt x="6329" y="1111"/>
                        <a:pt x="4452" y="285"/>
                        <a:pt x="3710" y="117"/>
                      </a:cubicBezTo>
                      <a:cubicBezTo>
                        <a:pt x="3656" y="51"/>
                        <a:pt x="3654" y="1"/>
                        <a:pt x="3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33;p68"/>
                <p:cNvSpPr/>
                <p:nvPr/>
              </p:nvSpPr>
              <p:spPr>
                <a:xfrm>
                  <a:off x="6451112" y="2685346"/>
                  <a:ext cx="103165" cy="75062"/>
                </a:xfrm>
                <a:custGeom>
                  <a:avLst/>
                  <a:gdLst/>
                  <a:ahLst/>
                  <a:cxnLst/>
                  <a:rect l="l" t="t" r="r" b="b"/>
                  <a:pathLst>
                    <a:path w="589" h="428" extrusionOk="0">
                      <a:moveTo>
                        <a:pt x="0" y="0"/>
                      </a:moveTo>
                      <a:lnTo>
                        <a:pt x="0" y="0"/>
                      </a:lnTo>
                      <a:cubicBezTo>
                        <a:pt x="182" y="141"/>
                        <a:pt x="357" y="288"/>
                        <a:pt x="547" y="428"/>
                      </a:cubicBezTo>
                      <a:lnTo>
                        <a:pt x="589" y="379"/>
                      </a:lnTo>
                      <a:cubicBezTo>
                        <a:pt x="505" y="323"/>
                        <a:pt x="435" y="274"/>
                        <a:pt x="371" y="232"/>
                      </a:cubicBezTo>
                      <a:cubicBezTo>
                        <a:pt x="245" y="155"/>
                        <a:pt x="126" y="77"/>
                        <a:pt x="0" y="0"/>
                      </a:cubicBez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434;p68"/>
                <p:cNvSpPr/>
                <p:nvPr/>
              </p:nvSpPr>
              <p:spPr>
                <a:xfrm>
                  <a:off x="5500909" y="1323890"/>
                  <a:ext cx="531062" cy="588216"/>
                </a:xfrm>
                <a:custGeom>
                  <a:avLst/>
                  <a:gdLst/>
                  <a:ahLst/>
                  <a:cxnLst/>
                  <a:rect l="l" t="t" r="r" b="b"/>
                  <a:pathLst>
                    <a:path w="3032" h="3354" extrusionOk="0">
                      <a:moveTo>
                        <a:pt x="2002" y="0"/>
                      </a:moveTo>
                      <a:cubicBezTo>
                        <a:pt x="1498" y="0"/>
                        <a:pt x="0" y="791"/>
                        <a:pt x="0" y="1295"/>
                      </a:cubicBezTo>
                      <a:cubicBezTo>
                        <a:pt x="0" y="1799"/>
                        <a:pt x="1946" y="3353"/>
                        <a:pt x="2450" y="3353"/>
                      </a:cubicBezTo>
                      <a:cubicBezTo>
                        <a:pt x="2926" y="3353"/>
                        <a:pt x="3017" y="1351"/>
                        <a:pt x="3031" y="672"/>
                      </a:cubicBezTo>
                      <a:lnTo>
                        <a:pt x="2996" y="672"/>
                      </a:lnTo>
                      <a:lnTo>
                        <a:pt x="2996" y="35"/>
                      </a:lnTo>
                      <a:cubicBezTo>
                        <a:pt x="2660" y="0"/>
                        <a:pt x="2163" y="0"/>
                        <a:pt x="2002"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435;p68"/>
                <p:cNvSpPr/>
                <p:nvPr/>
              </p:nvSpPr>
              <p:spPr>
                <a:xfrm>
                  <a:off x="5423667" y="1285132"/>
                  <a:ext cx="876989" cy="1296390"/>
                </a:xfrm>
                <a:custGeom>
                  <a:avLst/>
                  <a:gdLst/>
                  <a:ahLst/>
                  <a:cxnLst/>
                  <a:rect l="l" t="t" r="r" b="b"/>
                  <a:pathLst>
                    <a:path w="5007" h="7392" extrusionOk="0">
                      <a:moveTo>
                        <a:pt x="3739" y="0"/>
                      </a:moveTo>
                      <a:cubicBezTo>
                        <a:pt x="3573" y="0"/>
                        <a:pt x="3226" y="98"/>
                        <a:pt x="3101" y="228"/>
                      </a:cubicBezTo>
                      <a:cubicBezTo>
                        <a:pt x="3101" y="228"/>
                        <a:pt x="2940" y="872"/>
                        <a:pt x="2688" y="956"/>
                      </a:cubicBezTo>
                      <a:cubicBezTo>
                        <a:pt x="2662" y="966"/>
                        <a:pt x="2631" y="971"/>
                        <a:pt x="2597" y="971"/>
                      </a:cubicBezTo>
                      <a:cubicBezTo>
                        <a:pt x="2254" y="971"/>
                        <a:pt x="1575" y="501"/>
                        <a:pt x="1575" y="501"/>
                      </a:cubicBezTo>
                      <a:cubicBezTo>
                        <a:pt x="1260" y="641"/>
                        <a:pt x="644" y="1075"/>
                        <a:pt x="441" y="1313"/>
                      </a:cubicBezTo>
                      <a:cubicBezTo>
                        <a:pt x="0" y="1817"/>
                        <a:pt x="686" y="6948"/>
                        <a:pt x="826" y="7116"/>
                      </a:cubicBezTo>
                      <a:cubicBezTo>
                        <a:pt x="984" y="7307"/>
                        <a:pt x="1315" y="7391"/>
                        <a:pt x="1722" y="7391"/>
                      </a:cubicBezTo>
                      <a:cubicBezTo>
                        <a:pt x="2992" y="7391"/>
                        <a:pt x="5007" y="6571"/>
                        <a:pt x="4858" y="5590"/>
                      </a:cubicBezTo>
                      <a:cubicBezTo>
                        <a:pt x="4592" y="3882"/>
                        <a:pt x="4550" y="3413"/>
                        <a:pt x="4319" y="1957"/>
                      </a:cubicBezTo>
                      <a:cubicBezTo>
                        <a:pt x="4256" y="1558"/>
                        <a:pt x="4193" y="382"/>
                        <a:pt x="3822" y="18"/>
                      </a:cubicBezTo>
                      <a:cubicBezTo>
                        <a:pt x="3809" y="6"/>
                        <a:pt x="3779" y="0"/>
                        <a:pt x="3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36;p68"/>
                <p:cNvSpPr/>
                <p:nvPr/>
              </p:nvSpPr>
              <p:spPr>
                <a:xfrm>
                  <a:off x="5933711" y="1284430"/>
                  <a:ext cx="803249" cy="1445286"/>
                </a:xfrm>
                <a:custGeom>
                  <a:avLst/>
                  <a:gdLst/>
                  <a:ahLst/>
                  <a:cxnLst/>
                  <a:rect l="l" t="t" r="r" b="b"/>
                  <a:pathLst>
                    <a:path w="4586" h="8241" extrusionOk="0">
                      <a:moveTo>
                        <a:pt x="812" y="1"/>
                      </a:moveTo>
                      <a:cubicBezTo>
                        <a:pt x="645" y="1"/>
                        <a:pt x="311" y="99"/>
                        <a:pt x="189" y="232"/>
                      </a:cubicBezTo>
                      <a:cubicBezTo>
                        <a:pt x="147" y="400"/>
                        <a:pt x="84" y="568"/>
                        <a:pt x="0" y="722"/>
                      </a:cubicBezTo>
                      <a:lnTo>
                        <a:pt x="21" y="715"/>
                      </a:lnTo>
                      <a:cubicBezTo>
                        <a:pt x="28" y="785"/>
                        <a:pt x="448" y="3221"/>
                        <a:pt x="504" y="3557"/>
                      </a:cubicBezTo>
                      <a:cubicBezTo>
                        <a:pt x="588" y="4152"/>
                        <a:pt x="707" y="4740"/>
                        <a:pt x="854" y="5321"/>
                      </a:cubicBezTo>
                      <a:lnTo>
                        <a:pt x="903" y="5468"/>
                      </a:lnTo>
                      <a:cubicBezTo>
                        <a:pt x="938" y="5587"/>
                        <a:pt x="966" y="5706"/>
                        <a:pt x="1001" y="5818"/>
                      </a:cubicBezTo>
                      <a:cubicBezTo>
                        <a:pt x="1085" y="5986"/>
                        <a:pt x="2499" y="7519"/>
                        <a:pt x="2877" y="7736"/>
                      </a:cubicBezTo>
                      <a:cubicBezTo>
                        <a:pt x="3143" y="7890"/>
                        <a:pt x="3403" y="8058"/>
                        <a:pt x="3655" y="8241"/>
                      </a:cubicBezTo>
                      <a:cubicBezTo>
                        <a:pt x="3928" y="7925"/>
                        <a:pt x="4243" y="7645"/>
                        <a:pt x="4586" y="7400"/>
                      </a:cubicBezTo>
                      <a:cubicBezTo>
                        <a:pt x="4180" y="6861"/>
                        <a:pt x="1953" y="5643"/>
                        <a:pt x="1939" y="5594"/>
                      </a:cubicBezTo>
                      <a:cubicBezTo>
                        <a:pt x="1673" y="3886"/>
                        <a:pt x="1631" y="3410"/>
                        <a:pt x="1407" y="1961"/>
                      </a:cubicBezTo>
                      <a:cubicBezTo>
                        <a:pt x="1344" y="1562"/>
                        <a:pt x="1281" y="379"/>
                        <a:pt x="903" y="22"/>
                      </a:cubicBezTo>
                      <a:cubicBezTo>
                        <a:pt x="889" y="8"/>
                        <a:pt x="856" y="1"/>
                        <a:pt x="8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37;p68"/>
                <p:cNvSpPr/>
                <p:nvPr/>
              </p:nvSpPr>
              <p:spPr>
                <a:xfrm>
                  <a:off x="5920224" y="1309158"/>
                  <a:ext cx="160790" cy="735533"/>
                </a:xfrm>
                <a:custGeom>
                  <a:avLst/>
                  <a:gdLst/>
                  <a:ahLst/>
                  <a:cxnLst/>
                  <a:rect l="l" t="t" r="r" b="b"/>
                  <a:pathLst>
                    <a:path w="918" h="4194" extrusionOk="0">
                      <a:moveTo>
                        <a:pt x="0" y="0"/>
                      </a:moveTo>
                      <a:lnTo>
                        <a:pt x="714" y="4193"/>
                      </a:lnTo>
                      <a:lnTo>
                        <a:pt x="917" y="1883"/>
                      </a:lnTo>
                      <a:lnTo>
                        <a:pt x="672" y="1358"/>
                      </a:lnTo>
                      <a:cubicBezTo>
                        <a:pt x="672" y="1358"/>
                        <a:pt x="819" y="819"/>
                        <a:pt x="756" y="518"/>
                      </a:cubicBezTo>
                      <a:cubicBezTo>
                        <a:pt x="651" y="70"/>
                        <a:pt x="0" y="0"/>
                        <a:pt x="0"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38;p68"/>
                <p:cNvSpPr/>
                <p:nvPr/>
              </p:nvSpPr>
              <p:spPr>
                <a:xfrm>
                  <a:off x="5538917" y="2332311"/>
                  <a:ext cx="1117123" cy="1460895"/>
                </a:xfrm>
                <a:custGeom>
                  <a:avLst/>
                  <a:gdLst/>
                  <a:ahLst/>
                  <a:cxnLst/>
                  <a:rect l="l" t="t" r="r" b="b"/>
                  <a:pathLst>
                    <a:path w="6378" h="8330" extrusionOk="0">
                      <a:moveTo>
                        <a:pt x="352" y="0"/>
                      </a:moveTo>
                      <a:cubicBezTo>
                        <a:pt x="311" y="0"/>
                        <a:pt x="288" y="3"/>
                        <a:pt x="287" y="11"/>
                      </a:cubicBezTo>
                      <a:cubicBezTo>
                        <a:pt x="196" y="739"/>
                        <a:pt x="0" y="1551"/>
                        <a:pt x="609" y="2266"/>
                      </a:cubicBezTo>
                      <a:cubicBezTo>
                        <a:pt x="882" y="2581"/>
                        <a:pt x="2968" y="3281"/>
                        <a:pt x="3451" y="3512"/>
                      </a:cubicBezTo>
                      <a:cubicBezTo>
                        <a:pt x="3486" y="3526"/>
                        <a:pt x="4711" y="7936"/>
                        <a:pt x="4711" y="8034"/>
                      </a:cubicBezTo>
                      <a:cubicBezTo>
                        <a:pt x="4721" y="8210"/>
                        <a:pt x="5059" y="8330"/>
                        <a:pt x="5428" y="8330"/>
                      </a:cubicBezTo>
                      <a:cubicBezTo>
                        <a:pt x="5879" y="8330"/>
                        <a:pt x="6378" y="8151"/>
                        <a:pt x="6378" y="7677"/>
                      </a:cubicBezTo>
                      <a:cubicBezTo>
                        <a:pt x="6378" y="7642"/>
                        <a:pt x="5229" y="3246"/>
                        <a:pt x="5201" y="3043"/>
                      </a:cubicBezTo>
                      <a:cubicBezTo>
                        <a:pt x="5194" y="2973"/>
                        <a:pt x="5187" y="2910"/>
                        <a:pt x="5180" y="2854"/>
                      </a:cubicBezTo>
                      <a:lnTo>
                        <a:pt x="5180" y="2854"/>
                      </a:lnTo>
                      <a:cubicBezTo>
                        <a:pt x="5201" y="2903"/>
                        <a:pt x="5215" y="2959"/>
                        <a:pt x="5229" y="3015"/>
                      </a:cubicBezTo>
                      <a:cubicBezTo>
                        <a:pt x="5327" y="2910"/>
                        <a:pt x="5432" y="2798"/>
                        <a:pt x="5523" y="2686"/>
                      </a:cubicBezTo>
                      <a:cubicBezTo>
                        <a:pt x="5194" y="2455"/>
                        <a:pt x="4851" y="2231"/>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3" y="59"/>
                        <a:pt x="1918" y="66"/>
                        <a:pt x="1710" y="66"/>
                      </a:cubicBezTo>
                      <a:cubicBezTo>
                        <a:pt x="1086" y="66"/>
                        <a:pt x="535"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39;p68"/>
                <p:cNvSpPr/>
                <p:nvPr/>
              </p:nvSpPr>
              <p:spPr>
                <a:xfrm>
                  <a:off x="5538917" y="2332311"/>
                  <a:ext cx="938117" cy="669942"/>
                </a:xfrm>
                <a:custGeom>
                  <a:avLst/>
                  <a:gdLst/>
                  <a:ahLst/>
                  <a:cxnLst/>
                  <a:rect l="l" t="t" r="r" b="b"/>
                  <a:pathLst>
                    <a:path w="5356" h="3820" extrusionOk="0">
                      <a:moveTo>
                        <a:pt x="352" y="0"/>
                      </a:moveTo>
                      <a:cubicBezTo>
                        <a:pt x="311" y="0"/>
                        <a:pt x="288" y="3"/>
                        <a:pt x="287" y="11"/>
                      </a:cubicBezTo>
                      <a:cubicBezTo>
                        <a:pt x="196" y="739"/>
                        <a:pt x="0" y="1551"/>
                        <a:pt x="616" y="2266"/>
                      </a:cubicBezTo>
                      <a:cubicBezTo>
                        <a:pt x="889" y="2581"/>
                        <a:pt x="2975" y="3281"/>
                        <a:pt x="3458" y="3512"/>
                      </a:cubicBezTo>
                      <a:cubicBezTo>
                        <a:pt x="3465" y="3512"/>
                        <a:pt x="3500" y="3624"/>
                        <a:pt x="3549" y="3820"/>
                      </a:cubicBezTo>
                      <a:cubicBezTo>
                        <a:pt x="4158" y="3414"/>
                        <a:pt x="4760" y="3001"/>
                        <a:pt x="5355" y="2574"/>
                      </a:cubicBezTo>
                      <a:cubicBezTo>
                        <a:pt x="5075" y="2378"/>
                        <a:pt x="4788" y="2196"/>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4" y="59"/>
                        <a:pt x="1920" y="66"/>
                        <a:pt x="1713" y="66"/>
                      </a:cubicBezTo>
                      <a:cubicBezTo>
                        <a:pt x="1090" y="66"/>
                        <a:pt x="536"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440;p68"/>
                <p:cNvSpPr/>
                <p:nvPr/>
              </p:nvSpPr>
              <p:spPr>
                <a:xfrm>
                  <a:off x="6161760" y="2783557"/>
                  <a:ext cx="495506" cy="1009999"/>
                </a:xfrm>
                <a:custGeom>
                  <a:avLst/>
                  <a:gdLst/>
                  <a:ahLst/>
                  <a:cxnLst/>
                  <a:rect l="l" t="t" r="r" b="b"/>
                  <a:pathLst>
                    <a:path w="2829" h="5759" extrusionOk="0">
                      <a:moveTo>
                        <a:pt x="1806" y="1"/>
                      </a:moveTo>
                      <a:cubicBezTo>
                        <a:pt x="1211" y="421"/>
                        <a:pt x="609" y="841"/>
                        <a:pt x="0" y="1254"/>
                      </a:cubicBezTo>
                      <a:cubicBezTo>
                        <a:pt x="294" y="2262"/>
                        <a:pt x="1162" y="5384"/>
                        <a:pt x="1162" y="5468"/>
                      </a:cubicBezTo>
                      <a:cubicBezTo>
                        <a:pt x="1172" y="5641"/>
                        <a:pt x="1509" y="5759"/>
                        <a:pt x="1877" y="5759"/>
                      </a:cubicBezTo>
                      <a:cubicBezTo>
                        <a:pt x="2329" y="5759"/>
                        <a:pt x="2829" y="5581"/>
                        <a:pt x="2829" y="5111"/>
                      </a:cubicBezTo>
                      <a:cubicBezTo>
                        <a:pt x="2829" y="5069"/>
                        <a:pt x="1680" y="673"/>
                        <a:pt x="1652" y="470"/>
                      </a:cubicBezTo>
                      <a:cubicBezTo>
                        <a:pt x="1645" y="407"/>
                        <a:pt x="1631" y="344"/>
                        <a:pt x="1631" y="281"/>
                      </a:cubicBezTo>
                      <a:lnTo>
                        <a:pt x="1631" y="281"/>
                      </a:lnTo>
                      <a:cubicBezTo>
                        <a:pt x="1652" y="337"/>
                        <a:pt x="1666" y="393"/>
                        <a:pt x="1680" y="449"/>
                      </a:cubicBezTo>
                      <a:cubicBezTo>
                        <a:pt x="1778" y="337"/>
                        <a:pt x="1876" y="232"/>
                        <a:pt x="1974" y="120"/>
                      </a:cubicBezTo>
                      <a:lnTo>
                        <a:pt x="1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441;p68"/>
                <p:cNvSpPr/>
                <p:nvPr/>
              </p:nvSpPr>
              <p:spPr>
                <a:xfrm>
                  <a:off x="5423667" y="1372996"/>
                  <a:ext cx="589914" cy="1208351"/>
                </a:xfrm>
                <a:custGeom>
                  <a:avLst/>
                  <a:gdLst/>
                  <a:ahLst/>
                  <a:cxnLst/>
                  <a:rect l="l" t="t" r="r" b="b"/>
                  <a:pathLst>
                    <a:path w="3368" h="6890" extrusionOk="0">
                      <a:moveTo>
                        <a:pt x="1575" y="0"/>
                      </a:moveTo>
                      <a:cubicBezTo>
                        <a:pt x="1260" y="140"/>
                        <a:pt x="644" y="574"/>
                        <a:pt x="441" y="812"/>
                      </a:cubicBezTo>
                      <a:cubicBezTo>
                        <a:pt x="0" y="1316"/>
                        <a:pt x="686" y="6447"/>
                        <a:pt x="833" y="6615"/>
                      </a:cubicBezTo>
                      <a:cubicBezTo>
                        <a:pt x="992" y="6805"/>
                        <a:pt x="1320" y="6889"/>
                        <a:pt x="1726" y="6889"/>
                      </a:cubicBezTo>
                      <a:cubicBezTo>
                        <a:pt x="2216" y="6889"/>
                        <a:pt x="2819" y="6766"/>
                        <a:pt x="3367" y="6559"/>
                      </a:cubicBezTo>
                      <a:cubicBezTo>
                        <a:pt x="3227" y="6097"/>
                        <a:pt x="3241" y="5866"/>
                        <a:pt x="3150" y="5397"/>
                      </a:cubicBezTo>
                      <a:cubicBezTo>
                        <a:pt x="3038" y="4781"/>
                        <a:pt x="2079" y="385"/>
                        <a:pt x="2044" y="287"/>
                      </a:cubicBezTo>
                      <a:cubicBezTo>
                        <a:pt x="1953" y="0"/>
                        <a:pt x="1575" y="0"/>
                        <a:pt x="15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442;p68"/>
                <p:cNvSpPr/>
                <p:nvPr/>
              </p:nvSpPr>
              <p:spPr>
                <a:xfrm>
                  <a:off x="5762062" y="1235500"/>
                  <a:ext cx="170599" cy="159769"/>
                </a:xfrm>
                <a:custGeom>
                  <a:avLst/>
                  <a:gdLst/>
                  <a:ahLst/>
                  <a:cxnLst/>
                  <a:rect l="l" t="t" r="r" b="b"/>
                  <a:pathLst>
                    <a:path w="974" h="911" extrusionOk="0">
                      <a:moveTo>
                        <a:pt x="938" y="0"/>
                      </a:moveTo>
                      <a:lnTo>
                        <a:pt x="0" y="84"/>
                      </a:lnTo>
                      <a:lnTo>
                        <a:pt x="14" y="609"/>
                      </a:lnTo>
                      <a:cubicBezTo>
                        <a:pt x="91" y="728"/>
                        <a:pt x="210" y="819"/>
                        <a:pt x="343" y="861"/>
                      </a:cubicBezTo>
                      <a:cubicBezTo>
                        <a:pt x="431" y="893"/>
                        <a:pt x="524" y="910"/>
                        <a:pt x="618" y="910"/>
                      </a:cubicBezTo>
                      <a:cubicBezTo>
                        <a:pt x="666" y="910"/>
                        <a:pt x="715" y="906"/>
                        <a:pt x="763" y="896"/>
                      </a:cubicBezTo>
                      <a:cubicBezTo>
                        <a:pt x="875" y="861"/>
                        <a:pt x="952" y="770"/>
                        <a:pt x="973" y="651"/>
                      </a:cubicBezTo>
                      <a:lnTo>
                        <a:pt x="938" y="0"/>
                      </a:ln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443;p68"/>
                <p:cNvSpPr/>
                <p:nvPr/>
              </p:nvSpPr>
              <p:spPr>
                <a:xfrm>
                  <a:off x="5421215" y="1492253"/>
                  <a:ext cx="380256" cy="915120"/>
                </a:xfrm>
                <a:custGeom>
                  <a:avLst/>
                  <a:gdLst/>
                  <a:ahLst/>
                  <a:cxnLst/>
                  <a:rect l="l" t="t" r="r" b="b"/>
                  <a:pathLst>
                    <a:path w="2171" h="5218" extrusionOk="0">
                      <a:moveTo>
                        <a:pt x="714" y="1"/>
                      </a:moveTo>
                      <a:cubicBezTo>
                        <a:pt x="672" y="1"/>
                        <a:pt x="630" y="5"/>
                        <a:pt x="588" y="13"/>
                      </a:cubicBezTo>
                      <a:cubicBezTo>
                        <a:pt x="231" y="83"/>
                        <a:pt x="0" y="419"/>
                        <a:pt x="70" y="776"/>
                      </a:cubicBezTo>
                      <a:lnTo>
                        <a:pt x="826" y="4689"/>
                      </a:lnTo>
                      <a:cubicBezTo>
                        <a:pt x="888" y="5001"/>
                        <a:pt x="1167" y="5218"/>
                        <a:pt x="1473" y="5218"/>
                      </a:cubicBezTo>
                      <a:cubicBezTo>
                        <a:pt x="1512" y="5218"/>
                        <a:pt x="1550" y="5214"/>
                        <a:pt x="1589" y="5207"/>
                      </a:cubicBezTo>
                      <a:cubicBezTo>
                        <a:pt x="1939" y="5137"/>
                        <a:pt x="2170" y="4794"/>
                        <a:pt x="2100" y="4437"/>
                      </a:cubicBezTo>
                      <a:lnTo>
                        <a:pt x="1344" y="531"/>
                      </a:lnTo>
                      <a:cubicBezTo>
                        <a:pt x="1289" y="217"/>
                        <a:pt x="1017" y="1"/>
                        <a:pt x="714"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444;p68"/>
                <p:cNvSpPr/>
                <p:nvPr/>
              </p:nvSpPr>
              <p:spPr>
                <a:xfrm>
                  <a:off x="5627194" y="838796"/>
                  <a:ext cx="445238" cy="526483"/>
                </a:xfrm>
                <a:custGeom>
                  <a:avLst/>
                  <a:gdLst/>
                  <a:ahLst/>
                  <a:cxnLst/>
                  <a:rect l="l" t="t" r="r" b="b"/>
                  <a:pathLst>
                    <a:path w="2542" h="3002" extrusionOk="0">
                      <a:moveTo>
                        <a:pt x="1829" y="1"/>
                      </a:moveTo>
                      <a:cubicBezTo>
                        <a:pt x="1642" y="1"/>
                        <a:pt x="1437" y="74"/>
                        <a:pt x="1246" y="211"/>
                      </a:cubicBezTo>
                      <a:cubicBezTo>
                        <a:pt x="707" y="603"/>
                        <a:pt x="0" y="757"/>
                        <a:pt x="175" y="1597"/>
                      </a:cubicBezTo>
                      <a:cubicBezTo>
                        <a:pt x="231" y="1863"/>
                        <a:pt x="546" y="2521"/>
                        <a:pt x="728" y="2682"/>
                      </a:cubicBezTo>
                      <a:cubicBezTo>
                        <a:pt x="943" y="2870"/>
                        <a:pt x="1290" y="3001"/>
                        <a:pt x="1604" y="3001"/>
                      </a:cubicBezTo>
                      <a:cubicBezTo>
                        <a:pt x="1781" y="3001"/>
                        <a:pt x="1946" y="2960"/>
                        <a:pt x="2072" y="2864"/>
                      </a:cubicBezTo>
                      <a:cubicBezTo>
                        <a:pt x="2541" y="2514"/>
                        <a:pt x="2534" y="1667"/>
                        <a:pt x="2492" y="813"/>
                      </a:cubicBezTo>
                      <a:cubicBezTo>
                        <a:pt x="2465" y="253"/>
                        <a:pt x="2177" y="1"/>
                        <a:pt x="1829" y="1"/>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445;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446;p68"/>
                <p:cNvSpPr/>
                <p:nvPr/>
              </p:nvSpPr>
              <p:spPr>
                <a:xfrm>
                  <a:off x="5580604" y="727431"/>
                  <a:ext cx="557510" cy="579447"/>
                </a:xfrm>
                <a:custGeom>
                  <a:avLst/>
                  <a:gdLst/>
                  <a:ahLst/>
                  <a:cxnLst/>
                  <a:rect l="l" t="t" r="r" b="b"/>
                  <a:pathLst>
                    <a:path w="3183" h="3304" extrusionOk="0">
                      <a:moveTo>
                        <a:pt x="1565" y="0"/>
                      </a:moveTo>
                      <a:cubicBezTo>
                        <a:pt x="1378" y="0"/>
                        <a:pt x="1181" y="29"/>
                        <a:pt x="980" y="104"/>
                      </a:cubicBezTo>
                      <a:cubicBezTo>
                        <a:pt x="861" y="146"/>
                        <a:pt x="749" y="209"/>
                        <a:pt x="651" y="279"/>
                      </a:cubicBezTo>
                      <a:cubicBezTo>
                        <a:pt x="329" y="510"/>
                        <a:pt x="119" y="860"/>
                        <a:pt x="63" y="1245"/>
                      </a:cubicBezTo>
                      <a:cubicBezTo>
                        <a:pt x="0" y="1665"/>
                        <a:pt x="119" y="2120"/>
                        <a:pt x="315" y="2491"/>
                      </a:cubicBezTo>
                      <a:cubicBezTo>
                        <a:pt x="364" y="2589"/>
                        <a:pt x="532" y="2806"/>
                        <a:pt x="546" y="2834"/>
                      </a:cubicBezTo>
                      <a:cubicBezTo>
                        <a:pt x="658" y="3016"/>
                        <a:pt x="798" y="3177"/>
                        <a:pt x="966" y="3303"/>
                      </a:cubicBezTo>
                      <a:cubicBezTo>
                        <a:pt x="912" y="3153"/>
                        <a:pt x="823" y="2728"/>
                        <a:pt x="885" y="2728"/>
                      </a:cubicBezTo>
                      <a:cubicBezTo>
                        <a:pt x="886" y="2728"/>
                        <a:pt x="888" y="2729"/>
                        <a:pt x="889" y="2729"/>
                      </a:cubicBezTo>
                      <a:cubicBezTo>
                        <a:pt x="679" y="2561"/>
                        <a:pt x="476" y="2274"/>
                        <a:pt x="616" y="2092"/>
                      </a:cubicBezTo>
                      <a:cubicBezTo>
                        <a:pt x="654" y="2042"/>
                        <a:pt x="709" y="2014"/>
                        <a:pt x="770" y="2014"/>
                      </a:cubicBezTo>
                      <a:cubicBezTo>
                        <a:pt x="777" y="2014"/>
                        <a:pt x="784" y="2014"/>
                        <a:pt x="791" y="2015"/>
                      </a:cubicBezTo>
                      <a:cubicBezTo>
                        <a:pt x="938" y="2071"/>
                        <a:pt x="973" y="2274"/>
                        <a:pt x="1092" y="2386"/>
                      </a:cubicBezTo>
                      <a:cubicBezTo>
                        <a:pt x="1115" y="2408"/>
                        <a:pt x="1145" y="2416"/>
                        <a:pt x="1175" y="2416"/>
                      </a:cubicBezTo>
                      <a:cubicBezTo>
                        <a:pt x="1241" y="2416"/>
                        <a:pt x="1309" y="2379"/>
                        <a:pt x="1309" y="2365"/>
                      </a:cubicBezTo>
                      <a:cubicBezTo>
                        <a:pt x="1288" y="2295"/>
                        <a:pt x="1253" y="2232"/>
                        <a:pt x="1225" y="2169"/>
                      </a:cubicBezTo>
                      <a:cubicBezTo>
                        <a:pt x="1162" y="2015"/>
                        <a:pt x="973" y="1875"/>
                        <a:pt x="1036" y="1728"/>
                      </a:cubicBezTo>
                      <a:cubicBezTo>
                        <a:pt x="1095" y="1589"/>
                        <a:pt x="1174" y="1546"/>
                        <a:pt x="1277" y="1546"/>
                      </a:cubicBezTo>
                      <a:cubicBezTo>
                        <a:pt x="1372" y="1546"/>
                        <a:pt x="1487" y="1582"/>
                        <a:pt x="1624" y="1616"/>
                      </a:cubicBezTo>
                      <a:cubicBezTo>
                        <a:pt x="1703" y="1638"/>
                        <a:pt x="1783" y="1649"/>
                        <a:pt x="1862" y="1649"/>
                      </a:cubicBezTo>
                      <a:cubicBezTo>
                        <a:pt x="2080" y="1649"/>
                        <a:pt x="2291" y="1567"/>
                        <a:pt x="2450" y="1413"/>
                      </a:cubicBezTo>
                      <a:cubicBezTo>
                        <a:pt x="2495" y="1383"/>
                        <a:pt x="2547" y="1369"/>
                        <a:pt x="2599" y="1369"/>
                      </a:cubicBezTo>
                      <a:cubicBezTo>
                        <a:pt x="2670" y="1369"/>
                        <a:pt x="2741" y="1396"/>
                        <a:pt x="2793" y="1448"/>
                      </a:cubicBezTo>
                      <a:cubicBezTo>
                        <a:pt x="2835" y="1490"/>
                        <a:pt x="2870" y="1623"/>
                        <a:pt x="2912" y="1700"/>
                      </a:cubicBezTo>
                      <a:cubicBezTo>
                        <a:pt x="2912" y="1700"/>
                        <a:pt x="2913" y="1700"/>
                        <a:pt x="2913" y="1700"/>
                      </a:cubicBezTo>
                      <a:cubicBezTo>
                        <a:pt x="2942" y="1700"/>
                        <a:pt x="3183" y="390"/>
                        <a:pt x="2254" y="111"/>
                      </a:cubicBezTo>
                      <a:cubicBezTo>
                        <a:pt x="2046" y="51"/>
                        <a:pt x="1814" y="0"/>
                        <a:pt x="1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447;p68"/>
                <p:cNvSpPr/>
                <p:nvPr/>
              </p:nvSpPr>
              <p:spPr>
                <a:xfrm>
                  <a:off x="5478840" y="25138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448;p68"/>
                <p:cNvSpPr/>
                <p:nvPr/>
              </p:nvSpPr>
              <p:spPr>
                <a:xfrm>
                  <a:off x="5478840" y="25145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449;p68"/>
                <p:cNvSpPr/>
                <p:nvPr/>
              </p:nvSpPr>
              <p:spPr>
                <a:xfrm>
                  <a:off x="5444510" y="2530312"/>
                  <a:ext cx="432977" cy="490355"/>
                </a:xfrm>
                <a:custGeom>
                  <a:avLst/>
                  <a:gdLst/>
                  <a:ahLst/>
                  <a:cxnLst/>
                  <a:rect l="l" t="t" r="r" b="b"/>
                  <a:pathLst>
                    <a:path w="2472" h="2796" extrusionOk="0">
                      <a:moveTo>
                        <a:pt x="378" y="1"/>
                      </a:moveTo>
                      <a:cubicBezTo>
                        <a:pt x="172" y="1"/>
                        <a:pt x="24" y="150"/>
                        <a:pt x="0" y="415"/>
                      </a:cubicBezTo>
                      <a:lnTo>
                        <a:pt x="0" y="709"/>
                      </a:lnTo>
                      <a:cubicBezTo>
                        <a:pt x="21" y="933"/>
                        <a:pt x="140" y="1144"/>
                        <a:pt x="329" y="1277"/>
                      </a:cubicBezTo>
                      <a:lnTo>
                        <a:pt x="329" y="604"/>
                      </a:lnTo>
                      <a:cubicBezTo>
                        <a:pt x="348" y="486"/>
                        <a:pt x="422" y="415"/>
                        <a:pt x="523" y="415"/>
                      </a:cubicBezTo>
                      <a:cubicBezTo>
                        <a:pt x="570" y="415"/>
                        <a:pt x="623" y="431"/>
                        <a:pt x="679" y="464"/>
                      </a:cubicBezTo>
                      <a:lnTo>
                        <a:pt x="1792" y="1102"/>
                      </a:lnTo>
                      <a:cubicBezTo>
                        <a:pt x="1981" y="1221"/>
                        <a:pt x="2107" y="1424"/>
                        <a:pt x="2142" y="1648"/>
                      </a:cubicBezTo>
                      <a:lnTo>
                        <a:pt x="2142" y="2607"/>
                      </a:lnTo>
                      <a:lnTo>
                        <a:pt x="2471" y="2796"/>
                      </a:lnTo>
                      <a:lnTo>
                        <a:pt x="2471" y="1830"/>
                      </a:lnTo>
                      <a:cubicBezTo>
                        <a:pt x="2422" y="1382"/>
                        <a:pt x="2177" y="975"/>
                        <a:pt x="1792" y="730"/>
                      </a:cubicBezTo>
                      <a:lnTo>
                        <a:pt x="686" y="93"/>
                      </a:lnTo>
                      <a:cubicBezTo>
                        <a:pt x="576" y="31"/>
                        <a:pt x="471"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450;p68"/>
                <p:cNvSpPr/>
                <p:nvPr/>
              </p:nvSpPr>
              <p:spPr>
                <a:xfrm>
                  <a:off x="7710283" y="2609232"/>
                  <a:ext cx="88452" cy="1157842"/>
                </a:xfrm>
                <a:custGeom>
                  <a:avLst/>
                  <a:gdLst/>
                  <a:ahLst/>
                  <a:cxnLst/>
                  <a:rect l="l" t="t" r="r" b="b"/>
                  <a:pathLst>
                    <a:path w="505" h="6602" extrusionOk="0">
                      <a:moveTo>
                        <a:pt x="1" y="0"/>
                      </a:moveTo>
                      <a:lnTo>
                        <a:pt x="8" y="6315"/>
                      </a:lnTo>
                      <a:lnTo>
                        <a:pt x="505" y="6602"/>
                      </a:lnTo>
                      <a:lnTo>
                        <a:pt x="498" y="29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451;p68"/>
                <p:cNvSpPr/>
                <p:nvPr/>
              </p:nvSpPr>
              <p:spPr>
                <a:xfrm>
                  <a:off x="7710283" y="2563809"/>
                  <a:ext cx="166920" cy="97159"/>
                </a:xfrm>
                <a:custGeom>
                  <a:avLst/>
                  <a:gdLst/>
                  <a:ahLst/>
                  <a:cxnLst/>
                  <a:rect l="l" t="t" r="r" b="b"/>
                  <a:pathLst>
                    <a:path w="953" h="554" extrusionOk="0">
                      <a:moveTo>
                        <a:pt x="456" y="0"/>
                      </a:moveTo>
                      <a:lnTo>
                        <a:pt x="1" y="259"/>
                      </a:lnTo>
                      <a:lnTo>
                        <a:pt x="498" y="553"/>
                      </a:lnTo>
                      <a:lnTo>
                        <a:pt x="953" y="287"/>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452;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453;p68"/>
                <p:cNvSpPr/>
                <p:nvPr/>
              </p:nvSpPr>
              <p:spPr>
                <a:xfrm>
                  <a:off x="6263523" y="3446484"/>
                  <a:ext cx="87226" cy="1158018"/>
                </a:xfrm>
                <a:custGeom>
                  <a:avLst/>
                  <a:gdLst/>
                  <a:ahLst/>
                  <a:cxnLst/>
                  <a:rect l="l" t="t" r="r" b="b"/>
                  <a:pathLst>
                    <a:path w="498" h="6603" extrusionOk="0">
                      <a:moveTo>
                        <a:pt x="0" y="1"/>
                      </a:moveTo>
                      <a:lnTo>
                        <a:pt x="0" y="6315"/>
                      </a:lnTo>
                      <a:lnTo>
                        <a:pt x="497" y="6602"/>
                      </a:lnTo>
                      <a:lnTo>
                        <a:pt x="490"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454;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455;p68"/>
                <p:cNvSpPr/>
                <p:nvPr/>
              </p:nvSpPr>
              <p:spPr>
                <a:xfrm>
                  <a:off x="6263523" y="3401061"/>
                  <a:ext cx="165694" cy="95931"/>
                </a:xfrm>
                <a:custGeom>
                  <a:avLst/>
                  <a:gdLst/>
                  <a:ahLst/>
                  <a:cxnLst/>
                  <a:rect l="l" t="t" r="r" b="b"/>
                  <a:pathLst>
                    <a:path w="946" h="547" extrusionOk="0">
                      <a:moveTo>
                        <a:pt x="455" y="1"/>
                      </a:moveTo>
                      <a:lnTo>
                        <a:pt x="0" y="260"/>
                      </a:lnTo>
                      <a:lnTo>
                        <a:pt x="490" y="547"/>
                      </a:lnTo>
                      <a:lnTo>
                        <a:pt x="945"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456;p68"/>
                <p:cNvSpPr/>
                <p:nvPr/>
              </p:nvSpPr>
              <p:spPr>
                <a:xfrm>
                  <a:off x="6349348" y="3451395"/>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457;p68"/>
                <p:cNvSpPr/>
                <p:nvPr/>
              </p:nvSpPr>
              <p:spPr>
                <a:xfrm>
                  <a:off x="5291252" y="3110110"/>
                  <a:ext cx="88452" cy="952826"/>
                </a:xfrm>
                <a:custGeom>
                  <a:avLst/>
                  <a:gdLst/>
                  <a:ahLst/>
                  <a:cxnLst/>
                  <a:rect l="l" t="t" r="r" b="b"/>
                  <a:pathLst>
                    <a:path w="505" h="5433" extrusionOk="0">
                      <a:moveTo>
                        <a:pt x="0" y="1"/>
                      </a:moveTo>
                      <a:lnTo>
                        <a:pt x="7" y="5146"/>
                      </a:lnTo>
                      <a:lnTo>
                        <a:pt x="504" y="5433"/>
                      </a:lnTo>
                      <a:lnTo>
                        <a:pt x="497"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458;p68"/>
                <p:cNvSpPr/>
                <p:nvPr/>
              </p:nvSpPr>
              <p:spPr>
                <a:xfrm>
                  <a:off x="5291252" y="3063460"/>
                  <a:ext cx="166920" cy="97159"/>
                </a:xfrm>
                <a:custGeom>
                  <a:avLst/>
                  <a:gdLst/>
                  <a:ahLst/>
                  <a:cxnLst/>
                  <a:rect l="l" t="t" r="r" b="b"/>
                  <a:pathLst>
                    <a:path w="953" h="554" extrusionOk="0">
                      <a:moveTo>
                        <a:pt x="455" y="1"/>
                      </a:moveTo>
                      <a:lnTo>
                        <a:pt x="0" y="267"/>
                      </a:lnTo>
                      <a:lnTo>
                        <a:pt x="497" y="554"/>
                      </a:lnTo>
                      <a:lnTo>
                        <a:pt x="952"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459;p68"/>
                <p:cNvSpPr/>
                <p:nvPr/>
              </p:nvSpPr>
              <p:spPr>
                <a:xfrm>
                  <a:off x="5378303" y="3113793"/>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460;p68"/>
                <p:cNvSpPr/>
                <p:nvPr/>
              </p:nvSpPr>
              <p:spPr>
                <a:xfrm>
                  <a:off x="6349348" y="3452436"/>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461;p68"/>
                <p:cNvSpPr/>
                <p:nvPr/>
              </p:nvSpPr>
              <p:spPr>
                <a:xfrm>
                  <a:off x="5378303" y="3114834"/>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462;p68"/>
                <p:cNvSpPr/>
                <p:nvPr/>
              </p:nvSpPr>
              <p:spPr>
                <a:xfrm>
                  <a:off x="5185810" y="3108882"/>
                  <a:ext cx="1012907" cy="681517"/>
                </a:xfrm>
                <a:custGeom>
                  <a:avLst/>
                  <a:gdLst/>
                  <a:ahLst/>
                  <a:cxnLst/>
                  <a:rect l="l" t="t" r="r" b="b"/>
                  <a:pathLst>
                    <a:path w="5783" h="3886" extrusionOk="0">
                      <a:moveTo>
                        <a:pt x="0" y="1"/>
                      </a:moveTo>
                      <a:lnTo>
                        <a:pt x="0" y="526"/>
                      </a:lnTo>
                      <a:lnTo>
                        <a:pt x="5782" y="3886"/>
                      </a:lnTo>
                      <a:lnTo>
                        <a:pt x="5782" y="33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463;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464;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46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466;p68"/>
                <p:cNvSpPr/>
                <p:nvPr/>
              </p:nvSpPr>
              <p:spPr>
                <a:xfrm>
                  <a:off x="5981528" y="2443500"/>
                  <a:ext cx="1172296" cy="675379"/>
                </a:xfrm>
                <a:custGeom>
                  <a:avLst/>
                  <a:gdLst/>
                  <a:ahLst/>
                  <a:cxnLst/>
                  <a:rect l="l" t="t" r="r" b="b"/>
                  <a:pathLst>
                    <a:path w="6693" h="3851" extrusionOk="0">
                      <a:moveTo>
                        <a:pt x="4208" y="0"/>
                      </a:moveTo>
                      <a:lnTo>
                        <a:pt x="3900" y="175"/>
                      </a:lnTo>
                      <a:lnTo>
                        <a:pt x="3900" y="245"/>
                      </a:lnTo>
                      <a:lnTo>
                        <a:pt x="3837" y="210"/>
                      </a:lnTo>
                      <a:lnTo>
                        <a:pt x="3529" y="392"/>
                      </a:lnTo>
                      <a:lnTo>
                        <a:pt x="3529" y="462"/>
                      </a:lnTo>
                      <a:lnTo>
                        <a:pt x="3466" y="427"/>
                      </a:lnTo>
                      <a:lnTo>
                        <a:pt x="3158" y="609"/>
                      </a:lnTo>
                      <a:lnTo>
                        <a:pt x="3158" y="672"/>
                      </a:lnTo>
                      <a:lnTo>
                        <a:pt x="3102" y="637"/>
                      </a:lnTo>
                      <a:lnTo>
                        <a:pt x="2786" y="819"/>
                      </a:lnTo>
                      <a:lnTo>
                        <a:pt x="2786" y="889"/>
                      </a:lnTo>
                      <a:lnTo>
                        <a:pt x="2730" y="854"/>
                      </a:lnTo>
                      <a:lnTo>
                        <a:pt x="2422" y="1036"/>
                      </a:lnTo>
                      <a:lnTo>
                        <a:pt x="2422" y="1106"/>
                      </a:lnTo>
                      <a:lnTo>
                        <a:pt x="2359" y="1071"/>
                      </a:lnTo>
                      <a:lnTo>
                        <a:pt x="2051" y="1253"/>
                      </a:lnTo>
                      <a:lnTo>
                        <a:pt x="2051" y="1316"/>
                      </a:lnTo>
                      <a:lnTo>
                        <a:pt x="1988" y="1288"/>
                      </a:lnTo>
                      <a:lnTo>
                        <a:pt x="1680" y="1463"/>
                      </a:lnTo>
                      <a:lnTo>
                        <a:pt x="1680" y="1534"/>
                      </a:lnTo>
                      <a:lnTo>
                        <a:pt x="1617" y="1498"/>
                      </a:lnTo>
                      <a:lnTo>
                        <a:pt x="1309" y="1681"/>
                      </a:lnTo>
                      <a:lnTo>
                        <a:pt x="1309" y="1737"/>
                      </a:lnTo>
                      <a:lnTo>
                        <a:pt x="1253" y="1702"/>
                      </a:lnTo>
                      <a:lnTo>
                        <a:pt x="938" y="1884"/>
                      </a:lnTo>
                      <a:lnTo>
                        <a:pt x="938" y="2101"/>
                      </a:lnTo>
                      <a:lnTo>
                        <a:pt x="1113" y="2206"/>
                      </a:lnTo>
                      <a:lnTo>
                        <a:pt x="1043" y="2248"/>
                      </a:lnTo>
                      <a:lnTo>
                        <a:pt x="1043" y="2171"/>
                      </a:lnTo>
                      <a:lnTo>
                        <a:pt x="742" y="1996"/>
                      </a:lnTo>
                      <a:lnTo>
                        <a:pt x="427" y="2178"/>
                      </a:lnTo>
                      <a:lnTo>
                        <a:pt x="427" y="2402"/>
                      </a:lnTo>
                      <a:lnTo>
                        <a:pt x="728" y="2577"/>
                      </a:lnTo>
                      <a:lnTo>
                        <a:pt x="798" y="2535"/>
                      </a:lnTo>
                      <a:lnTo>
                        <a:pt x="798" y="2612"/>
                      </a:lnTo>
                      <a:lnTo>
                        <a:pt x="1099" y="2787"/>
                      </a:lnTo>
                      <a:lnTo>
                        <a:pt x="1162" y="2745"/>
                      </a:lnTo>
                      <a:lnTo>
                        <a:pt x="1162" y="2829"/>
                      </a:lnTo>
                      <a:lnTo>
                        <a:pt x="1463" y="3004"/>
                      </a:lnTo>
                      <a:lnTo>
                        <a:pt x="1533" y="2962"/>
                      </a:lnTo>
                      <a:lnTo>
                        <a:pt x="1533" y="3039"/>
                      </a:lnTo>
                      <a:lnTo>
                        <a:pt x="1827" y="3214"/>
                      </a:lnTo>
                      <a:lnTo>
                        <a:pt x="1897" y="3172"/>
                      </a:lnTo>
                      <a:lnTo>
                        <a:pt x="1897" y="3256"/>
                      </a:lnTo>
                      <a:lnTo>
                        <a:pt x="2198" y="3431"/>
                      </a:lnTo>
                      <a:lnTo>
                        <a:pt x="2856" y="3046"/>
                      </a:lnTo>
                      <a:lnTo>
                        <a:pt x="2856" y="3004"/>
                      </a:lnTo>
                      <a:lnTo>
                        <a:pt x="2898" y="3025"/>
                      </a:lnTo>
                      <a:lnTo>
                        <a:pt x="3382" y="2745"/>
                      </a:lnTo>
                      <a:lnTo>
                        <a:pt x="3382" y="2696"/>
                      </a:lnTo>
                      <a:lnTo>
                        <a:pt x="3424" y="2717"/>
                      </a:lnTo>
                      <a:lnTo>
                        <a:pt x="3599" y="2612"/>
                      </a:lnTo>
                      <a:lnTo>
                        <a:pt x="3599" y="2703"/>
                      </a:lnTo>
                      <a:lnTo>
                        <a:pt x="3928" y="2892"/>
                      </a:lnTo>
                      <a:lnTo>
                        <a:pt x="2716" y="3592"/>
                      </a:lnTo>
                      <a:lnTo>
                        <a:pt x="2681" y="3613"/>
                      </a:lnTo>
                      <a:lnTo>
                        <a:pt x="2667" y="3613"/>
                      </a:lnTo>
                      <a:lnTo>
                        <a:pt x="2639" y="3620"/>
                      </a:lnTo>
                      <a:lnTo>
                        <a:pt x="2618" y="3627"/>
                      </a:lnTo>
                      <a:lnTo>
                        <a:pt x="2576" y="3634"/>
                      </a:lnTo>
                      <a:lnTo>
                        <a:pt x="2464" y="3634"/>
                      </a:lnTo>
                      <a:lnTo>
                        <a:pt x="2422" y="3627"/>
                      </a:lnTo>
                      <a:lnTo>
                        <a:pt x="2415" y="3627"/>
                      </a:lnTo>
                      <a:lnTo>
                        <a:pt x="2380" y="3613"/>
                      </a:lnTo>
                      <a:lnTo>
                        <a:pt x="2373" y="3613"/>
                      </a:lnTo>
                      <a:cubicBezTo>
                        <a:pt x="2359" y="3606"/>
                        <a:pt x="2345" y="3599"/>
                        <a:pt x="2331" y="3592"/>
                      </a:cubicBezTo>
                      <a:lnTo>
                        <a:pt x="77" y="2283"/>
                      </a:lnTo>
                      <a:cubicBezTo>
                        <a:pt x="35" y="2262"/>
                        <a:pt x="7" y="2220"/>
                        <a:pt x="0" y="2171"/>
                      </a:cubicBezTo>
                      <a:lnTo>
                        <a:pt x="0" y="2395"/>
                      </a:lnTo>
                      <a:cubicBezTo>
                        <a:pt x="7" y="2444"/>
                        <a:pt x="35" y="2486"/>
                        <a:pt x="84" y="2507"/>
                      </a:cubicBezTo>
                      <a:lnTo>
                        <a:pt x="2331" y="3816"/>
                      </a:lnTo>
                      <a:lnTo>
                        <a:pt x="2373" y="3837"/>
                      </a:lnTo>
                      <a:lnTo>
                        <a:pt x="2380" y="3837"/>
                      </a:lnTo>
                      <a:lnTo>
                        <a:pt x="2408" y="3851"/>
                      </a:lnTo>
                      <a:lnTo>
                        <a:pt x="2590" y="3851"/>
                      </a:lnTo>
                      <a:lnTo>
                        <a:pt x="2618" y="3844"/>
                      </a:lnTo>
                      <a:lnTo>
                        <a:pt x="2632" y="3837"/>
                      </a:lnTo>
                      <a:lnTo>
                        <a:pt x="2646" y="3830"/>
                      </a:lnTo>
                      <a:lnTo>
                        <a:pt x="2653" y="3830"/>
                      </a:lnTo>
                      <a:cubicBezTo>
                        <a:pt x="2667" y="3830"/>
                        <a:pt x="2681" y="3823"/>
                        <a:pt x="2695" y="3816"/>
                      </a:cubicBezTo>
                      <a:lnTo>
                        <a:pt x="6315" y="1723"/>
                      </a:lnTo>
                      <a:cubicBezTo>
                        <a:pt x="6385" y="1611"/>
                        <a:pt x="6490" y="1506"/>
                        <a:pt x="6609" y="1435"/>
                      </a:cubicBezTo>
                      <a:lnTo>
                        <a:pt x="6693" y="1400"/>
                      </a:lnTo>
                      <a:lnTo>
                        <a:pt x="6693" y="1267"/>
                      </a:lnTo>
                      <a:lnTo>
                        <a:pt x="6686" y="1281"/>
                      </a:lnTo>
                      <a:lnTo>
                        <a:pt x="6672" y="1295"/>
                      </a:lnTo>
                      <a:lnTo>
                        <a:pt x="6672" y="1302"/>
                      </a:lnTo>
                      <a:lnTo>
                        <a:pt x="6658" y="1309"/>
                      </a:lnTo>
                      <a:lnTo>
                        <a:pt x="6651" y="1316"/>
                      </a:lnTo>
                      <a:lnTo>
                        <a:pt x="6644" y="1323"/>
                      </a:lnTo>
                      <a:lnTo>
                        <a:pt x="6630" y="1330"/>
                      </a:lnTo>
                      <a:lnTo>
                        <a:pt x="5167" y="2185"/>
                      </a:lnTo>
                      <a:lnTo>
                        <a:pt x="5167" y="2094"/>
                      </a:lnTo>
                      <a:lnTo>
                        <a:pt x="4838" y="1905"/>
                      </a:lnTo>
                      <a:lnTo>
                        <a:pt x="5314" y="1632"/>
                      </a:lnTo>
                      <a:lnTo>
                        <a:pt x="5314" y="1597"/>
                      </a:lnTo>
                      <a:lnTo>
                        <a:pt x="5342" y="1611"/>
                      </a:lnTo>
                      <a:lnTo>
                        <a:pt x="5979" y="1239"/>
                      </a:lnTo>
                      <a:lnTo>
                        <a:pt x="5979" y="1022"/>
                      </a:lnTo>
                      <a:lnTo>
                        <a:pt x="5685" y="847"/>
                      </a:lnTo>
                      <a:lnTo>
                        <a:pt x="5615" y="889"/>
                      </a:lnTo>
                      <a:lnTo>
                        <a:pt x="5615" y="812"/>
                      </a:lnTo>
                      <a:lnTo>
                        <a:pt x="5510" y="749"/>
                      </a:lnTo>
                      <a:lnTo>
                        <a:pt x="5314" y="637"/>
                      </a:lnTo>
                      <a:lnTo>
                        <a:pt x="4964" y="434"/>
                      </a:lnTo>
                      <a:lnTo>
                        <a:pt x="4873" y="483"/>
                      </a:lnTo>
                      <a:lnTo>
                        <a:pt x="4873" y="385"/>
                      </a:lnTo>
                      <a:lnTo>
                        <a:pt x="4579" y="210"/>
                      </a:lnTo>
                      <a:lnTo>
                        <a:pt x="4509" y="252"/>
                      </a:lnTo>
                      <a:lnTo>
                        <a:pt x="4509" y="175"/>
                      </a:lnTo>
                      <a:lnTo>
                        <a:pt x="4208" y="0"/>
                      </a:ln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467;p68"/>
                <p:cNvSpPr/>
                <p:nvPr/>
              </p:nvSpPr>
              <p:spPr>
                <a:xfrm>
                  <a:off x="5976624" y="2398428"/>
                  <a:ext cx="1185782" cy="683271"/>
                </a:xfrm>
                <a:custGeom>
                  <a:avLst/>
                  <a:gdLst/>
                  <a:ahLst/>
                  <a:cxnLst/>
                  <a:rect l="l" t="t" r="r" b="b"/>
                  <a:pathLst>
                    <a:path w="6770" h="3896" extrusionOk="0">
                      <a:moveTo>
                        <a:pt x="4218" y="0"/>
                      </a:moveTo>
                      <a:cubicBezTo>
                        <a:pt x="4152" y="0"/>
                        <a:pt x="4085" y="16"/>
                        <a:pt x="4026" y="47"/>
                      </a:cubicBezTo>
                      <a:lnTo>
                        <a:pt x="105" y="2309"/>
                      </a:lnTo>
                      <a:cubicBezTo>
                        <a:pt x="0" y="2351"/>
                        <a:pt x="0" y="2498"/>
                        <a:pt x="105" y="2533"/>
                      </a:cubicBezTo>
                      <a:lnTo>
                        <a:pt x="2359" y="3849"/>
                      </a:lnTo>
                      <a:cubicBezTo>
                        <a:pt x="2419" y="3880"/>
                        <a:pt x="2485" y="3896"/>
                        <a:pt x="2552" y="3896"/>
                      </a:cubicBezTo>
                      <a:cubicBezTo>
                        <a:pt x="2618" y="3896"/>
                        <a:pt x="2685" y="3880"/>
                        <a:pt x="2744" y="3849"/>
                      </a:cubicBezTo>
                      <a:lnTo>
                        <a:pt x="6658" y="1587"/>
                      </a:lnTo>
                      <a:cubicBezTo>
                        <a:pt x="6763" y="1552"/>
                        <a:pt x="6770" y="1398"/>
                        <a:pt x="6665" y="1363"/>
                      </a:cubicBezTo>
                      <a:lnTo>
                        <a:pt x="4411" y="47"/>
                      </a:lnTo>
                      <a:cubicBezTo>
                        <a:pt x="4351" y="16"/>
                        <a:pt x="4285" y="0"/>
                        <a:pt x="4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468;p68"/>
                <p:cNvSpPr/>
                <p:nvPr/>
              </p:nvSpPr>
              <p:spPr>
                <a:xfrm>
                  <a:off x="6719620" y="2583451"/>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469;p68"/>
                <p:cNvSpPr/>
                <p:nvPr/>
              </p:nvSpPr>
              <p:spPr>
                <a:xfrm>
                  <a:off x="6802993" y="2609232"/>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470;p68"/>
                <p:cNvSpPr/>
                <p:nvPr/>
              </p:nvSpPr>
              <p:spPr>
                <a:xfrm>
                  <a:off x="6870427" y="2568720"/>
                  <a:ext cx="176729" cy="119257"/>
                </a:xfrm>
                <a:custGeom>
                  <a:avLst/>
                  <a:gdLst/>
                  <a:ahLst/>
                  <a:cxnLst/>
                  <a:rect l="l" t="t" r="r" b="b"/>
                  <a:pathLst>
                    <a:path w="1009" h="680" extrusionOk="0">
                      <a:moveTo>
                        <a:pt x="358" y="0"/>
                      </a:moveTo>
                      <a:lnTo>
                        <a:pt x="1" y="210"/>
                      </a:lnTo>
                      <a:lnTo>
                        <a:pt x="344" y="413"/>
                      </a:lnTo>
                      <a:lnTo>
                        <a:pt x="183" y="504"/>
                      </a:lnTo>
                      <a:lnTo>
                        <a:pt x="484" y="679"/>
                      </a:lnTo>
                      <a:lnTo>
                        <a:pt x="1009" y="371"/>
                      </a:lnTo>
                      <a:lnTo>
                        <a:pt x="911" y="315"/>
                      </a:lnTo>
                      <a:lnTo>
                        <a:pt x="708" y="203"/>
                      </a:lnTo>
                      <a:lnTo>
                        <a:pt x="35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471;p68"/>
                <p:cNvSpPr/>
                <p:nvPr/>
              </p:nvSpPr>
              <p:spPr>
                <a:xfrm>
                  <a:off x="6741690" y="2644833"/>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472;p68"/>
                <p:cNvSpPr/>
                <p:nvPr/>
              </p:nvSpPr>
              <p:spPr>
                <a:xfrm>
                  <a:off x="6946443" y="2641151"/>
                  <a:ext cx="165694" cy="95931"/>
                </a:xfrm>
                <a:custGeom>
                  <a:avLst/>
                  <a:gdLst/>
                  <a:ahLst/>
                  <a:cxnLst/>
                  <a:rect l="l" t="t" r="r" b="b"/>
                  <a:pathLst>
                    <a:path w="946" h="547" extrusionOk="0">
                      <a:moveTo>
                        <a:pt x="645" y="0"/>
                      </a:moveTo>
                      <a:lnTo>
                        <a:pt x="1" y="371"/>
                      </a:lnTo>
                      <a:lnTo>
                        <a:pt x="302" y="547"/>
                      </a:lnTo>
                      <a:lnTo>
                        <a:pt x="946" y="175"/>
                      </a:lnTo>
                      <a:lnTo>
                        <a:pt x="645"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473;p68"/>
                <p:cNvSpPr/>
                <p:nvPr/>
              </p:nvSpPr>
              <p:spPr>
                <a:xfrm>
                  <a:off x="6856940" y="2709899"/>
                  <a:ext cx="137495" cy="79972"/>
                </a:xfrm>
                <a:custGeom>
                  <a:avLst/>
                  <a:gdLst/>
                  <a:ahLst/>
                  <a:cxnLst/>
                  <a:rect l="l" t="t" r="r" b="b"/>
                  <a:pathLst>
                    <a:path w="785" h="456" extrusionOk="0">
                      <a:moveTo>
                        <a:pt x="484" y="1"/>
                      </a:moveTo>
                      <a:lnTo>
                        <a:pt x="1" y="281"/>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474;p68"/>
                <p:cNvSpPr/>
                <p:nvPr/>
              </p:nvSpPr>
              <p:spPr>
                <a:xfrm>
                  <a:off x="6719620" y="2731996"/>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475;p68"/>
                <p:cNvSpPr/>
                <p:nvPr/>
              </p:nvSpPr>
              <p:spPr>
                <a:xfrm>
                  <a:off x="6747820" y="2492606"/>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476;p68"/>
                <p:cNvSpPr/>
                <p:nvPr/>
              </p:nvSpPr>
              <p:spPr>
                <a:xfrm>
                  <a:off x="6682838" y="2530663"/>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477;p68"/>
                <p:cNvSpPr/>
                <p:nvPr/>
              </p:nvSpPr>
              <p:spPr>
                <a:xfrm>
                  <a:off x="6782150" y="2529435"/>
                  <a:ext cx="136269" cy="79972"/>
                </a:xfrm>
                <a:custGeom>
                  <a:avLst/>
                  <a:gdLst/>
                  <a:ahLst/>
                  <a:cxnLst/>
                  <a:rect l="l" t="t" r="r" b="b"/>
                  <a:pathLst>
                    <a:path w="778" h="456" extrusionOk="0">
                      <a:moveTo>
                        <a:pt x="477" y="0"/>
                      </a:moveTo>
                      <a:lnTo>
                        <a:pt x="1" y="280"/>
                      </a:lnTo>
                      <a:lnTo>
                        <a:pt x="295" y="455"/>
                      </a:lnTo>
                      <a:lnTo>
                        <a:pt x="778" y="175"/>
                      </a:lnTo>
                      <a:lnTo>
                        <a:pt x="477"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478;p68"/>
                <p:cNvSpPr/>
                <p:nvPr/>
              </p:nvSpPr>
              <p:spPr>
                <a:xfrm>
                  <a:off x="6617857" y="2567492"/>
                  <a:ext cx="106843" cy="62785"/>
                </a:xfrm>
                <a:custGeom>
                  <a:avLst/>
                  <a:gdLst/>
                  <a:ahLst/>
                  <a:cxnLst/>
                  <a:rect l="l" t="t" r="r" b="b"/>
                  <a:pathLst>
                    <a:path w="610" h="358" extrusionOk="0">
                      <a:moveTo>
                        <a:pt x="309" y="0"/>
                      </a:moveTo>
                      <a:lnTo>
                        <a:pt x="1" y="182"/>
                      </a:lnTo>
                      <a:lnTo>
                        <a:pt x="302" y="357"/>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479;p68"/>
                <p:cNvSpPr/>
                <p:nvPr/>
              </p:nvSpPr>
              <p:spPr>
                <a:xfrm>
                  <a:off x="6552875" y="2605549"/>
                  <a:ext cx="106843" cy="61558"/>
                </a:xfrm>
                <a:custGeom>
                  <a:avLst/>
                  <a:gdLst/>
                  <a:ahLst/>
                  <a:cxnLst/>
                  <a:rect l="l" t="t" r="r" b="b"/>
                  <a:pathLst>
                    <a:path w="610" h="351" extrusionOk="0">
                      <a:moveTo>
                        <a:pt x="316" y="0"/>
                      </a:moveTo>
                      <a:lnTo>
                        <a:pt x="1" y="182"/>
                      </a:lnTo>
                      <a:lnTo>
                        <a:pt x="302" y="350"/>
                      </a:lnTo>
                      <a:lnTo>
                        <a:pt x="610"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480;p68"/>
                <p:cNvSpPr/>
                <p:nvPr/>
              </p:nvSpPr>
              <p:spPr>
                <a:xfrm>
                  <a:off x="6658317" y="2619053"/>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481;p68"/>
                <p:cNvSpPr/>
                <p:nvPr/>
              </p:nvSpPr>
              <p:spPr>
                <a:xfrm>
                  <a:off x="6487894" y="2642378"/>
                  <a:ext cx="108069" cy="62785"/>
                </a:xfrm>
                <a:custGeom>
                  <a:avLst/>
                  <a:gdLst/>
                  <a:ahLst/>
                  <a:cxnLst/>
                  <a:rect l="l" t="t" r="r" b="b"/>
                  <a:pathLst>
                    <a:path w="617" h="358" extrusionOk="0">
                      <a:moveTo>
                        <a:pt x="316" y="0"/>
                      </a:moveTo>
                      <a:lnTo>
                        <a:pt x="0" y="182"/>
                      </a:lnTo>
                      <a:lnTo>
                        <a:pt x="302" y="357"/>
                      </a:lnTo>
                      <a:lnTo>
                        <a:pt x="617"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82;p68"/>
                <p:cNvSpPr/>
                <p:nvPr/>
              </p:nvSpPr>
              <p:spPr>
                <a:xfrm>
                  <a:off x="6595788" y="2654655"/>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483;p68"/>
                <p:cNvSpPr/>
                <p:nvPr/>
              </p:nvSpPr>
              <p:spPr>
                <a:xfrm>
                  <a:off x="6841001" y="2660793"/>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484;p68"/>
                <p:cNvSpPr/>
                <p:nvPr/>
              </p:nvSpPr>
              <p:spPr>
                <a:xfrm>
                  <a:off x="6424138" y="2680435"/>
                  <a:ext cx="106843" cy="62785"/>
                </a:xfrm>
                <a:custGeom>
                  <a:avLst/>
                  <a:gdLst/>
                  <a:ahLst/>
                  <a:cxnLst/>
                  <a:rect l="l" t="t" r="r" b="b"/>
                  <a:pathLst>
                    <a:path w="610" h="358" extrusionOk="0">
                      <a:moveTo>
                        <a:pt x="308" y="0"/>
                      </a:moveTo>
                      <a:lnTo>
                        <a:pt x="0" y="183"/>
                      </a:lnTo>
                      <a:lnTo>
                        <a:pt x="294" y="358"/>
                      </a:lnTo>
                      <a:lnTo>
                        <a:pt x="610" y="176"/>
                      </a:lnTo>
                      <a:lnTo>
                        <a:pt x="30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485;p68"/>
                <p:cNvSpPr/>
                <p:nvPr/>
              </p:nvSpPr>
              <p:spPr>
                <a:xfrm>
                  <a:off x="6681612" y="2680435"/>
                  <a:ext cx="106843" cy="61558"/>
                </a:xfrm>
                <a:custGeom>
                  <a:avLst/>
                  <a:gdLst/>
                  <a:ahLst/>
                  <a:cxnLst/>
                  <a:rect l="l" t="t" r="r" b="b"/>
                  <a:pathLst>
                    <a:path w="610" h="351" extrusionOk="0">
                      <a:moveTo>
                        <a:pt x="309" y="0"/>
                      </a:moveTo>
                      <a:lnTo>
                        <a:pt x="1" y="176"/>
                      </a:lnTo>
                      <a:lnTo>
                        <a:pt x="295" y="351"/>
                      </a:lnTo>
                      <a:lnTo>
                        <a:pt x="610" y="169"/>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486;p68"/>
                <p:cNvSpPr/>
                <p:nvPr/>
              </p:nvSpPr>
              <p:spPr>
                <a:xfrm>
                  <a:off x="6534484" y="2690256"/>
                  <a:ext cx="106843" cy="62785"/>
                </a:xfrm>
                <a:custGeom>
                  <a:avLst/>
                  <a:gdLst/>
                  <a:ahLst/>
                  <a:cxnLst/>
                  <a:rect l="l" t="t" r="r" b="b"/>
                  <a:pathLst>
                    <a:path w="610" h="358" extrusionOk="0">
                      <a:moveTo>
                        <a:pt x="309" y="0"/>
                      </a:moveTo>
                      <a:lnTo>
                        <a:pt x="1" y="183"/>
                      </a:lnTo>
                      <a:lnTo>
                        <a:pt x="302" y="358"/>
                      </a:lnTo>
                      <a:lnTo>
                        <a:pt x="610" y="176"/>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487;p68"/>
                <p:cNvSpPr/>
                <p:nvPr/>
              </p:nvSpPr>
              <p:spPr>
                <a:xfrm>
                  <a:off x="6779698" y="2696394"/>
                  <a:ext cx="106843" cy="62785"/>
                </a:xfrm>
                <a:custGeom>
                  <a:avLst/>
                  <a:gdLst/>
                  <a:ahLst/>
                  <a:cxnLst/>
                  <a:rect l="l" t="t" r="r" b="b"/>
                  <a:pathLst>
                    <a:path w="610" h="358" extrusionOk="0">
                      <a:moveTo>
                        <a:pt x="316" y="0"/>
                      </a:moveTo>
                      <a:lnTo>
                        <a:pt x="1" y="183"/>
                      </a:lnTo>
                      <a:lnTo>
                        <a:pt x="302" y="358"/>
                      </a:lnTo>
                      <a:lnTo>
                        <a:pt x="610" y="176"/>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488;p68"/>
                <p:cNvSpPr/>
                <p:nvPr/>
              </p:nvSpPr>
              <p:spPr>
                <a:xfrm>
                  <a:off x="6620309" y="271603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489;p68"/>
                <p:cNvSpPr/>
                <p:nvPr/>
              </p:nvSpPr>
              <p:spPr>
                <a:xfrm>
                  <a:off x="6359157" y="2718492"/>
                  <a:ext cx="106843" cy="61558"/>
                </a:xfrm>
                <a:custGeom>
                  <a:avLst/>
                  <a:gdLst/>
                  <a:ahLst/>
                  <a:cxnLst/>
                  <a:rect l="l" t="t" r="r" b="b"/>
                  <a:pathLst>
                    <a:path w="610" h="351" extrusionOk="0">
                      <a:moveTo>
                        <a:pt x="308" y="1"/>
                      </a:moveTo>
                      <a:lnTo>
                        <a:pt x="0" y="176"/>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490;p68"/>
                <p:cNvSpPr/>
                <p:nvPr/>
              </p:nvSpPr>
              <p:spPr>
                <a:xfrm>
                  <a:off x="6471955" y="2727086"/>
                  <a:ext cx="106843" cy="61558"/>
                </a:xfrm>
                <a:custGeom>
                  <a:avLst/>
                  <a:gdLst/>
                  <a:ahLst/>
                  <a:cxnLst/>
                  <a:rect l="l" t="t" r="r" b="b"/>
                  <a:pathLst>
                    <a:path w="610" h="351" extrusionOk="0">
                      <a:moveTo>
                        <a:pt x="316" y="1"/>
                      </a:moveTo>
                      <a:lnTo>
                        <a:pt x="0" y="183"/>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491;p68"/>
                <p:cNvSpPr/>
                <p:nvPr/>
              </p:nvSpPr>
              <p:spPr>
                <a:xfrm>
                  <a:off x="6559006" y="2750411"/>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492;p68"/>
                <p:cNvSpPr/>
                <p:nvPr/>
              </p:nvSpPr>
              <p:spPr>
                <a:xfrm>
                  <a:off x="6294175" y="2755321"/>
                  <a:ext cx="106843" cy="62785"/>
                </a:xfrm>
                <a:custGeom>
                  <a:avLst/>
                  <a:gdLst/>
                  <a:ahLst/>
                  <a:cxnLst/>
                  <a:rect l="l" t="t" r="r" b="b"/>
                  <a:pathLst>
                    <a:path w="610" h="358" extrusionOk="0">
                      <a:moveTo>
                        <a:pt x="308" y="1"/>
                      </a:moveTo>
                      <a:lnTo>
                        <a:pt x="0" y="183"/>
                      </a:lnTo>
                      <a:lnTo>
                        <a:pt x="301" y="358"/>
                      </a:lnTo>
                      <a:lnTo>
                        <a:pt x="609" y="176"/>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493;p68"/>
                <p:cNvSpPr/>
                <p:nvPr/>
              </p:nvSpPr>
              <p:spPr>
                <a:xfrm>
                  <a:off x="6410651" y="2762687"/>
                  <a:ext cx="106843" cy="61558"/>
                </a:xfrm>
                <a:custGeom>
                  <a:avLst/>
                  <a:gdLst/>
                  <a:ahLst/>
                  <a:cxnLst/>
                  <a:rect l="l" t="t" r="r" b="b"/>
                  <a:pathLst>
                    <a:path w="610" h="351" extrusionOk="0">
                      <a:moveTo>
                        <a:pt x="308" y="1"/>
                      </a:moveTo>
                      <a:lnTo>
                        <a:pt x="0" y="183"/>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494;p68"/>
                <p:cNvSpPr/>
                <p:nvPr/>
              </p:nvSpPr>
              <p:spPr>
                <a:xfrm>
                  <a:off x="6655865" y="2768825"/>
                  <a:ext cx="108069" cy="61558"/>
                </a:xfrm>
                <a:custGeom>
                  <a:avLst/>
                  <a:gdLst/>
                  <a:ahLst/>
                  <a:cxnLst/>
                  <a:rect l="l" t="t" r="r" b="b"/>
                  <a:pathLst>
                    <a:path w="617" h="351" extrusionOk="0">
                      <a:moveTo>
                        <a:pt x="316" y="1"/>
                      </a:moveTo>
                      <a:lnTo>
                        <a:pt x="1" y="183"/>
                      </a:lnTo>
                      <a:lnTo>
                        <a:pt x="302" y="351"/>
                      </a:lnTo>
                      <a:lnTo>
                        <a:pt x="617" y="176"/>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95;p68"/>
                <p:cNvSpPr/>
                <p:nvPr/>
              </p:nvSpPr>
              <p:spPr>
                <a:xfrm>
                  <a:off x="6497702" y="2786012"/>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96;p68"/>
                <p:cNvSpPr/>
                <p:nvPr/>
              </p:nvSpPr>
              <p:spPr>
                <a:xfrm>
                  <a:off x="6229193" y="2793378"/>
                  <a:ext cx="106843" cy="61558"/>
                </a:xfrm>
                <a:custGeom>
                  <a:avLst/>
                  <a:gdLst/>
                  <a:ahLst/>
                  <a:cxnLst/>
                  <a:rect l="l" t="t" r="r" b="b"/>
                  <a:pathLst>
                    <a:path w="610" h="351" extrusionOk="0">
                      <a:moveTo>
                        <a:pt x="315" y="1"/>
                      </a:moveTo>
                      <a:lnTo>
                        <a:pt x="0" y="183"/>
                      </a:lnTo>
                      <a:lnTo>
                        <a:pt x="301" y="351"/>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97;p68"/>
                <p:cNvSpPr/>
                <p:nvPr/>
              </p:nvSpPr>
              <p:spPr>
                <a:xfrm>
                  <a:off x="6348122" y="2798289"/>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98;p68"/>
                <p:cNvSpPr/>
                <p:nvPr/>
              </p:nvSpPr>
              <p:spPr>
                <a:xfrm>
                  <a:off x="6595788" y="280442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99;p68"/>
                <p:cNvSpPr/>
                <p:nvPr/>
              </p:nvSpPr>
              <p:spPr>
                <a:xfrm>
                  <a:off x="6436399" y="2821614"/>
                  <a:ext cx="106843" cy="62785"/>
                </a:xfrm>
                <a:custGeom>
                  <a:avLst/>
                  <a:gdLst/>
                  <a:ahLst/>
                  <a:cxnLst/>
                  <a:rect l="l" t="t" r="r" b="b"/>
                  <a:pathLst>
                    <a:path w="610" h="358" extrusionOk="0">
                      <a:moveTo>
                        <a:pt x="308" y="1"/>
                      </a:moveTo>
                      <a:lnTo>
                        <a:pt x="0" y="183"/>
                      </a:lnTo>
                      <a:lnTo>
                        <a:pt x="301" y="358"/>
                      </a:lnTo>
                      <a:lnTo>
                        <a:pt x="610"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500;p68"/>
                <p:cNvSpPr/>
                <p:nvPr/>
              </p:nvSpPr>
              <p:spPr>
                <a:xfrm>
                  <a:off x="5486575" y="1655946"/>
                  <a:ext cx="825206" cy="1102896"/>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501;p68"/>
                <p:cNvSpPr/>
                <p:nvPr/>
              </p:nvSpPr>
              <p:spPr>
                <a:xfrm>
                  <a:off x="6534484" y="2840029"/>
                  <a:ext cx="106843" cy="61558"/>
                </a:xfrm>
                <a:custGeom>
                  <a:avLst/>
                  <a:gdLst/>
                  <a:ahLst/>
                  <a:cxnLst/>
                  <a:rect l="l" t="t" r="r" b="b"/>
                  <a:pathLst>
                    <a:path w="610" h="351" extrusionOk="0">
                      <a:moveTo>
                        <a:pt x="316" y="1"/>
                      </a:moveTo>
                      <a:lnTo>
                        <a:pt x="1" y="176"/>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502;p68"/>
                <p:cNvSpPr/>
                <p:nvPr/>
              </p:nvSpPr>
              <p:spPr>
                <a:xfrm>
                  <a:off x="6139691" y="2844939"/>
                  <a:ext cx="108069" cy="62785"/>
                </a:xfrm>
                <a:custGeom>
                  <a:avLst/>
                  <a:gdLst/>
                  <a:ahLst/>
                  <a:cxnLst/>
                  <a:rect l="l" t="t" r="r" b="b"/>
                  <a:pathLst>
                    <a:path w="617" h="358" extrusionOk="0">
                      <a:moveTo>
                        <a:pt x="315" y="1"/>
                      </a:moveTo>
                      <a:lnTo>
                        <a:pt x="0" y="183"/>
                      </a:lnTo>
                      <a:lnTo>
                        <a:pt x="301" y="358"/>
                      </a:lnTo>
                      <a:lnTo>
                        <a:pt x="616"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503;p68"/>
                <p:cNvSpPr/>
                <p:nvPr/>
              </p:nvSpPr>
              <p:spPr>
                <a:xfrm>
                  <a:off x="6375095" y="2857216"/>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504;p68"/>
                <p:cNvSpPr/>
                <p:nvPr/>
              </p:nvSpPr>
              <p:spPr>
                <a:xfrm>
                  <a:off x="6611727" y="2762687"/>
                  <a:ext cx="291979" cy="168362"/>
                </a:xfrm>
                <a:custGeom>
                  <a:avLst/>
                  <a:gdLst/>
                  <a:ahLst/>
                  <a:cxnLst/>
                  <a:rect l="l" t="t" r="r" b="b"/>
                  <a:pathLst>
                    <a:path w="1667" h="960" extrusionOk="0">
                      <a:moveTo>
                        <a:pt x="1366" y="1"/>
                      </a:moveTo>
                      <a:lnTo>
                        <a:pt x="1" y="792"/>
                      </a:lnTo>
                      <a:lnTo>
                        <a:pt x="302" y="960"/>
                      </a:lnTo>
                      <a:lnTo>
                        <a:pt x="1667" y="169"/>
                      </a:lnTo>
                      <a:lnTo>
                        <a:pt x="136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505;p68"/>
                <p:cNvSpPr/>
                <p:nvPr/>
              </p:nvSpPr>
              <p:spPr>
                <a:xfrm>
                  <a:off x="6474407" y="2874403"/>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506;p68"/>
                <p:cNvSpPr/>
                <p:nvPr/>
              </p:nvSpPr>
              <p:spPr>
                <a:xfrm>
                  <a:off x="6204672" y="2836346"/>
                  <a:ext cx="186537" cy="108208"/>
                </a:xfrm>
                <a:custGeom>
                  <a:avLst/>
                  <a:gdLst/>
                  <a:ahLst/>
                  <a:cxnLst/>
                  <a:rect l="l" t="t" r="r" b="b"/>
                  <a:pathLst>
                    <a:path w="1065" h="617" extrusionOk="0">
                      <a:moveTo>
                        <a:pt x="763" y="1"/>
                      </a:moveTo>
                      <a:lnTo>
                        <a:pt x="0" y="442"/>
                      </a:lnTo>
                      <a:lnTo>
                        <a:pt x="301" y="617"/>
                      </a:lnTo>
                      <a:lnTo>
                        <a:pt x="1064"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507;p68"/>
                <p:cNvSpPr/>
                <p:nvPr/>
              </p:nvSpPr>
              <p:spPr>
                <a:xfrm>
                  <a:off x="6268428" y="2892817"/>
                  <a:ext cx="152208" cy="88566"/>
                </a:xfrm>
                <a:custGeom>
                  <a:avLst/>
                  <a:gdLst/>
                  <a:ahLst/>
                  <a:cxnLst/>
                  <a:rect l="l" t="t" r="r" b="b"/>
                  <a:pathLst>
                    <a:path w="869" h="505" extrusionOk="0">
                      <a:moveTo>
                        <a:pt x="567" y="1"/>
                      </a:moveTo>
                      <a:lnTo>
                        <a:pt x="0" y="337"/>
                      </a:lnTo>
                      <a:lnTo>
                        <a:pt x="301" y="505"/>
                      </a:lnTo>
                      <a:lnTo>
                        <a:pt x="868" y="176"/>
                      </a:lnTo>
                      <a:lnTo>
                        <a:pt x="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508;p68"/>
                <p:cNvSpPr/>
                <p:nvPr/>
              </p:nvSpPr>
              <p:spPr>
                <a:xfrm>
                  <a:off x="6519771" y="2905094"/>
                  <a:ext cx="137495" cy="79972"/>
                </a:xfrm>
                <a:custGeom>
                  <a:avLst/>
                  <a:gdLst/>
                  <a:ahLst/>
                  <a:cxnLst/>
                  <a:rect l="l" t="t" r="r" b="b"/>
                  <a:pathLst>
                    <a:path w="785" h="456" extrusionOk="0">
                      <a:moveTo>
                        <a:pt x="484" y="1"/>
                      </a:moveTo>
                      <a:lnTo>
                        <a:pt x="1" y="288"/>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509;p68"/>
                <p:cNvSpPr/>
                <p:nvPr/>
              </p:nvSpPr>
              <p:spPr>
                <a:xfrm>
                  <a:off x="6333409" y="2910004"/>
                  <a:ext cx="186537" cy="109436"/>
                </a:xfrm>
                <a:custGeom>
                  <a:avLst/>
                  <a:gdLst/>
                  <a:ahLst/>
                  <a:cxnLst/>
                  <a:rect l="l" t="t" r="r" b="b"/>
                  <a:pathLst>
                    <a:path w="1065" h="624" extrusionOk="0">
                      <a:moveTo>
                        <a:pt x="763" y="1"/>
                      </a:moveTo>
                      <a:lnTo>
                        <a:pt x="0" y="449"/>
                      </a:lnTo>
                      <a:lnTo>
                        <a:pt x="294" y="624"/>
                      </a:lnTo>
                      <a:lnTo>
                        <a:pt x="1065"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510;p68"/>
                <p:cNvSpPr/>
                <p:nvPr/>
              </p:nvSpPr>
              <p:spPr>
                <a:xfrm>
                  <a:off x="6397165" y="2959110"/>
                  <a:ext cx="168146" cy="97159"/>
                </a:xfrm>
                <a:custGeom>
                  <a:avLst/>
                  <a:gdLst/>
                  <a:ahLst/>
                  <a:cxnLst/>
                  <a:rect l="l" t="t" r="r" b="b"/>
                  <a:pathLst>
                    <a:path w="960" h="554" extrusionOk="0">
                      <a:moveTo>
                        <a:pt x="658" y="1"/>
                      </a:moveTo>
                      <a:lnTo>
                        <a:pt x="0" y="379"/>
                      </a:lnTo>
                      <a:lnTo>
                        <a:pt x="301" y="554"/>
                      </a:lnTo>
                      <a:lnTo>
                        <a:pt x="960" y="169"/>
                      </a:lnTo>
                      <a:lnTo>
                        <a:pt x="65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511;p68"/>
                <p:cNvSpPr/>
                <p:nvPr/>
              </p:nvSpPr>
              <p:spPr>
                <a:xfrm>
                  <a:off x="6307662" y="2549077"/>
                  <a:ext cx="273588" cy="158541"/>
                </a:xfrm>
                <a:custGeom>
                  <a:avLst/>
                  <a:gdLst/>
                  <a:ahLst/>
                  <a:cxnLst/>
                  <a:rect l="l" t="t" r="r" b="b"/>
                  <a:pathLst>
                    <a:path w="1562" h="904" extrusionOk="0">
                      <a:moveTo>
                        <a:pt x="1120" y="0"/>
                      </a:moveTo>
                      <a:lnTo>
                        <a:pt x="0" y="644"/>
                      </a:lnTo>
                      <a:lnTo>
                        <a:pt x="441" y="904"/>
                      </a:lnTo>
                      <a:lnTo>
                        <a:pt x="1562" y="259"/>
                      </a:lnTo>
                      <a:lnTo>
                        <a:pt x="1120"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512;p68"/>
                <p:cNvSpPr/>
                <p:nvPr/>
              </p:nvSpPr>
              <p:spPr>
                <a:xfrm>
                  <a:off x="5553630" y="2183415"/>
                  <a:ext cx="933213" cy="640479"/>
                </a:xfrm>
                <a:custGeom>
                  <a:avLst/>
                  <a:gdLst/>
                  <a:ahLst/>
                  <a:cxnLst/>
                  <a:rect l="l" t="t" r="r" b="b"/>
                  <a:pathLst>
                    <a:path w="5328" h="3652" extrusionOk="0">
                      <a:moveTo>
                        <a:pt x="729" y="0"/>
                      </a:moveTo>
                      <a:cubicBezTo>
                        <a:pt x="515" y="0"/>
                        <a:pt x="308" y="109"/>
                        <a:pt x="189" y="300"/>
                      </a:cubicBezTo>
                      <a:cubicBezTo>
                        <a:pt x="0" y="601"/>
                        <a:pt x="91" y="1000"/>
                        <a:pt x="385" y="1189"/>
                      </a:cubicBezTo>
                      <a:lnTo>
                        <a:pt x="3535" y="2869"/>
                      </a:lnTo>
                      <a:cubicBezTo>
                        <a:pt x="3535" y="2869"/>
                        <a:pt x="4413" y="3651"/>
                        <a:pt x="4814" y="3651"/>
                      </a:cubicBezTo>
                      <a:cubicBezTo>
                        <a:pt x="4832" y="3651"/>
                        <a:pt x="4849" y="3650"/>
                        <a:pt x="4865" y="3647"/>
                      </a:cubicBezTo>
                      <a:cubicBezTo>
                        <a:pt x="5110" y="3605"/>
                        <a:pt x="5327" y="3416"/>
                        <a:pt x="5131" y="2883"/>
                      </a:cubicBezTo>
                      <a:cubicBezTo>
                        <a:pt x="5033" y="2631"/>
                        <a:pt x="4732" y="2463"/>
                        <a:pt x="4403" y="2309"/>
                      </a:cubicBezTo>
                      <a:cubicBezTo>
                        <a:pt x="4249" y="2253"/>
                        <a:pt x="4088" y="2204"/>
                        <a:pt x="3927" y="2169"/>
                      </a:cubicBezTo>
                      <a:lnTo>
                        <a:pt x="1064" y="97"/>
                      </a:lnTo>
                      <a:cubicBezTo>
                        <a:pt x="959" y="31"/>
                        <a:pt x="843" y="0"/>
                        <a:pt x="729"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513;p68"/>
                <p:cNvSpPr/>
                <p:nvPr/>
              </p:nvSpPr>
              <p:spPr>
                <a:xfrm>
                  <a:off x="5422441" y="1492603"/>
                  <a:ext cx="853518" cy="1210105"/>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514;p68"/>
                <p:cNvSpPr/>
                <p:nvPr/>
              </p:nvSpPr>
              <p:spPr>
                <a:xfrm>
                  <a:off x="6198542" y="1749882"/>
                  <a:ext cx="685197" cy="944934"/>
                </a:xfrm>
                <a:custGeom>
                  <a:avLst/>
                  <a:gdLst/>
                  <a:ahLst/>
                  <a:cxnLst/>
                  <a:rect l="l" t="t" r="r" b="b"/>
                  <a:pathLst>
                    <a:path w="3912" h="5388" extrusionOk="0">
                      <a:moveTo>
                        <a:pt x="17" y="0"/>
                      </a:moveTo>
                      <a:cubicBezTo>
                        <a:pt x="10" y="0"/>
                        <a:pt x="4" y="2"/>
                        <a:pt x="0" y="7"/>
                      </a:cubicBezTo>
                      <a:cubicBezTo>
                        <a:pt x="112" y="749"/>
                        <a:pt x="175" y="1260"/>
                        <a:pt x="301" y="2093"/>
                      </a:cubicBezTo>
                      <a:lnTo>
                        <a:pt x="2269" y="4137"/>
                      </a:lnTo>
                      <a:cubicBezTo>
                        <a:pt x="2269" y="4137"/>
                        <a:pt x="2962" y="5334"/>
                        <a:pt x="3361" y="5383"/>
                      </a:cubicBezTo>
                      <a:cubicBezTo>
                        <a:pt x="3384" y="5386"/>
                        <a:pt x="3408" y="5387"/>
                        <a:pt x="3432" y="5387"/>
                      </a:cubicBezTo>
                      <a:cubicBezTo>
                        <a:pt x="3675" y="5387"/>
                        <a:pt x="3911" y="5244"/>
                        <a:pt x="3886" y="4683"/>
                      </a:cubicBezTo>
                      <a:cubicBezTo>
                        <a:pt x="3879" y="4396"/>
                        <a:pt x="3627" y="4123"/>
                        <a:pt x="3340" y="3857"/>
                      </a:cubicBezTo>
                      <a:cubicBezTo>
                        <a:pt x="3200" y="3745"/>
                        <a:pt x="3053" y="3647"/>
                        <a:pt x="2899" y="3549"/>
                      </a:cubicBezTo>
                      <a:lnTo>
                        <a:pt x="595" y="525"/>
                      </a:lnTo>
                      <a:cubicBezTo>
                        <a:pt x="498" y="408"/>
                        <a:pt x="115" y="0"/>
                        <a:pt x="17"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515;p68"/>
                <p:cNvSpPr/>
                <p:nvPr/>
              </p:nvSpPr>
              <p:spPr>
                <a:xfrm>
                  <a:off x="6198542" y="1742341"/>
                  <a:ext cx="528610" cy="728343"/>
                </a:xfrm>
                <a:custGeom>
                  <a:avLst/>
                  <a:gdLst/>
                  <a:ahLst/>
                  <a:cxnLst/>
                  <a:rect l="l" t="t" r="r" b="b"/>
                  <a:pathLst>
                    <a:path w="3018" h="4153" extrusionOk="0">
                      <a:moveTo>
                        <a:pt x="209" y="0"/>
                      </a:moveTo>
                      <a:cubicBezTo>
                        <a:pt x="111" y="0"/>
                        <a:pt x="25" y="19"/>
                        <a:pt x="0" y="50"/>
                      </a:cubicBezTo>
                      <a:cubicBezTo>
                        <a:pt x="112" y="792"/>
                        <a:pt x="175" y="1296"/>
                        <a:pt x="301" y="2136"/>
                      </a:cubicBezTo>
                      <a:lnTo>
                        <a:pt x="1996" y="4152"/>
                      </a:lnTo>
                      <a:cubicBezTo>
                        <a:pt x="2108" y="4068"/>
                        <a:pt x="2892" y="3557"/>
                        <a:pt x="3018" y="3473"/>
                      </a:cubicBezTo>
                      <a:lnTo>
                        <a:pt x="532" y="99"/>
                      </a:lnTo>
                      <a:cubicBezTo>
                        <a:pt x="470" y="29"/>
                        <a:pt x="331"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516;p68"/>
                <p:cNvSpPr/>
                <p:nvPr/>
              </p:nvSpPr>
              <p:spPr>
                <a:xfrm>
                  <a:off x="6377548" y="2156758"/>
                  <a:ext cx="782406" cy="970714"/>
                </a:xfrm>
                <a:custGeom>
                  <a:avLst/>
                  <a:gdLst/>
                  <a:ahLst/>
                  <a:cxnLst/>
                  <a:rect l="l" t="t" r="r" b="b"/>
                  <a:pathLst>
                    <a:path w="4467" h="5535" extrusionOk="0">
                      <a:moveTo>
                        <a:pt x="4266" y="1"/>
                      </a:moveTo>
                      <a:cubicBezTo>
                        <a:pt x="4238" y="1"/>
                        <a:pt x="4210" y="10"/>
                        <a:pt x="4187" y="25"/>
                      </a:cubicBezTo>
                      <a:lnTo>
                        <a:pt x="196" y="2335"/>
                      </a:lnTo>
                      <a:cubicBezTo>
                        <a:pt x="77" y="2405"/>
                        <a:pt x="7" y="2538"/>
                        <a:pt x="0" y="2671"/>
                      </a:cubicBezTo>
                      <a:lnTo>
                        <a:pt x="7" y="5325"/>
                      </a:lnTo>
                      <a:cubicBezTo>
                        <a:pt x="0" y="5381"/>
                        <a:pt x="21" y="5423"/>
                        <a:pt x="63" y="5451"/>
                      </a:cubicBezTo>
                      <a:lnTo>
                        <a:pt x="203" y="5535"/>
                      </a:lnTo>
                      <a:cubicBezTo>
                        <a:pt x="161" y="5507"/>
                        <a:pt x="140" y="5458"/>
                        <a:pt x="147" y="5409"/>
                      </a:cubicBezTo>
                      <a:lnTo>
                        <a:pt x="140" y="2755"/>
                      </a:lnTo>
                      <a:cubicBezTo>
                        <a:pt x="147" y="2615"/>
                        <a:pt x="217" y="2489"/>
                        <a:pt x="336" y="2412"/>
                      </a:cubicBezTo>
                      <a:lnTo>
                        <a:pt x="4327" y="109"/>
                      </a:lnTo>
                      <a:cubicBezTo>
                        <a:pt x="4352" y="92"/>
                        <a:pt x="4380" y="83"/>
                        <a:pt x="4409" y="83"/>
                      </a:cubicBezTo>
                      <a:cubicBezTo>
                        <a:pt x="4428" y="83"/>
                        <a:pt x="4447" y="87"/>
                        <a:pt x="4467" y="95"/>
                      </a:cubicBezTo>
                      <a:lnTo>
                        <a:pt x="4446" y="81"/>
                      </a:lnTo>
                      <a:lnTo>
                        <a:pt x="4439" y="81"/>
                      </a:lnTo>
                      <a:cubicBezTo>
                        <a:pt x="4418" y="67"/>
                        <a:pt x="4404" y="60"/>
                        <a:pt x="4383" y="46"/>
                      </a:cubicBezTo>
                      <a:cubicBezTo>
                        <a:pt x="4362" y="39"/>
                        <a:pt x="4348" y="25"/>
                        <a:pt x="4327" y="18"/>
                      </a:cubicBezTo>
                      <a:cubicBezTo>
                        <a:pt x="4308" y="6"/>
                        <a:pt x="4287" y="1"/>
                        <a:pt x="4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17;p68"/>
                <p:cNvSpPr/>
                <p:nvPr/>
              </p:nvSpPr>
              <p:spPr>
                <a:xfrm>
                  <a:off x="6402069" y="2170963"/>
                  <a:ext cx="768919" cy="958613"/>
                </a:xfrm>
                <a:custGeom>
                  <a:avLst/>
                  <a:gdLst/>
                  <a:ahLst/>
                  <a:cxnLst/>
                  <a:rect l="l" t="t" r="r" b="b"/>
                  <a:pathLst>
                    <a:path w="4390" h="5466" extrusionOk="0">
                      <a:moveTo>
                        <a:pt x="4274" y="1"/>
                      </a:moveTo>
                      <a:cubicBezTo>
                        <a:pt x="4247" y="1"/>
                        <a:pt x="4218" y="10"/>
                        <a:pt x="4187" y="28"/>
                      </a:cubicBezTo>
                      <a:lnTo>
                        <a:pt x="196" y="2331"/>
                      </a:lnTo>
                      <a:cubicBezTo>
                        <a:pt x="77" y="2408"/>
                        <a:pt x="7" y="2534"/>
                        <a:pt x="0" y="2667"/>
                      </a:cubicBezTo>
                      <a:lnTo>
                        <a:pt x="7" y="5328"/>
                      </a:lnTo>
                      <a:cubicBezTo>
                        <a:pt x="7" y="5413"/>
                        <a:pt x="54" y="5466"/>
                        <a:pt x="119" y="5466"/>
                      </a:cubicBezTo>
                      <a:cubicBezTo>
                        <a:pt x="145" y="5466"/>
                        <a:pt x="174" y="5457"/>
                        <a:pt x="203" y="5440"/>
                      </a:cubicBezTo>
                      <a:lnTo>
                        <a:pt x="4194" y="3137"/>
                      </a:lnTo>
                      <a:cubicBezTo>
                        <a:pt x="4313" y="3060"/>
                        <a:pt x="4383" y="2933"/>
                        <a:pt x="4390" y="2793"/>
                      </a:cubicBezTo>
                      <a:lnTo>
                        <a:pt x="4383" y="140"/>
                      </a:lnTo>
                      <a:cubicBezTo>
                        <a:pt x="4383" y="51"/>
                        <a:pt x="4337" y="1"/>
                        <a:pt x="4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18;p68"/>
                <p:cNvSpPr/>
                <p:nvPr/>
              </p:nvSpPr>
              <p:spPr>
                <a:xfrm>
                  <a:off x="5635777" y="1342305"/>
                  <a:ext cx="288301" cy="730623"/>
                </a:xfrm>
                <a:custGeom>
                  <a:avLst/>
                  <a:gdLst/>
                  <a:ahLst/>
                  <a:cxnLst/>
                  <a:rect l="l" t="t" r="r" b="b"/>
                  <a:pathLst>
                    <a:path w="1646" h="4166" extrusionOk="0">
                      <a:moveTo>
                        <a:pt x="735" y="0"/>
                      </a:moveTo>
                      <a:cubicBezTo>
                        <a:pt x="735" y="0"/>
                        <a:pt x="0" y="203"/>
                        <a:pt x="315" y="896"/>
                      </a:cubicBezTo>
                      <a:cubicBezTo>
                        <a:pt x="399" y="1043"/>
                        <a:pt x="497" y="1176"/>
                        <a:pt x="616" y="1288"/>
                      </a:cubicBezTo>
                      <a:lnTo>
                        <a:pt x="574" y="1904"/>
                      </a:lnTo>
                      <a:lnTo>
                        <a:pt x="1645" y="4165"/>
                      </a:lnTo>
                      <a:lnTo>
                        <a:pt x="735"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19;p68"/>
                <p:cNvSpPr/>
                <p:nvPr/>
              </p:nvSpPr>
              <p:spPr>
                <a:xfrm>
                  <a:off x="6223063" y="3216915"/>
                  <a:ext cx="213511" cy="208875"/>
                </a:xfrm>
                <a:custGeom>
                  <a:avLst/>
                  <a:gdLst/>
                  <a:ahLst/>
                  <a:cxnLst/>
                  <a:rect l="l" t="t" r="r" b="b"/>
                  <a:pathLst>
                    <a:path w="1219" h="1191" extrusionOk="0">
                      <a:moveTo>
                        <a:pt x="21" y="701"/>
                      </a:moveTo>
                      <a:cubicBezTo>
                        <a:pt x="21" y="705"/>
                        <a:pt x="21" y="708"/>
                        <a:pt x="23" y="712"/>
                      </a:cubicBezTo>
                      <a:lnTo>
                        <a:pt x="23" y="712"/>
                      </a:lnTo>
                      <a:cubicBezTo>
                        <a:pt x="22" y="708"/>
                        <a:pt x="21" y="704"/>
                        <a:pt x="21" y="701"/>
                      </a:cubicBezTo>
                      <a:close/>
                      <a:moveTo>
                        <a:pt x="420" y="1"/>
                      </a:moveTo>
                      <a:cubicBezTo>
                        <a:pt x="399" y="8"/>
                        <a:pt x="385" y="15"/>
                        <a:pt x="364" y="22"/>
                      </a:cubicBezTo>
                      <a:cubicBezTo>
                        <a:pt x="343" y="36"/>
                        <a:pt x="315" y="50"/>
                        <a:pt x="294" y="64"/>
                      </a:cubicBezTo>
                      <a:cubicBezTo>
                        <a:pt x="266" y="78"/>
                        <a:pt x="245" y="92"/>
                        <a:pt x="224" y="113"/>
                      </a:cubicBezTo>
                      <a:cubicBezTo>
                        <a:pt x="196" y="134"/>
                        <a:pt x="175" y="155"/>
                        <a:pt x="154" y="183"/>
                      </a:cubicBezTo>
                      <a:cubicBezTo>
                        <a:pt x="133" y="204"/>
                        <a:pt x="112" y="225"/>
                        <a:pt x="98" y="253"/>
                      </a:cubicBezTo>
                      <a:cubicBezTo>
                        <a:pt x="84" y="274"/>
                        <a:pt x="70" y="302"/>
                        <a:pt x="56" y="330"/>
                      </a:cubicBezTo>
                      <a:cubicBezTo>
                        <a:pt x="42" y="351"/>
                        <a:pt x="35" y="379"/>
                        <a:pt x="28" y="407"/>
                      </a:cubicBezTo>
                      <a:cubicBezTo>
                        <a:pt x="7" y="463"/>
                        <a:pt x="0" y="526"/>
                        <a:pt x="0" y="582"/>
                      </a:cubicBezTo>
                      <a:cubicBezTo>
                        <a:pt x="0" y="610"/>
                        <a:pt x="7" y="631"/>
                        <a:pt x="14" y="659"/>
                      </a:cubicBezTo>
                      <a:cubicBezTo>
                        <a:pt x="14" y="673"/>
                        <a:pt x="21" y="701"/>
                        <a:pt x="28" y="722"/>
                      </a:cubicBezTo>
                      <a:cubicBezTo>
                        <a:pt x="25" y="719"/>
                        <a:pt x="24" y="715"/>
                        <a:pt x="23" y="712"/>
                      </a:cubicBezTo>
                      <a:lnTo>
                        <a:pt x="23" y="712"/>
                      </a:lnTo>
                      <a:cubicBezTo>
                        <a:pt x="25" y="725"/>
                        <a:pt x="30" y="741"/>
                        <a:pt x="35" y="757"/>
                      </a:cubicBezTo>
                      <a:cubicBezTo>
                        <a:pt x="35" y="771"/>
                        <a:pt x="42" y="785"/>
                        <a:pt x="49" y="799"/>
                      </a:cubicBezTo>
                      <a:cubicBezTo>
                        <a:pt x="63" y="834"/>
                        <a:pt x="77" y="869"/>
                        <a:pt x="91" y="890"/>
                      </a:cubicBezTo>
                      <a:cubicBezTo>
                        <a:pt x="105" y="911"/>
                        <a:pt x="126" y="946"/>
                        <a:pt x="133" y="953"/>
                      </a:cubicBezTo>
                      <a:cubicBezTo>
                        <a:pt x="140" y="967"/>
                        <a:pt x="154" y="981"/>
                        <a:pt x="161" y="988"/>
                      </a:cubicBezTo>
                      <a:cubicBezTo>
                        <a:pt x="189" y="1016"/>
                        <a:pt x="210" y="1044"/>
                        <a:pt x="238" y="1065"/>
                      </a:cubicBezTo>
                      <a:cubicBezTo>
                        <a:pt x="266" y="1079"/>
                        <a:pt x="287" y="1100"/>
                        <a:pt x="315" y="1114"/>
                      </a:cubicBezTo>
                      <a:cubicBezTo>
                        <a:pt x="343" y="1128"/>
                        <a:pt x="364" y="1135"/>
                        <a:pt x="385" y="1149"/>
                      </a:cubicBezTo>
                      <a:cubicBezTo>
                        <a:pt x="406" y="1156"/>
                        <a:pt x="427" y="1163"/>
                        <a:pt x="455" y="1170"/>
                      </a:cubicBezTo>
                      <a:cubicBezTo>
                        <a:pt x="469" y="1170"/>
                        <a:pt x="490" y="1177"/>
                        <a:pt x="511" y="1184"/>
                      </a:cubicBezTo>
                      <a:lnTo>
                        <a:pt x="567" y="1191"/>
                      </a:lnTo>
                      <a:lnTo>
                        <a:pt x="672" y="1191"/>
                      </a:lnTo>
                      <a:cubicBezTo>
                        <a:pt x="693" y="1184"/>
                        <a:pt x="714" y="1184"/>
                        <a:pt x="728" y="1177"/>
                      </a:cubicBezTo>
                      <a:lnTo>
                        <a:pt x="791" y="1163"/>
                      </a:lnTo>
                      <a:cubicBezTo>
                        <a:pt x="812" y="1156"/>
                        <a:pt x="833" y="1149"/>
                        <a:pt x="854" y="1142"/>
                      </a:cubicBezTo>
                      <a:cubicBezTo>
                        <a:pt x="882" y="1128"/>
                        <a:pt x="903" y="1121"/>
                        <a:pt x="924" y="1107"/>
                      </a:cubicBezTo>
                      <a:cubicBezTo>
                        <a:pt x="945" y="1093"/>
                        <a:pt x="959" y="1086"/>
                        <a:pt x="980" y="1072"/>
                      </a:cubicBezTo>
                      <a:cubicBezTo>
                        <a:pt x="994" y="1058"/>
                        <a:pt x="1022" y="1037"/>
                        <a:pt x="1043" y="1016"/>
                      </a:cubicBezTo>
                      <a:cubicBezTo>
                        <a:pt x="1057" y="1002"/>
                        <a:pt x="1078" y="974"/>
                        <a:pt x="1092" y="953"/>
                      </a:cubicBezTo>
                      <a:cubicBezTo>
                        <a:pt x="1106" y="946"/>
                        <a:pt x="1113" y="932"/>
                        <a:pt x="1120" y="918"/>
                      </a:cubicBezTo>
                      <a:cubicBezTo>
                        <a:pt x="1134" y="897"/>
                        <a:pt x="1148" y="876"/>
                        <a:pt x="1162" y="855"/>
                      </a:cubicBezTo>
                      <a:cubicBezTo>
                        <a:pt x="1162" y="841"/>
                        <a:pt x="1169" y="820"/>
                        <a:pt x="1176" y="813"/>
                      </a:cubicBezTo>
                      <a:cubicBezTo>
                        <a:pt x="1190" y="778"/>
                        <a:pt x="1204" y="743"/>
                        <a:pt x="1211" y="715"/>
                      </a:cubicBezTo>
                      <a:lnTo>
                        <a:pt x="1211" y="694"/>
                      </a:lnTo>
                      <a:cubicBezTo>
                        <a:pt x="1211" y="680"/>
                        <a:pt x="1218" y="652"/>
                        <a:pt x="1218" y="638"/>
                      </a:cubicBezTo>
                      <a:cubicBezTo>
                        <a:pt x="1218" y="617"/>
                        <a:pt x="1218" y="603"/>
                        <a:pt x="1218" y="589"/>
                      </a:cubicBezTo>
                      <a:cubicBezTo>
                        <a:pt x="1218" y="554"/>
                        <a:pt x="1211" y="526"/>
                        <a:pt x="1211" y="498"/>
                      </a:cubicBezTo>
                      <a:cubicBezTo>
                        <a:pt x="1204" y="470"/>
                        <a:pt x="1197" y="442"/>
                        <a:pt x="1190" y="414"/>
                      </a:cubicBezTo>
                      <a:cubicBezTo>
                        <a:pt x="1183" y="386"/>
                        <a:pt x="1176" y="358"/>
                        <a:pt x="1162" y="330"/>
                      </a:cubicBezTo>
                      <a:cubicBezTo>
                        <a:pt x="1148" y="302"/>
                        <a:pt x="1134" y="281"/>
                        <a:pt x="1120" y="253"/>
                      </a:cubicBezTo>
                      <a:cubicBezTo>
                        <a:pt x="1106" y="225"/>
                        <a:pt x="1085" y="204"/>
                        <a:pt x="1064" y="183"/>
                      </a:cubicBezTo>
                      <a:cubicBezTo>
                        <a:pt x="1043" y="155"/>
                        <a:pt x="1022" y="134"/>
                        <a:pt x="1001" y="113"/>
                      </a:cubicBezTo>
                      <a:cubicBezTo>
                        <a:pt x="966" y="92"/>
                        <a:pt x="938" y="71"/>
                        <a:pt x="903" y="50"/>
                      </a:cubicBezTo>
                      <a:lnTo>
                        <a:pt x="875" y="36"/>
                      </a:lnTo>
                      <a:lnTo>
                        <a:pt x="875" y="134"/>
                      </a:lnTo>
                      <a:cubicBezTo>
                        <a:pt x="875" y="183"/>
                        <a:pt x="847" y="225"/>
                        <a:pt x="805" y="239"/>
                      </a:cubicBezTo>
                      <a:cubicBezTo>
                        <a:pt x="743" y="272"/>
                        <a:pt x="674" y="290"/>
                        <a:pt x="606" y="290"/>
                      </a:cubicBezTo>
                      <a:cubicBezTo>
                        <a:pt x="545" y="290"/>
                        <a:pt x="484" y="275"/>
                        <a:pt x="427" y="246"/>
                      </a:cubicBezTo>
                      <a:cubicBezTo>
                        <a:pt x="315" y="190"/>
                        <a:pt x="315" y="92"/>
                        <a:pt x="420" y="29"/>
                      </a:cubicBezTo>
                      <a:lnTo>
                        <a:pt x="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20;p68"/>
                <p:cNvSpPr/>
                <p:nvPr/>
              </p:nvSpPr>
              <p:spPr>
                <a:xfrm>
                  <a:off x="6229193" y="3333541"/>
                  <a:ext cx="198798" cy="86461"/>
                </a:xfrm>
                <a:custGeom>
                  <a:avLst/>
                  <a:gdLst/>
                  <a:ahLst/>
                  <a:cxnLst/>
                  <a:rect l="l" t="t" r="r" b="b"/>
                  <a:pathLst>
                    <a:path w="1135" h="493" extrusionOk="0">
                      <a:moveTo>
                        <a:pt x="0" y="1"/>
                      </a:moveTo>
                      <a:lnTo>
                        <a:pt x="0" y="1"/>
                      </a:lnTo>
                      <a:cubicBezTo>
                        <a:pt x="2" y="9"/>
                        <a:pt x="4" y="17"/>
                        <a:pt x="7" y="25"/>
                      </a:cubicBezTo>
                      <a:lnTo>
                        <a:pt x="7" y="25"/>
                      </a:lnTo>
                      <a:cubicBezTo>
                        <a:pt x="5" y="17"/>
                        <a:pt x="3" y="9"/>
                        <a:pt x="0" y="1"/>
                      </a:cubicBezTo>
                      <a:close/>
                      <a:moveTo>
                        <a:pt x="1134" y="8"/>
                      </a:moveTo>
                      <a:lnTo>
                        <a:pt x="1134" y="8"/>
                      </a:lnTo>
                      <a:cubicBezTo>
                        <a:pt x="1113" y="92"/>
                        <a:pt x="1057" y="162"/>
                        <a:pt x="980" y="204"/>
                      </a:cubicBezTo>
                      <a:cubicBezTo>
                        <a:pt x="853" y="271"/>
                        <a:pt x="714" y="304"/>
                        <a:pt x="575" y="304"/>
                      </a:cubicBezTo>
                      <a:cubicBezTo>
                        <a:pt x="439" y="304"/>
                        <a:pt x="303" y="273"/>
                        <a:pt x="175" y="211"/>
                      </a:cubicBezTo>
                      <a:cubicBezTo>
                        <a:pt x="98" y="179"/>
                        <a:pt x="33" y="111"/>
                        <a:pt x="7" y="25"/>
                      </a:cubicBezTo>
                      <a:lnTo>
                        <a:pt x="7" y="25"/>
                      </a:lnTo>
                      <a:cubicBezTo>
                        <a:pt x="11" y="42"/>
                        <a:pt x="14" y="56"/>
                        <a:pt x="14" y="71"/>
                      </a:cubicBezTo>
                      <a:cubicBezTo>
                        <a:pt x="21" y="99"/>
                        <a:pt x="35" y="127"/>
                        <a:pt x="42" y="148"/>
                      </a:cubicBezTo>
                      <a:cubicBezTo>
                        <a:pt x="98" y="274"/>
                        <a:pt x="196" y="379"/>
                        <a:pt x="322" y="435"/>
                      </a:cubicBezTo>
                      <a:cubicBezTo>
                        <a:pt x="400" y="473"/>
                        <a:pt x="486" y="493"/>
                        <a:pt x="573" y="493"/>
                      </a:cubicBezTo>
                      <a:cubicBezTo>
                        <a:pt x="674" y="493"/>
                        <a:pt x="775" y="466"/>
                        <a:pt x="861" y="414"/>
                      </a:cubicBezTo>
                      <a:lnTo>
                        <a:pt x="868" y="414"/>
                      </a:lnTo>
                      <a:cubicBezTo>
                        <a:pt x="903" y="393"/>
                        <a:pt x="931" y="365"/>
                        <a:pt x="966" y="337"/>
                      </a:cubicBezTo>
                      <a:cubicBezTo>
                        <a:pt x="994" y="309"/>
                        <a:pt x="1015" y="281"/>
                        <a:pt x="1036" y="253"/>
                      </a:cubicBezTo>
                      <a:cubicBezTo>
                        <a:pt x="1064" y="211"/>
                        <a:pt x="1092" y="169"/>
                        <a:pt x="1106" y="120"/>
                      </a:cubicBezTo>
                      <a:cubicBezTo>
                        <a:pt x="1120" y="85"/>
                        <a:pt x="1127" y="43"/>
                        <a:pt x="1134" y="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21;p68"/>
                <p:cNvSpPr/>
                <p:nvPr/>
              </p:nvSpPr>
              <p:spPr>
                <a:xfrm>
                  <a:off x="6219385" y="3273036"/>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22;p68"/>
                <p:cNvSpPr/>
                <p:nvPr/>
              </p:nvSpPr>
              <p:spPr>
                <a:xfrm>
                  <a:off x="6362835" y="3256726"/>
                  <a:ext cx="45540" cy="45774"/>
                </a:xfrm>
                <a:custGeom>
                  <a:avLst/>
                  <a:gdLst/>
                  <a:ahLst/>
                  <a:cxnLst/>
                  <a:rect l="l" t="t" r="r" b="b"/>
                  <a:pathLst>
                    <a:path w="260" h="261" extrusionOk="0">
                      <a:moveTo>
                        <a:pt x="131" y="1"/>
                      </a:moveTo>
                      <a:cubicBezTo>
                        <a:pt x="105" y="1"/>
                        <a:pt x="80" y="8"/>
                        <a:pt x="56" y="26"/>
                      </a:cubicBezTo>
                      <a:cubicBezTo>
                        <a:pt x="0" y="89"/>
                        <a:pt x="0" y="180"/>
                        <a:pt x="56" y="236"/>
                      </a:cubicBezTo>
                      <a:cubicBezTo>
                        <a:pt x="80" y="253"/>
                        <a:pt x="105" y="261"/>
                        <a:pt x="131" y="261"/>
                      </a:cubicBezTo>
                      <a:cubicBezTo>
                        <a:pt x="197" y="261"/>
                        <a:pt x="259" y="207"/>
                        <a:pt x="259" y="131"/>
                      </a:cubicBezTo>
                      <a:cubicBezTo>
                        <a:pt x="259" y="55"/>
                        <a:pt x="197" y="1"/>
                        <a:pt x="1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23;p68"/>
                <p:cNvSpPr/>
                <p:nvPr/>
              </p:nvSpPr>
              <p:spPr>
                <a:xfrm>
                  <a:off x="6219385" y="3273058"/>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24;p68"/>
                <p:cNvSpPr/>
                <p:nvPr/>
              </p:nvSpPr>
              <p:spPr>
                <a:xfrm>
                  <a:off x="6381226" y="3318634"/>
                  <a:ext cx="28900" cy="25605"/>
                </a:xfrm>
                <a:custGeom>
                  <a:avLst/>
                  <a:gdLst/>
                  <a:ahLst/>
                  <a:cxnLst/>
                  <a:rect l="l" t="t" r="r" b="b"/>
                  <a:pathLst>
                    <a:path w="165" h="146" extrusionOk="0">
                      <a:moveTo>
                        <a:pt x="63" y="0"/>
                      </a:moveTo>
                      <a:cubicBezTo>
                        <a:pt x="59" y="0"/>
                        <a:pt x="54" y="1"/>
                        <a:pt x="49" y="2"/>
                      </a:cubicBezTo>
                      <a:cubicBezTo>
                        <a:pt x="14" y="16"/>
                        <a:pt x="0" y="58"/>
                        <a:pt x="14" y="93"/>
                      </a:cubicBezTo>
                      <a:cubicBezTo>
                        <a:pt x="26" y="121"/>
                        <a:pt x="52" y="145"/>
                        <a:pt x="84" y="145"/>
                      </a:cubicBezTo>
                      <a:cubicBezTo>
                        <a:pt x="91" y="145"/>
                        <a:pt x="98" y="144"/>
                        <a:pt x="105" y="142"/>
                      </a:cubicBezTo>
                      <a:cubicBezTo>
                        <a:pt x="165" y="96"/>
                        <a:pt x="131" y="0"/>
                        <a:pt x="6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25;p68"/>
                <p:cNvSpPr/>
                <p:nvPr/>
              </p:nvSpPr>
              <p:spPr>
                <a:xfrm>
                  <a:off x="6281914" y="3159216"/>
                  <a:ext cx="95808" cy="77517"/>
                </a:xfrm>
                <a:custGeom>
                  <a:avLst/>
                  <a:gdLst/>
                  <a:ahLst/>
                  <a:cxnLst/>
                  <a:rect l="l" t="t" r="r" b="b"/>
                  <a:pathLst>
                    <a:path w="547" h="442" extrusionOk="0">
                      <a:moveTo>
                        <a:pt x="0" y="1"/>
                      </a:moveTo>
                      <a:lnTo>
                        <a:pt x="0" y="442"/>
                      </a:lnTo>
                      <a:lnTo>
                        <a:pt x="546" y="442"/>
                      </a:lnTo>
                      <a:lnTo>
                        <a:pt x="5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26;p68"/>
                <p:cNvSpPr/>
                <p:nvPr/>
              </p:nvSpPr>
              <p:spPr>
                <a:xfrm>
                  <a:off x="6280688" y="3189907"/>
                  <a:ext cx="97034" cy="79095"/>
                </a:xfrm>
                <a:custGeom>
                  <a:avLst/>
                  <a:gdLst/>
                  <a:ahLst/>
                  <a:cxnLst/>
                  <a:rect l="l" t="t" r="r" b="b"/>
                  <a:pathLst>
                    <a:path w="554" h="451" extrusionOk="0">
                      <a:moveTo>
                        <a:pt x="0" y="1"/>
                      </a:moveTo>
                      <a:lnTo>
                        <a:pt x="0" y="288"/>
                      </a:lnTo>
                      <a:cubicBezTo>
                        <a:pt x="7" y="344"/>
                        <a:pt x="42" y="386"/>
                        <a:pt x="91" y="407"/>
                      </a:cubicBezTo>
                      <a:cubicBezTo>
                        <a:pt x="148" y="436"/>
                        <a:pt x="210" y="451"/>
                        <a:pt x="273" y="451"/>
                      </a:cubicBezTo>
                      <a:cubicBezTo>
                        <a:pt x="343" y="451"/>
                        <a:pt x="414" y="433"/>
                        <a:pt x="476" y="400"/>
                      </a:cubicBezTo>
                      <a:cubicBezTo>
                        <a:pt x="518" y="386"/>
                        <a:pt x="546" y="344"/>
                        <a:pt x="553" y="295"/>
                      </a:cubicBezTo>
                      <a:lnTo>
                        <a:pt x="553" y="8"/>
                      </a:lnTo>
                      <a:cubicBezTo>
                        <a:pt x="546" y="57"/>
                        <a:pt x="518" y="99"/>
                        <a:pt x="476" y="120"/>
                      </a:cubicBezTo>
                      <a:cubicBezTo>
                        <a:pt x="413" y="151"/>
                        <a:pt x="347" y="167"/>
                        <a:pt x="281" y="167"/>
                      </a:cubicBezTo>
                      <a:cubicBezTo>
                        <a:pt x="216" y="167"/>
                        <a:pt x="151" y="151"/>
                        <a:pt x="91" y="120"/>
                      </a:cubicBezTo>
                      <a:cubicBezTo>
                        <a:pt x="42" y="99"/>
                        <a:pt x="7"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27;p68"/>
                <p:cNvSpPr/>
                <p:nvPr/>
              </p:nvSpPr>
              <p:spPr>
                <a:xfrm>
                  <a:off x="6270880" y="3154305"/>
                  <a:ext cx="117878" cy="43494"/>
                </a:xfrm>
                <a:custGeom>
                  <a:avLst/>
                  <a:gdLst/>
                  <a:ahLst/>
                  <a:cxnLst/>
                  <a:rect l="l" t="t" r="r" b="b"/>
                  <a:pathLst>
                    <a:path w="673" h="248" extrusionOk="0">
                      <a:moveTo>
                        <a:pt x="0" y="1"/>
                      </a:moveTo>
                      <a:lnTo>
                        <a:pt x="0" y="50"/>
                      </a:lnTo>
                      <a:cubicBezTo>
                        <a:pt x="7" y="113"/>
                        <a:pt x="42" y="169"/>
                        <a:pt x="98" y="190"/>
                      </a:cubicBezTo>
                      <a:cubicBezTo>
                        <a:pt x="175" y="228"/>
                        <a:pt x="258" y="247"/>
                        <a:pt x="339" y="247"/>
                      </a:cubicBezTo>
                      <a:cubicBezTo>
                        <a:pt x="420" y="247"/>
                        <a:pt x="501" y="228"/>
                        <a:pt x="574" y="190"/>
                      </a:cubicBezTo>
                      <a:cubicBezTo>
                        <a:pt x="630" y="162"/>
                        <a:pt x="665" y="113"/>
                        <a:pt x="672" y="57"/>
                      </a:cubicBezTo>
                      <a:lnTo>
                        <a:pt x="672" y="8"/>
                      </a:lnTo>
                      <a:cubicBezTo>
                        <a:pt x="665" y="64"/>
                        <a:pt x="630" y="113"/>
                        <a:pt x="574" y="141"/>
                      </a:cubicBezTo>
                      <a:cubicBezTo>
                        <a:pt x="501" y="179"/>
                        <a:pt x="420" y="198"/>
                        <a:pt x="339" y="198"/>
                      </a:cubicBezTo>
                      <a:cubicBezTo>
                        <a:pt x="258" y="198"/>
                        <a:pt x="175" y="179"/>
                        <a:pt x="98" y="141"/>
                      </a:cubicBezTo>
                      <a:cubicBezTo>
                        <a:pt x="42" y="113"/>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28;p68"/>
                <p:cNvSpPr/>
                <p:nvPr/>
              </p:nvSpPr>
              <p:spPr>
                <a:xfrm>
                  <a:off x="6264749"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29;p68"/>
                <p:cNvSpPr/>
                <p:nvPr/>
              </p:nvSpPr>
              <p:spPr>
                <a:xfrm>
                  <a:off x="6264737"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30;p68"/>
                <p:cNvSpPr/>
                <p:nvPr/>
              </p:nvSpPr>
              <p:spPr>
                <a:xfrm>
                  <a:off x="6280688" y="3130805"/>
                  <a:ext cx="98261" cy="48404"/>
                </a:xfrm>
                <a:custGeom>
                  <a:avLst/>
                  <a:gdLst/>
                  <a:ahLst/>
                  <a:cxnLst/>
                  <a:rect l="l" t="t" r="r" b="b"/>
                  <a:pathLst>
                    <a:path w="561" h="276" extrusionOk="0">
                      <a:moveTo>
                        <a:pt x="253" y="0"/>
                      </a:moveTo>
                      <a:cubicBezTo>
                        <a:pt x="191" y="0"/>
                        <a:pt x="125" y="20"/>
                        <a:pt x="70" y="51"/>
                      </a:cubicBezTo>
                      <a:cubicBezTo>
                        <a:pt x="28" y="79"/>
                        <a:pt x="0" y="107"/>
                        <a:pt x="0" y="135"/>
                      </a:cubicBezTo>
                      <a:cubicBezTo>
                        <a:pt x="0" y="170"/>
                        <a:pt x="28" y="205"/>
                        <a:pt x="77" y="233"/>
                      </a:cubicBezTo>
                      <a:cubicBezTo>
                        <a:pt x="132" y="257"/>
                        <a:pt x="192" y="276"/>
                        <a:pt x="257" y="276"/>
                      </a:cubicBezTo>
                      <a:cubicBezTo>
                        <a:pt x="267" y="276"/>
                        <a:pt x="277" y="276"/>
                        <a:pt x="287" y="275"/>
                      </a:cubicBezTo>
                      <a:cubicBezTo>
                        <a:pt x="296" y="276"/>
                        <a:pt x="306" y="276"/>
                        <a:pt x="315" y="276"/>
                      </a:cubicBezTo>
                      <a:cubicBezTo>
                        <a:pt x="377" y="276"/>
                        <a:pt x="443" y="256"/>
                        <a:pt x="497" y="226"/>
                      </a:cubicBezTo>
                      <a:cubicBezTo>
                        <a:pt x="532" y="212"/>
                        <a:pt x="560" y="177"/>
                        <a:pt x="560" y="142"/>
                      </a:cubicBezTo>
                      <a:cubicBezTo>
                        <a:pt x="560" y="107"/>
                        <a:pt x="532" y="72"/>
                        <a:pt x="490" y="51"/>
                      </a:cubicBezTo>
                      <a:cubicBezTo>
                        <a:pt x="436" y="20"/>
                        <a:pt x="370" y="0"/>
                        <a:pt x="308" y="0"/>
                      </a:cubicBezTo>
                      <a:cubicBezTo>
                        <a:pt x="299" y="0"/>
                        <a:pt x="289" y="1"/>
                        <a:pt x="280" y="2"/>
                      </a:cubicBezTo>
                      <a:cubicBezTo>
                        <a:pt x="271" y="1"/>
                        <a:pt x="26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31;p68"/>
                <p:cNvSpPr/>
                <p:nvPr/>
              </p:nvSpPr>
              <p:spPr>
                <a:xfrm>
                  <a:off x="6280688" y="3130805"/>
                  <a:ext cx="98261" cy="28587"/>
                </a:xfrm>
                <a:custGeom>
                  <a:avLst/>
                  <a:gdLst/>
                  <a:ahLst/>
                  <a:cxnLst/>
                  <a:rect l="l" t="t" r="r" b="b"/>
                  <a:pathLst>
                    <a:path w="561" h="163" extrusionOk="0">
                      <a:moveTo>
                        <a:pt x="251" y="0"/>
                      </a:moveTo>
                      <a:cubicBezTo>
                        <a:pt x="185" y="0"/>
                        <a:pt x="124" y="20"/>
                        <a:pt x="63" y="51"/>
                      </a:cubicBezTo>
                      <a:cubicBezTo>
                        <a:pt x="21" y="79"/>
                        <a:pt x="0" y="107"/>
                        <a:pt x="0" y="142"/>
                      </a:cubicBezTo>
                      <a:cubicBezTo>
                        <a:pt x="0" y="149"/>
                        <a:pt x="0" y="156"/>
                        <a:pt x="0" y="163"/>
                      </a:cubicBezTo>
                      <a:cubicBezTo>
                        <a:pt x="14" y="135"/>
                        <a:pt x="35" y="114"/>
                        <a:pt x="63" y="100"/>
                      </a:cubicBezTo>
                      <a:cubicBezTo>
                        <a:pt x="124" y="69"/>
                        <a:pt x="185" y="49"/>
                        <a:pt x="251" y="49"/>
                      </a:cubicBezTo>
                      <a:cubicBezTo>
                        <a:pt x="261" y="49"/>
                        <a:pt x="270" y="50"/>
                        <a:pt x="280" y="51"/>
                      </a:cubicBezTo>
                      <a:cubicBezTo>
                        <a:pt x="290" y="50"/>
                        <a:pt x="299" y="49"/>
                        <a:pt x="308" y="49"/>
                      </a:cubicBezTo>
                      <a:cubicBezTo>
                        <a:pt x="369" y="49"/>
                        <a:pt x="429" y="68"/>
                        <a:pt x="483" y="93"/>
                      </a:cubicBezTo>
                      <a:cubicBezTo>
                        <a:pt x="518" y="114"/>
                        <a:pt x="539" y="135"/>
                        <a:pt x="553" y="163"/>
                      </a:cubicBezTo>
                      <a:cubicBezTo>
                        <a:pt x="560" y="156"/>
                        <a:pt x="560" y="149"/>
                        <a:pt x="560" y="142"/>
                      </a:cubicBezTo>
                      <a:cubicBezTo>
                        <a:pt x="560" y="107"/>
                        <a:pt x="532" y="72"/>
                        <a:pt x="483" y="51"/>
                      </a:cubicBezTo>
                      <a:cubicBezTo>
                        <a:pt x="420" y="16"/>
                        <a:pt x="350" y="2"/>
                        <a:pt x="280" y="2"/>
                      </a:cubicBezTo>
                      <a:cubicBezTo>
                        <a:pt x="270" y="1"/>
                        <a:pt x="261" y="0"/>
                        <a:pt x="25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32;p68"/>
                <p:cNvSpPr/>
                <p:nvPr/>
              </p:nvSpPr>
              <p:spPr>
                <a:xfrm>
                  <a:off x="5792713" y="3127297"/>
                  <a:ext cx="61479" cy="118029"/>
                </a:xfrm>
                <a:custGeom>
                  <a:avLst/>
                  <a:gdLst/>
                  <a:ahLst/>
                  <a:cxnLst/>
                  <a:rect l="l" t="t" r="r" b="b"/>
                  <a:pathLst>
                    <a:path w="351" h="673" extrusionOk="0">
                      <a:moveTo>
                        <a:pt x="0" y="1"/>
                      </a:moveTo>
                      <a:lnTo>
                        <a:pt x="336" y="673"/>
                      </a:lnTo>
                      <a:lnTo>
                        <a:pt x="350" y="16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33;p68"/>
                <p:cNvSpPr/>
                <p:nvPr/>
              </p:nvSpPr>
              <p:spPr>
                <a:xfrm>
                  <a:off x="5851565" y="3137118"/>
                  <a:ext cx="282171" cy="336725"/>
                </a:xfrm>
                <a:custGeom>
                  <a:avLst/>
                  <a:gdLst/>
                  <a:ahLst/>
                  <a:cxnLst/>
                  <a:rect l="l" t="t" r="r" b="b"/>
                  <a:pathLst>
                    <a:path w="1611" h="1920" extrusionOk="0">
                      <a:moveTo>
                        <a:pt x="0" y="1"/>
                      </a:moveTo>
                      <a:lnTo>
                        <a:pt x="0" y="1450"/>
                      </a:lnTo>
                      <a:cubicBezTo>
                        <a:pt x="0" y="1576"/>
                        <a:pt x="77" y="1695"/>
                        <a:pt x="245" y="1793"/>
                      </a:cubicBezTo>
                      <a:cubicBezTo>
                        <a:pt x="419" y="1878"/>
                        <a:pt x="608" y="1920"/>
                        <a:pt x="799" y="1920"/>
                      </a:cubicBezTo>
                      <a:cubicBezTo>
                        <a:pt x="1000" y="1920"/>
                        <a:pt x="1203" y="1872"/>
                        <a:pt x="1386" y="1779"/>
                      </a:cubicBezTo>
                      <a:cubicBezTo>
                        <a:pt x="1533" y="1688"/>
                        <a:pt x="1610" y="1576"/>
                        <a:pt x="1610" y="1457"/>
                      </a:cubicBezTo>
                      <a:lnTo>
                        <a:pt x="1610" y="8"/>
                      </a:lnTo>
                      <a:cubicBezTo>
                        <a:pt x="1610" y="120"/>
                        <a:pt x="1533" y="239"/>
                        <a:pt x="1386" y="330"/>
                      </a:cubicBezTo>
                      <a:cubicBezTo>
                        <a:pt x="1203" y="423"/>
                        <a:pt x="1000" y="471"/>
                        <a:pt x="799" y="471"/>
                      </a:cubicBezTo>
                      <a:cubicBezTo>
                        <a:pt x="608" y="471"/>
                        <a:pt x="419" y="429"/>
                        <a:pt x="245" y="344"/>
                      </a:cubicBezTo>
                      <a:cubicBezTo>
                        <a:pt x="84" y="246"/>
                        <a:pt x="0" y="12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534;p68"/>
                <p:cNvSpPr/>
                <p:nvPr/>
              </p:nvSpPr>
              <p:spPr>
                <a:xfrm>
                  <a:off x="5836852" y="3056094"/>
                  <a:ext cx="311596" cy="163627"/>
                </a:xfrm>
                <a:custGeom>
                  <a:avLst/>
                  <a:gdLst/>
                  <a:ahLst/>
                  <a:cxnLst/>
                  <a:rect l="l" t="t" r="r" b="b"/>
                  <a:pathLst>
                    <a:path w="1779" h="933" extrusionOk="0">
                      <a:moveTo>
                        <a:pt x="887" y="1"/>
                      </a:moveTo>
                      <a:cubicBezTo>
                        <a:pt x="689" y="1"/>
                        <a:pt x="490" y="48"/>
                        <a:pt x="308" y="141"/>
                      </a:cubicBezTo>
                      <a:cubicBezTo>
                        <a:pt x="0" y="330"/>
                        <a:pt x="14" y="624"/>
                        <a:pt x="336" y="806"/>
                      </a:cubicBezTo>
                      <a:cubicBezTo>
                        <a:pt x="510" y="891"/>
                        <a:pt x="698" y="933"/>
                        <a:pt x="886" y="933"/>
                      </a:cubicBezTo>
                      <a:cubicBezTo>
                        <a:pt x="1086" y="933"/>
                        <a:pt x="1287" y="885"/>
                        <a:pt x="1470" y="792"/>
                      </a:cubicBezTo>
                      <a:cubicBezTo>
                        <a:pt x="1778" y="610"/>
                        <a:pt x="1771" y="309"/>
                        <a:pt x="1449" y="134"/>
                      </a:cubicBezTo>
                      <a:cubicBezTo>
                        <a:pt x="1271" y="44"/>
                        <a:pt x="1079"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535;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63C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536;p68"/>
                <p:cNvSpPr/>
                <p:nvPr/>
              </p:nvSpPr>
              <p:spPr>
                <a:xfrm>
                  <a:off x="5792713" y="3091695"/>
                  <a:ext cx="83548" cy="70151"/>
                </a:xfrm>
                <a:custGeom>
                  <a:avLst/>
                  <a:gdLst/>
                  <a:ahLst/>
                  <a:cxnLst/>
                  <a:rect l="l" t="t" r="r" b="b"/>
                  <a:pathLst>
                    <a:path w="477" h="400" extrusionOk="0">
                      <a:moveTo>
                        <a:pt x="476" y="1"/>
                      </a:moveTo>
                      <a:lnTo>
                        <a:pt x="0" y="204"/>
                      </a:lnTo>
                      <a:lnTo>
                        <a:pt x="392" y="400"/>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537;p68"/>
                <p:cNvSpPr/>
                <p:nvPr/>
              </p:nvSpPr>
              <p:spPr>
                <a:xfrm>
                  <a:off x="6051414" y="3315126"/>
                  <a:ext cx="35731" cy="40863"/>
                </a:xfrm>
                <a:custGeom>
                  <a:avLst/>
                  <a:gdLst/>
                  <a:ahLst/>
                  <a:cxnLst/>
                  <a:rect l="l" t="t" r="r" b="b"/>
                  <a:pathLst>
                    <a:path w="204" h="233" extrusionOk="0">
                      <a:moveTo>
                        <a:pt x="94" y="0"/>
                      </a:moveTo>
                      <a:cubicBezTo>
                        <a:pt x="91" y="0"/>
                        <a:pt x="87" y="0"/>
                        <a:pt x="84" y="1"/>
                      </a:cubicBezTo>
                      <a:cubicBezTo>
                        <a:pt x="28" y="15"/>
                        <a:pt x="0" y="71"/>
                        <a:pt x="14" y="127"/>
                      </a:cubicBezTo>
                      <a:cubicBezTo>
                        <a:pt x="21" y="186"/>
                        <a:pt x="58" y="232"/>
                        <a:pt x="103" y="232"/>
                      </a:cubicBezTo>
                      <a:cubicBezTo>
                        <a:pt x="106" y="232"/>
                        <a:pt x="109" y="232"/>
                        <a:pt x="112" y="232"/>
                      </a:cubicBezTo>
                      <a:cubicBezTo>
                        <a:pt x="168" y="218"/>
                        <a:pt x="203" y="162"/>
                        <a:pt x="189" y="106"/>
                      </a:cubicBezTo>
                      <a:cubicBezTo>
                        <a:pt x="183" y="47"/>
                        <a:pt x="139" y="0"/>
                        <a:pt x="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538;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539;p68"/>
                <p:cNvSpPr/>
                <p:nvPr/>
              </p:nvSpPr>
              <p:spPr>
                <a:xfrm>
                  <a:off x="5857695" y="3311443"/>
                  <a:ext cx="269910" cy="158366"/>
                </a:xfrm>
                <a:custGeom>
                  <a:avLst/>
                  <a:gdLst/>
                  <a:ahLst/>
                  <a:cxnLst/>
                  <a:rect l="l" t="t" r="r" b="b"/>
                  <a:pathLst>
                    <a:path w="1541" h="903" extrusionOk="0">
                      <a:moveTo>
                        <a:pt x="0" y="1"/>
                      </a:moveTo>
                      <a:lnTo>
                        <a:pt x="0" y="456"/>
                      </a:lnTo>
                      <a:cubicBezTo>
                        <a:pt x="0" y="568"/>
                        <a:pt x="77" y="687"/>
                        <a:pt x="238" y="778"/>
                      </a:cubicBezTo>
                      <a:cubicBezTo>
                        <a:pt x="406" y="860"/>
                        <a:pt x="590" y="902"/>
                        <a:pt x="772" y="902"/>
                      </a:cubicBezTo>
                      <a:cubicBezTo>
                        <a:pt x="962" y="902"/>
                        <a:pt x="1152" y="857"/>
                        <a:pt x="1323" y="764"/>
                      </a:cubicBezTo>
                      <a:cubicBezTo>
                        <a:pt x="1442" y="708"/>
                        <a:pt x="1526" y="589"/>
                        <a:pt x="1540" y="456"/>
                      </a:cubicBezTo>
                      <a:lnTo>
                        <a:pt x="1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540;p68"/>
                <p:cNvSpPr/>
                <p:nvPr/>
              </p:nvSpPr>
              <p:spPr>
                <a:xfrm>
                  <a:off x="5844208" y="3232348"/>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541;p68"/>
                <p:cNvSpPr/>
                <p:nvPr/>
              </p:nvSpPr>
              <p:spPr>
                <a:xfrm>
                  <a:off x="5844208" y="3231111"/>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542;p68"/>
                <p:cNvSpPr/>
                <p:nvPr/>
              </p:nvSpPr>
              <p:spPr>
                <a:xfrm>
                  <a:off x="5867504" y="3220598"/>
                  <a:ext cx="35731" cy="22273"/>
                </a:xfrm>
                <a:custGeom>
                  <a:avLst/>
                  <a:gdLst/>
                  <a:ahLst/>
                  <a:cxnLst/>
                  <a:rect l="l" t="t" r="r" b="b"/>
                  <a:pathLst>
                    <a:path w="204" h="127" extrusionOk="0">
                      <a:moveTo>
                        <a:pt x="0" y="1"/>
                      </a:moveTo>
                      <a:lnTo>
                        <a:pt x="0" y="50"/>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43;p68"/>
                <p:cNvSpPr/>
                <p:nvPr/>
              </p:nvSpPr>
              <p:spPr>
                <a:xfrm>
                  <a:off x="5867504" y="3251289"/>
                  <a:ext cx="35731" cy="22273"/>
                </a:xfrm>
                <a:custGeom>
                  <a:avLst/>
                  <a:gdLst/>
                  <a:ahLst/>
                  <a:cxnLst/>
                  <a:rect l="l" t="t" r="r" b="b"/>
                  <a:pathLst>
                    <a:path w="204" h="127" extrusionOk="0">
                      <a:moveTo>
                        <a:pt x="0" y="1"/>
                      </a:moveTo>
                      <a:lnTo>
                        <a:pt x="0" y="57"/>
                      </a:lnTo>
                      <a:cubicBezTo>
                        <a:pt x="63" y="92"/>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44;p68"/>
                <p:cNvSpPr/>
                <p:nvPr/>
              </p:nvSpPr>
              <p:spPr>
                <a:xfrm>
                  <a:off x="5867504" y="3281980"/>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8"/>
                        <a:pt x="63" y="50"/>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45;p68"/>
                <p:cNvSpPr/>
                <p:nvPr/>
              </p:nvSpPr>
              <p:spPr>
                <a:xfrm>
                  <a:off x="5867504" y="3313899"/>
                  <a:ext cx="35731" cy="22273"/>
                </a:xfrm>
                <a:custGeom>
                  <a:avLst/>
                  <a:gdLst/>
                  <a:ahLst/>
                  <a:cxnLst/>
                  <a:rect l="l" t="t" r="r" b="b"/>
                  <a:pathLst>
                    <a:path w="204" h="127" extrusionOk="0">
                      <a:moveTo>
                        <a:pt x="0" y="1"/>
                      </a:moveTo>
                      <a:lnTo>
                        <a:pt x="0" y="50"/>
                      </a:lnTo>
                      <a:cubicBezTo>
                        <a:pt x="63" y="92"/>
                        <a:pt x="133" y="113"/>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46;p68"/>
                <p:cNvSpPr/>
                <p:nvPr/>
              </p:nvSpPr>
              <p:spPr>
                <a:xfrm>
                  <a:off x="5867504" y="3344590"/>
                  <a:ext cx="35731" cy="22273"/>
                </a:xfrm>
                <a:custGeom>
                  <a:avLst/>
                  <a:gdLst/>
                  <a:ahLst/>
                  <a:cxnLst/>
                  <a:rect l="l" t="t" r="r" b="b"/>
                  <a:pathLst>
                    <a:path w="204" h="127" extrusionOk="0">
                      <a:moveTo>
                        <a:pt x="0" y="1"/>
                      </a:moveTo>
                      <a:lnTo>
                        <a:pt x="0" y="57"/>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47;p68"/>
                <p:cNvSpPr/>
                <p:nvPr/>
              </p:nvSpPr>
              <p:spPr>
                <a:xfrm>
                  <a:off x="5867504" y="3375281"/>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48;p68"/>
                <p:cNvSpPr/>
                <p:nvPr/>
              </p:nvSpPr>
              <p:spPr>
                <a:xfrm>
                  <a:off x="6057544" y="3223053"/>
                  <a:ext cx="62705" cy="78920"/>
                </a:xfrm>
                <a:custGeom>
                  <a:avLst/>
                  <a:gdLst/>
                  <a:ahLst/>
                  <a:cxnLst/>
                  <a:rect l="l" t="t" r="r" b="b"/>
                  <a:pathLst>
                    <a:path w="358" h="450" extrusionOk="0">
                      <a:moveTo>
                        <a:pt x="164" y="0"/>
                      </a:moveTo>
                      <a:cubicBezTo>
                        <a:pt x="161" y="0"/>
                        <a:pt x="158" y="0"/>
                        <a:pt x="154" y="1"/>
                      </a:cubicBezTo>
                      <a:cubicBezTo>
                        <a:pt x="63" y="15"/>
                        <a:pt x="0" y="120"/>
                        <a:pt x="14" y="246"/>
                      </a:cubicBezTo>
                      <a:cubicBezTo>
                        <a:pt x="28" y="360"/>
                        <a:pt x="106" y="449"/>
                        <a:pt x="194" y="449"/>
                      </a:cubicBezTo>
                      <a:cubicBezTo>
                        <a:pt x="197" y="449"/>
                        <a:pt x="200" y="449"/>
                        <a:pt x="203" y="449"/>
                      </a:cubicBezTo>
                      <a:cubicBezTo>
                        <a:pt x="294" y="435"/>
                        <a:pt x="357" y="330"/>
                        <a:pt x="343" y="204"/>
                      </a:cubicBezTo>
                      <a:cubicBezTo>
                        <a:pt x="330" y="89"/>
                        <a:pt x="251" y="0"/>
                        <a:pt x="16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49;p68"/>
                <p:cNvSpPr/>
                <p:nvPr/>
              </p:nvSpPr>
              <p:spPr>
                <a:xfrm>
                  <a:off x="6064900" y="3409655"/>
                  <a:ext cx="267458" cy="206770"/>
                </a:xfrm>
                <a:custGeom>
                  <a:avLst/>
                  <a:gdLst/>
                  <a:ahLst/>
                  <a:cxnLst/>
                  <a:rect l="l" t="t" r="r" b="b"/>
                  <a:pathLst>
                    <a:path w="1527" h="1179" extrusionOk="0">
                      <a:moveTo>
                        <a:pt x="469" y="1"/>
                      </a:moveTo>
                      <a:cubicBezTo>
                        <a:pt x="371" y="120"/>
                        <a:pt x="266" y="232"/>
                        <a:pt x="182" y="358"/>
                      </a:cubicBezTo>
                      <a:lnTo>
                        <a:pt x="189" y="344"/>
                      </a:lnTo>
                      <a:lnTo>
                        <a:pt x="189" y="344"/>
                      </a:lnTo>
                      <a:cubicBezTo>
                        <a:pt x="119" y="421"/>
                        <a:pt x="63" y="512"/>
                        <a:pt x="28" y="617"/>
                      </a:cubicBezTo>
                      <a:cubicBezTo>
                        <a:pt x="0" y="750"/>
                        <a:pt x="49" y="890"/>
                        <a:pt x="147" y="974"/>
                      </a:cubicBezTo>
                      <a:cubicBezTo>
                        <a:pt x="329" y="1110"/>
                        <a:pt x="546" y="1179"/>
                        <a:pt x="763" y="1179"/>
                      </a:cubicBezTo>
                      <a:cubicBezTo>
                        <a:pt x="979" y="1179"/>
                        <a:pt x="1194" y="1110"/>
                        <a:pt x="1372" y="974"/>
                      </a:cubicBezTo>
                      <a:cubicBezTo>
                        <a:pt x="1477" y="890"/>
                        <a:pt x="1526" y="750"/>
                        <a:pt x="1498" y="617"/>
                      </a:cubicBezTo>
                      <a:cubicBezTo>
                        <a:pt x="1463" y="512"/>
                        <a:pt x="1407" y="421"/>
                        <a:pt x="1337" y="344"/>
                      </a:cubicBezTo>
                      <a:lnTo>
                        <a:pt x="1337" y="344"/>
                      </a:lnTo>
                      <a:lnTo>
                        <a:pt x="1344" y="358"/>
                      </a:lnTo>
                      <a:cubicBezTo>
                        <a:pt x="1253" y="232"/>
                        <a:pt x="1155" y="120"/>
                        <a:pt x="10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50;p68"/>
                <p:cNvSpPr/>
                <p:nvPr/>
              </p:nvSpPr>
              <p:spPr>
                <a:xfrm>
                  <a:off x="6147047" y="3359321"/>
                  <a:ext cx="103165" cy="72606"/>
                </a:xfrm>
                <a:custGeom>
                  <a:avLst/>
                  <a:gdLst/>
                  <a:ahLst/>
                  <a:cxnLst/>
                  <a:rect l="l" t="t" r="r" b="b"/>
                  <a:pathLst>
                    <a:path w="589" h="414" extrusionOk="0">
                      <a:moveTo>
                        <a:pt x="0" y="1"/>
                      </a:moveTo>
                      <a:lnTo>
                        <a:pt x="0" y="414"/>
                      </a:lnTo>
                      <a:lnTo>
                        <a:pt x="588" y="414"/>
                      </a:lnTo>
                      <a:lnTo>
                        <a:pt x="5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51;p68"/>
                <p:cNvSpPr/>
                <p:nvPr/>
              </p:nvSpPr>
              <p:spPr>
                <a:xfrm>
                  <a:off x="6128656"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52;p68"/>
                <p:cNvSpPr/>
                <p:nvPr/>
              </p:nvSpPr>
              <p:spPr>
                <a:xfrm>
                  <a:off x="6129281"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553;p68"/>
                <p:cNvSpPr/>
                <p:nvPr/>
              </p:nvSpPr>
              <p:spPr>
                <a:xfrm>
                  <a:off x="6144595" y="3294256"/>
                  <a:ext cx="108069" cy="55770"/>
                </a:xfrm>
                <a:custGeom>
                  <a:avLst/>
                  <a:gdLst/>
                  <a:ahLst/>
                  <a:cxnLst/>
                  <a:rect l="l" t="t" r="r" b="b"/>
                  <a:pathLst>
                    <a:path w="617" h="318" extrusionOk="0">
                      <a:moveTo>
                        <a:pt x="308" y="1"/>
                      </a:moveTo>
                      <a:cubicBezTo>
                        <a:pt x="224" y="1"/>
                        <a:pt x="147" y="22"/>
                        <a:pt x="77" y="57"/>
                      </a:cubicBezTo>
                      <a:cubicBezTo>
                        <a:pt x="21" y="85"/>
                        <a:pt x="0" y="127"/>
                        <a:pt x="0" y="162"/>
                      </a:cubicBezTo>
                      <a:cubicBezTo>
                        <a:pt x="7" y="211"/>
                        <a:pt x="42" y="246"/>
                        <a:pt x="84" y="267"/>
                      </a:cubicBezTo>
                      <a:cubicBezTo>
                        <a:pt x="145" y="297"/>
                        <a:pt x="212" y="317"/>
                        <a:pt x="279" y="317"/>
                      </a:cubicBezTo>
                      <a:cubicBezTo>
                        <a:pt x="288" y="317"/>
                        <a:pt x="298" y="317"/>
                        <a:pt x="308" y="316"/>
                      </a:cubicBezTo>
                      <a:cubicBezTo>
                        <a:pt x="319" y="317"/>
                        <a:pt x="330" y="317"/>
                        <a:pt x="340" y="317"/>
                      </a:cubicBezTo>
                      <a:cubicBezTo>
                        <a:pt x="412" y="317"/>
                        <a:pt x="479" y="296"/>
                        <a:pt x="546" y="260"/>
                      </a:cubicBezTo>
                      <a:cubicBezTo>
                        <a:pt x="588" y="246"/>
                        <a:pt x="616" y="204"/>
                        <a:pt x="616" y="162"/>
                      </a:cubicBezTo>
                      <a:cubicBezTo>
                        <a:pt x="609" y="113"/>
                        <a:pt x="581" y="71"/>
                        <a:pt x="532" y="57"/>
                      </a:cubicBezTo>
                      <a:cubicBezTo>
                        <a:pt x="462" y="15"/>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554;p68"/>
                <p:cNvSpPr/>
                <p:nvPr/>
              </p:nvSpPr>
              <p:spPr>
                <a:xfrm>
                  <a:off x="6145821" y="3294256"/>
                  <a:ext cx="109295" cy="32094"/>
                </a:xfrm>
                <a:custGeom>
                  <a:avLst/>
                  <a:gdLst/>
                  <a:ahLst/>
                  <a:cxnLst/>
                  <a:rect l="l" t="t" r="r" b="b"/>
                  <a:pathLst>
                    <a:path w="624" h="183" extrusionOk="0">
                      <a:moveTo>
                        <a:pt x="308" y="1"/>
                      </a:moveTo>
                      <a:cubicBezTo>
                        <a:pt x="224" y="1"/>
                        <a:pt x="147" y="22"/>
                        <a:pt x="77" y="57"/>
                      </a:cubicBezTo>
                      <a:cubicBezTo>
                        <a:pt x="28" y="92"/>
                        <a:pt x="0" y="127"/>
                        <a:pt x="0" y="162"/>
                      </a:cubicBezTo>
                      <a:cubicBezTo>
                        <a:pt x="0" y="169"/>
                        <a:pt x="0" y="176"/>
                        <a:pt x="0" y="183"/>
                      </a:cubicBezTo>
                      <a:cubicBezTo>
                        <a:pt x="14" y="148"/>
                        <a:pt x="35" y="120"/>
                        <a:pt x="70" y="106"/>
                      </a:cubicBezTo>
                      <a:cubicBezTo>
                        <a:pt x="131" y="69"/>
                        <a:pt x="203" y="48"/>
                        <a:pt x="272" y="48"/>
                      </a:cubicBezTo>
                      <a:cubicBezTo>
                        <a:pt x="282" y="48"/>
                        <a:pt x="292" y="49"/>
                        <a:pt x="301" y="50"/>
                      </a:cubicBezTo>
                      <a:cubicBezTo>
                        <a:pt x="311" y="49"/>
                        <a:pt x="321" y="48"/>
                        <a:pt x="332" y="48"/>
                      </a:cubicBezTo>
                      <a:cubicBezTo>
                        <a:pt x="400" y="48"/>
                        <a:pt x="471" y="68"/>
                        <a:pt x="532" y="99"/>
                      </a:cubicBezTo>
                      <a:cubicBezTo>
                        <a:pt x="567" y="113"/>
                        <a:pt x="602" y="141"/>
                        <a:pt x="616" y="183"/>
                      </a:cubicBezTo>
                      <a:cubicBezTo>
                        <a:pt x="616" y="176"/>
                        <a:pt x="616" y="169"/>
                        <a:pt x="623" y="162"/>
                      </a:cubicBezTo>
                      <a:cubicBezTo>
                        <a:pt x="609" y="113"/>
                        <a:pt x="581" y="71"/>
                        <a:pt x="532" y="57"/>
                      </a:cubicBezTo>
                      <a:cubicBezTo>
                        <a:pt x="462" y="15"/>
                        <a:pt x="385"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555;p68"/>
                <p:cNvSpPr/>
                <p:nvPr/>
              </p:nvSpPr>
              <p:spPr>
                <a:xfrm>
                  <a:off x="6136012" y="3322492"/>
                  <a:ext cx="126460" cy="54367"/>
                </a:xfrm>
                <a:custGeom>
                  <a:avLst/>
                  <a:gdLst/>
                  <a:ahLst/>
                  <a:cxnLst/>
                  <a:rect l="l" t="t" r="r" b="b"/>
                  <a:pathLst>
                    <a:path w="722" h="310" extrusionOk="0">
                      <a:moveTo>
                        <a:pt x="0" y="1"/>
                      </a:moveTo>
                      <a:lnTo>
                        <a:pt x="0" y="99"/>
                      </a:lnTo>
                      <a:cubicBezTo>
                        <a:pt x="7" y="169"/>
                        <a:pt x="49" y="225"/>
                        <a:pt x="112" y="253"/>
                      </a:cubicBezTo>
                      <a:cubicBezTo>
                        <a:pt x="191" y="290"/>
                        <a:pt x="277" y="310"/>
                        <a:pt x="361" y="310"/>
                      </a:cubicBezTo>
                      <a:cubicBezTo>
                        <a:pt x="450" y="310"/>
                        <a:pt x="538" y="289"/>
                        <a:pt x="616" y="246"/>
                      </a:cubicBezTo>
                      <a:cubicBezTo>
                        <a:pt x="672" y="218"/>
                        <a:pt x="714" y="162"/>
                        <a:pt x="721" y="99"/>
                      </a:cubicBezTo>
                      <a:lnTo>
                        <a:pt x="721" y="1"/>
                      </a:lnTo>
                      <a:cubicBezTo>
                        <a:pt x="714" y="64"/>
                        <a:pt x="672" y="120"/>
                        <a:pt x="616" y="141"/>
                      </a:cubicBezTo>
                      <a:cubicBezTo>
                        <a:pt x="536" y="184"/>
                        <a:pt x="446" y="207"/>
                        <a:pt x="356" y="207"/>
                      </a:cubicBezTo>
                      <a:cubicBezTo>
                        <a:pt x="273" y="207"/>
                        <a:pt x="190" y="188"/>
                        <a:pt x="112" y="148"/>
                      </a:cubicBezTo>
                      <a:cubicBezTo>
                        <a:pt x="49" y="120"/>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556;p68"/>
                <p:cNvSpPr/>
                <p:nvPr/>
              </p:nvSpPr>
              <p:spPr>
                <a:xfrm>
                  <a:off x="6074709" y="3427017"/>
                  <a:ext cx="247841" cy="180288"/>
                </a:xfrm>
                <a:custGeom>
                  <a:avLst/>
                  <a:gdLst/>
                  <a:ahLst/>
                  <a:cxnLst/>
                  <a:rect l="l" t="t" r="r" b="b"/>
                  <a:pathLst>
                    <a:path w="1415" h="1028" extrusionOk="0">
                      <a:moveTo>
                        <a:pt x="706" y="1"/>
                      </a:moveTo>
                      <a:cubicBezTo>
                        <a:pt x="582" y="1"/>
                        <a:pt x="457" y="30"/>
                        <a:pt x="343" y="91"/>
                      </a:cubicBezTo>
                      <a:cubicBezTo>
                        <a:pt x="308" y="112"/>
                        <a:pt x="273" y="133"/>
                        <a:pt x="245" y="168"/>
                      </a:cubicBezTo>
                      <a:lnTo>
                        <a:pt x="84" y="371"/>
                      </a:lnTo>
                      <a:cubicBezTo>
                        <a:pt x="28" y="434"/>
                        <a:pt x="0" y="525"/>
                        <a:pt x="0" y="616"/>
                      </a:cubicBezTo>
                      <a:cubicBezTo>
                        <a:pt x="7" y="700"/>
                        <a:pt x="56" y="784"/>
                        <a:pt x="126" y="840"/>
                      </a:cubicBezTo>
                      <a:cubicBezTo>
                        <a:pt x="210" y="910"/>
                        <a:pt x="308" y="959"/>
                        <a:pt x="413" y="987"/>
                      </a:cubicBezTo>
                      <a:cubicBezTo>
                        <a:pt x="483" y="1008"/>
                        <a:pt x="546" y="1015"/>
                        <a:pt x="616" y="1022"/>
                      </a:cubicBezTo>
                      <a:cubicBezTo>
                        <a:pt x="651" y="1025"/>
                        <a:pt x="686" y="1027"/>
                        <a:pt x="721" y="1027"/>
                      </a:cubicBezTo>
                      <a:cubicBezTo>
                        <a:pt x="756" y="1027"/>
                        <a:pt x="791" y="1025"/>
                        <a:pt x="826" y="1022"/>
                      </a:cubicBezTo>
                      <a:cubicBezTo>
                        <a:pt x="875" y="1015"/>
                        <a:pt x="924" y="1008"/>
                        <a:pt x="980" y="994"/>
                      </a:cubicBezTo>
                      <a:cubicBezTo>
                        <a:pt x="1029" y="980"/>
                        <a:pt x="1078" y="966"/>
                        <a:pt x="1127" y="945"/>
                      </a:cubicBezTo>
                      <a:cubicBezTo>
                        <a:pt x="1211" y="910"/>
                        <a:pt x="1288" y="854"/>
                        <a:pt x="1344" y="784"/>
                      </a:cubicBezTo>
                      <a:cubicBezTo>
                        <a:pt x="1393" y="728"/>
                        <a:pt x="1414" y="651"/>
                        <a:pt x="1414" y="574"/>
                      </a:cubicBezTo>
                      <a:cubicBezTo>
                        <a:pt x="1407" y="539"/>
                        <a:pt x="1400" y="504"/>
                        <a:pt x="1386" y="469"/>
                      </a:cubicBezTo>
                      <a:cubicBezTo>
                        <a:pt x="1372" y="434"/>
                        <a:pt x="1351" y="399"/>
                        <a:pt x="1323" y="371"/>
                      </a:cubicBezTo>
                      <a:lnTo>
                        <a:pt x="1309" y="350"/>
                      </a:lnTo>
                      <a:lnTo>
                        <a:pt x="1302" y="343"/>
                      </a:lnTo>
                      <a:lnTo>
                        <a:pt x="1288" y="322"/>
                      </a:lnTo>
                      <a:lnTo>
                        <a:pt x="1267" y="301"/>
                      </a:lnTo>
                      <a:lnTo>
                        <a:pt x="1260" y="287"/>
                      </a:lnTo>
                      <a:lnTo>
                        <a:pt x="1246" y="266"/>
                      </a:lnTo>
                      <a:lnTo>
                        <a:pt x="1232" y="252"/>
                      </a:lnTo>
                      <a:lnTo>
                        <a:pt x="1218" y="238"/>
                      </a:lnTo>
                      <a:lnTo>
                        <a:pt x="1204" y="217"/>
                      </a:lnTo>
                      <a:lnTo>
                        <a:pt x="1190" y="196"/>
                      </a:lnTo>
                      <a:lnTo>
                        <a:pt x="1183" y="189"/>
                      </a:lnTo>
                      <a:cubicBezTo>
                        <a:pt x="1176" y="182"/>
                        <a:pt x="1169" y="175"/>
                        <a:pt x="1162" y="168"/>
                      </a:cubicBezTo>
                      <a:cubicBezTo>
                        <a:pt x="1134" y="133"/>
                        <a:pt x="1099" y="105"/>
                        <a:pt x="1057" y="84"/>
                      </a:cubicBezTo>
                      <a:cubicBezTo>
                        <a:pt x="947" y="29"/>
                        <a:pt x="827" y="1"/>
                        <a:pt x="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557;p68"/>
                <p:cNvSpPr/>
                <p:nvPr/>
              </p:nvSpPr>
              <p:spPr>
                <a:xfrm>
                  <a:off x="6073483" y="3456305"/>
                  <a:ext cx="249067" cy="151351"/>
                </a:xfrm>
                <a:custGeom>
                  <a:avLst/>
                  <a:gdLst/>
                  <a:ahLst/>
                  <a:cxnLst/>
                  <a:rect l="l" t="t" r="r" b="b"/>
                  <a:pathLst>
                    <a:path w="1422" h="863" extrusionOk="0">
                      <a:moveTo>
                        <a:pt x="252" y="1"/>
                      </a:moveTo>
                      <a:lnTo>
                        <a:pt x="91" y="204"/>
                      </a:lnTo>
                      <a:cubicBezTo>
                        <a:pt x="63" y="239"/>
                        <a:pt x="42" y="281"/>
                        <a:pt x="21" y="330"/>
                      </a:cubicBezTo>
                      <a:cubicBezTo>
                        <a:pt x="7" y="365"/>
                        <a:pt x="0" y="407"/>
                        <a:pt x="0" y="449"/>
                      </a:cubicBezTo>
                      <a:cubicBezTo>
                        <a:pt x="7" y="491"/>
                        <a:pt x="21" y="540"/>
                        <a:pt x="42" y="575"/>
                      </a:cubicBezTo>
                      <a:cubicBezTo>
                        <a:pt x="70" y="617"/>
                        <a:pt x="98" y="652"/>
                        <a:pt x="133" y="687"/>
                      </a:cubicBezTo>
                      <a:cubicBezTo>
                        <a:pt x="154" y="701"/>
                        <a:pt x="168" y="708"/>
                        <a:pt x="182" y="722"/>
                      </a:cubicBezTo>
                      <a:cubicBezTo>
                        <a:pt x="210" y="743"/>
                        <a:pt x="245" y="757"/>
                        <a:pt x="273" y="771"/>
                      </a:cubicBezTo>
                      <a:cubicBezTo>
                        <a:pt x="336" y="799"/>
                        <a:pt x="399" y="820"/>
                        <a:pt x="469" y="834"/>
                      </a:cubicBezTo>
                      <a:cubicBezTo>
                        <a:pt x="544" y="853"/>
                        <a:pt x="622" y="862"/>
                        <a:pt x="700" y="862"/>
                      </a:cubicBezTo>
                      <a:cubicBezTo>
                        <a:pt x="760" y="862"/>
                        <a:pt x="821" y="857"/>
                        <a:pt x="882" y="848"/>
                      </a:cubicBezTo>
                      <a:cubicBezTo>
                        <a:pt x="917" y="848"/>
                        <a:pt x="945" y="841"/>
                        <a:pt x="980" y="834"/>
                      </a:cubicBezTo>
                      <a:cubicBezTo>
                        <a:pt x="1015" y="827"/>
                        <a:pt x="1043" y="813"/>
                        <a:pt x="1078" y="806"/>
                      </a:cubicBezTo>
                      <a:cubicBezTo>
                        <a:pt x="1120" y="785"/>
                        <a:pt x="1169" y="764"/>
                        <a:pt x="1211" y="743"/>
                      </a:cubicBezTo>
                      <a:cubicBezTo>
                        <a:pt x="1260" y="708"/>
                        <a:pt x="1302" y="673"/>
                        <a:pt x="1337" y="631"/>
                      </a:cubicBezTo>
                      <a:cubicBezTo>
                        <a:pt x="1358" y="617"/>
                        <a:pt x="1365" y="596"/>
                        <a:pt x="1379" y="575"/>
                      </a:cubicBezTo>
                      <a:cubicBezTo>
                        <a:pt x="1393" y="547"/>
                        <a:pt x="1400" y="526"/>
                        <a:pt x="1407" y="505"/>
                      </a:cubicBezTo>
                      <a:cubicBezTo>
                        <a:pt x="1414" y="477"/>
                        <a:pt x="1414" y="456"/>
                        <a:pt x="1414" y="435"/>
                      </a:cubicBezTo>
                      <a:cubicBezTo>
                        <a:pt x="1421" y="407"/>
                        <a:pt x="1414" y="379"/>
                        <a:pt x="1407" y="358"/>
                      </a:cubicBezTo>
                      <a:cubicBezTo>
                        <a:pt x="1393" y="302"/>
                        <a:pt x="1365" y="253"/>
                        <a:pt x="1330" y="204"/>
                      </a:cubicBezTo>
                      <a:lnTo>
                        <a:pt x="1316" y="190"/>
                      </a:lnTo>
                      <a:lnTo>
                        <a:pt x="1309" y="176"/>
                      </a:lnTo>
                      <a:lnTo>
                        <a:pt x="1295" y="155"/>
                      </a:lnTo>
                      <a:lnTo>
                        <a:pt x="1274" y="134"/>
                      </a:lnTo>
                      <a:lnTo>
                        <a:pt x="1267" y="127"/>
                      </a:lnTo>
                      <a:lnTo>
                        <a:pt x="1253" y="106"/>
                      </a:lnTo>
                      <a:lnTo>
                        <a:pt x="1239" y="85"/>
                      </a:lnTo>
                      <a:lnTo>
                        <a:pt x="1225" y="78"/>
                      </a:lnTo>
                      <a:lnTo>
                        <a:pt x="1211" y="57"/>
                      </a:lnTo>
                      <a:lnTo>
                        <a:pt x="1197" y="36"/>
                      </a:lnTo>
                      <a:lnTo>
                        <a:pt x="1190" y="29"/>
                      </a:lnTo>
                      <a:cubicBezTo>
                        <a:pt x="1183" y="15"/>
                        <a:pt x="1176" y="15"/>
                        <a:pt x="1169" y="8"/>
                      </a:cubicBezTo>
                      <a:lnTo>
                        <a:pt x="1169" y="8"/>
                      </a:lnTo>
                      <a:cubicBezTo>
                        <a:pt x="1253" y="113"/>
                        <a:pt x="1225" y="246"/>
                        <a:pt x="1078" y="330"/>
                      </a:cubicBezTo>
                      <a:cubicBezTo>
                        <a:pt x="965" y="390"/>
                        <a:pt x="840" y="420"/>
                        <a:pt x="716" y="420"/>
                      </a:cubicBezTo>
                      <a:cubicBezTo>
                        <a:pt x="595" y="420"/>
                        <a:pt x="475" y="392"/>
                        <a:pt x="364" y="337"/>
                      </a:cubicBezTo>
                      <a:cubicBezTo>
                        <a:pt x="203" y="246"/>
                        <a:pt x="168" y="113"/>
                        <a:pt x="25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558;p68"/>
                <p:cNvSpPr/>
                <p:nvPr/>
              </p:nvSpPr>
              <p:spPr>
                <a:xfrm>
                  <a:off x="6241804" y="3469634"/>
                  <a:ext cx="63055" cy="41214"/>
                </a:xfrm>
                <a:custGeom>
                  <a:avLst/>
                  <a:gdLst/>
                  <a:ahLst/>
                  <a:cxnLst/>
                  <a:rect l="l" t="t" r="r" b="b"/>
                  <a:pathLst>
                    <a:path w="360" h="235" extrusionOk="0">
                      <a:moveTo>
                        <a:pt x="204" y="1"/>
                      </a:moveTo>
                      <a:cubicBezTo>
                        <a:pt x="118" y="1"/>
                        <a:pt x="1" y="121"/>
                        <a:pt x="89" y="184"/>
                      </a:cubicBezTo>
                      <a:cubicBezTo>
                        <a:pt x="102" y="220"/>
                        <a:pt x="129" y="235"/>
                        <a:pt x="159" y="235"/>
                      </a:cubicBezTo>
                      <a:cubicBezTo>
                        <a:pt x="245" y="235"/>
                        <a:pt x="359" y="118"/>
                        <a:pt x="271" y="51"/>
                      </a:cubicBezTo>
                      <a:cubicBezTo>
                        <a:pt x="259" y="15"/>
                        <a:pt x="233" y="1"/>
                        <a:pt x="2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559;p68"/>
                <p:cNvSpPr/>
                <p:nvPr/>
              </p:nvSpPr>
              <p:spPr>
                <a:xfrm>
                  <a:off x="6263523" y="3523299"/>
                  <a:ext cx="18216" cy="19116"/>
                </a:xfrm>
                <a:custGeom>
                  <a:avLst/>
                  <a:gdLst/>
                  <a:ahLst/>
                  <a:cxnLst/>
                  <a:rect l="l" t="t" r="r" b="b"/>
                  <a:pathLst>
                    <a:path w="104" h="109" extrusionOk="0">
                      <a:moveTo>
                        <a:pt x="57" y="1"/>
                      </a:moveTo>
                      <a:cubicBezTo>
                        <a:pt x="53" y="1"/>
                        <a:pt x="48" y="2"/>
                        <a:pt x="42" y="4"/>
                      </a:cubicBezTo>
                      <a:cubicBezTo>
                        <a:pt x="14" y="25"/>
                        <a:pt x="0" y="60"/>
                        <a:pt x="21" y="95"/>
                      </a:cubicBezTo>
                      <a:cubicBezTo>
                        <a:pt x="29" y="104"/>
                        <a:pt x="36" y="108"/>
                        <a:pt x="43" y="108"/>
                      </a:cubicBezTo>
                      <a:cubicBezTo>
                        <a:pt x="79" y="108"/>
                        <a:pt x="103" y="1"/>
                        <a:pt x="5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560;p68"/>
                <p:cNvSpPr/>
                <p:nvPr/>
              </p:nvSpPr>
              <p:spPr>
                <a:xfrm>
                  <a:off x="7297098" y="2675525"/>
                  <a:ext cx="56574" cy="48053"/>
                </a:xfrm>
                <a:custGeom>
                  <a:avLst/>
                  <a:gdLst/>
                  <a:ahLst/>
                  <a:cxnLst/>
                  <a:rect l="l" t="t" r="r" b="b"/>
                  <a:pathLst>
                    <a:path w="323" h="274" extrusionOk="0">
                      <a:moveTo>
                        <a:pt x="253" y="0"/>
                      </a:moveTo>
                      <a:lnTo>
                        <a:pt x="1" y="147"/>
                      </a:lnTo>
                      <a:lnTo>
                        <a:pt x="64" y="274"/>
                      </a:lnTo>
                      <a:lnTo>
                        <a:pt x="323"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561;p68"/>
                <p:cNvSpPr/>
                <p:nvPr/>
              </p:nvSpPr>
              <p:spPr>
                <a:xfrm>
                  <a:off x="7259090" y="2653427"/>
                  <a:ext cx="82322" cy="48053"/>
                </a:xfrm>
                <a:custGeom>
                  <a:avLst/>
                  <a:gdLst/>
                  <a:ahLst/>
                  <a:cxnLst/>
                  <a:rect l="l" t="t" r="r" b="b"/>
                  <a:pathLst>
                    <a:path w="470" h="274" extrusionOk="0">
                      <a:moveTo>
                        <a:pt x="253" y="0"/>
                      </a:moveTo>
                      <a:lnTo>
                        <a:pt x="1" y="147"/>
                      </a:lnTo>
                      <a:lnTo>
                        <a:pt x="218" y="273"/>
                      </a:lnTo>
                      <a:lnTo>
                        <a:pt x="470"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562;p68"/>
                <p:cNvSpPr/>
                <p:nvPr/>
              </p:nvSpPr>
              <p:spPr>
                <a:xfrm>
                  <a:off x="7252960" y="2679207"/>
                  <a:ext cx="55348" cy="44371"/>
                </a:xfrm>
                <a:custGeom>
                  <a:avLst/>
                  <a:gdLst/>
                  <a:ahLst/>
                  <a:cxnLst/>
                  <a:rect l="l" t="t" r="r" b="b"/>
                  <a:pathLst>
                    <a:path w="316" h="253" extrusionOk="0">
                      <a:moveTo>
                        <a:pt x="36" y="0"/>
                      </a:moveTo>
                      <a:lnTo>
                        <a:pt x="1" y="70"/>
                      </a:lnTo>
                      <a:lnTo>
                        <a:pt x="316" y="253"/>
                      </a:lnTo>
                      <a:lnTo>
                        <a:pt x="253" y="126"/>
                      </a:lnTo>
                      <a:lnTo>
                        <a:pt x="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563;p68"/>
                <p:cNvSpPr/>
                <p:nvPr/>
              </p:nvSpPr>
              <p:spPr>
                <a:xfrm>
                  <a:off x="7510434" y="2798289"/>
                  <a:ext cx="56574" cy="48053"/>
                </a:xfrm>
                <a:custGeom>
                  <a:avLst/>
                  <a:gdLst/>
                  <a:ahLst/>
                  <a:cxnLst/>
                  <a:rect l="l" t="t" r="r" b="b"/>
                  <a:pathLst>
                    <a:path w="323" h="274" extrusionOk="0">
                      <a:moveTo>
                        <a:pt x="253" y="1"/>
                      </a:moveTo>
                      <a:lnTo>
                        <a:pt x="1" y="155"/>
                      </a:lnTo>
                      <a:lnTo>
                        <a:pt x="64" y="274"/>
                      </a:lnTo>
                      <a:lnTo>
                        <a:pt x="323"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564;p68"/>
                <p:cNvSpPr/>
                <p:nvPr/>
              </p:nvSpPr>
              <p:spPr>
                <a:xfrm>
                  <a:off x="7472426" y="2776191"/>
                  <a:ext cx="82322" cy="49281"/>
                </a:xfrm>
                <a:custGeom>
                  <a:avLst/>
                  <a:gdLst/>
                  <a:ahLst/>
                  <a:cxnLst/>
                  <a:rect l="l" t="t" r="r" b="b"/>
                  <a:pathLst>
                    <a:path w="470" h="281" extrusionOk="0">
                      <a:moveTo>
                        <a:pt x="253" y="1"/>
                      </a:moveTo>
                      <a:lnTo>
                        <a:pt x="1" y="155"/>
                      </a:lnTo>
                      <a:lnTo>
                        <a:pt x="218" y="281"/>
                      </a:lnTo>
                      <a:lnTo>
                        <a:pt x="470"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565;p68"/>
                <p:cNvSpPr/>
                <p:nvPr/>
              </p:nvSpPr>
              <p:spPr>
                <a:xfrm>
                  <a:off x="7467522" y="2803199"/>
                  <a:ext cx="54122" cy="43143"/>
                </a:xfrm>
                <a:custGeom>
                  <a:avLst/>
                  <a:gdLst/>
                  <a:ahLst/>
                  <a:cxnLst/>
                  <a:rect l="l" t="t" r="r" b="b"/>
                  <a:pathLst>
                    <a:path w="309" h="246" extrusionOk="0">
                      <a:moveTo>
                        <a:pt x="29" y="1"/>
                      </a:moveTo>
                      <a:lnTo>
                        <a:pt x="1" y="71"/>
                      </a:lnTo>
                      <a:lnTo>
                        <a:pt x="309" y="246"/>
                      </a:lnTo>
                      <a:lnTo>
                        <a:pt x="246" y="127"/>
                      </a:lnTo>
                      <a:lnTo>
                        <a:pt x="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566;p68"/>
                <p:cNvSpPr/>
                <p:nvPr/>
              </p:nvSpPr>
              <p:spPr>
                <a:xfrm>
                  <a:off x="7557025" y="2625191"/>
                  <a:ext cx="328761" cy="227289"/>
                </a:xfrm>
                <a:custGeom>
                  <a:avLst/>
                  <a:gdLst/>
                  <a:ahLst/>
                  <a:cxnLst/>
                  <a:rect l="l" t="t" r="r" b="b"/>
                  <a:pathLst>
                    <a:path w="1877" h="1296" extrusionOk="0">
                      <a:moveTo>
                        <a:pt x="1877" y="0"/>
                      </a:moveTo>
                      <a:lnTo>
                        <a:pt x="1" y="1093"/>
                      </a:lnTo>
                      <a:lnTo>
                        <a:pt x="1" y="1296"/>
                      </a:lnTo>
                      <a:lnTo>
                        <a:pt x="1877" y="203"/>
                      </a:lnTo>
                      <a:lnTo>
                        <a:pt x="18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567;p68"/>
                <p:cNvSpPr/>
                <p:nvPr/>
              </p:nvSpPr>
              <p:spPr>
                <a:xfrm>
                  <a:off x="7248056" y="2447183"/>
                  <a:ext cx="637730" cy="369696"/>
                </a:xfrm>
                <a:custGeom>
                  <a:avLst/>
                  <a:gdLst/>
                  <a:ahLst/>
                  <a:cxnLst/>
                  <a:rect l="l" t="t" r="r" b="b"/>
                  <a:pathLst>
                    <a:path w="3641" h="2108" extrusionOk="0">
                      <a:moveTo>
                        <a:pt x="1884" y="0"/>
                      </a:moveTo>
                      <a:lnTo>
                        <a:pt x="1" y="1092"/>
                      </a:lnTo>
                      <a:lnTo>
                        <a:pt x="1765" y="2108"/>
                      </a:lnTo>
                      <a:lnTo>
                        <a:pt x="3641" y="1015"/>
                      </a:lnTo>
                      <a:lnTo>
                        <a:pt x="18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568;p68"/>
                <p:cNvSpPr/>
                <p:nvPr/>
              </p:nvSpPr>
              <p:spPr>
                <a:xfrm>
                  <a:off x="7248056" y="2638695"/>
                  <a:ext cx="309144" cy="215013"/>
                </a:xfrm>
                <a:custGeom>
                  <a:avLst/>
                  <a:gdLst/>
                  <a:ahLst/>
                  <a:cxnLst/>
                  <a:rect l="l" t="t" r="r" b="b"/>
                  <a:pathLst>
                    <a:path w="1765" h="1226" extrusionOk="0">
                      <a:moveTo>
                        <a:pt x="1" y="0"/>
                      </a:moveTo>
                      <a:lnTo>
                        <a:pt x="1" y="210"/>
                      </a:lnTo>
                      <a:lnTo>
                        <a:pt x="1765" y="1226"/>
                      </a:lnTo>
                      <a:lnTo>
                        <a:pt x="1765" y="101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569;p68"/>
                <p:cNvSpPr/>
                <p:nvPr/>
              </p:nvSpPr>
              <p:spPr>
                <a:xfrm>
                  <a:off x="7347367" y="2578541"/>
                  <a:ext cx="171825" cy="154858"/>
                </a:xfrm>
                <a:custGeom>
                  <a:avLst/>
                  <a:gdLst/>
                  <a:ahLst/>
                  <a:cxnLst/>
                  <a:rect l="l" t="t" r="r" b="b"/>
                  <a:pathLst>
                    <a:path w="981" h="883" extrusionOk="0">
                      <a:moveTo>
                        <a:pt x="274" y="0"/>
                      </a:moveTo>
                      <a:lnTo>
                        <a:pt x="1" y="329"/>
                      </a:lnTo>
                      <a:lnTo>
                        <a:pt x="981" y="883"/>
                      </a:lnTo>
                      <a:lnTo>
                        <a:pt x="981" y="672"/>
                      </a:lnTo>
                      <a:lnTo>
                        <a:pt x="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570;p68"/>
                <p:cNvSpPr/>
                <p:nvPr/>
              </p:nvSpPr>
              <p:spPr>
                <a:xfrm>
                  <a:off x="7519016" y="2631329"/>
                  <a:ext cx="135043" cy="102070"/>
                </a:xfrm>
                <a:custGeom>
                  <a:avLst/>
                  <a:gdLst/>
                  <a:ahLst/>
                  <a:cxnLst/>
                  <a:rect l="l" t="t" r="r" b="b"/>
                  <a:pathLst>
                    <a:path w="771" h="582" extrusionOk="0">
                      <a:moveTo>
                        <a:pt x="771" y="0"/>
                      </a:moveTo>
                      <a:lnTo>
                        <a:pt x="1" y="371"/>
                      </a:lnTo>
                      <a:lnTo>
                        <a:pt x="1" y="582"/>
                      </a:lnTo>
                      <a:lnTo>
                        <a:pt x="771" y="210"/>
                      </a:lnTo>
                      <a:lnTo>
                        <a:pt x="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571;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572;p68"/>
                <p:cNvSpPr/>
                <p:nvPr/>
              </p:nvSpPr>
              <p:spPr>
                <a:xfrm>
                  <a:off x="7500625" y="2542939"/>
                  <a:ext cx="36957" cy="24728"/>
                </a:xfrm>
                <a:custGeom>
                  <a:avLst/>
                  <a:gdLst/>
                  <a:ahLst/>
                  <a:cxnLst/>
                  <a:rect l="l" t="t" r="r" b="b"/>
                  <a:pathLst>
                    <a:path w="211" h="141" extrusionOk="0">
                      <a:moveTo>
                        <a:pt x="57" y="0"/>
                      </a:moveTo>
                      <a:lnTo>
                        <a:pt x="1" y="28"/>
                      </a:lnTo>
                      <a:cubicBezTo>
                        <a:pt x="22" y="70"/>
                        <a:pt x="57" y="98"/>
                        <a:pt x="92" y="126"/>
                      </a:cubicBezTo>
                      <a:cubicBezTo>
                        <a:pt x="113" y="140"/>
                        <a:pt x="141" y="140"/>
                        <a:pt x="162" y="140"/>
                      </a:cubicBezTo>
                      <a:lnTo>
                        <a:pt x="211" y="112"/>
                      </a:lnTo>
                      <a:cubicBezTo>
                        <a:pt x="190" y="112"/>
                        <a:pt x="162" y="105"/>
                        <a:pt x="141" y="98"/>
                      </a:cubicBezTo>
                      <a:cubicBezTo>
                        <a:pt x="106" y="70"/>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573;p68"/>
                <p:cNvSpPr/>
                <p:nvPr/>
              </p:nvSpPr>
              <p:spPr>
                <a:xfrm>
                  <a:off x="7500625" y="2541712"/>
                  <a:ext cx="9984" cy="6314"/>
                </a:xfrm>
                <a:custGeom>
                  <a:avLst/>
                  <a:gdLst/>
                  <a:ahLst/>
                  <a:cxnLst/>
                  <a:rect l="l" t="t" r="r" b="b"/>
                  <a:pathLst>
                    <a:path w="57" h="36" extrusionOk="0">
                      <a:moveTo>
                        <a:pt x="57" y="0"/>
                      </a:moveTo>
                      <a:lnTo>
                        <a:pt x="1" y="28"/>
                      </a:lnTo>
                      <a:lnTo>
                        <a:pt x="1" y="35"/>
                      </a:lnTo>
                      <a:lnTo>
                        <a:pt x="8" y="35"/>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574;p68"/>
                <p:cNvSpPr/>
                <p:nvPr/>
              </p:nvSpPr>
              <p:spPr>
                <a:xfrm>
                  <a:off x="7494495" y="2509793"/>
                  <a:ext cx="16114" cy="37005"/>
                </a:xfrm>
                <a:custGeom>
                  <a:avLst/>
                  <a:gdLst/>
                  <a:ahLst/>
                  <a:cxnLst/>
                  <a:rect l="l" t="t" r="r" b="b"/>
                  <a:pathLst>
                    <a:path w="92" h="211" extrusionOk="0">
                      <a:moveTo>
                        <a:pt x="92" y="0"/>
                      </a:moveTo>
                      <a:cubicBezTo>
                        <a:pt x="91" y="1"/>
                        <a:pt x="90" y="2"/>
                        <a:pt x="89" y="3"/>
                      </a:cubicBezTo>
                      <a:lnTo>
                        <a:pt x="89" y="3"/>
                      </a:lnTo>
                      <a:lnTo>
                        <a:pt x="92" y="0"/>
                      </a:lnTo>
                      <a:close/>
                      <a:moveTo>
                        <a:pt x="89" y="3"/>
                      </a:moveTo>
                      <a:lnTo>
                        <a:pt x="43" y="35"/>
                      </a:lnTo>
                      <a:cubicBezTo>
                        <a:pt x="1" y="56"/>
                        <a:pt x="1" y="133"/>
                        <a:pt x="36" y="210"/>
                      </a:cubicBezTo>
                      <a:lnTo>
                        <a:pt x="92" y="182"/>
                      </a:lnTo>
                      <a:cubicBezTo>
                        <a:pt x="51" y="107"/>
                        <a:pt x="50" y="32"/>
                        <a:pt x="89"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575;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576;p68"/>
                <p:cNvSpPr/>
                <p:nvPr/>
              </p:nvSpPr>
              <p:spPr>
                <a:xfrm>
                  <a:off x="7549668" y="2519614"/>
                  <a:ext cx="27149" cy="77517"/>
                </a:xfrm>
                <a:custGeom>
                  <a:avLst/>
                  <a:gdLst/>
                  <a:ahLst/>
                  <a:cxnLst/>
                  <a:rect l="l" t="t" r="r" b="b"/>
                  <a:pathLst>
                    <a:path w="155" h="442" extrusionOk="0">
                      <a:moveTo>
                        <a:pt x="57" y="0"/>
                      </a:moveTo>
                      <a:lnTo>
                        <a:pt x="8" y="28"/>
                      </a:lnTo>
                      <a:lnTo>
                        <a:pt x="15" y="35"/>
                      </a:lnTo>
                      <a:cubicBezTo>
                        <a:pt x="99" y="210"/>
                        <a:pt x="99" y="385"/>
                        <a:pt x="1" y="441"/>
                      </a:cubicBezTo>
                      <a:lnTo>
                        <a:pt x="50" y="413"/>
                      </a:lnTo>
                      <a:cubicBezTo>
                        <a:pt x="148" y="357"/>
                        <a:pt x="155" y="182"/>
                        <a:pt x="64" y="7"/>
                      </a:cubicBezTo>
                      <a:lnTo>
                        <a:pt x="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577;p68"/>
                <p:cNvSpPr/>
                <p:nvPr/>
              </p:nvSpPr>
              <p:spPr>
                <a:xfrm>
                  <a:off x="7489591" y="2476120"/>
                  <a:ext cx="70061" cy="48580"/>
                </a:xfrm>
                <a:custGeom>
                  <a:avLst/>
                  <a:gdLst/>
                  <a:ahLst/>
                  <a:cxnLst/>
                  <a:rect l="l" t="t" r="r" b="b"/>
                  <a:pathLst>
                    <a:path w="400" h="277" extrusionOk="0">
                      <a:moveTo>
                        <a:pt x="87" y="1"/>
                      </a:moveTo>
                      <a:cubicBezTo>
                        <a:pt x="75" y="1"/>
                        <a:pt x="62" y="2"/>
                        <a:pt x="50" y="3"/>
                      </a:cubicBezTo>
                      <a:lnTo>
                        <a:pt x="1" y="31"/>
                      </a:lnTo>
                      <a:cubicBezTo>
                        <a:pt x="13" y="30"/>
                        <a:pt x="26" y="29"/>
                        <a:pt x="38" y="29"/>
                      </a:cubicBezTo>
                      <a:cubicBezTo>
                        <a:pt x="81" y="29"/>
                        <a:pt x="122" y="39"/>
                        <a:pt x="155" y="66"/>
                      </a:cubicBezTo>
                      <a:cubicBezTo>
                        <a:pt x="239" y="115"/>
                        <a:pt x="302" y="185"/>
                        <a:pt x="351" y="276"/>
                      </a:cubicBezTo>
                      <a:lnTo>
                        <a:pt x="400" y="248"/>
                      </a:lnTo>
                      <a:cubicBezTo>
                        <a:pt x="358" y="157"/>
                        <a:pt x="288" y="87"/>
                        <a:pt x="204" y="38"/>
                      </a:cubicBezTo>
                      <a:cubicBezTo>
                        <a:pt x="171" y="11"/>
                        <a:pt x="130" y="1"/>
                        <a:pt x="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578;p68"/>
                <p:cNvSpPr/>
                <p:nvPr/>
              </p:nvSpPr>
              <p:spPr>
                <a:xfrm>
                  <a:off x="7485913" y="2476646"/>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579;p68"/>
                <p:cNvSpPr/>
                <p:nvPr/>
              </p:nvSpPr>
              <p:spPr>
                <a:xfrm>
                  <a:off x="7483460" y="2477874"/>
                  <a:ext cx="12436" cy="6314"/>
                </a:xfrm>
                <a:custGeom>
                  <a:avLst/>
                  <a:gdLst/>
                  <a:ahLst/>
                  <a:cxnLst/>
                  <a:rect l="l" t="t" r="r" b="b"/>
                  <a:pathLst>
                    <a:path w="71" h="36" extrusionOk="0">
                      <a:moveTo>
                        <a:pt x="15" y="28"/>
                      </a:moveTo>
                      <a:lnTo>
                        <a:pt x="71" y="0"/>
                      </a:lnTo>
                      <a:lnTo>
                        <a:pt x="57" y="7"/>
                      </a:lnTo>
                      <a:lnTo>
                        <a:pt x="1" y="3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580;p68"/>
                <p:cNvSpPr/>
                <p:nvPr/>
              </p:nvSpPr>
              <p:spPr>
                <a:xfrm>
                  <a:off x="7504304" y="2509267"/>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581;p68"/>
                <p:cNvSpPr/>
                <p:nvPr/>
              </p:nvSpPr>
              <p:spPr>
                <a:xfrm>
                  <a:off x="7501852" y="2509793"/>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582;p68"/>
                <p:cNvSpPr/>
                <p:nvPr/>
              </p:nvSpPr>
              <p:spPr>
                <a:xfrm>
                  <a:off x="7531277" y="2528207"/>
                  <a:ext cx="17340" cy="38232"/>
                </a:xfrm>
                <a:custGeom>
                  <a:avLst/>
                  <a:gdLst/>
                  <a:ahLst/>
                  <a:cxnLst/>
                  <a:rect l="l" t="t" r="r" b="b"/>
                  <a:pathLst>
                    <a:path w="99" h="218" extrusionOk="0">
                      <a:moveTo>
                        <a:pt x="57" y="0"/>
                      </a:moveTo>
                      <a:lnTo>
                        <a:pt x="8" y="28"/>
                      </a:lnTo>
                      <a:lnTo>
                        <a:pt x="8" y="35"/>
                      </a:lnTo>
                      <a:cubicBezTo>
                        <a:pt x="50" y="112"/>
                        <a:pt x="43" y="189"/>
                        <a:pt x="1" y="217"/>
                      </a:cubicBezTo>
                      <a:lnTo>
                        <a:pt x="50" y="189"/>
                      </a:lnTo>
                      <a:cubicBezTo>
                        <a:pt x="99" y="161"/>
                        <a:pt x="99" y="84"/>
                        <a:pt x="57" y="7"/>
                      </a:cubicBez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583;p68"/>
                <p:cNvSpPr/>
                <p:nvPr/>
              </p:nvSpPr>
              <p:spPr>
                <a:xfrm>
                  <a:off x="7516564" y="2512248"/>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584;p68"/>
                <p:cNvSpPr/>
                <p:nvPr/>
              </p:nvSpPr>
              <p:spPr>
                <a:xfrm>
                  <a:off x="7463843" y="2481031"/>
                  <a:ext cx="104391" cy="119432"/>
                </a:xfrm>
                <a:custGeom>
                  <a:avLst/>
                  <a:gdLst/>
                  <a:ahLst/>
                  <a:cxnLst/>
                  <a:rect l="l" t="t" r="r" b="b"/>
                  <a:pathLst>
                    <a:path w="596" h="681" extrusionOk="0">
                      <a:moveTo>
                        <a:pt x="255" y="188"/>
                      </a:moveTo>
                      <a:cubicBezTo>
                        <a:pt x="272" y="188"/>
                        <a:pt x="289" y="193"/>
                        <a:pt x="302" y="206"/>
                      </a:cubicBezTo>
                      <a:cubicBezTo>
                        <a:pt x="344" y="227"/>
                        <a:pt x="372" y="262"/>
                        <a:pt x="393" y="304"/>
                      </a:cubicBezTo>
                      <a:cubicBezTo>
                        <a:pt x="435" y="388"/>
                        <a:pt x="428" y="465"/>
                        <a:pt x="379" y="486"/>
                      </a:cubicBezTo>
                      <a:cubicBezTo>
                        <a:pt x="367" y="489"/>
                        <a:pt x="356" y="491"/>
                        <a:pt x="345" y="491"/>
                      </a:cubicBezTo>
                      <a:cubicBezTo>
                        <a:pt x="329" y="491"/>
                        <a:pt x="314" y="488"/>
                        <a:pt x="302" y="479"/>
                      </a:cubicBezTo>
                      <a:cubicBezTo>
                        <a:pt x="267" y="451"/>
                        <a:pt x="232" y="416"/>
                        <a:pt x="218" y="374"/>
                      </a:cubicBezTo>
                      <a:lnTo>
                        <a:pt x="211" y="374"/>
                      </a:lnTo>
                      <a:cubicBezTo>
                        <a:pt x="169" y="297"/>
                        <a:pt x="176" y="213"/>
                        <a:pt x="225" y="192"/>
                      </a:cubicBezTo>
                      <a:cubicBezTo>
                        <a:pt x="235" y="190"/>
                        <a:pt x="245" y="188"/>
                        <a:pt x="255" y="188"/>
                      </a:cubicBezTo>
                      <a:close/>
                      <a:moveTo>
                        <a:pt x="184" y="1"/>
                      </a:moveTo>
                      <a:cubicBezTo>
                        <a:pt x="164" y="1"/>
                        <a:pt x="145" y="4"/>
                        <a:pt x="127" y="10"/>
                      </a:cubicBezTo>
                      <a:cubicBezTo>
                        <a:pt x="15" y="59"/>
                        <a:pt x="1" y="241"/>
                        <a:pt x="99" y="423"/>
                      </a:cubicBezTo>
                      <a:cubicBezTo>
                        <a:pt x="141" y="514"/>
                        <a:pt x="211" y="591"/>
                        <a:pt x="302" y="647"/>
                      </a:cubicBezTo>
                      <a:cubicBezTo>
                        <a:pt x="332" y="669"/>
                        <a:pt x="369" y="680"/>
                        <a:pt x="407" y="680"/>
                      </a:cubicBezTo>
                      <a:cubicBezTo>
                        <a:pt x="430" y="680"/>
                        <a:pt x="453" y="676"/>
                        <a:pt x="477" y="668"/>
                      </a:cubicBezTo>
                      <a:cubicBezTo>
                        <a:pt x="582" y="626"/>
                        <a:pt x="596" y="437"/>
                        <a:pt x="505" y="255"/>
                      </a:cubicBezTo>
                      <a:cubicBezTo>
                        <a:pt x="456" y="164"/>
                        <a:pt x="386" y="87"/>
                        <a:pt x="302" y="38"/>
                      </a:cubicBezTo>
                      <a:cubicBezTo>
                        <a:pt x="269" y="15"/>
                        <a:pt x="226" y="1"/>
                        <a:pt x="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585;p68"/>
                <p:cNvSpPr/>
                <p:nvPr/>
              </p:nvSpPr>
              <p:spPr>
                <a:xfrm>
                  <a:off x="7493269" y="2514002"/>
                  <a:ext cx="46766" cy="53315"/>
                </a:xfrm>
                <a:custGeom>
                  <a:avLst/>
                  <a:gdLst/>
                  <a:ahLst/>
                  <a:cxnLst/>
                  <a:rect l="l" t="t" r="r" b="b"/>
                  <a:pathLst>
                    <a:path w="267" h="304" extrusionOk="0">
                      <a:moveTo>
                        <a:pt x="87" y="0"/>
                      </a:moveTo>
                      <a:cubicBezTo>
                        <a:pt x="77" y="0"/>
                        <a:pt x="67" y="2"/>
                        <a:pt x="57" y="4"/>
                      </a:cubicBezTo>
                      <a:cubicBezTo>
                        <a:pt x="8" y="25"/>
                        <a:pt x="1" y="109"/>
                        <a:pt x="43" y="193"/>
                      </a:cubicBezTo>
                      <a:cubicBezTo>
                        <a:pt x="64" y="228"/>
                        <a:pt x="92" y="263"/>
                        <a:pt x="134" y="291"/>
                      </a:cubicBezTo>
                      <a:cubicBezTo>
                        <a:pt x="146" y="300"/>
                        <a:pt x="161" y="303"/>
                        <a:pt x="177" y="303"/>
                      </a:cubicBezTo>
                      <a:cubicBezTo>
                        <a:pt x="188" y="303"/>
                        <a:pt x="199" y="301"/>
                        <a:pt x="211" y="298"/>
                      </a:cubicBezTo>
                      <a:cubicBezTo>
                        <a:pt x="260" y="277"/>
                        <a:pt x="267" y="200"/>
                        <a:pt x="218" y="116"/>
                      </a:cubicBezTo>
                      <a:cubicBezTo>
                        <a:pt x="204" y="74"/>
                        <a:pt x="176" y="39"/>
                        <a:pt x="134" y="18"/>
                      </a:cubicBezTo>
                      <a:cubicBezTo>
                        <a:pt x="121" y="5"/>
                        <a:pt x="104"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586;p68"/>
                <p:cNvSpPr/>
                <p:nvPr/>
              </p:nvSpPr>
              <p:spPr>
                <a:xfrm>
                  <a:off x="7504304" y="2549077"/>
                  <a:ext cx="67609" cy="140127"/>
                </a:xfrm>
                <a:custGeom>
                  <a:avLst/>
                  <a:gdLst/>
                  <a:ahLst/>
                  <a:cxnLst/>
                  <a:rect l="l" t="t" r="r" b="b"/>
                  <a:pathLst>
                    <a:path w="386" h="799" extrusionOk="0">
                      <a:moveTo>
                        <a:pt x="386" y="0"/>
                      </a:moveTo>
                      <a:lnTo>
                        <a:pt x="1" y="224"/>
                      </a:lnTo>
                      <a:lnTo>
                        <a:pt x="1" y="798"/>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587;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588;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589;p68"/>
                <p:cNvSpPr/>
                <p:nvPr/>
              </p:nvSpPr>
              <p:spPr>
                <a:xfrm>
                  <a:off x="7374340" y="210256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590;p68"/>
                <p:cNvSpPr/>
                <p:nvPr/>
              </p:nvSpPr>
              <p:spPr>
                <a:xfrm>
                  <a:off x="7374340" y="210131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591;p68"/>
                <p:cNvSpPr/>
                <p:nvPr/>
              </p:nvSpPr>
              <p:spPr>
                <a:xfrm>
                  <a:off x="7505530" y="2119403"/>
                  <a:ext cx="67609" cy="138899"/>
                </a:xfrm>
                <a:custGeom>
                  <a:avLst/>
                  <a:gdLst/>
                  <a:ahLst/>
                  <a:cxnLst/>
                  <a:rect l="l" t="t" r="r" b="b"/>
                  <a:pathLst>
                    <a:path w="386" h="792" extrusionOk="0">
                      <a:moveTo>
                        <a:pt x="386" y="0"/>
                      </a:moveTo>
                      <a:lnTo>
                        <a:pt x="1" y="217"/>
                      </a:lnTo>
                      <a:lnTo>
                        <a:pt x="1" y="791"/>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592;p68"/>
                <p:cNvSpPr/>
                <p:nvPr/>
              </p:nvSpPr>
              <p:spPr>
                <a:xfrm>
                  <a:off x="7305681" y="2140974"/>
                  <a:ext cx="200024" cy="548230"/>
                </a:xfrm>
                <a:custGeom>
                  <a:avLst/>
                  <a:gdLst/>
                  <a:ahLst/>
                  <a:cxnLst/>
                  <a:rect l="l" t="t" r="r" b="b"/>
                  <a:pathLst>
                    <a:path w="1142" h="3126" extrusionOk="0">
                      <a:moveTo>
                        <a:pt x="731" y="0"/>
                      </a:moveTo>
                      <a:cubicBezTo>
                        <a:pt x="586" y="0"/>
                        <a:pt x="455" y="41"/>
                        <a:pt x="344" y="122"/>
                      </a:cubicBezTo>
                      <a:cubicBezTo>
                        <a:pt x="134" y="276"/>
                        <a:pt x="8" y="570"/>
                        <a:pt x="1" y="955"/>
                      </a:cubicBezTo>
                      <a:cubicBezTo>
                        <a:pt x="15" y="1410"/>
                        <a:pt x="148" y="1851"/>
                        <a:pt x="379" y="2250"/>
                      </a:cubicBezTo>
                      <a:cubicBezTo>
                        <a:pt x="568" y="2586"/>
                        <a:pt x="827" y="2887"/>
                        <a:pt x="1135" y="3125"/>
                      </a:cubicBezTo>
                      <a:lnTo>
                        <a:pt x="1135" y="2544"/>
                      </a:lnTo>
                      <a:cubicBezTo>
                        <a:pt x="771" y="2250"/>
                        <a:pt x="498" y="1697"/>
                        <a:pt x="498" y="1235"/>
                      </a:cubicBezTo>
                      <a:cubicBezTo>
                        <a:pt x="498" y="853"/>
                        <a:pt x="679" y="634"/>
                        <a:pt x="947" y="634"/>
                      </a:cubicBezTo>
                      <a:cubicBezTo>
                        <a:pt x="1008" y="634"/>
                        <a:pt x="1073" y="645"/>
                        <a:pt x="1142" y="668"/>
                      </a:cubicBezTo>
                      <a:lnTo>
                        <a:pt x="1142" y="94"/>
                      </a:lnTo>
                      <a:cubicBezTo>
                        <a:pt x="997" y="32"/>
                        <a:pt x="859" y="0"/>
                        <a:pt x="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593;p68"/>
                <p:cNvSpPr/>
                <p:nvPr/>
              </p:nvSpPr>
              <p:spPr>
                <a:xfrm>
                  <a:off x="7521469" y="2417720"/>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594;p68"/>
                <p:cNvSpPr/>
                <p:nvPr/>
              </p:nvSpPr>
              <p:spPr>
                <a:xfrm>
                  <a:off x="7521469" y="2417995"/>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595;p68"/>
                <p:cNvSpPr/>
                <p:nvPr/>
              </p:nvSpPr>
              <p:spPr>
                <a:xfrm>
                  <a:off x="7489591" y="23943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596;p68"/>
                <p:cNvSpPr/>
                <p:nvPr/>
              </p:nvSpPr>
              <p:spPr>
                <a:xfrm>
                  <a:off x="7481008" y="2345113"/>
                  <a:ext cx="188990" cy="99965"/>
                </a:xfrm>
                <a:custGeom>
                  <a:avLst/>
                  <a:gdLst/>
                  <a:ahLst/>
                  <a:cxnLst/>
                  <a:rect l="l" t="t" r="r" b="b"/>
                  <a:pathLst>
                    <a:path w="1079" h="570" extrusionOk="0">
                      <a:moveTo>
                        <a:pt x="540" y="0"/>
                      </a:moveTo>
                      <a:cubicBezTo>
                        <a:pt x="424" y="0"/>
                        <a:pt x="307" y="27"/>
                        <a:pt x="197" y="78"/>
                      </a:cubicBezTo>
                      <a:cubicBezTo>
                        <a:pt x="8" y="190"/>
                        <a:pt x="1" y="372"/>
                        <a:pt x="183" y="484"/>
                      </a:cubicBezTo>
                      <a:cubicBezTo>
                        <a:pt x="293" y="541"/>
                        <a:pt x="414" y="569"/>
                        <a:pt x="535" y="569"/>
                      </a:cubicBezTo>
                      <a:cubicBezTo>
                        <a:pt x="652" y="569"/>
                        <a:pt x="769" y="543"/>
                        <a:pt x="876" y="491"/>
                      </a:cubicBezTo>
                      <a:cubicBezTo>
                        <a:pt x="1072" y="379"/>
                        <a:pt x="1079" y="197"/>
                        <a:pt x="890" y="85"/>
                      </a:cubicBezTo>
                      <a:cubicBezTo>
                        <a:pt x="780" y="28"/>
                        <a:pt x="660" y="0"/>
                        <a:pt x="5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97;p68"/>
                <p:cNvSpPr/>
                <p:nvPr/>
              </p:nvSpPr>
              <p:spPr>
                <a:xfrm>
                  <a:off x="7505530" y="2067842"/>
                  <a:ext cx="138721" cy="367065"/>
                </a:xfrm>
                <a:custGeom>
                  <a:avLst/>
                  <a:gdLst/>
                  <a:ahLst/>
                  <a:cxnLst/>
                  <a:rect l="l" t="t" r="r" b="b"/>
                  <a:pathLst>
                    <a:path w="792" h="2093" extrusionOk="0">
                      <a:moveTo>
                        <a:pt x="785" y="0"/>
                      </a:moveTo>
                      <a:cubicBezTo>
                        <a:pt x="778" y="77"/>
                        <a:pt x="729" y="140"/>
                        <a:pt x="666" y="168"/>
                      </a:cubicBezTo>
                      <a:cubicBezTo>
                        <a:pt x="580" y="209"/>
                        <a:pt x="486" y="230"/>
                        <a:pt x="392" y="230"/>
                      </a:cubicBezTo>
                      <a:cubicBezTo>
                        <a:pt x="295" y="230"/>
                        <a:pt x="199" y="208"/>
                        <a:pt x="113" y="161"/>
                      </a:cubicBezTo>
                      <a:cubicBezTo>
                        <a:pt x="50" y="133"/>
                        <a:pt x="8" y="70"/>
                        <a:pt x="1" y="7"/>
                      </a:cubicBezTo>
                      <a:lnTo>
                        <a:pt x="1" y="7"/>
                      </a:lnTo>
                      <a:lnTo>
                        <a:pt x="8" y="1869"/>
                      </a:lnTo>
                      <a:cubicBezTo>
                        <a:pt x="15" y="1932"/>
                        <a:pt x="57" y="1995"/>
                        <a:pt x="120" y="2023"/>
                      </a:cubicBezTo>
                      <a:cubicBezTo>
                        <a:pt x="206" y="2070"/>
                        <a:pt x="302" y="2093"/>
                        <a:pt x="399" y="2093"/>
                      </a:cubicBezTo>
                      <a:cubicBezTo>
                        <a:pt x="493" y="2093"/>
                        <a:pt x="587" y="2072"/>
                        <a:pt x="673" y="2030"/>
                      </a:cubicBezTo>
                      <a:cubicBezTo>
                        <a:pt x="736" y="2002"/>
                        <a:pt x="785" y="1939"/>
                        <a:pt x="792" y="1862"/>
                      </a:cubicBezTo>
                      <a:lnTo>
                        <a:pt x="7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98;p68"/>
                <p:cNvSpPr/>
                <p:nvPr/>
              </p:nvSpPr>
              <p:spPr>
                <a:xfrm>
                  <a:off x="7498173"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99;p68"/>
                <p:cNvSpPr/>
                <p:nvPr/>
              </p:nvSpPr>
              <p:spPr>
                <a:xfrm>
                  <a:off x="7499411"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600;p68"/>
                <p:cNvSpPr/>
                <p:nvPr/>
              </p:nvSpPr>
              <p:spPr>
                <a:xfrm>
                  <a:off x="7525147" y="1992955"/>
                  <a:ext cx="99487" cy="105051"/>
                </a:xfrm>
                <a:custGeom>
                  <a:avLst/>
                  <a:gdLst/>
                  <a:ahLst/>
                  <a:cxnLst/>
                  <a:rect l="l" t="t" r="r" b="b"/>
                  <a:pathLst>
                    <a:path w="568" h="599" extrusionOk="0">
                      <a:moveTo>
                        <a:pt x="1" y="0"/>
                      </a:moveTo>
                      <a:lnTo>
                        <a:pt x="1" y="434"/>
                      </a:lnTo>
                      <a:cubicBezTo>
                        <a:pt x="1" y="483"/>
                        <a:pt x="29" y="525"/>
                        <a:pt x="78" y="546"/>
                      </a:cubicBezTo>
                      <a:cubicBezTo>
                        <a:pt x="141" y="581"/>
                        <a:pt x="209" y="599"/>
                        <a:pt x="277" y="599"/>
                      </a:cubicBezTo>
                      <a:cubicBezTo>
                        <a:pt x="346" y="599"/>
                        <a:pt x="414" y="581"/>
                        <a:pt x="477" y="546"/>
                      </a:cubicBezTo>
                      <a:cubicBezTo>
                        <a:pt x="526" y="525"/>
                        <a:pt x="561" y="483"/>
                        <a:pt x="568" y="427"/>
                      </a:cubicBezTo>
                      <a:lnTo>
                        <a:pt x="568" y="0"/>
                      </a:lnTo>
                      <a:cubicBezTo>
                        <a:pt x="561" y="56"/>
                        <a:pt x="526" y="98"/>
                        <a:pt x="477" y="119"/>
                      </a:cubicBezTo>
                      <a:cubicBezTo>
                        <a:pt x="416" y="150"/>
                        <a:pt x="349" y="166"/>
                        <a:pt x="283" y="166"/>
                      </a:cubicBezTo>
                      <a:cubicBezTo>
                        <a:pt x="213" y="166"/>
                        <a:pt x="143" y="148"/>
                        <a:pt x="78" y="112"/>
                      </a:cubicBezTo>
                      <a:cubicBezTo>
                        <a:pt x="29" y="91"/>
                        <a:pt x="1" y="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601;p68"/>
                <p:cNvSpPr/>
                <p:nvPr/>
              </p:nvSpPr>
              <p:spPr>
                <a:xfrm>
                  <a:off x="7519016"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602;p68"/>
                <p:cNvSpPr/>
                <p:nvPr/>
              </p:nvSpPr>
              <p:spPr>
                <a:xfrm>
                  <a:off x="7532503" y="1971735"/>
                  <a:ext cx="82322" cy="43844"/>
                </a:xfrm>
                <a:custGeom>
                  <a:avLst/>
                  <a:gdLst/>
                  <a:ahLst/>
                  <a:cxnLst/>
                  <a:rect l="l" t="t" r="r" b="b"/>
                  <a:pathLst>
                    <a:path w="470" h="250" extrusionOk="0">
                      <a:moveTo>
                        <a:pt x="240" y="1"/>
                      </a:moveTo>
                      <a:cubicBezTo>
                        <a:pt x="188" y="1"/>
                        <a:pt x="137" y="13"/>
                        <a:pt x="92" y="37"/>
                      </a:cubicBezTo>
                      <a:cubicBezTo>
                        <a:pt x="8" y="86"/>
                        <a:pt x="1" y="163"/>
                        <a:pt x="85" y="212"/>
                      </a:cubicBezTo>
                      <a:cubicBezTo>
                        <a:pt x="130" y="237"/>
                        <a:pt x="181" y="249"/>
                        <a:pt x="233" y="249"/>
                      </a:cubicBezTo>
                      <a:cubicBezTo>
                        <a:pt x="284" y="249"/>
                        <a:pt x="337" y="237"/>
                        <a:pt x="386" y="212"/>
                      </a:cubicBezTo>
                      <a:cubicBezTo>
                        <a:pt x="470" y="163"/>
                        <a:pt x="470" y="86"/>
                        <a:pt x="393" y="37"/>
                      </a:cubicBezTo>
                      <a:cubicBezTo>
                        <a:pt x="344" y="13"/>
                        <a:pt x="291"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603;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604;p68"/>
                <p:cNvSpPr/>
                <p:nvPr/>
              </p:nvSpPr>
              <p:spPr>
                <a:xfrm>
                  <a:off x="7416027" y="2201655"/>
                  <a:ext cx="39409" cy="26482"/>
                </a:xfrm>
                <a:custGeom>
                  <a:avLst/>
                  <a:gdLst/>
                  <a:ahLst/>
                  <a:cxnLst/>
                  <a:rect l="l" t="t" r="r" b="b"/>
                  <a:pathLst>
                    <a:path w="225" h="151" extrusionOk="0">
                      <a:moveTo>
                        <a:pt x="57" y="0"/>
                      </a:moveTo>
                      <a:lnTo>
                        <a:pt x="1" y="35"/>
                      </a:lnTo>
                      <a:cubicBezTo>
                        <a:pt x="22" y="77"/>
                        <a:pt x="50" y="112"/>
                        <a:pt x="92" y="133"/>
                      </a:cubicBezTo>
                      <a:cubicBezTo>
                        <a:pt x="107" y="144"/>
                        <a:pt x="126" y="150"/>
                        <a:pt x="146" y="150"/>
                      </a:cubicBezTo>
                      <a:cubicBezTo>
                        <a:pt x="154" y="150"/>
                        <a:pt x="161" y="149"/>
                        <a:pt x="169" y="147"/>
                      </a:cubicBezTo>
                      <a:lnTo>
                        <a:pt x="225" y="119"/>
                      </a:lnTo>
                      <a:cubicBezTo>
                        <a:pt x="197" y="119"/>
                        <a:pt x="169" y="119"/>
                        <a:pt x="148" y="98"/>
                      </a:cubicBezTo>
                      <a:cubicBezTo>
                        <a:pt x="106" y="77"/>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605;p68"/>
                <p:cNvSpPr/>
                <p:nvPr/>
              </p:nvSpPr>
              <p:spPr>
                <a:xfrm>
                  <a:off x="7416027" y="2200427"/>
                  <a:ext cx="9984" cy="7541"/>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606;p68"/>
                <p:cNvSpPr/>
                <p:nvPr/>
              </p:nvSpPr>
              <p:spPr>
                <a:xfrm>
                  <a:off x="7407444" y="2166053"/>
                  <a:ext cx="18566" cy="40688"/>
                </a:xfrm>
                <a:custGeom>
                  <a:avLst/>
                  <a:gdLst/>
                  <a:ahLst/>
                  <a:cxnLst/>
                  <a:rect l="l" t="t" r="r" b="b"/>
                  <a:pathLst>
                    <a:path w="106" h="232" extrusionOk="0">
                      <a:moveTo>
                        <a:pt x="106" y="0"/>
                      </a:moveTo>
                      <a:lnTo>
                        <a:pt x="106" y="0"/>
                      </a:lnTo>
                      <a:cubicBezTo>
                        <a:pt x="104" y="1"/>
                        <a:pt x="103" y="2"/>
                        <a:pt x="101" y="3"/>
                      </a:cubicBezTo>
                      <a:lnTo>
                        <a:pt x="101" y="3"/>
                      </a:lnTo>
                      <a:lnTo>
                        <a:pt x="106" y="0"/>
                      </a:lnTo>
                      <a:close/>
                      <a:moveTo>
                        <a:pt x="101" y="3"/>
                      </a:moveTo>
                      <a:lnTo>
                        <a:pt x="50" y="35"/>
                      </a:lnTo>
                      <a:cubicBezTo>
                        <a:pt x="1" y="63"/>
                        <a:pt x="1" y="147"/>
                        <a:pt x="43" y="231"/>
                      </a:cubicBezTo>
                      <a:lnTo>
                        <a:pt x="99" y="196"/>
                      </a:lnTo>
                      <a:cubicBezTo>
                        <a:pt x="58" y="115"/>
                        <a:pt x="57" y="33"/>
                        <a:pt x="101"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607;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608;p68"/>
                <p:cNvSpPr/>
                <p:nvPr/>
              </p:nvSpPr>
              <p:spPr>
                <a:xfrm>
                  <a:off x="7402540" y="2128698"/>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609;p68"/>
                <p:cNvSpPr/>
                <p:nvPr/>
              </p:nvSpPr>
              <p:spPr>
                <a:xfrm>
                  <a:off x="7400088" y="2129224"/>
                  <a:ext cx="12436" cy="7541"/>
                </a:xfrm>
                <a:custGeom>
                  <a:avLst/>
                  <a:gdLst/>
                  <a:ahLst/>
                  <a:cxnLst/>
                  <a:rect l="l" t="t" r="r" b="b"/>
                  <a:pathLst>
                    <a:path w="71" h="43" extrusionOk="0">
                      <a:moveTo>
                        <a:pt x="71" y="0"/>
                      </a:moveTo>
                      <a:lnTo>
                        <a:pt x="71" y="0"/>
                      </a:lnTo>
                      <a:cubicBezTo>
                        <a:pt x="64" y="0"/>
                        <a:pt x="57"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610;p68"/>
                <p:cNvSpPr/>
                <p:nvPr/>
              </p:nvSpPr>
              <p:spPr>
                <a:xfrm>
                  <a:off x="7396410" y="2130451"/>
                  <a:ext cx="12436" cy="7541"/>
                </a:xfrm>
                <a:custGeom>
                  <a:avLst/>
                  <a:gdLst/>
                  <a:ahLst/>
                  <a:cxnLst/>
                  <a:rect l="l" t="t" r="r" b="b"/>
                  <a:pathLst>
                    <a:path w="71" h="43" extrusionOk="0">
                      <a:moveTo>
                        <a:pt x="71" y="0"/>
                      </a:moveTo>
                      <a:lnTo>
                        <a:pt x="71" y="0"/>
                      </a:lnTo>
                      <a:cubicBezTo>
                        <a:pt x="64" y="0"/>
                        <a:pt x="64"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611;p68"/>
                <p:cNvSpPr/>
                <p:nvPr/>
              </p:nvSpPr>
              <p:spPr>
                <a:xfrm>
                  <a:off x="7419705" y="2164299"/>
                  <a:ext cx="22244" cy="9295"/>
                </a:xfrm>
                <a:custGeom>
                  <a:avLst/>
                  <a:gdLst/>
                  <a:ahLst/>
                  <a:cxnLst/>
                  <a:rect l="l" t="t" r="r" b="b"/>
                  <a:pathLst>
                    <a:path w="127" h="53" extrusionOk="0">
                      <a:moveTo>
                        <a:pt x="72" y="1"/>
                      </a:moveTo>
                      <a:cubicBezTo>
                        <a:pt x="65" y="1"/>
                        <a:pt x="57" y="1"/>
                        <a:pt x="50" y="3"/>
                      </a:cubicBezTo>
                      <a:lnTo>
                        <a:pt x="1" y="38"/>
                      </a:lnTo>
                      <a:cubicBezTo>
                        <a:pt x="6" y="36"/>
                        <a:pt x="13" y="36"/>
                        <a:pt x="19" y="36"/>
                      </a:cubicBezTo>
                      <a:cubicBezTo>
                        <a:pt x="36" y="36"/>
                        <a:pt x="55" y="42"/>
                        <a:pt x="71" y="52"/>
                      </a:cubicBezTo>
                      <a:lnTo>
                        <a:pt x="127" y="17"/>
                      </a:lnTo>
                      <a:cubicBezTo>
                        <a:pt x="111" y="7"/>
                        <a:pt x="9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612;p68"/>
                <p:cNvSpPr/>
                <p:nvPr/>
              </p:nvSpPr>
              <p:spPr>
                <a:xfrm>
                  <a:off x="7416027" y="2164825"/>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613;p68"/>
                <p:cNvSpPr/>
                <p:nvPr/>
              </p:nvSpPr>
              <p:spPr>
                <a:xfrm>
                  <a:off x="7447905" y="2185695"/>
                  <a:ext cx="18566" cy="40688"/>
                </a:xfrm>
                <a:custGeom>
                  <a:avLst/>
                  <a:gdLst/>
                  <a:ahLst/>
                  <a:cxnLst/>
                  <a:rect l="l" t="t" r="r" b="b"/>
                  <a:pathLst>
                    <a:path w="106" h="232" extrusionOk="0">
                      <a:moveTo>
                        <a:pt x="64" y="0"/>
                      </a:moveTo>
                      <a:lnTo>
                        <a:pt x="8" y="28"/>
                      </a:lnTo>
                      <a:lnTo>
                        <a:pt x="8" y="35"/>
                      </a:lnTo>
                      <a:cubicBezTo>
                        <a:pt x="55" y="123"/>
                        <a:pt x="50" y="203"/>
                        <a:pt x="7" y="228"/>
                      </a:cubicBezTo>
                      <a:lnTo>
                        <a:pt x="7" y="228"/>
                      </a:lnTo>
                      <a:lnTo>
                        <a:pt x="57" y="203"/>
                      </a:lnTo>
                      <a:cubicBezTo>
                        <a:pt x="106" y="175"/>
                        <a:pt x="106" y="91"/>
                        <a:pt x="64" y="7"/>
                      </a:cubicBezTo>
                      <a:lnTo>
                        <a:pt x="64" y="0"/>
                      </a:lnTo>
                      <a:close/>
                      <a:moveTo>
                        <a:pt x="7" y="228"/>
                      </a:moveTo>
                      <a:lnTo>
                        <a:pt x="1" y="231"/>
                      </a:lnTo>
                      <a:cubicBezTo>
                        <a:pt x="3" y="230"/>
                        <a:pt x="5" y="229"/>
                        <a:pt x="7" y="2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614;p68"/>
                <p:cNvSpPr/>
                <p:nvPr/>
              </p:nvSpPr>
              <p:spPr>
                <a:xfrm>
                  <a:off x="7433192" y="2167281"/>
                  <a:ext cx="25923" cy="23501"/>
                </a:xfrm>
                <a:custGeom>
                  <a:avLst/>
                  <a:gdLst/>
                  <a:ahLst/>
                  <a:cxnLst/>
                  <a:rect l="l" t="t" r="r" b="b"/>
                  <a:pathLst>
                    <a:path w="148" h="134" extrusionOk="0">
                      <a:moveTo>
                        <a:pt x="50" y="0"/>
                      </a:moveTo>
                      <a:lnTo>
                        <a:pt x="1" y="35"/>
                      </a:lnTo>
                      <a:cubicBezTo>
                        <a:pt x="36" y="56"/>
                        <a:pt x="71" y="91"/>
                        <a:pt x="92" y="133"/>
                      </a:cubicBezTo>
                      <a:lnTo>
                        <a:pt x="148" y="105"/>
                      </a:lnTo>
                      <a:cubicBezTo>
                        <a:pt x="127" y="63"/>
                        <a:pt x="92" y="28"/>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615;p68"/>
                <p:cNvSpPr/>
                <p:nvPr/>
              </p:nvSpPr>
              <p:spPr>
                <a:xfrm>
                  <a:off x="7375567" y="2134485"/>
                  <a:ext cx="112973" cy="129429"/>
                </a:xfrm>
                <a:custGeom>
                  <a:avLst/>
                  <a:gdLst/>
                  <a:ahLst/>
                  <a:cxnLst/>
                  <a:rect l="l" t="t" r="r" b="b"/>
                  <a:pathLst>
                    <a:path w="645" h="738" extrusionOk="0">
                      <a:moveTo>
                        <a:pt x="272" y="204"/>
                      </a:moveTo>
                      <a:cubicBezTo>
                        <a:pt x="291" y="204"/>
                        <a:pt x="312" y="209"/>
                        <a:pt x="330" y="222"/>
                      </a:cubicBezTo>
                      <a:cubicBezTo>
                        <a:pt x="372" y="250"/>
                        <a:pt x="407" y="285"/>
                        <a:pt x="428" y="327"/>
                      </a:cubicBezTo>
                      <a:cubicBezTo>
                        <a:pt x="470" y="418"/>
                        <a:pt x="463" y="509"/>
                        <a:pt x="414" y="530"/>
                      </a:cubicBezTo>
                      <a:cubicBezTo>
                        <a:pt x="401" y="533"/>
                        <a:pt x="389" y="535"/>
                        <a:pt x="378" y="535"/>
                      </a:cubicBezTo>
                      <a:cubicBezTo>
                        <a:pt x="358" y="535"/>
                        <a:pt x="341" y="530"/>
                        <a:pt x="323" y="516"/>
                      </a:cubicBezTo>
                      <a:cubicBezTo>
                        <a:pt x="281" y="488"/>
                        <a:pt x="246" y="453"/>
                        <a:pt x="225" y="411"/>
                      </a:cubicBezTo>
                      <a:cubicBezTo>
                        <a:pt x="183" y="320"/>
                        <a:pt x="190" y="229"/>
                        <a:pt x="239" y="208"/>
                      </a:cubicBezTo>
                      <a:cubicBezTo>
                        <a:pt x="249" y="206"/>
                        <a:pt x="260" y="204"/>
                        <a:pt x="272" y="204"/>
                      </a:cubicBezTo>
                      <a:close/>
                      <a:moveTo>
                        <a:pt x="206" y="1"/>
                      </a:moveTo>
                      <a:cubicBezTo>
                        <a:pt x="183" y="1"/>
                        <a:pt x="159" y="5"/>
                        <a:pt x="134" y="12"/>
                      </a:cubicBezTo>
                      <a:cubicBezTo>
                        <a:pt x="15" y="61"/>
                        <a:pt x="1" y="264"/>
                        <a:pt x="106" y="460"/>
                      </a:cubicBezTo>
                      <a:cubicBezTo>
                        <a:pt x="155" y="558"/>
                        <a:pt x="232" y="642"/>
                        <a:pt x="323" y="698"/>
                      </a:cubicBezTo>
                      <a:cubicBezTo>
                        <a:pt x="359" y="725"/>
                        <a:pt x="400" y="738"/>
                        <a:pt x="442" y="738"/>
                      </a:cubicBezTo>
                      <a:cubicBezTo>
                        <a:pt x="466" y="738"/>
                        <a:pt x="489" y="734"/>
                        <a:pt x="512" y="726"/>
                      </a:cubicBezTo>
                      <a:cubicBezTo>
                        <a:pt x="631" y="677"/>
                        <a:pt x="645" y="474"/>
                        <a:pt x="540" y="278"/>
                      </a:cubicBezTo>
                      <a:cubicBezTo>
                        <a:pt x="491" y="180"/>
                        <a:pt x="421" y="96"/>
                        <a:pt x="323" y="40"/>
                      </a:cubicBezTo>
                      <a:cubicBezTo>
                        <a:pt x="287" y="13"/>
                        <a:pt x="248"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616;p68"/>
                <p:cNvSpPr/>
                <p:nvPr/>
              </p:nvSpPr>
              <p:spPr>
                <a:xfrm>
                  <a:off x="7406218" y="2170262"/>
                  <a:ext cx="51670" cy="58050"/>
                </a:xfrm>
                <a:custGeom>
                  <a:avLst/>
                  <a:gdLst/>
                  <a:ahLst/>
                  <a:cxnLst/>
                  <a:rect l="l" t="t" r="r" b="b"/>
                  <a:pathLst>
                    <a:path w="295" h="331" extrusionOk="0">
                      <a:moveTo>
                        <a:pt x="96" y="0"/>
                      </a:moveTo>
                      <a:cubicBezTo>
                        <a:pt x="85" y="0"/>
                        <a:pt x="74" y="2"/>
                        <a:pt x="64" y="4"/>
                      </a:cubicBezTo>
                      <a:cubicBezTo>
                        <a:pt x="8" y="25"/>
                        <a:pt x="1" y="116"/>
                        <a:pt x="50" y="207"/>
                      </a:cubicBezTo>
                      <a:cubicBezTo>
                        <a:pt x="71" y="249"/>
                        <a:pt x="106" y="284"/>
                        <a:pt x="148" y="312"/>
                      </a:cubicBezTo>
                      <a:cubicBezTo>
                        <a:pt x="161" y="326"/>
                        <a:pt x="180" y="331"/>
                        <a:pt x="199" y="331"/>
                      </a:cubicBezTo>
                      <a:cubicBezTo>
                        <a:pt x="210" y="331"/>
                        <a:pt x="222" y="329"/>
                        <a:pt x="232" y="326"/>
                      </a:cubicBezTo>
                      <a:cubicBezTo>
                        <a:pt x="288" y="305"/>
                        <a:pt x="295" y="214"/>
                        <a:pt x="246" y="123"/>
                      </a:cubicBezTo>
                      <a:cubicBezTo>
                        <a:pt x="225" y="81"/>
                        <a:pt x="190" y="46"/>
                        <a:pt x="148" y="18"/>
                      </a:cubicBezTo>
                      <a:cubicBezTo>
                        <a:pt x="134" y="5"/>
                        <a:pt x="116" y="0"/>
                        <a:pt x="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617;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618;p68"/>
                <p:cNvSpPr/>
                <p:nvPr/>
              </p:nvSpPr>
              <p:spPr>
                <a:xfrm>
                  <a:off x="7420931" y="2582224"/>
                  <a:ext cx="35731" cy="25254"/>
                </a:xfrm>
                <a:custGeom>
                  <a:avLst/>
                  <a:gdLst/>
                  <a:ahLst/>
                  <a:cxnLst/>
                  <a:rect l="l" t="t" r="r" b="b"/>
                  <a:pathLst>
                    <a:path w="204" h="144" extrusionOk="0">
                      <a:moveTo>
                        <a:pt x="50" y="0"/>
                      </a:moveTo>
                      <a:lnTo>
                        <a:pt x="1" y="28"/>
                      </a:lnTo>
                      <a:cubicBezTo>
                        <a:pt x="15" y="70"/>
                        <a:pt x="50" y="105"/>
                        <a:pt x="85" y="126"/>
                      </a:cubicBezTo>
                      <a:cubicBezTo>
                        <a:pt x="100" y="137"/>
                        <a:pt x="119" y="143"/>
                        <a:pt x="137" y="143"/>
                      </a:cubicBezTo>
                      <a:cubicBezTo>
                        <a:pt x="143" y="143"/>
                        <a:pt x="149" y="142"/>
                        <a:pt x="155" y="140"/>
                      </a:cubicBezTo>
                      <a:lnTo>
                        <a:pt x="204" y="112"/>
                      </a:lnTo>
                      <a:cubicBezTo>
                        <a:pt x="183" y="112"/>
                        <a:pt x="155" y="112"/>
                        <a:pt x="134" y="98"/>
                      </a:cubicBezTo>
                      <a:cubicBezTo>
                        <a:pt x="99" y="70"/>
                        <a:pt x="71" y="42"/>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619;p68"/>
                <p:cNvSpPr/>
                <p:nvPr/>
              </p:nvSpPr>
              <p:spPr>
                <a:xfrm>
                  <a:off x="7420931" y="2582224"/>
                  <a:ext cx="8758" cy="6314"/>
                </a:xfrm>
                <a:custGeom>
                  <a:avLst/>
                  <a:gdLst/>
                  <a:ahLst/>
                  <a:cxnLst/>
                  <a:rect l="l" t="t" r="r" b="b"/>
                  <a:pathLst>
                    <a:path w="50" h="36" extrusionOk="0">
                      <a:moveTo>
                        <a:pt x="50" y="0"/>
                      </a:moveTo>
                      <a:lnTo>
                        <a:pt x="1" y="28"/>
                      </a:lnTo>
                      <a:cubicBezTo>
                        <a:pt x="1" y="28"/>
                        <a:pt x="1" y="28"/>
                        <a:pt x="1" y="35"/>
                      </a:cubicBezTo>
                      <a:lnTo>
                        <a:pt x="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620;p68"/>
                <p:cNvSpPr/>
                <p:nvPr/>
              </p:nvSpPr>
              <p:spPr>
                <a:xfrm>
                  <a:off x="7412349" y="2550305"/>
                  <a:ext cx="17340" cy="37005"/>
                </a:xfrm>
                <a:custGeom>
                  <a:avLst/>
                  <a:gdLst/>
                  <a:ahLst/>
                  <a:cxnLst/>
                  <a:rect l="l" t="t" r="r" b="b"/>
                  <a:pathLst>
                    <a:path w="99" h="211" extrusionOk="0">
                      <a:moveTo>
                        <a:pt x="99" y="0"/>
                      </a:moveTo>
                      <a:cubicBezTo>
                        <a:pt x="97" y="1"/>
                        <a:pt x="96" y="2"/>
                        <a:pt x="95" y="3"/>
                      </a:cubicBezTo>
                      <a:lnTo>
                        <a:pt x="95" y="3"/>
                      </a:lnTo>
                      <a:lnTo>
                        <a:pt x="99" y="0"/>
                      </a:lnTo>
                      <a:close/>
                      <a:moveTo>
                        <a:pt x="95" y="3"/>
                      </a:moveTo>
                      <a:lnTo>
                        <a:pt x="50" y="28"/>
                      </a:lnTo>
                      <a:cubicBezTo>
                        <a:pt x="8" y="49"/>
                        <a:pt x="1" y="133"/>
                        <a:pt x="43" y="210"/>
                      </a:cubicBezTo>
                      <a:lnTo>
                        <a:pt x="99" y="182"/>
                      </a:lnTo>
                      <a:cubicBezTo>
                        <a:pt x="58" y="108"/>
                        <a:pt x="57" y="27"/>
                        <a:pt x="95"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621;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622;p68"/>
                <p:cNvSpPr/>
                <p:nvPr/>
              </p:nvSpPr>
              <p:spPr>
                <a:xfrm>
                  <a:off x="740867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623;p68"/>
                <p:cNvSpPr/>
                <p:nvPr/>
              </p:nvSpPr>
              <p:spPr>
                <a:xfrm>
                  <a:off x="7404992" y="2515931"/>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624;p68"/>
                <p:cNvSpPr/>
                <p:nvPr/>
              </p:nvSpPr>
              <p:spPr>
                <a:xfrm>
                  <a:off x="740712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625;p68"/>
                <p:cNvSpPr/>
                <p:nvPr/>
              </p:nvSpPr>
              <p:spPr>
                <a:xfrm>
                  <a:off x="7402540" y="2518386"/>
                  <a:ext cx="12436" cy="6314"/>
                </a:xfrm>
                <a:custGeom>
                  <a:avLst/>
                  <a:gdLst/>
                  <a:ahLst/>
                  <a:cxnLst/>
                  <a:rect l="l" t="t" r="r" b="b"/>
                  <a:pathLst>
                    <a:path w="71" h="36" extrusionOk="0">
                      <a:moveTo>
                        <a:pt x="71" y="0"/>
                      </a:moveTo>
                      <a:cubicBezTo>
                        <a:pt x="64" y="0"/>
                        <a:pt x="57" y="0"/>
                        <a:pt x="57" y="7"/>
                      </a:cubicBezTo>
                      <a:lnTo>
                        <a:pt x="71" y="0"/>
                      </a:lnTo>
                      <a:close/>
                      <a:moveTo>
                        <a:pt x="15" y="28"/>
                      </a:moveTo>
                      <a:lnTo>
                        <a:pt x="15" y="28"/>
                      </a:lnTo>
                      <a:cubicBezTo>
                        <a:pt x="15" y="28"/>
                        <a:pt x="8" y="28"/>
                        <a:pt x="1" y="35"/>
                      </a:cubicBezTo>
                      <a:lnTo>
                        <a:pt x="15" y="2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626;p68"/>
                <p:cNvSpPr/>
                <p:nvPr/>
              </p:nvSpPr>
              <p:spPr>
                <a:xfrm>
                  <a:off x="7423383" y="2548551"/>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627;p68"/>
                <p:cNvSpPr/>
                <p:nvPr/>
              </p:nvSpPr>
              <p:spPr>
                <a:xfrm>
                  <a:off x="7420931" y="2549077"/>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628;p68"/>
                <p:cNvSpPr/>
                <p:nvPr/>
              </p:nvSpPr>
              <p:spPr>
                <a:xfrm>
                  <a:off x="7450357" y="2567492"/>
                  <a:ext cx="17340" cy="38232"/>
                </a:xfrm>
                <a:custGeom>
                  <a:avLst/>
                  <a:gdLst/>
                  <a:ahLst/>
                  <a:cxnLst/>
                  <a:rect l="l" t="t" r="r" b="b"/>
                  <a:pathLst>
                    <a:path w="99" h="218" extrusionOk="0">
                      <a:moveTo>
                        <a:pt x="57" y="0"/>
                      </a:moveTo>
                      <a:lnTo>
                        <a:pt x="8" y="28"/>
                      </a:lnTo>
                      <a:lnTo>
                        <a:pt x="8" y="35"/>
                      </a:lnTo>
                      <a:cubicBezTo>
                        <a:pt x="48" y="110"/>
                        <a:pt x="43" y="190"/>
                        <a:pt x="5" y="215"/>
                      </a:cubicBezTo>
                      <a:lnTo>
                        <a:pt x="5" y="215"/>
                      </a:lnTo>
                      <a:lnTo>
                        <a:pt x="50" y="189"/>
                      </a:lnTo>
                      <a:cubicBezTo>
                        <a:pt x="92" y="161"/>
                        <a:pt x="99" y="84"/>
                        <a:pt x="57" y="7"/>
                      </a:cubicBezTo>
                      <a:lnTo>
                        <a:pt x="57" y="0"/>
                      </a:lnTo>
                      <a:close/>
                      <a:moveTo>
                        <a:pt x="5" y="215"/>
                      </a:moveTo>
                      <a:lnTo>
                        <a:pt x="1" y="217"/>
                      </a:lnTo>
                      <a:cubicBezTo>
                        <a:pt x="2" y="217"/>
                        <a:pt x="4" y="216"/>
                        <a:pt x="5" y="2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629;p68"/>
                <p:cNvSpPr/>
                <p:nvPr/>
              </p:nvSpPr>
              <p:spPr>
                <a:xfrm>
                  <a:off x="7435644" y="2551533"/>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630;p68"/>
                <p:cNvSpPr/>
                <p:nvPr/>
              </p:nvSpPr>
              <p:spPr>
                <a:xfrm>
                  <a:off x="7382923" y="2520842"/>
                  <a:ext cx="104391" cy="119257"/>
                </a:xfrm>
                <a:custGeom>
                  <a:avLst/>
                  <a:gdLst/>
                  <a:ahLst/>
                  <a:cxnLst/>
                  <a:rect l="l" t="t" r="r" b="b"/>
                  <a:pathLst>
                    <a:path w="596" h="680" extrusionOk="0">
                      <a:moveTo>
                        <a:pt x="247" y="187"/>
                      </a:moveTo>
                      <a:cubicBezTo>
                        <a:pt x="268" y="187"/>
                        <a:pt x="288" y="193"/>
                        <a:pt x="309" y="203"/>
                      </a:cubicBezTo>
                      <a:cubicBezTo>
                        <a:pt x="344" y="224"/>
                        <a:pt x="372" y="259"/>
                        <a:pt x="393" y="301"/>
                      </a:cubicBezTo>
                      <a:cubicBezTo>
                        <a:pt x="435" y="385"/>
                        <a:pt x="428" y="469"/>
                        <a:pt x="379" y="483"/>
                      </a:cubicBezTo>
                      <a:cubicBezTo>
                        <a:pt x="368" y="489"/>
                        <a:pt x="357" y="491"/>
                        <a:pt x="347" y="491"/>
                      </a:cubicBezTo>
                      <a:cubicBezTo>
                        <a:pt x="330" y="491"/>
                        <a:pt x="315" y="485"/>
                        <a:pt x="302" y="476"/>
                      </a:cubicBezTo>
                      <a:cubicBezTo>
                        <a:pt x="267" y="448"/>
                        <a:pt x="232" y="413"/>
                        <a:pt x="218" y="378"/>
                      </a:cubicBezTo>
                      <a:cubicBezTo>
                        <a:pt x="176" y="294"/>
                        <a:pt x="176" y="210"/>
                        <a:pt x="225" y="189"/>
                      </a:cubicBezTo>
                      <a:cubicBezTo>
                        <a:pt x="232" y="188"/>
                        <a:pt x="240" y="187"/>
                        <a:pt x="247" y="187"/>
                      </a:cubicBezTo>
                      <a:close/>
                      <a:moveTo>
                        <a:pt x="186" y="1"/>
                      </a:moveTo>
                      <a:cubicBezTo>
                        <a:pt x="167" y="1"/>
                        <a:pt x="147" y="3"/>
                        <a:pt x="127" y="7"/>
                      </a:cubicBezTo>
                      <a:cubicBezTo>
                        <a:pt x="15" y="56"/>
                        <a:pt x="1" y="238"/>
                        <a:pt x="99" y="420"/>
                      </a:cubicBezTo>
                      <a:cubicBezTo>
                        <a:pt x="148" y="511"/>
                        <a:pt x="211" y="588"/>
                        <a:pt x="302" y="644"/>
                      </a:cubicBezTo>
                      <a:cubicBezTo>
                        <a:pt x="335" y="668"/>
                        <a:pt x="375" y="679"/>
                        <a:pt x="417" y="679"/>
                      </a:cubicBezTo>
                      <a:cubicBezTo>
                        <a:pt x="437" y="679"/>
                        <a:pt x="457" y="677"/>
                        <a:pt x="477" y="672"/>
                      </a:cubicBezTo>
                      <a:cubicBezTo>
                        <a:pt x="589" y="623"/>
                        <a:pt x="596" y="441"/>
                        <a:pt x="505" y="259"/>
                      </a:cubicBezTo>
                      <a:cubicBezTo>
                        <a:pt x="456" y="168"/>
                        <a:pt x="386" y="91"/>
                        <a:pt x="302" y="35"/>
                      </a:cubicBezTo>
                      <a:cubicBezTo>
                        <a:pt x="268" y="12"/>
                        <a:pt x="228"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631;p68"/>
                <p:cNvSpPr/>
                <p:nvPr/>
              </p:nvSpPr>
              <p:spPr>
                <a:xfrm>
                  <a:off x="7412349" y="2553462"/>
                  <a:ext cx="46766" cy="54016"/>
                </a:xfrm>
                <a:custGeom>
                  <a:avLst/>
                  <a:gdLst/>
                  <a:ahLst/>
                  <a:cxnLst/>
                  <a:rect l="l" t="t" r="r" b="b"/>
                  <a:pathLst>
                    <a:path w="267" h="308" extrusionOk="0">
                      <a:moveTo>
                        <a:pt x="79" y="1"/>
                      </a:moveTo>
                      <a:cubicBezTo>
                        <a:pt x="72" y="1"/>
                        <a:pt x="64" y="2"/>
                        <a:pt x="57" y="3"/>
                      </a:cubicBezTo>
                      <a:cubicBezTo>
                        <a:pt x="8" y="24"/>
                        <a:pt x="1" y="108"/>
                        <a:pt x="43" y="192"/>
                      </a:cubicBezTo>
                      <a:cubicBezTo>
                        <a:pt x="64" y="227"/>
                        <a:pt x="92" y="262"/>
                        <a:pt x="134" y="290"/>
                      </a:cubicBezTo>
                      <a:cubicBezTo>
                        <a:pt x="149" y="301"/>
                        <a:pt x="168" y="307"/>
                        <a:pt x="188" y="307"/>
                      </a:cubicBezTo>
                      <a:cubicBezTo>
                        <a:pt x="196" y="307"/>
                        <a:pt x="203" y="306"/>
                        <a:pt x="211" y="304"/>
                      </a:cubicBezTo>
                      <a:cubicBezTo>
                        <a:pt x="260" y="283"/>
                        <a:pt x="267" y="199"/>
                        <a:pt x="225" y="115"/>
                      </a:cubicBezTo>
                      <a:cubicBezTo>
                        <a:pt x="204" y="73"/>
                        <a:pt x="169" y="38"/>
                        <a:pt x="134" y="17"/>
                      </a:cubicBezTo>
                      <a:cubicBezTo>
                        <a:pt x="118" y="7"/>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632;p68"/>
                <p:cNvSpPr/>
                <p:nvPr/>
              </p:nvSpPr>
              <p:spPr>
                <a:xfrm>
                  <a:off x="7476104" y="2623964"/>
                  <a:ext cx="278492" cy="103823"/>
                </a:xfrm>
                <a:custGeom>
                  <a:avLst/>
                  <a:gdLst/>
                  <a:ahLst/>
                  <a:cxnLst/>
                  <a:rect l="l" t="t" r="r" b="b"/>
                  <a:pathLst>
                    <a:path w="1590" h="592" extrusionOk="0">
                      <a:moveTo>
                        <a:pt x="1" y="0"/>
                      </a:moveTo>
                      <a:lnTo>
                        <a:pt x="1" y="0"/>
                      </a:lnTo>
                      <a:cubicBezTo>
                        <a:pt x="0" y="10"/>
                        <a:pt x="0" y="19"/>
                        <a:pt x="1" y="28"/>
                      </a:cubicBezTo>
                      <a:lnTo>
                        <a:pt x="1" y="28"/>
                      </a:lnTo>
                      <a:lnTo>
                        <a:pt x="1" y="0"/>
                      </a:lnTo>
                      <a:close/>
                      <a:moveTo>
                        <a:pt x="1590" y="7"/>
                      </a:moveTo>
                      <a:cubicBezTo>
                        <a:pt x="1590" y="119"/>
                        <a:pt x="1513" y="238"/>
                        <a:pt x="1359" y="329"/>
                      </a:cubicBezTo>
                      <a:cubicBezTo>
                        <a:pt x="1180" y="420"/>
                        <a:pt x="988" y="466"/>
                        <a:pt x="795" y="466"/>
                      </a:cubicBezTo>
                      <a:cubicBezTo>
                        <a:pt x="603" y="466"/>
                        <a:pt x="410" y="420"/>
                        <a:pt x="232" y="329"/>
                      </a:cubicBezTo>
                      <a:cubicBezTo>
                        <a:pt x="90" y="252"/>
                        <a:pt x="7" y="139"/>
                        <a:pt x="1" y="28"/>
                      </a:cubicBezTo>
                      <a:lnTo>
                        <a:pt x="1" y="28"/>
                      </a:lnTo>
                      <a:lnTo>
                        <a:pt x="1" y="126"/>
                      </a:lnTo>
                      <a:cubicBezTo>
                        <a:pt x="1" y="245"/>
                        <a:pt x="78" y="364"/>
                        <a:pt x="232" y="455"/>
                      </a:cubicBezTo>
                      <a:cubicBezTo>
                        <a:pt x="410" y="547"/>
                        <a:pt x="605" y="592"/>
                        <a:pt x="798" y="592"/>
                      </a:cubicBezTo>
                      <a:cubicBezTo>
                        <a:pt x="991" y="592"/>
                        <a:pt x="1184" y="547"/>
                        <a:pt x="1359" y="455"/>
                      </a:cubicBezTo>
                      <a:cubicBezTo>
                        <a:pt x="1513" y="364"/>
                        <a:pt x="1590" y="245"/>
                        <a:pt x="1590" y="133"/>
                      </a:cubicBezTo>
                      <a:lnTo>
                        <a:pt x="1590" y="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633;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634;p68"/>
                <p:cNvSpPr/>
                <p:nvPr/>
              </p:nvSpPr>
              <p:spPr>
                <a:xfrm>
                  <a:off x="5251748"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63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636;p68"/>
                <p:cNvSpPr/>
                <p:nvPr/>
              </p:nvSpPr>
              <p:spPr>
                <a:xfrm>
                  <a:off x="7402437" y="2129293"/>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637;p68"/>
                <p:cNvSpPr/>
                <p:nvPr/>
              </p:nvSpPr>
              <p:spPr>
                <a:xfrm>
                  <a:off x="7518987"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638;p68"/>
                <p:cNvSpPr/>
                <p:nvPr/>
              </p:nvSpPr>
              <p:spPr>
                <a:xfrm>
                  <a:off x="7489591" y="23936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639;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640;p68"/>
                <p:cNvSpPr/>
                <p:nvPr/>
              </p:nvSpPr>
              <p:spPr>
                <a:xfrm>
                  <a:off x="5844174"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2641;p68"/>
                <p:cNvGrpSpPr/>
                <p:nvPr/>
              </p:nvGrpSpPr>
              <p:grpSpPr>
                <a:xfrm>
                  <a:off x="5803748" y="3097834"/>
                  <a:ext cx="72513" cy="60330"/>
                  <a:chOff x="5803748" y="3003613"/>
                  <a:chExt cx="72513" cy="60330"/>
                </a:xfrm>
              </p:grpSpPr>
              <p:sp>
                <p:nvSpPr>
                  <p:cNvPr id="461" name="Google Shape;2642;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643;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2644;p68"/>
            <p:cNvGrpSpPr/>
            <p:nvPr/>
          </p:nvGrpSpPr>
          <p:grpSpPr>
            <a:xfrm flipH="1">
              <a:off x="7892452" y="1856909"/>
              <a:ext cx="291903" cy="325838"/>
              <a:chOff x="4798525" y="405375"/>
              <a:chExt cx="59000" cy="68100"/>
            </a:xfrm>
          </p:grpSpPr>
          <p:sp>
            <p:nvSpPr>
              <p:cNvPr id="176" name="Google Shape;2645;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46;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47;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2648;p68"/>
            <p:cNvGrpSpPr/>
            <p:nvPr/>
          </p:nvGrpSpPr>
          <p:grpSpPr>
            <a:xfrm flipH="1">
              <a:off x="7757838" y="736597"/>
              <a:ext cx="263331" cy="267225"/>
              <a:chOff x="4747600" y="411500"/>
              <a:chExt cx="53225" cy="55850"/>
            </a:xfrm>
          </p:grpSpPr>
          <p:sp>
            <p:nvSpPr>
              <p:cNvPr id="173" name="Google Shape;2649;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50;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51;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2652;p68"/>
            <p:cNvGrpSpPr/>
            <p:nvPr/>
          </p:nvGrpSpPr>
          <p:grpSpPr>
            <a:xfrm>
              <a:off x="6736734" y="1114036"/>
              <a:ext cx="640083" cy="405384"/>
              <a:chOff x="4747600" y="388750"/>
              <a:chExt cx="129375" cy="84725"/>
            </a:xfrm>
          </p:grpSpPr>
          <p:sp>
            <p:nvSpPr>
              <p:cNvPr id="165" name="Google Shape;2653;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54;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55;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56;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57;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58;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59;p68"/>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60;p68"/>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3" name="Rounded Rectangle 462"/>
          <p:cNvSpPr/>
          <p:nvPr/>
        </p:nvSpPr>
        <p:spPr>
          <a:xfrm>
            <a:off x="760616" y="698779"/>
            <a:ext cx="1779284"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tx2">
                    <a:lumMod val="50000"/>
                  </a:schemeClr>
                </a:solidFill>
                <a:latin typeface="Arial" panose="020B0604020202020204" pitchFamily="34" charset="0"/>
                <a:cs typeface="Arial" panose="020B0604020202020204" pitchFamily="34" charset="0"/>
              </a:rPr>
              <a:t>Nhiệm vụ 2:</a:t>
            </a:r>
            <a:endParaRPr lang="en-US" sz="2000" b="1">
              <a:solidFill>
                <a:schemeClr val="tx2">
                  <a:lumMod val="50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77150" y="1632773"/>
            <a:ext cx="4607442" cy="2270979"/>
            <a:chOff x="686723" y="1622162"/>
            <a:chExt cx="4607442" cy="2270979"/>
          </a:xfrm>
        </p:grpSpPr>
        <p:grpSp>
          <p:nvGrpSpPr>
            <p:cNvPr id="465" name="Group 11"/>
            <p:cNvGrpSpPr/>
            <p:nvPr/>
          </p:nvGrpSpPr>
          <p:grpSpPr>
            <a:xfrm>
              <a:off x="686723" y="1622162"/>
              <a:ext cx="4607442" cy="2270979"/>
              <a:chOff x="1" y="69675"/>
              <a:chExt cx="6238240" cy="2042335"/>
            </a:xfrm>
            <a:solidFill>
              <a:schemeClr val="accent6"/>
            </a:solidFill>
          </p:grpSpPr>
          <p:sp>
            <p:nvSpPr>
              <p:cNvPr id="467" name="Freeform 12"/>
              <p:cNvSpPr/>
              <p:nvPr/>
            </p:nvSpPr>
            <p:spPr>
              <a:xfrm>
                <a:off x="1" y="69675"/>
                <a:ext cx="6238240" cy="204233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w="12700">
                <a:solidFill>
                  <a:schemeClr val="bg2"/>
                </a:solidFill>
              </a:ln>
            </p:spPr>
          </p:sp>
        </p:grpSp>
        <p:sp>
          <p:nvSpPr>
            <p:cNvPr id="3" name="Rectangle 2"/>
            <p:cNvSpPr/>
            <p:nvPr/>
          </p:nvSpPr>
          <p:spPr>
            <a:xfrm>
              <a:off x="914088" y="1735699"/>
              <a:ext cx="3701122" cy="1938992"/>
            </a:xfrm>
            <a:prstGeom prst="rect">
              <a:avLst/>
            </a:prstGeom>
          </p:spPr>
          <p:txBody>
            <a:bodyPr wrap="square">
              <a:spAutoFit/>
            </a:bodyPr>
            <a:lstStyle/>
            <a:p>
              <a:pPr algn="just">
                <a:lnSpc>
                  <a:spcPct val="150000"/>
                </a:lnSpc>
              </a:pPr>
              <a:r>
                <a:rPr lang="vi-VN" sz="2000"/>
                <a:t>Sưu tầm tranh ảnh, video, sách, báo,... về Mendel và quá trình thực hiện thí nghiệm các quy luật di truyền của Mendel.</a:t>
              </a:r>
              <a:endParaRPr lang="en-US" sz="200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barn(inVertical)">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anim calcmode="lin" valueType="num">
                                      <p:cBhvr>
                                        <p:cTn id="18" dur="500" fill="hold"/>
                                        <p:tgtEl>
                                          <p:spTgt spid="160"/>
                                        </p:tgtEl>
                                        <p:attrNameLst>
                                          <p:attrName>ppt_x</p:attrName>
                                        </p:attrNameLst>
                                      </p:cBhvr>
                                      <p:tavLst>
                                        <p:tav tm="0">
                                          <p:val>
                                            <p:strVal val="#ppt_x"/>
                                          </p:val>
                                        </p:tav>
                                        <p:tav tm="100000">
                                          <p:val>
                                            <p:strVal val="#ppt_x"/>
                                          </p:val>
                                        </p:tav>
                                      </p:tavLst>
                                    </p:anim>
                                    <p:anim calcmode="lin" valueType="num">
                                      <p:cBhvr>
                                        <p:cTn id="19" dur="5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22" name="Google Shape;1222;p44"/>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bg1">
                    <a:lumMod val="25000"/>
                  </a:schemeClr>
                </a:solidFill>
                <a:latin typeface="Arial" panose="020B0604020202020204" pitchFamily="34" charset="0"/>
                <a:cs typeface="Arial" panose="020B0604020202020204" pitchFamily="34" charset="0"/>
              </a:rPr>
              <a:t>HƯỚNG DẪN VỀ NHÀ</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1223" name="Google Shape;1223;p44"/>
          <p:cNvGrpSpPr/>
          <p:nvPr/>
        </p:nvGrpSpPr>
        <p:grpSpPr>
          <a:xfrm>
            <a:off x="713250" y="931097"/>
            <a:ext cx="640083" cy="405384"/>
            <a:chOff x="4747600" y="388750"/>
            <a:chExt cx="129375" cy="84725"/>
          </a:xfrm>
        </p:grpSpPr>
        <p:sp>
          <p:nvSpPr>
            <p:cNvPr id="1224" name="Google Shape;1224;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44"/>
          <p:cNvGrpSpPr/>
          <p:nvPr/>
        </p:nvGrpSpPr>
        <p:grpSpPr>
          <a:xfrm flipH="1">
            <a:off x="8430750" y="4472191"/>
            <a:ext cx="291903" cy="325838"/>
            <a:chOff x="4798525" y="405375"/>
            <a:chExt cx="59000" cy="68100"/>
          </a:xfrm>
        </p:grpSpPr>
        <p:sp>
          <p:nvSpPr>
            <p:cNvPr id="1233" name="Google Shape;1233;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a:off x="483291" y="1664413"/>
            <a:ext cx="2609636" cy="2465797"/>
          </a:xfrm>
          <a:prstGeom prst="rect">
            <a:avLst/>
          </a:prstGeom>
          <a:solidFill>
            <a:srgbClr val="7AA02D">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33" name="Rectangle 32"/>
          <p:cNvSpPr/>
          <p:nvPr/>
        </p:nvSpPr>
        <p:spPr>
          <a:xfrm>
            <a:off x="483290" y="1664413"/>
            <a:ext cx="2609636" cy="595901"/>
          </a:xfrm>
          <a:prstGeom prst="rect">
            <a:avLst/>
          </a:prstGeom>
          <a:solidFill>
            <a:srgbClr val="7AA02D"/>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01</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sp>
        <p:nvSpPr>
          <p:cNvPr id="34" name="TextBox 33"/>
          <p:cNvSpPr txBox="1"/>
          <p:nvPr/>
        </p:nvSpPr>
        <p:spPr>
          <a:xfrm>
            <a:off x="519249" y="2496619"/>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smtClean="0">
                <a:ln>
                  <a:noFill/>
                </a:ln>
                <a:solidFill>
                  <a:sysClr val="windowText" lastClr="000000"/>
                </a:solidFill>
                <a:effectLst/>
                <a:uLnTx/>
                <a:uFillTx/>
              </a:rPr>
              <a:t>Ghi nhớ kiến thức đã học</a:t>
            </a:r>
            <a:endParaRPr kumimoji="0" lang="en-US" sz="2200" b="0" i="0" u="none" strike="noStrike" kern="0" cap="none" spc="0" normalizeH="0" baseline="0" noProof="0" smtClean="0">
              <a:ln>
                <a:noFill/>
              </a:ln>
              <a:solidFill>
                <a:sysClr val="windowText" lastClr="000000"/>
              </a:solidFill>
              <a:effectLst/>
              <a:uLnTx/>
              <a:uFillTx/>
            </a:endParaRPr>
          </a:p>
        </p:txBody>
      </p:sp>
      <p:sp>
        <p:nvSpPr>
          <p:cNvPr id="35" name="Rectangle 34"/>
          <p:cNvSpPr/>
          <p:nvPr/>
        </p:nvSpPr>
        <p:spPr>
          <a:xfrm>
            <a:off x="3267182" y="1664414"/>
            <a:ext cx="2609636" cy="2465797"/>
          </a:xfrm>
          <a:prstGeom prst="rect">
            <a:avLst/>
          </a:prstGeom>
          <a:solidFill>
            <a:srgbClr val="F4DBD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36" name="Rectangle 35"/>
          <p:cNvSpPr/>
          <p:nvPr/>
        </p:nvSpPr>
        <p:spPr>
          <a:xfrm>
            <a:off x="3267181" y="1664414"/>
            <a:ext cx="2609636" cy="595901"/>
          </a:xfrm>
          <a:prstGeom prst="rect">
            <a:avLst/>
          </a:prstGeom>
          <a:solidFill>
            <a:srgbClr val="EE3F54"/>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02</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sp>
        <p:nvSpPr>
          <p:cNvPr id="37" name="TextBox 36"/>
          <p:cNvSpPr txBox="1"/>
          <p:nvPr/>
        </p:nvSpPr>
        <p:spPr>
          <a:xfrm>
            <a:off x="3303141" y="2496618"/>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smtClean="0">
                <a:ln>
                  <a:noFill/>
                </a:ln>
                <a:solidFill>
                  <a:sysClr val="windowText" lastClr="000000"/>
                </a:solidFill>
                <a:effectLst/>
                <a:uLnTx/>
                <a:uFillTx/>
              </a:rPr>
              <a:t>Hoàn thành bài tập trong SBT</a:t>
            </a:r>
            <a:endParaRPr kumimoji="0" lang="en-US" sz="2200" b="0" i="0" u="none" strike="noStrike" kern="0" cap="none" spc="0" normalizeH="0" baseline="0" noProof="0" smtClean="0">
              <a:ln>
                <a:noFill/>
              </a:ln>
              <a:solidFill>
                <a:sysClr val="windowText" lastClr="000000"/>
              </a:solidFill>
              <a:effectLst/>
              <a:uLnTx/>
              <a:uFillTx/>
            </a:endParaRPr>
          </a:p>
        </p:txBody>
      </p:sp>
      <p:grpSp>
        <p:nvGrpSpPr>
          <p:cNvPr id="38" name="Group 37"/>
          <p:cNvGrpSpPr/>
          <p:nvPr/>
        </p:nvGrpSpPr>
        <p:grpSpPr>
          <a:xfrm>
            <a:off x="6051072" y="1664413"/>
            <a:ext cx="2609637" cy="2465797"/>
            <a:chOff x="606580" y="1664414"/>
            <a:chExt cx="2609637" cy="2465797"/>
          </a:xfrm>
        </p:grpSpPr>
        <p:sp>
          <p:nvSpPr>
            <p:cNvPr id="39" name="Rectangle 38"/>
            <p:cNvSpPr/>
            <p:nvPr/>
          </p:nvSpPr>
          <p:spPr>
            <a:xfrm>
              <a:off x="606581" y="1664414"/>
              <a:ext cx="2609636" cy="2465797"/>
            </a:xfrm>
            <a:prstGeom prst="rect">
              <a:avLst/>
            </a:prstGeom>
            <a:solidFill>
              <a:srgbClr val="6290C2">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BFFF6"/>
                </a:solidFill>
                <a:effectLst/>
                <a:uLnTx/>
                <a:uFillTx/>
                <a:latin typeface="Arial"/>
              </a:endParaRPr>
            </a:p>
          </p:txBody>
        </p:sp>
        <p:sp>
          <p:nvSpPr>
            <p:cNvPr id="40" name="Rectangle 39"/>
            <p:cNvSpPr/>
            <p:nvPr/>
          </p:nvSpPr>
          <p:spPr>
            <a:xfrm>
              <a:off x="606580" y="1664414"/>
              <a:ext cx="2609636" cy="595901"/>
            </a:xfrm>
            <a:prstGeom prst="rect">
              <a:avLst/>
            </a:prstGeom>
            <a:solidFill>
              <a:srgbClr val="1A1241">
                <a:lumMod val="50000"/>
                <a:lumOff val="5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smtClean="0">
                  <a:ln>
                    <a:noFill/>
                  </a:ln>
                  <a:solidFill>
                    <a:srgbClr val="FBFFF6"/>
                  </a:solidFill>
                  <a:effectLst/>
                  <a:uLnTx/>
                  <a:uFillTx/>
                  <a:latin typeface="Arial" panose="020B0604020202020204" pitchFamily="34" charset="0"/>
                  <a:cs typeface="Arial" panose="020B0604020202020204" pitchFamily="34" charset="0"/>
                </a:rPr>
                <a:t>03</a:t>
              </a:r>
              <a:endParaRPr kumimoji="0" lang="en-US" sz="3200" b="1" i="0" u="none" strike="noStrike" kern="0" cap="none" spc="0" normalizeH="0" baseline="0" noProof="0" smtClean="0">
                <a:ln>
                  <a:noFill/>
                </a:ln>
                <a:solidFill>
                  <a:srgbClr val="FBFFF6"/>
                </a:solidFill>
                <a:effectLst/>
                <a:uLnTx/>
                <a:uFillTx/>
                <a:latin typeface="Arial"/>
                <a:cs typeface="Arial" panose="020B0604020202020204" pitchFamily="34" charset="0"/>
              </a:endParaRPr>
            </a:p>
          </p:txBody>
        </p:sp>
      </p:grpSp>
      <p:sp>
        <p:nvSpPr>
          <p:cNvPr id="41" name="TextBox 40"/>
          <p:cNvSpPr txBox="1"/>
          <p:nvPr/>
        </p:nvSpPr>
        <p:spPr>
          <a:xfrm>
            <a:off x="6036843" y="2496618"/>
            <a:ext cx="2638094" cy="1045223"/>
          </a:xfrm>
          <a:prstGeom prst="rect">
            <a:avLst/>
          </a:prstGeom>
          <a:noFill/>
        </p:spPr>
        <p:txBody>
          <a:bodyPr wrap="square" rtlCol="0">
            <a:spAutoFit/>
          </a:bodyPr>
          <a:lstStyle/>
          <a:p>
            <a:pPr lvl="0" algn="ctr">
              <a:lnSpc>
                <a:spcPct val="150000"/>
              </a:lnSpc>
              <a:buClrTx/>
            </a:pPr>
            <a:r>
              <a:rPr kumimoji="0" lang="vi-VN" sz="2200" b="0" i="0" u="none" strike="noStrike" kern="0" cap="none" spc="0" normalizeH="0" baseline="0" noProof="0" smtClean="0">
                <a:ln>
                  <a:noFill/>
                </a:ln>
                <a:solidFill>
                  <a:sysClr val="windowText" lastClr="000000"/>
                </a:solidFill>
                <a:effectLst/>
                <a:uLnTx/>
                <a:uFillTx/>
              </a:rPr>
              <a:t>Chuẩn</a:t>
            </a:r>
            <a:r>
              <a:rPr kumimoji="0" lang="vi-VN" sz="2200" b="0" i="0" u="none" strike="noStrike" kern="0" cap="none" spc="0" normalizeH="0" noProof="0" smtClean="0">
                <a:ln>
                  <a:noFill/>
                </a:ln>
                <a:solidFill>
                  <a:sysClr val="windowText" lastClr="000000"/>
                </a:solidFill>
                <a:effectLst/>
                <a:uLnTx/>
                <a:uFillTx/>
              </a:rPr>
              <a:t> bị </a:t>
            </a:r>
            <a:r>
              <a:rPr kumimoji="0" lang="vi-VN" sz="2200" b="0" i="0" u="none" strike="noStrike" kern="0" cap="none" spc="0" normalizeH="0" baseline="0" noProof="0" smtClean="0">
                <a:ln>
                  <a:noFill/>
                </a:ln>
                <a:solidFill>
                  <a:sysClr val="windowText" lastClr="000000"/>
                </a:solidFill>
                <a:effectLst/>
                <a:uLnTx/>
                <a:uFillTx/>
              </a:rPr>
              <a:t>trước</a:t>
            </a:r>
            <a:r>
              <a:rPr kumimoji="0" lang="en-US" sz="2200" b="0" i="0" u="none" strike="noStrike" kern="0" cap="none" spc="0" normalizeH="0" baseline="0" noProof="0" smtClean="0">
                <a:ln>
                  <a:noFill/>
                </a:ln>
                <a:solidFill>
                  <a:sysClr val="windowText" lastClr="000000"/>
                </a:solidFill>
                <a:effectLst/>
                <a:uLnTx/>
                <a:uFillTx/>
              </a:rPr>
              <a:t> nội</a:t>
            </a:r>
            <a:r>
              <a:rPr kumimoji="0" lang="en-US" sz="2200" b="0" i="0" u="none" strike="noStrike" kern="0" cap="none" spc="0" normalizeH="0" noProof="0" smtClean="0">
                <a:ln>
                  <a:noFill/>
                </a:ln>
                <a:solidFill>
                  <a:sysClr val="windowText" lastClr="000000"/>
                </a:solidFill>
                <a:effectLst/>
                <a:uLnTx/>
                <a:uFillTx/>
              </a:rPr>
              <a:t> dung</a:t>
            </a:r>
            <a:r>
              <a:rPr kumimoji="0" lang="vi-VN" sz="2200" b="0" i="0" u="none" strike="noStrike" kern="0" cap="none" spc="0" normalizeH="0" noProof="0" smtClean="0">
                <a:ln>
                  <a:noFill/>
                </a:ln>
                <a:solidFill>
                  <a:sysClr val="windowText" lastClr="000000"/>
                </a:solidFill>
                <a:effectLst/>
                <a:uLnTx/>
                <a:uFillTx/>
              </a:rPr>
              <a:t> </a:t>
            </a:r>
            <a:r>
              <a:rPr lang="vi-VN" sz="2200" b="1" smtClean="0">
                <a:solidFill>
                  <a:sysClr val="windowText" lastClr="000000"/>
                </a:solidFill>
              </a:rPr>
              <a:t>Bài 3</a:t>
            </a:r>
            <a:r>
              <a:rPr lang="en-US" sz="2200" b="1" smtClean="0">
                <a:solidFill>
                  <a:sysClr val="windowText" lastClr="000000"/>
                </a:solidFill>
              </a:rPr>
              <a:t>9</a:t>
            </a:r>
            <a:endParaRPr kumimoji="0" lang="en-US" sz="2200" b="1" i="0" u="none" strike="noStrike" kern="0" cap="none" spc="0" normalizeH="0" baseline="0" noProof="0" smtClean="0">
              <a:ln>
                <a:noFill/>
              </a:ln>
              <a:solidFill>
                <a:sysClr val="windowText" lastClr="000000"/>
              </a:solidFill>
              <a:effectLst/>
              <a:uLnTx/>
              <a:uFillTx/>
            </a:endParaRPr>
          </a:p>
        </p:txBody>
      </p:sp>
      <p:pic>
        <p:nvPicPr>
          <p:cNvPr id="42" name="Picture 41"/>
          <p:cNvPicPr>
            <a:picLocks noChangeAspect="1"/>
          </p:cNvPicPr>
          <p:nvPr/>
        </p:nvPicPr>
        <p:blipFill>
          <a:blip r:embed="rId3"/>
          <a:stretch>
            <a:fillRect/>
          </a:stretch>
        </p:blipFill>
        <p:spPr>
          <a:xfrm>
            <a:off x="434380" y="3946929"/>
            <a:ext cx="1061643" cy="81739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
        <p:nvSpPr>
          <p:cNvPr id="8" name="Freeform 5"/>
          <p:cNvSpPr/>
          <p:nvPr/>
        </p:nvSpPr>
        <p:spPr>
          <a:xfrm rot="-10280869" flipH="1">
            <a:off x="-904565" y="-1212663"/>
            <a:ext cx="3908499" cy="4010587"/>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7"/>
          <p:cNvSpPr txBox="1"/>
          <p:nvPr/>
        </p:nvSpPr>
        <p:spPr>
          <a:xfrm>
            <a:off x="421979" y="1576529"/>
            <a:ext cx="8321306" cy="1938992"/>
          </a:xfrm>
          <a:prstGeom prst="rect">
            <a:avLst/>
          </a:prstGeom>
        </p:spPr>
        <p:txBody>
          <a:bodyPr wrap="square" lIns="0" tIns="0" rIns="0" bIns="0" rtlCol="0" anchor="ctr">
            <a:spAutoFit/>
          </a:bodyPr>
          <a:lstStyle/>
          <a:p>
            <a:pPr algn="ctr">
              <a:lnSpc>
                <a:spcPct val="150000"/>
              </a:lnSpc>
              <a:buClrTx/>
            </a:pPr>
            <a:r>
              <a:rPr lang="vi-VN" sz="4200" b="1" kern="1200" smtClean="0">
                <a:solidFill>
                  <a:srgbClr val="D1321D"/>
                </a:solidFill>
                <a:latin typeface="Arial" panose="020B0604020202020204" pitchFamily="34" charset="0"/>
                <a:cs typeface="Arial" panose="020B0604020202020204" pitchFamily="34" charset="0"/>
              </a:rPr>
              <a:t>CẢM ƠN CẢ LỚP ĐÃ CHÚ Ý LẮNG NGHE BÀI GIẢNG!</a:t>
            </a:r>
            <a:endParaRPr lang="en-US" sz="4200" b="1" kern="1200">
              <a:solidFill>
                <a:srgbClr val="D1321D"/>
              </a:solidFill>
              <a:latin typeface="Arial" panose="020B0604020202020204" pitchFamily="34" charset="0"/>
              <a:cs typeface="Arial" panose="020B0604020202020204" pitchFamily="34" charset="0"/>
            </a:endParaRPr>
          </a:p>
        </p:txBody>
      </p:sp>
      <p:sp>
        <p:nvSpPr>
          <p:cNvPr id="10" name="Freeform 5"/>
          <p:cNvSpPr/>
          <p:nvPr/>
        </p:nvSpPr>
        <p:spPr>
          <a:xfrm rot="-10280869" flipH="1">
            <a:off x="5951245" y="2575017"/>
            <a:ext cx="3796600" cy="3895765"/>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297010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2" name="y2mate.com - GIỚI THIỆU VỀ MENĐEN VÀ QLDT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8" name="Rectangle 17"/>
          <p:cNvSpPr/>
          <p:nvPr/>
        </p:nvSpPr>
        <p:spPr>
          <a:xfrm>
            <a:off x="1734774" y="2063918"/>
            <a:ext cx="5674451" cy="958660"/>
          </a:xfrm>
          <a:prstGeom prst="rect">
            <a:avLst/>
          </a:prstGeom>
          <a:solidFill>
            <a:schemeClr val="accent6"/>
          </a:solidFill>
        </p:spPr>
        <p:txBody>
          <a:bodyPr wrap="square">
            <a:spAutoFit/>
          </a:bodyPr>
          <a:lstStyle/>
          <a:p>
            <a:pPr algn="ctr">
              <a:lnSpc>
                <a:spcPct val="150000"/>
              </a:lnSpc>
            </a:pPr>
            <a:r>
              <a:rPr lang="vi-VN" sz="2000" i="1"/>
              <a:t>Quan sát </a:t>
            </a:r>
            <a:r>
              <a:rPr lang="en-US" sz="2000" i="1"/>
              <a:t>video và g</a:t>
            </a:r>
            <a:r>
              <a:rPr lang="vi-VN" sz="2000" i="1"/>
              <a:t>iới thiệu tóm tắt </a:t>
            </a:r>
            <a:r>
              <a:rPr lang="vi-VN" sz="2000" i="1"/>
              <a:t>về </a:t>
            </a:r>
            <a:endParaRPr lang="en-US" sz="2000" i="1" smtClean="0"/>
          </a:p>
          <a:p>
            <a:pPr algn="ctr">
              <a:lnSpc>
                <a:spcPct val="150000"/>
              </a:lnSpc>
            </a:pPr>
            <a:r>
              <a:rPr lang="vi-VN" sz="2000" i="1" smtClean="0"/>
              <a:t>Gregor </a:t>
            </a:r>
            <a:r>
              <a:rPr lang="vi-VN" sz="2000" i="1"/>
              <a:t>Johann Mendel.</a:t>
            </a:r>
            <a:endParaRPr lang="en-US" sz="2000"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12" name="Rectangle 11"/>
          <p:cNvSpPr/>
          <p:nvPr/>
        </p:nvSpPr>
        <p:spPr>
          <a:xfrm>
            <a:off x="3935742" y="2840503"/>
            <a:ext cx="4748321" cy="1938992"/>
          </a:xfrm>
          <a:prstGeom prst="rect">
            <a:avLst/>
          </a:prstGeom>
        </p:spPr>
        <p:txBody>
          <a:bodyPr wrap="square">
            <a:spAutoFit/>
          </a:bodyPr>
          <a:lstStyle/>
          <a:p>
            <a:pPr algn="just">
              <a:lnSpc>
                <a:spcPct val="150000"/>
              </a:lnSpc>
            </a:pPr>
            <a:r>
              <a:rPr lang="vi-VN" sz="2000" b="1">
                <a:solidFill>
                  <a:srgbClr val="7030A0"/>
                </a:solidFill>
              </a:rPr>
              <a:t>Gregor Johann Mendel</a:t>
            </a:r>
            <a:r>
              <a:rPr lang="vi-VN" sz="2000"/>
              <a:t> (1822 – 1884) là người đầu tiên phát hiện ra quy luật di truyền khi nghiên cứu sự di truyền các tính trạng của cây đậu hà lan.</a:t>
            </a:r>
            <a:endParaRPr lang="en-US" sz="2000"/>
          </a:p>
        </p:txBody>
      </p:sp>
      <p:pic>
        <p:nvPicPr>
          <p:cNvPr id="8" name="Picture 2" descr="Gregor Mendel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04" y="396239"/>
            <a:ext cx="3230107" cy="4383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lợi ích của đậu Hà Lan, lưu ý khi ăn và các món ăn từ đậu Hà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863" y="396239"/>
            <a:ext cx="4256081" cy="239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1+#ppt_w/2"/>
                                          </p:val>
                                        </p:tav>
                                        <p:tav tm="100000">
                                          <p:val>
                                            <p:strVal val="#ppt_x"/>
                                          </p:val>
                                        </p:tav>
                                      </p:tavLst>
                                    </p:anim>
                                    <p:anim calcmode="lin" valueType="num">
                                      <p:cBhvr additive="base">
                                        <p:cTn id="13"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03"/>
        <p:cNvGrpSpPr/>
        <p:nvPr/>
      </p:nvGrpSpPr>
      <p:grpSpPr>
        <a:xfrm>
          <a:off x="0" y="0"/>
          <a:ext cx="0" cy="0"/>
          <a:chOff x="0" y="0"/>
          <a:chExt cx="0" cy="0"/>
        </a:xfrm>
      </p:grpSpPr>
      <p:grpSp>
        <p:nvGrpSpPr>
          <p:cNvPr id="20" name="Group 19"/>
          <p:cNvGrpSpPr/>
          <p:nvPr/>
        </p:nvGrpSpPr>
        <p:grpSpPr>
          <a:xfrm>
            <a:off x="460499" y="495662"/>
            <a:ext cx="8197364" cy="1071800"/>
            <a:chOff x="642922" y="1691088"/>
            <a:chExt cx="8191682" cy="1071800"/>
          </a:xfrm>
        </p:grpSpPr>
        <p:sp>
          <p:nvSpPr>
            <p:cNvPr id="18" name="Rectangle 17"/>
            <p:cNvSpPr/>
            <p:nvPr/>
          </p:nvSpPr>
          <p:spPr>
            <a:xfrm>
              <a:off x="1408918" y="1691088"/>
              <a:ext cx="7425686" cy="1015663"/>
            </a:xfrm>
            <a:prstGeom prst="rect">
              <a:avLst/>
            </a:prstGeom>
          </p:spPr>
          <p:txBody>
            <a:bodyPr wrap="square">
              <a:spAutoFit/>
            </a:bodyPr>
            <a:lstStyle/>
            <a:p>
              <a:pPr algn="just">
                <a:lnSpc>
                  <a:spcPct val="150000"/>
                </a:lnSpc>
              </a:pPr>
              <a:r>
                <a:rPr lang="en-US" sz="2000" b="1">
                  <a:solidFill>
                    <a:srgbClr val="C00000"/>
                  </a:solidFill>
                </a:rPr>
                <a:t>T</a:t>
              </a:r>
              <a:r>
                <a:rPr lang="vi-VN" sz="2000" b="1" smtClean="0">
                  <a:solidFill>
                    <a:srgbClr val="C00000"/>
                  </a:solidFill>
                </a:rPr>
                <a:t>rò </a:t>
              </a:r>
              <a:r>
                <a:rPr lang="vi-VN" sz="2000" b="1">
                  <a:solidFill>
                    <a:srgbClr val="C00000"/>
                  </a:solidFill>
                </a:rPr>
                <a:t>chơi “Nhanh tay, </a:t>
              </a:r>
              <a:r>
                <a:rPr lang="vi-VN" sz="2000" b="1">
                  <a:solidFill>
                    <a:srgbClr val="C00000"/>
                  </a:solidFill>
                </a:rPr>
                <a:t>lẹ </a:t>
              </a:r>
              <a:r>
                <a:rPr lang="vi-VN" sz="2000" b="1" smtClean="0">
                  <a:solidFill>
                    <a:srgbClr val="C00000"/>
                  </a:solidFill>
                </a:rPr>
                <a:t>mắt”</a:t>
              </a:r>
              <a:r>
                <a:rPr lang="en-US" sz="2000" b="1" smtClean="0">
                  <a:solidFill>
                    <a:srgbClr val="C00000"/>
                  </a:solidFill>
                </a:rPr>
                <a:t>: </a:t>
              </a:r>
              <a:r>
                <a:rPr lang="en-US" sz="2000" smtClean="0"/>
                <a:t>Mỗi nhóm được phát </a:t>
              </a:r>
              <a:r>
                <a:rPr lang="vi-VN" sz="2000" smtClean="0"/>
                <a:t>các </a:t>
              </a:r>
              <a:r>
                <a:rPr lang="vi-VN" sz="2000"/>
                <a:t>thẻ hình ảnh về tính trạng của cây đậu hà lan và Phiếu học tập số 1 </a:t>
              </a:r>
              <a:endParaRPr lang="en-US" sz="2000" i="1"/>
            </a:p>
          </p:txBody>
        </p:sp>
        <p:pic>
          <p:nvPicPr>
            <p:cNvPr id="19" name="Picture 18"/>
            <p:cNvPicPr>
              <a:picLocks noChangeAspect="1"/>
            </p:cNvPicPr>
            <p:nvPr/>
          </p:nvPicPr>
          <p:blipFill>
            <a:blip r:embed="rId3"/>
            <a:stretch>
              <a:fillRect/>
            </a:stretch>
          </p:blipFill>
          <p:spPr>
            <a:xfrm>
              <a:off x="642922" y="1691088"/>
              <a:ext cx="765996" cy="1071800"/>
            </a:xfrm>
            <a:prstGeom prst="rect">
              <a:avLst/>
            </a:prstGeom>
          </p:spPr>
        </p:pic>
      </p:grpSp>
      <p:pic>
        <p:nvPicPr>
          <p:cNvPr id="2" name="Picture 1"/>
          <p:cNvPicPr>
            <a:picLocks noChangeAspect="1"/>
          </p:cNvPicPr>
          <p:nvPr/>
        </p:nvPicPr>
        <p:blipFill>
          <a:blip r:embed="rId4"/>
          <a:stretch>
            <a:fillRect/>
          </a:stretch>
        </p:blipFill>
        <p:spPr>
          <a:xfrm>
            <a:off x="356766" y="1770927"/>
            <a:ext cx="8420795" cy="2842489"/>
          </a:xfrm>
          <a:prstGeom prst="rect">
            <a:avLst/>
          </a:prstGeom>
        </p:spPr>
      </p:pic>
    </p:spTree>
    <p:extLst>
      <p:ext uri="{BB962C8B-B14F-4D97-AF65-F5344CB8AC3E}">
        <p14:creationId xmlns:p14="http://schemas.microsoft.com/office/powerpoint/2010/main" val="28736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04240" y="242805"/>
            <a:ext cx="7335520" cy="1408078"/>
          </a:xfrm>
          <a:prstGeom prst="rect">
            <a:avLst/>
          </a:prstGeom>
        </p:spPr>
        <p:txBody>
          <a:bodyPr wrap="square">
            <a:spAutoFit/>
          </a:bodyPr>
          <a:lstStyle/>
          <a:p>
            <a:pPr algn="ctr">
              <a:lnSpc>
                <a:spcPct val="150000"/>
              </a:lnSpc>
            </a:pPr>
            <a:r>
              <a:rPr lang="vi-VN" sz="1900" b="1">
                <a:solidFill>
                  <a:srgbClr val="0000FF"/>
                </a:solidFill>
                <a:latin typeface="+mn-lt"/>
                <a:ea typeface="Times New Roman" panose="02020603050405020304" pitchFamily="18" charset="0"/>
              </a:rPr>
              <a:t>PHIẾU HỌC TẬP SỐ 1</a:t>
            </a:r>
            <a:endParaRPr lang="en-US" sz="1900">
              <a:solidFill>
                <a:srgbClr val="0000FF"/>
              </a:solidFill>
              <a:latin typeface="+mn-lt"/>
              <a:ea typeface="Calibri" panose="020F0502020204030204" pitchFamily="34" charset="0"/>
            </a:endParaRPr>
          </a:p>
          <a:p>
            <a:pPr algn="ctr">
              <a:lnSpc>
                <a:spcPct val="150000"/>
              </a:lnSpc>
            </a:pPr>
            <a:r>
              <a:rPr lang="vi-VN" sz="1900" b="1">
                <a:solidFill>
                  <a:srgbClr val="FF9201"/>
                </a:solidFill>
                <a:latin typeface="+mn-lt"/>
                <a:ea typeface="Times New Roman" panose="02020603050405020304" pitchFamily="18" charset="0"/>
              </a:rPr>
              <a:t>Tìm hiểu </a:t>
            </a:r>
            <a:r>
              <a:rPr lang="en-US" sz="1900" b="1" smtClean="0">
                <a:solidFill>
                  <a:srgbClr val="FF9201"/>
                </a:solidFill>
                <a:latin typeface="+mn-lt"/>
                <a:ea typeface="Times New Roman" panose="02020603050405020304" pitchFamily="18" charset="0"/>
              </a:rPr>
              <a:t>ý tưởng nghiên cứu của Mendel</a:t>
            </a:r>
            <a:endParaRPr lang="en-US" sz="1900">
              <a:solidFill>
                <a:srgbClr val="FF9201"/>
              </a:solidFill>
              <a:latin typeface="+mn-lt"/>
              <a:ea typeface="Calibri" panose="020F0502020204030204" pitchFamily="34" charset="0"/>
            </a:endParaRPr>
          </a:p>
          <a:p>
            <a:pPr algn="just">
              <a:lnSpc>
                <a:spcPct val="150000"/>
              </a:lnSpc>
            </a:pPr>
            <a:r>
              <a:rPr lang="vi-VN" sz="1900">
                <a:latin typeface="+mn-lt"/>
                <a:ea typeface="Times New Roman" panose="02020603050405020304" pitchFamily="18" charset="0"/>
              </a:rPr>
              <a:t>Lớp</a:t>
            </a:r>
            <a:r>
              <a:rPr lang="vi-VN" sz="1900" smtClean="0">
                <a:latin typeface="+mn-lt"/>
                <a:ea typeface="Times New Roman" panose="02020603050405020304" pitchFamily="18" charset="0"/>
              </a:rPr>
              <a:t>:……………………..</a:t>
            </a:r>
            <a:r>
              <a:rPr lang="en-US" sz="1900" smtClean="0">
                <a:latin typeface="+mn-lt"/>
                <a:ea typeface="Times New Roman" panose="02020603050405020304" pitchFamily="18" charset="0"/>
              </a:rPr>
              <a:t> </a:t>
            </a:r>
            <a:r>
              <a:rPr lang="vi-VN" sz="1900" smtClean="0">
                <a:latin typeface="+mn-lt"/>
                <a:ea typeface="Times New Roman" panose="02020603050405020304" pitchFamily="18" charset="0"/>
              </a:rPr>
              <a:t>Nhóm:………………</a:t>
            </a:r>
            <a:r>
              <a:rPr lang="en-US" sz="1900" smtClean="0">
                <a:latin typeface="+mn-lt"/>
                <a:ea typeface="Times New Roman" panose="02020603050405020304" pitchFamily="18" charset="0"/>
              </a:rPr>
              <a:t> </a:t>
            </a:r>
            <a:r>
              <a:rPr lang="vi-VN" sz="1900" smtClean="0">
                <a:latin typeface="+mn-lt"/>
                <a:ea typeface="Times New Roman" panose="02020603050405020304" pitchFamily="18" charset="0"/>
              </a:rPr>
              <a:t>gồm</a:t>
            </a:r>
            <a:r>
              <a:rPr lang="vi-VN" sz="1900" smtClean="0">
                <a:latin typeface="+mn-lt"/>
                <a:ea typeface="Times New Roman" panose="02020603050405020304" pitchFamily="18" charset="0"/>
              </a:rPr>
              <a:t>:………………….</a:t>
            </a:r>
            <a:endParaRPr lang="en-US" sz="1900">
              <a:latin typeface="+mn-lt"/>
              <a:ea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50281178"/>
              </p:ext>
            </p:extLst>
          </p:nvPr>
        </p:nvGraphicFramePr>
        <p:xfrm>
          <a:off x="707936" y="1658161"/>
          <a:ext cx="7728127" cy="3110608"/>
        </p:xfrm>
        <a:graphic>
          <a:graphicData uri="http://schemas.openxmlformats.org/drawingml/2006/table">
            <a:tbl>
              <a:tblPr>
                <a:tableStyleId>{C48E29CC-59DE-4C57-8278-5F09C1A3D900}</a:tableStyleId>
              </a:tblPr>
              <a:tblGrid>
                <a:gridCol w="4061299">
                  <a:extLst>
                    <a:ext uri="{9D8B030D-6E8A-4147-A177-3AD203B41FA5}">
                      <a16:colId xmlns:a16="http://schemas.microsoft.com/office/drawing/2014/main" val="2254389645"/>
                    </a:ext>
                  </a:extLst>
                </a:gridCol>
                <a:gridCol w="3666828">
                  <a:extLst>
                    <a:ext uri="{9D8B030D-6E8A-4147-A177-3AD203B41FA5}">
                      <a16:colId xmlns:a16="http://schemas.microsoft.com/office/drawing/2014/main" val="2573225640"/>
                    </a:ext>
                  </a:extLst>
                </a:gridCol>
              </a:tblGrid>
              <a:tr h="388826">
                <a:tc>
                  <a:txBody>
                    <a:bodyPr/>
                    <a:lstStyle/>
                    <a:p>
                      <a:pPr algn="ctr">
                        <a:lnSpc>
                          <a:spcPct val="100000"/>
                        </a:lnSpc>
                        <a:spcAft>
                          <a:spcPts val="0"/>
                        </a:spcAft>
                      </a:pPr>
                      <a:r>
                        <a:rPr lang="vi-VN" sz="1900" b="1">
                          <a:effectLst/>
                        </a:rPr>
                        <a:t>Tính trạng nghiên cứu</a:t>
                      </a:r>
                      <a:endParaRPr lang="en-US" sz="19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1900" b="1">
                          <a:effectLst/>
                        </a:rPr>
                        <a:t>Cặp tính trạng tương phản</a:t>
                      </a:r>
                      <a:endParaRPr lang="en-US" sz="19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388826">
                <a:tc>
                  <a:txBody>
                    <a:bodyPr/>
                    <a:lstStyle/>
                    <a:p>
                      <a:pPr algn="ctr">
                        <a:lnSpc>
                          <a:spcPct val="100000"/>
                        </a:lnSpc>
                        <a:spcAft>
                          <a:spcPts val="0"/>
                        </a:spcAft>
                      </a:pPr>
                      <a:r>
                        <a:rPr lang="vi-VN" sz="1900">
                          <a:effectLst/>
                        </a:rPr>
                        <a:t>Tính trạng vị trí mọc của hoa</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7382506"/>
                  </a:ext>
                </a:extLst>
              </a:tr>
              <a:tr h="388826">
                <a:tc>
                  <a:txBody>
                    <a:bodyPr/>
                    <a:lstStyle/>
                    <a:p>
                      <a:pPr algn="ctr">
                        <a:lnSpc>
                          <a:spcPct val="100000"/>
                        </a:lnSpc>
                        <a:spcAft>
                          <a:spcPts val="0"/>
                        </a:spcAft>
                      </a:pPr>
                      <a:r>
                        <a:rPr lang="vi-VN" sz="1900">
                          <a:effectLst/>
                        </a:rPr>
                        <a:t>Màu sắc hoa</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57167742"/>
                  </a:ext>
                </a:extLst>
              </a:tr>
              <a:tr h="388826">
                <a:tc>
                  <a:txBody>
                    <a:bodyPr/>
                    <a:lstStyle/>
                    <a:p>
                      <a:pPr algn="ctr">
                        <a:lnSpc>
                          <a:spcPct val="100000"/>
                        </a:lnSpc>
                        <a:spcAft>
                          <a:spcPts val="0"/>
                        </a:spcAft>
                      </a:pPr>
                      <a:r>
                        <a:rPr lang="vi-VN" sz="1900">
                          <a:effectLst/>
                        </a:rPr>
                        <a:t>Màu sắc quả khi chưa chín</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1570020"/>
                  </a:ext>
                </a:extLst>
              </a:tr>
              <a:tr h="388826">
                <a:tc>
                  <a:txBody>
                    <a:bodyPr/>
                    <a:lstStyle/>
                    <a:p>
                      <a:pPr algn="ctr">
                        <a:lnSpc>
                          <a:spcPct val="100000"/>
                        </a:lnSpc>
                        <a:spcAft>
                          <a:spcPts val="0"/>
                        </a:spcAft>
                      </a:pPr>
                      <a:r>
                        <a:rPr lang="vi-VN" sz="1900">
                          <a:effectLst/>
                        </a:rPr>
                        <a:t>Hình dạng quả</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72716059"/>
                  </a:ext>
                </a:extLst>
              </a:tr>
              <a:tr h="388826">
                <a:tc>
                  <a:txBody>
                    <a:bodyPr/>
                    <a:lstStyle/>
                    <a:p>
                      <a:pPr algn="ctr">
                        <a:lnSpc>
                          <a:spcPct val="100000"/>
                        </a:lnSpc>
                        <a:spcAft>
                          <a:spcPts val="0"/>
                        </a:spcAft>
                      </a:pPr>
                      <a:r>
                        <a:rPr lang="vi-VN" sz="1900">
                          <a:effectLst/>
                        </a:rPr>
                        <a:t>Hình dạng hạt</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8461178"/>
                  </a:ext>
                </a:extLst>
              </a:tr>
              <a:tr h="388826">
                <a:tc>
                  <a:txBody>
                    <a:bodyPr/>
                    <a:lstStyle/>
                    <a:p>
                      <a:pPr algn="ctr">
                        <a:lnSpc>
                          <a:spcPct val="100000"/>
                        </a:lnSpc>
                        <a:spcAft>
                          <a:spcPts val="0"/>
                        </a:spcAft>
                      </a:pPr>
                      <a:r>
                        <a:rPr lang="vi-VN" sz="1900">
                          <a:effectLst/>
                        </a:rPr>
                        <a:t>Màu sắc hạt</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22592958"/>
                  </a:ext>
                </a:extLst>
              </a:tr>
              <a:tr h="388826">
                <a:tc>
                  <a:txBody>
                    <a:bodyPr/>
                    <a:lstStyle/>
                    <a:p>
                      <a:pPr algn="ctr">
                        <a:lnSpc>
                          <a:spcPct val="100000"/>
                        </a:lnSpc>
                        <a:spcAft>
                          <a:spcPts val="0"/>
                        </a:spcAft>
                      </a:pPr>
                      <a:r>
                        <a:rPr lang="vi-VN" sz="1900">
                          <a:effectLst/>
                        </a:rPr>
                        <a:t>Chiều cao cây</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17844872"/>
                  </a:ext>
                </a:extLst>
              </a:tr>
            </a:tbl>
          </a:graphicData>
        </a:graphic>
      </p:graphicFrame>
    </p:spTree>
    <p:extLst>
      <p:ext uri="{BB962C8B-B14F-4D97-AF65-F5344CB8AC3E}">
        <p14:creationId xmlns:p14="http://schemas.microsoft.com/office/powerpoint/2010/main" val="4283406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duction of Genetically Modified Organisms (GMOs) by Slidesgo">
  <a:themeElements>
    <a:clrScheme name="Simple Light">
      <a:dk1>
        <a:srgbClr val="241D10"/>
      </a:dk1>
      <a:lt1>
        <a:srgbClr val="E9F6FB"/>
      </a:lt1>
      <a:dk2>
        <a:srgbClr val="4FA0CB"/>
      </a:dk2>
      <a:lt2>
        <a:srgbClr val="383C48"/>
      </a:lt2>
      <a:accent1>
        <a:srgbClr val="915533"/>
      </a:accent1>
      <a:accent2>
        <a:srgbClr val="D1321D"/>
      </a:accent2>
      <a:accent3>
        <a:srgbClr val="FFCA00"/>
      </a:accent3>
      <a:accent4>
        <a:srgbClr val="A1C32F"/>
      </a:accent4>
      <a:accent5>
        <a:srgbClr val="B3B3B3"/>
      </a:accent5>
      <a:accent6>
        <a:srgbClr val="FFFFFF"/>
      </a:accent6>
      <a:hlink>
        <a:srgbClr val="241D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High School: Atomic Model by Slidesgo">
  <a:themeElements>
    <a:clrScheme name="Simple Light">
      <a:dk1>
        <a:srgbClr val="342776"/>
      </a:dk1>
      <a:lt1>
        <a:srgbClr val="F5F3FF"/>
      </a:lt1>
      <a:dk2>
        <a:srgbClr val="724CFF"/>
      </a:dk2>
      <a:lt2>
        <a:srgbClr val="8F75FD"/>
      </a:lt2>
      <a:accent1>
        <a:srgbClr val="B9F7FF"/>
      </a:accent1>
      <a:accent2>
        <a:srgbClr val="3EB9FD"/>
      </a:accent2>
      <a:accent3>
        <a:srgbClr val="FEECB7"/>
      </a:accent3>
      <a:accent4>
        <a:srgbClr val="2555EC"/>
      </a:accent4>
      <a:accent5>
        <a:srgbClr val="FA91FF"/>
      </a:accent5>
      <a:accent6>
        <a:srgbClr val="FFFFFF"/>
      </a:accent6>
      <a:hlink>
        <a:srgbClr val="3427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2020</TotalTime>
  <Words>2862</Words>
  <Application>Microsoft Office PowerPoint</Application>
  <PresentationFormat>On-screen Show (16:9)</PresentationFormat>
  <Paragraphs>264</Paragraphs>
  <Slides>57</Slides>
  <Notes>31</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57</vt:i4>
      </vt:variant>
    </vt:vector>
  </HeadingPairs>
  <TitlesOfParts>
    <vt:vector size="77" baseType="lpstr">
      <vt:lpstr>Montserrat</vt:lpstr>
      <vt:lpstr>Symbol</vt:lpstr>
      <vt:lpstr>Nunito Medium</vt:lpstr>
      <vt:lpstr>Calibri</vt:lpstr>
      <vt:lpstr>Times New Roman</vt:lpstr>
      <vt:lpstr>Raleway</vt:lpstr>
      <vt:lpstr>Anaheim</vt:lpstr>
      <vt:lpstr>Roboto</vt:lpstr>
      <vt:lpstr>Bebas Neue</vt:lpstr>
      <vt:lpstr>Arial</vt:lpstr>
      <vt:lpstr>Nunito Light</vt:lpstr>
      <vt:lpstr>Alatsi</vt:lpstr>
      <vt:lpstr>PT Sans</vt:lpstr>
      <vt:lpstr>Aharoni</vt:lpstr>
      <vt:lpstr>Caudex</vt:lpstr>
      <vt:lpstr>Open Sans</vt:lpstr>
      <vt:lpstr>Montserrat Medium</vt:lpstr>
      <vt:lpstr>Wingdings</vt:lpstr>
      <vt:lpstr>Introduction of Genetically Modified Organisms (GMOs) by Slidesgo</vt:lpstr>
      <vt:lpstr>Science Subject for High School: Atomic Model by Slidesgo</vt:lpstr>
      <vt:lpstr>PowerPoint Presentation</vt:lpstr>
      <vt:lpstr>KHỞI ĐỘNG</vt:lpstr>
      <vt:lpstr>BÀI 38:</vt:lpstr>
      <vt:lpstr>NỘI DUNG BÀI HỌC</vt:lpstr>
      <vt:lpstr>Ý tưởng nghiên cứu của Mendel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lai một cặp tính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GHI NHỚ</vt:lpstr>
      <vt:lpstr>Phép lai hai cặp tính trạng</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Ngô Văn Minh</cp:lastModifiedBy>
  <cp:revision>113</cp:revision>
  <dcterms:modified xsi:type="dcterms:W3CDTF">2024-09-28T18:07:37Z</dcterms:modified>
</cp:coreProperties>
</file>