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49"/>
  </p:notesMasterIdLst>
  <p:sldIdLst>
    <p:sldId id="312" r:id="rId2"/>
    <p:sldId id="261" r:id="rId3"/>
    <p:sldId id="256" r:id="rId4"/>
    <p:sldId id="387" r:id="rId5"/>
    <p:sldId id="259" r:id="rId6"/>
    <p:sldId id="335" r:id="rId7"/>
    <p:sldId id="265" r:id="rId8"/>
    <p:sldId id="372" r:id="rId9"/>
    <p:sldId id="376" r:id="rId10"/>
    <p:sldId id="406" r:id="rId11"/>
    <p:sldId id="407" r:id="rId12"/>
    <p:sldId id="408" r:id="rId13"/>
    <p:sldId id="409" r:id="rId14"/>
    <p:sldId id="278" r:id="rId15"/>
    <p:sldId id="269" r:id="rId16"/>
    <p:sldId id="388" r:id="rId17"/>
    <p:sldId id="347" r:id="rId18"/>
    <p:sldId id="383" r:id="rId19"/>
    <p:sldId id="337" r:id="rId20"/>
    <p:sldId id="373" r:id="rId21"/>
    <p:sldId id="412" r:id="rId22"/>
    <p:sldId id="411" r:id="rId23"/>
    <p:sldId id="410" r:id="rId24"/>
    <p:sldId id="392" r:id="rId25"/>
    <p:sldId id="390" r:id="rId26"/>
    <p:sldId id="349" r:id="rId27"/>
    <p:sldId id="378" r:id="rId28"/>
    <p:sldId id="381" r:id="rId29"/>
    <p:sldId id="419" r:id="rId30"/>
    <p:sldId id="377" r:id="rId31"/>
    <p:sldId id="391" r:id="rId32"/>
    <p:sldId id="338" r:id="rId33"/>
    <p:sldId id="414" r:id="rId34"/>
    <p:sldId id="415" r:id="rId35"/>
    <p:sldId id="313" r:id="rId36"/>
    <p:sldId id="355" r:id="rId37"/>
    <p:sldId id="394" r:id="rId38"/>
    <p:sldId id="395" r:id="rId39"/>
    <p:sldId id="396" r:id="rId40"/>
    <p:sldId id="416" r:id="rId41"/>
    <p:sldId id="417" r:id="rId42"/>
    <p:sldId id="399" r:id="rId43"/>
    <p:sldId id="418" r:id="rId44"/>
    <p:sldId id="405" r:id="rId45"/>
    <p:sldId id="402" r:id="rId46"/>
    <p:sldId id="333" r:id="rId47"/>
    <p:sldId id="334" r:id="rId48"/>
  </p:sldIdLst>
  <p:sldSz cx="9144000" cy="5143500" type="screen16x9"/>
  <p:notesSz cx="6858000" cy="9144000"/>
  <p:embeddedFontLst>
    <p:embeddedFont>
      <p:font typeface="Lato" panose="020B0604020202020204" charset="0"/>
      <p:regular r:id="rId50"/>
      <p:bold r:id="rId51"/>
      <p:italic r:id="rId52"/>
      <p:boldItalic r:id="rId53"/>
    </p:embeddedFont>
    <p:embeddedFont>
      <p:font typeface="Outfit" panose="020B0604020202020204" charset="0"/>
      <p:regular r:id="rId54"/>
      <p:bold r:id="rId55"/>
    </p:embeddedFont>
    <p:embeddedFont>
      <p:font typeface="Nunito Light" panose="020B0604020202020204" charset="0"/>
      <p:regular r:id="rId56"/>
      <p: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DM Sans" panose="020B060402020202020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EA9"/>
    <a:srgbClr val="FFEDD1"/>
    <a:srgbClr val="0000FF"/>
    <a:srgbClr val="D4152B"/>
    <a:srgbClr val="FFCDCD"/>
    <a:srgbClr val="FF9201"/>
    <a:srgbClr val="4D3A7D"/>
    <a:srgbClr val="993300"/>
    <a:srgbClr val="FFC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BFE899-3D8D-4198-B744-31A30D00189C}">
  <a:tblStyle styleId="{7EBFE899-3D8D-4198-B744-31A30D0018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73" y="78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2110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89f5d8f87f_0_17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289f5d8f87f_0_17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vào mũi tên để chuyển sang slide tiếp theo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6859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858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894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09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097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598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886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829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603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71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33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89f5d8f87f_0_17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289f5d8f87f_0_17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629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131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181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672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5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713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1e89b5b6d91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1e89b5b6d91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9991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89f5d8f87f_0_17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289f5d8f87f_0_17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29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87f0b491a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87f0b491a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75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1e89b5b6d91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1e89b5b6d91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63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596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397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36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20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40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81389" y="1480324"/>
            <a:ext cx="5049300" cy="149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81375" y="3264176"/>
            <a:ext cx="5049300" cy="3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12" name="Google Shape;12;p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26" name="Google Shape;26;p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1"/>
          </p:nvPr>
        </p:nvSpPr>
        <p:spPr>
          <a:xfrm>
            <a:off x="4981828" y="2074000"/>
            <a:ext cx="3254100" cy="19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08075" y="2074000"/>
            <a:ext cx="3254100" cy="19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22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671" name="Google Shape;671;p2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8235918" y="4366958"/>
            <a:ext cx="598560" cy="592920"/>
            <a:chOff x="-1040357" y="1370945"/>
            <a:chExt cx="598560" cy="592920"/>
          </a:xfrm>
        </p:grpSpPr>
        <p:sp>
          <p:nvSpPr>
            <p:cNvPr id="685" name="Google Shape;685;p22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22"/>
          <p:cNvGrpSpPr/>
          <p:nvPr/>
        </p:nvGrpSpPr>
        <p:grpSpPr>
          <a:xfrm>
            <a:off x="268837" y="4308683"/>
            <a:ext cx="545023" cy="709479"/>
            <a:chOff x="3025497" y="1458081"/>
            <a:chExt cx="509177" cy="662816"/>
          </a:xfrm>
        </p:grpSpPr>
        <p:sp>
          <p:nvSpPr>
            <p:cNvPr id="709" name="Google Shape;709;p22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>
            <a:off x="937625" y="3082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4"/>
          <p:cNvSpPr txBox="1">
            <a:spLocks noGrp="1"/>
          </p:cNvSpPr>
          <p:nvPr>
            <p:ph type="subTitle" idx="2"/>
          </p:nvPr>
        </p:nvSpPr>
        <p:spPr>
          <a:xfrm>
            <a:off x="3484350" y="3082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4"/>
          <p:cNvSpPr txBox="1">
            <a:spLocks noGrp="1"/>
          </p:cNvSpPr>
          <p:nvPr>
            <p:ph type="subTitle" idx="3"/>
          </p:nvPr>
        </p:nvSpPr>
        <p:spPr>
          <a:xfrm>
            <a:off x="6031075" y="3082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24"/>
          <p:cNvSpPr txBox="1">
            <a:spLocks noGrp="1"/>
          </p:cNvSpPr>
          <p:nvPr>
            <p:ph type="subTitle" idx="4"/>
          </p:nvPr>
        </p:nvSpPr>
        <p:spPr>
          <a:xfrm>
            <a:off x="937625" y="2618946"/>
            <a:ext cx="2175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24"/>
          <p:cNvSpPr txBox="1">
            <a:spLocks noGrp="1"/>
          </p:cNvSpPr>
          <p:nvPr>
            <p:ph type="subTitle" idx="5"/>
          </p:nvPr>
        </p:nvSpPr>
        <p:spPr>
          <a:xfrm>
            <a:off x="3484350" y="2618946"/>
            <a:ext cx="2175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24"/>
          <p:cNvSpPr txBox="1">
            <a:spLocks noGrp="1"/>
          </p:cNvSpPr>
          <p:nvPr>
            <p:ph type="subTitle" idx="6"/>
          </p:nvPr>
        </p:nvSpPr>
        <p:spPr>
          <a:xfrm>
            <a:off x="6031075" y="2618946"/>
            <a:ext cx="2175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2" name="Google Shape;752;p24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753" name="Google Shape;753;p2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767" name="Google Shape;767;p2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29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952" name="Google Shape;952;p2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65" name="Google Shape;965;p29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966" name="Google Shape;966;p2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79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2803200" cy="3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75" name="Google Shape;75;p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89" name="Google Shape;89;p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139" name="Google Shape;139;p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153" name="Google Shape;153;p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1205175" y="1213600"/>
            <a:ext cx="3246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ubTitle" idx="1"/>
          </p:nvPr>
        </p:nvSpPr>
        <p:spPr>
          <a:xfrm>
            <a:off x="1205162" y="2871813"/>
            <a:ext cx="3246900" cy="10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232" name="Google Shape;232;p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246" name="Google Shape;246;p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"/>
          </p:nvPr>
        </p:nvSpPr>
        <p:spPr>
          <a:xfrm>
            <a:off x="720037" y="2232018"/>
            <a:ext cx="24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2"/>
          </p:nvPr>
        </p:nvSpPr>
        <p:spPr>
          <a:xfrm>
            <a:off x="3371850" y="2232018"/>
            <a:ext cx="24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3"/>
          </p:nvPr>
        </p:nvSpPr>
        <p:spPr>
          <a:xfrm>
            <a:off x="720037" y="3987075"/>
            <a:ext cx="24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4"/>
          </p:nvPr>
        </p:nvSpPr>
        <p:spPr>
          <a:xfrm>
            <a:off x="3371850" y="3987075"/>
            <a:ext cx="24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5"/>
          </p:nvPr>
        </p:nvSpPr>
        <p:spPr>
          <a:xfrm>
            <a:off x="6023663" y="2232018"/>
            <a:ext cx="24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6"/>
          </p:nvPr>
        </p:nvSpPr>
        <p:spPr>
          <a:xfrm>
            <a:off x="6023663" y="3987075"/>
            <a:ext cx="24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7" hasCustomPrompt="1"/>
          </p:nvPr>
        </p:nvSpPr>
        <p:spPr>
          <a:xfrm>
            <a:off x="1537687" y="1306125"/>
            <a:ext cx="765000" cy="539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8" hasCustomPrompt="1"/>
          </p:nvPr>
        </p:nvSpPr>
        <p:spPr>
          <a:xfrm>
            <a:off x="1537687" y="3060676"/>
            <a:ext cx="765000" cy="539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9" hasCustomPrompt="1"/>
          </p:nvPr>
        </p:nvSpPr>
        <p:spPr>
          <a:xfrm>
            <a:off x="4189500" y="1306125"/>
            <a:ext cx="765000" cy="539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189500" y="3060676"/>
            <a:ext cx="765000" cy="539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4" hasCustomPrompt="1"/>
          </p:nvPr>
        </p:nvSpPr>
        <p:spPr>
          <a:xfrm>
            <a:off x="6841313" y="1306125"/>
            <a:ext cx="765000" cy="539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5" hasCustomPrompt="1"/>
          </p:nvPr>
        </p:nvSpPr>
        <p:spPr>
          <a:xfrm>
            <a:off x="6841313" y="3060676"/>
            <a:ext cx="765000" cy="539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6"/>
          </p:nvPr>
        </p:nvSpPr>
        <p:spPr>
          <a:xfrm>
            <a:off x="720037" y="1845524"/>
            <a:ext cx="2400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7"/>
          </p:nvPr>
        </p:nvSpPr>
        <p:spPr>
          <a:xfrm>
            <a:off x="3371850" y="1845524"/>
            <a:ext cx="2400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8"/>
          </p:nvPr>
        </p:nvSpPr>
        <p:spPr>
          <a:xfrm>
            <a:off x="6023663" y="1845524"/>
            <a:ext cx="2400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9"/>
          </p:nvPr>
        </p:nvSpPr>
        <p:spPr>
          <a:xfrm>
            <a:off x="720037" y="3600075"/>
            <a:ext cx="2400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20"/>
          </p:nvPr>
        </p:nvSpPr>
        <p:spPr>
          <a:xfrm>
            <a:off x="3371850" y="3600075"/>
            <a:ext cx="2400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21"/>
          </p:nvPr>
        </p:nvSpPr>
        <p:spPr>
          <a:xfrm>
            <a:off x="6023663" y="3600075"/>
            <a:ext cx="24003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329" name="Google Shape;329;p1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266081" y="4425233"/>
            <a:ext cx="598560" cy="592920"/>
            <a:chOff x="-1040357" y="1370945"/>
            <a:chExt cx="598560" cy="592920"/>
          </a:xfrm>
        </p:grpSpPr>
        <p:sp>
          <p:nvSpPr>
            <p:cNvPr id="343" name="Google Shape;343;p13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3"/>
          <p:cNvGrpSpPr/>
          <p:nvPr/>
        </p:nvGrpSpPr>
        <p:grpSpPr>
          <a:xfrm flipH="1">
            <a:off x="8346612" y="4308683"/>
            <a:ext cx="545023" cy="709479"/>
            <a:chOff x="3025497" y="1458081"/>
            <a:chExt cx="509177" cy="662816"/>
          </a:xfrm>
        </p:grpSpPr>
        <p:sp>
          <p:nvSpPr>
            <p:cNvPr id="360" name="Google Shape;360;p13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366" name="Google Shape;366;p1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79" name="Google Shape;379;p14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380" name="Google Shape;380;p1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445" name="Google Shape;445;p1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8" name="Google Shape;458;p16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459" name="Google Shape;459;p1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273831" y="4425233"/>
            <a:ext cx="598560" cy="592920"/>
            <a:chOff x="-1040357" y="1370945"/>
            <a:chExt cx="598560" cy="592920"/>
          </a:xfrm>
        </p:grpSpPr>
        <p:sp>
          <p:nvSpPr>
            <p:cNvPr id="473" name="Google Shape;473;p16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6"/>
          <p:cNvGrpSpPr/>
          <p:nvPr/>
        </p:nvGrpSpPr>
        <p:grpSpPr>
          <a:xfrm flipH="1">
            <a:off x="8349737" y="4308683"/>
            <a:ext cx="545023" cy="709479"/>
            <a:chOff x="3025497" y="1458081"/>
            <a:chExt cx="509177" cy="662816"/>
          </a:xfrm>
        </p:grpSpPr>
        <p:sp>
          <p:nvSpPr>
            <p:cNvPr id="490" name="Google Shape;490;p16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"/>
          <p:cNvSpPr txBox="1">
            <a:spLocks noGrp="1"/>
          </p:cNvSpPr>
          <p:nvPr>
            <p:ph type="title"/>
          </p:nvPr>
        </p:nvSpPr>
        <p:spPr>
          <a:xfrm>
            <a:off x="5630700" y="3531375"/>
            <a:ext cx="28002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2301175" y="643475"/>
            <a:ext cx="6129600" cy="26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96" name="Google Shape;496;p17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497" name="Google Shape;497;p17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p17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511" name="Google Shape;511;p17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5430291" y="3073950"/>
            <a:ext cx="2640000" cy="10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1073709" y="3073950"/>
            <a:ext cx="2640000" cy="10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3"/>
          </p:nvPr>
        </p:nvSpPr>
        <p:spPr>
          <a:xfrm>
            <a:off x="1073709" y="2610750"/>
            <a:ext cx="26400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4"/>
          </p:nvPr>
        </p:nvSpPr>
        <p:spPr>
          <a:xfrm>
            <a:off x="5430291" y="2610750"/>
            <a:ext cx="26400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>
            <a:off x="0" y="0"/>
            <a:ext cx="99900" cy="5143546"/>
            <a:chOff x="0" y="0"/>
            <a:chExt cx="99900" cy="5143546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9044100" y="0"/>
            <a:ext cx="99900" cy="5143546"/>
            <a:chOff x="9044100" y="0"/>
            <a:chExt cx="99900" cy="5143546"/>
          </a:xfrm>
        </p:grpSpPr>
        <p:sp>
          <p:nvSpPr>
            <p:cNvPr id="639" name="Google Shape;639;p2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9" r:id="rId5"/>
    <p:sldLayoutId id="2147483660" r:id="rId6"/>
    <p:sldLayoutId id="2147483662" r:id="rId7"/>
    <p:sldLayoutId id="2147483663" r:id="rId8"/>
    <p:sldLayoutId id="2147483667" r:id="rId9"/>
    <p:sldLayoutId id="2147483668" r:id="rId10"/>
    <p:sldLayoutId id="2147483670" r:id="rId11"/>
    <p:sldLayoutId id="2147483675" r:id="rId12"/>
    <p:sldLayoutId id="214748368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544528" y="2607722"/>
            <a:ext cx="7890553" cy="182492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B3CDE9">
                    <a:lumMod val="25000"/>
                  </a:srgbClr>
                </a:solidFill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B3CDE9">
                    <a:lumMod val="25000"/>
                  </a:srgbClr>
                </a:solidFill>
              </a:rPr>
              <a:t>QUAY TRỞ LẠI MÔN SINH HỌC!</a:t>
            </a:r>
            <a:endParaRPr lang="en-US" sz="4000" b="1">
              <a:solidFill>
                <a:srgbClr val="B3CDE9">
                  <a:lumMod val="25000"/>
                </a:srgbClr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1360" flipH="1">
            <a:off x="7816198" y="147738"/>
            <a:ext cx="880276" cy="14341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92" y="76190"/>
            <a:ext cx="1701560" cy="1269725"/>
          </a:xfrm>
          <a:prstGeom prst="rect">
            <a:avLst/>
          </a:prstGeom>
        </p:spPr>
      </p:pic>
      <p:sp>
        <p:nvSpPr>
          <p:cNvPr id="6" name="Freeform 8"/>
          <p:cNvSpPr/>
          <p:nvPr/>
        </p:nvSpPr>
        <p:spPr>
          <a:xfrm rot="16200000">
            <a:off x="3813673" y="1961232"/>
            <a:ext cx="1352262" cy="4470164"/>
          </a:xfrm>
          <a:custGeom>
            <a:avLst/>
            <a:gdLst/>
            <a:ahLst/>
            <a:cxnLst/>
            <a:rect l="l" t="t" r="r" b="b"/>
            <a:pathLst>
              <a:path w="3249985" h="11385298">
                <a:moveTo>
                  <a:pt x="0" y="0"/>
                </a:moveTo>
                <a:lnTo>
                  <a:pt x="3249985" y="0"/>
                </a:lnTo>
                <a:lnTo>
                  <a:pt x="3249985" y="11385298"/>
                </a:lnTo>
                <a:lnTo>
                  <a:pt x="0" y="11385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328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00379" y="1949505"/>
            <a:ext cx="3893235" cy="2458360"/>
            <a:chOff x="586435" y="1571946"/>
            <a:chExt cx="2732118" cy="2458360"/>
          </a:xfrm>
        </p:grpSpPr>
        <p:sp>
          <p:nvSpPr>
            <p:cNvPr id="16" name="Rounded Rectangle 15"/>
            <p:cNvSpPr/>
            <p:nvPr/>
          </p:nvSpPr>
          <p:spPr>
            <a:xfrm>
              <a:off x="586435" y="1571946"/>
              <a:ext cx="2732117" cy="2458360"/>
            </a:xfrm>
            <a:prstGeom prst="roundRect">
              <a:avLst>
                <a:gd name="adj" fmla="val 11007"/>
              </a:avLst>
            </a:prstGeom>
            <a:solidFill>
              <a:schemeClr val="accent5"/>
            </a:solidFill>
            <a:ln w="28575" cap="flat" cmpd="sng" algn="ctr">
              <a:solidFill>
                <a:srgbClr val="8AA71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2200">
                <a:solidFill>
                  <a:srgbClr val="F5F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 Same Side Corner Rectangle 16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8AA712"/>
            </a:solidFill>
            <a:ln w="28575" cap="flat" cmpd="sng" algn="ctr">
              <a:solidFill>
                <a:srgbClr val="8AA71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2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1, 2</a:t>
              </a:r>
              <a:r>
                <a:rPr lang="en-US" sz="2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3, 4</a:t>
              </a:r>
              <a:endPara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876" y="2360412"/>
              <a:ext cx="2579236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Tìm </a:t>
              </a:r>
              <a:r>
                <a:rPr lang="vi-VN" sz="2000"/>
                <a:t>hiểu </a:t>
              </a:r>
              <a:r>
                <a:rPr lang="vi-VN" sz="2000" smtClean="0"/>
                <a:t>khái </a:t>
              </a:r>
              <a:r>
                <a:rPr lang="vi-VN" sz="2000"/>
                <a:t>niệm, phân loại, tác hại và ý nghĩa của đột biến cấu trúc nhiễm sắc thể.</a:t>
              </a:r>
              <a:endParaRPr lang="en-US" sz="20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37228" y="1949505"/>
            <a:ext cx="3878452" cy="2458360"/>
            <a:chOff x="586436" y="1571946"/>
            <a:chExt cx="2628821" cy="2458360"/>
          </a:xfrm>
        </p:grpSpPr>
        <p:sp>
          <p:nvSpPr>
            <p:cNvPr id="20" name="Rounded Rectangle 19"/>
            <p:cNvSpPr/>
            <p:nvPr/>
          </p:nvSpPr>
          <p:spPr>
            <a:xfrm>
              <a:off x="586436" y="1571946"/>
              <a:ext cx="2628821" cy="2458360"/>
            </a:xfrm>
            <a:prstGeom prst="roundRect">
              <a:avLst>
                <a:gd name="adj" fmla="val 11007"/>
              </a:avLst>
            </a:prstGeom>
            <a:solidFill>
              <a:schemeClr val="accent6"/>
            </a:solidFill>
            <a:ln w="28575" cap="flat" cmpd="sng" algn="ctr">
              <a:solidFill>
                <a:srgbClr val="FBA7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2200">
                <a:solidFill>
                  <a:srgbClr val="F5F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 Same Side Corner Rectangle 20"/>
            <p:cNvSpPr/>
            <p:nvPr/>
          </p:nvSpPr>
          <p:spPr>
            <a:xfrm>
              <a:off x="586436" y="1571946"/>
              <a:ext cx="2628821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FBA700"/>
            </a:solidFill>
            <a:ln w="28575" cap="flat" cmpd="sng" algn="ctr">
              <a:solidFill>
                <a:srgbClr val="FBA7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2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en-US" sz="2200" b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5, 6, 7, 8</a:t>
              </a:r>
              <a:endPara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721" y="2360412"/>
              <a:ext cx="24722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Tìm </a:t>
              </a:r>
              <a:r>
                <a:rPr lang="vi-VN" sz="2000" smtClean="0"/>
                <a:t>hiểu </a:t>
              </a:r>
              <a:r>
                <a:rPr lang="vi-VN" sz="2000"/>
                <a:t>khái niệm, phân loại, tác hại và ý nghĩa của đột biến số lượng nhiễm sắc thể.</a:t>
              </a:r>
              <a:endParaRPr lang="en-US" sz="200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090"/>
            <a:ext cx="2178996" cy="10225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6997" y="392170"/>
            <a:ext cx="63007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>
                <a:solidFill>
                  <a:srgbClr val="002060"/>
                </a:solidFill>
              </a:rPr>
              <a:t>Đ</a:t>
            </a:r>
            <a:r>
              <a:rPr lang="vi-VN" sz="2000" i="1" smtClean="0">
                <a:solidFill>
                  <a:srgbClr val="002060"/>
                </a:solidFill>
              </a:rPr>
              <a:t>ọc </a:t>
            </a:r>
            <a:r>
              <a:rPr lang="vi-VN" sz="2000" i="1">
                <a:solidFill>
                  <a:srgbClr val="002060"/>
                </a:solidFill>
              </a:rPr>
              <a:t>mục II, III, kết hợp quan sát hình 37.2 </a:t>
            </a:r>
            <a:r>
              <a:rPr lang="vi-VN" sz="2000" i="1">
                <a:solidFill>
                  <a:srgbClr val="002060"/>
                </a:solidFill>
              </a:rPr>
              <a:t>- </a:t>
            </a:r>
            <a:r>
              <a:rPr lang="vi-VN" sz="2000" i="1" smtClean="0">
                <a:solidFill>
                  <a:srgbClr val="002060"/>
                </a:solidFill>
              </a:rPr>
              <a:t>37.6</a:t>
            </a:r>
            <a:r>
              <a:rPr lang="en-US" sz="2000" i="1" smtClean="0">
                <a:solidFill>
                  <a:srgbClr val="002060"/>
                </a:solidFill>
              </a:rPr>
              <a:t>, </a:t>
            </a:r>
            <a:r>
              <a:rPr lang="vi-VN" sz="2000" i="1" smtClean="0">
                <a:solidFill>
                  <a:srgbClr val="002060"/>
                </a:solidFill>
              </a:rPr>
              <a:t>thực </a:t>
            </a:r>
            <a:r>
              <a:rPr lang="vi-VN" sz="2000" i="1">
                <a:solidFill>
                  <a:srgbClr val="002060"/>
                </a:solidFill>
              </a:rPr>
              <a:t>hiện nhiệm </a:t>
            </a:r>
            <a:r>
              <a:rPr lang="vi-VN" sz="2000" i="1">
                <a:solidFill>
                  <a:srgbClr val="002060"/>
                </a:solidFill>
              </a:rPr>
              <a:t>vụ </a:t>
            </a:r>
            <a:r>
              <a:rPr lang="en-US" sz="2000" i="1" smtClean="0">
                <a:solidFill>
                  <a:srgbClr val="002060"/>
                </a:solidFill>
              </a:rPr>
              <a:t>và hoàn thành </a:t>
            </a:r>
            <a:r>
              <a:rPr lang="en-US" sz="2000" b="1" i="1" smtClean="0">
                <a:solidFill>
                  <a:srgbClr val="002060"/>
                </a:solidFill>
              </a:rPr>
              <a:t>Phiếu học tập số 2</a:t>
            </a:r>
            <a:r>
              <a:rPr lang="vi-VN" sz="2000" i="1" smtClean="0">
                <a:solidFill>
                  <a:srgbClr val="002060"/>
                </a:solidFill>
              </a:rPr>
              <a:t>: </a:t>
            </a:r>
            <a:endParaRPr lang="en-US" sz="2000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180975"/>
            <a:ext cx="82200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97" y="170815"/>
            <a:ext cx="5331167" cy="4827905"/>
          </a:xfrm>
          <a:prstGeom prst="rect">
            <a:avLst/>
          </a:prstGeom>
        </p:spPr>
      </p:pic>
      <p:sp>
        <p:nvSpPr>
          <p:cNvPr id="6" name="Freeform 11"/>
          <p:cNvSpPr/>
          <p:nvPr/>
        </p:nvSpPr>
        <p:spPr>
          <a:xfrm flipH="1">
            <a:off x="6238240" y="2694264"/>
            <a:ext cx="2296159" cy="2449236"/>
          </a:xfrm>
          <a:custGeom>
            <a:avLst/>
            <a:gdLst/>
            <a:ahLst/>
            <a:cxnLst/>
            <a:rect l="l" t="t" r="r" b="b"/>
            <a:pathLst>
              <a:path w="2213286" h="2360838">
                <a:moveTo>
                  <a:pt x="0" y="0"/>
                </a:moveTo>
                <a:lnTo>
                  <a:pt x="2213286" y="0"/>
                </a:lnTo>
                <a:lnTo>
                  <a:pt x="2213286" y="2360838"/>
                </a:lnTo>
                <a:lnTo>
                  <a:pt x="0" y="236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56" y="170815"/>
            <a:ext cx="789503" cy="7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" y="162560"/>
            <a:ext cx="8595360" cy="47955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0400" y="295020"/>
            <a:ext cx="7823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900" b="1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PHIẾU HỌC TẬP </a:t>
            </a:r>
            <a:r>
              <a:rPr lang="vi-VN" sz="1900" b="1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SỐ </a:t>
            </a:r>
            <a:r>
              <a:rPr lang="en-US" sz="1900" b="1" smtClean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2</a:t>
            </a:r>
            <a:endParaRPr lang="en-US" sz="190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vi-VN" sz="1900" b="1">
                <a:solidFill>
                  <a:srgbClr val="FF9201"/>
                </a:solidFill>
                <a:latin typeface="+mn-lt"/>
                <a:ea typeface="Times New Roman" panose="02020603050405020304" pitchFamily="18" charset="0"/>
              </a:rPr>
              <a:t>Tìm </a:t>
            </a:r>
            <a:r>
              <a:rPr lang="vi-VN" sz="1900" b="1">
                <a:solidFill>
                  <a:srgbClr val="FF9201"/>
                </a:solidFill>
                <a:latin typeface="+mn-lt"/>
                <a:ea typeface="Times New Roman" panose="02020603050405020304" pitchFamily="18" charset="0"/>
              </a:rPr>
              <a:t>hiểu </a:t>
            </a:r>
            <a:r>
              <a:rPr lang="en-US" sz="1900" b="1" smtClean="0">
                <a:solidFill>
                  <a:srgbClr val="FF9201"/>
                </a:solidFill>
                <a:latin typeface="+mn-lt"/>
                <a:ea typeface="Times New Roman" panose="02020603050405020304" pitchFamily="18" charset="0"/>
              </a:rPr>
              <a:t>về </a:t>
            </a:r>
            <a:r>
              <a:rPr lang="vi-VN" sz="1900" b="1" smtClean="0">
                <a:solidFill>
                  <a:srgbClr val="FF9201"/>
                </a:solidFill>
              </a:rPr>
              <a:t>đột </a:t>
            </a:r>
            <a:r>
              <a:rPr lang="vi-VN" sz="1900" b="1">
                <a:solidFill>
                  <a:srgbClr val="FF9201"/>
                </a:solidFill>
              </a:rPr>
              <a:t>biến cấu trúc và đột biến số lượng nhiễm sắc thể</a:t>
            </a:r>
            <a:endParaRPr lang="en-US" sz="1900">
              <a:solidFill>
                <a:srgbClr val="FF920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 smtClean="0">
                <a:latin typeface="+mn-lt"/>
                <a:ea typeface="Times New Roman" panose="02020603050405020304" pitchFamily="18" charset="0"/>
              </a:rPr>
              <a:t>Lớp:………………………</a:t>
            </a:r>
            <a:r>
              <a:rPr lang="en-US" sz="190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900" smtClean="0">
                <a:latin typeface="+mn-lt"/>
                <a:ea typeface="Times New Roman" panose="02020603050405020304" pitchFamily="18" charset="0"/>
              </a:rPr>
              <a:t>Nhóm:………………</a:t>
            </a:r>
            <a:r>
              <a:rPr lang="en-US" sz="1900" smtClean="0">
                <a:latin typeface="+mn-lt"/>
                <a:ea typeface="Times New Roman" panose="02020603050405020304" pitchFamily="18" charset="0"/>
              </a:rPr>
              <a:t>… </a:t>
            </a:r>
            <a:r>
              <a:rPr lang="vi-VN" sz="1900" smtClean="0">
                <a:latin typeface="+mn-lt"/>
                <a:ea typeface="Times New Roman" panose="02020603050405020304" pitchFamily="18" charset="0"/>
              </a:rPr>
              <a:t>gồm:………………….</a:t>
            </a:r>
            <a:r>
              <a:rPr lang="en-US" sz="1900" smtClean="0">
                <a:latin typeface="+mn-lt"/>
                <a:ea typeface="Times New Roman" panose="02020603050405020304" pitchFamily="18" charset="0"/>
              </a:rPr>
              <a:t>.</a:t>
            </a:r>
            <a:endParaRPr lang="en-US" sz="1900"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293995"/>
              </p:ext>
            </p:extLst>
          </p:nvPr>
        </p:nvGraphicFramePr>
        <p:xfrm>
          <a:off x="477520" y="1689364"/>
          <a:ext cx="8188960" cy="3047628"/>
        </p:xfrm>
        <a:graphic>
          <a:graphicData uri="http://schemas.openxmlformats.org/drawingml/2006/table">
            <a:tbl>
              <a:tblPr>
                <a:tableStyleId>{7EBFE899-3D8D-4198-B744-31A30D00189C}</a:tableStyleId>
              </a:tblPr>
              <a:tblGrid>
                <a:gridCol w="2123440">
                  <a:extLst>
                    <a:ext uri="{9D8B030D-6E8A-4147-A177-3AD203B41FA5}">
                      <a16:colId xmlns:a16="http://schemas.microsoft.com/office/drawing/2014/main" val="3464366569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430764152"/>
                    </a:ext>
                  </a:extLst>
                </a:gridCol>
                <a:gridCol w="2966720">
                  <a:extLst>
                    <a:ext uri="{9D8B030D-6E8A-4147-A177-3AD203B41FA5}">
                      <a16:colId xmlns:a16="http://schemas.microsoft.com/office/drawing/2014/main" val="4092903971"/>
                    </a:ext>
                  </a:extLst>
                </a:gridCol>
              </a:tblGrid>
              <a:tr h="894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effectLst/>
                        </a:rPr>
                        <a:t>Nội dung</a:t>
                      </a:r>
                      <a:endParaRPr lang="en-US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effectLst/>
                        </a:rPr>
                        <a:t>Đột biến cấu </a:t>
                      </a:r>
                      <a:r>
                        <a:rPr lang="vi-VN" sz="1900" b="1">
                          <a:effectLst/>
                        </a:rPr>
                        <a:t>trúc </a:t>
                      </a:r>
                      <a:endParaRPr lang="en-US" sz="1900" b="1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smtClean="0">
                          <a:effectLst/>
                        </a:rPr>
                        <a:t>nhiễm </a:t>
                      </a:r>
                      <a:r>
                        <a:rPr lang="vi-VN" sz="1900" b="1">
                          <a:effectLst/>
                        </a:rPr>
                        <a:t>sắc thể</a:t>
                      </a:r>
                      <a:endParaRPr lang="en-US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effectLst/>
                        </a:rPr>
                        <a:t>Đột biến số </a:t>
                      </a:r>
                      <a:r>
                        <a:rPr lang="vi-VN" sz="1900" b="1">
                          <a:effectLst/>
                        </a:rPr>
                        <a:t>lượng </a:t>
                      </a:r>
                      <a:endParaRPr lang="en-US" sz="1900" b="1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smtClean="0">
                          <a:effectLst/>
                        </a:rPr>
                        <a:t>nhiễm </a:t>
                      </a:r>
                      <a:r>
                        <a:rPr lang="vi-VN" sz="1900" b="1">
                          <a:effectLst/>
                        </a:rPr>
                        <a:t>sắc thể</a:t>
                      </a:r>
                      <a:endParaRPr lang="en-US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92058"/>
                  </a:ext>
                </a:extLst>
              </a:tr>
              <a:tr h="538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Khái niệm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537119"/>
                  </a:ext>
                </a:extLst>
              </a:tr>
              <a:tr h="538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Phân loại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21619"/>
                  </a:ext>
                </a:extLst>
              </a:tr>
              <a:tr h="538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Tác hại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233731"/>
                  </a:ext>
                </a:extLst>
              </a:tr>
              <a:tr h="538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Ý nghĩa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524" marR="26524" marT="26524" marB="26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8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2766;p70"/>
          <p:cNvGrpSpPr/>
          <p:nvPr/>
        </p:nvGrpSpPr>
        <p:grpSpPr>
          <a:xfrm>
            <a:off x="6966969" y="11324"/>
            <a:ext cx="1759100" cy="1523791"/>
            <a:chOff x="4106921" y="2072351"/>
            <a:chExt cx="2135669" cy="1849987"/>
          </a:xfrm>
        </p:grpSpPr>
        <p:sp>
          <p:nvSpPr>
            <p:cNvPr id="77" name="Google Shape;2767;p70"/>
            <p:cNvSpPr/>
            <p:nvPr/>
          </p:nvSpPr>
          <p:spPr>
            <a:xfrm>
              <a:off x="5695860" y="3143909"/>
              <a:ext cx="490545" cy="652096"/>
            </a:xfrm>
            <a:custGeom>
              <a:avLst/>
              <a:gdLst/>
              <a:ahLst/>
              <a:cxnLst/>
              <a:rect l="l" t="t" r="r" b="b"/>
              <a:pathLst>
                <a:path w="490545" h="652096" extrusionOk="0">
                  <a:moveTo>
                    <a:pt x="41542" y="652097"/>
                  </a:moveTo>
                  <a:lnTo>
                    <a:pt x="490545" y="20214"/>
                  </a:lnTo>
                  <a:cubicBezTo>
                    <a:pt x="487044" y="18622"/>
                    <a:pt x="483542" y="17190"/>
                    <a:pt x="480041" y="15598"/>
                  </a:cubicBezTo>
                  <a:cubicBezTo>
                    <a:pt x="468262" y="10664"/>
                    <a:pt x="456325" y="6207"/>
                    <a:pt x="444229" y="1910"/>
                  </a:cubicBezTo>
                  <a:cubicBezTo>
                    <a:pt x="442000" y="1273"/>
                    <a:pt x="439772" y="637"/>
                    <a:pt x="437544" y="0"/>
                  </a:cubicBezTo>
                  <a:lnTo>
                    <a:pt x="0" y="615807"/>
                  </a:lnTo>
                  <a:cubicBezTo>
                    <a:pt x="13211" y="628700"/>
                    <a:pt x="27058" y="640796"/>
                    <a:pt x="41542" y="652097"/>
                  </a:cubicBezTo>
                  <a:lnTo>
                    <a:pt x="41542" y="6520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768;p70"/>
            <p:cNvSpPr/>
            <p:nvPr/>
          </p:nvSpPr>
          <p:spPr>
            <a:xfrm>
              <a:off x="5911528" y="3143909"/>
              <a:ext cx="274877" cy="344113"/>
            </a:xfrm>
            <a:custGeom>
              <a:avLst/>
              <a:gdLst/>
              <a:ahLst/>
              <a:cxnLst/>
              <a:rect l="l" t="t" r="r" b="b"/>
              <a:pathLst>
                <a:path w="274877" h="344113" extrusionOk="0">
                  <a:moveTo>
                    <a:pt x="274877" y="20214"/>
                  </a:moveTo>
                  <a:cubicBezTo>
                    <a:pt x="271376" y="18622"/>
                    <a:pt x="267874" y="17190"/>
                    <a:pt x="264373" y="15598"/>
                  </a:cubicBezTo>
                  <a:cubicBezTo>
                    <a:pt x="252594" y="10664"/>
                    <a:pt x="240657" y="6207"/>
                    <a:pt x="228561" y="1910"/>
                  </a:cubicBezTo>
                  <a:cubicBezTo>
                    <a:pt x="226332" y="1273"/>
                    <a:pt x="224104" y="637"/>
                    <a:pt x="221876" y="0"/>
                  </a:cubicBezTo>
                  <a:lnTo>
                    <a:pt x="0" y="312281"/>
                  </a:lnTo>
                  <a:lnTo>
                    <a:pt x="44726" y="344114"/>
                  </a:lnTo>
                  <a:lnTo>
                    <a:pt x="274877" y="20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769;p70"/>
            <p:cNvSpPr/>
            <p:nvPr/>
          </p:nvSpPr>
          <p:spPr>
            <a:xfrm>
              <a:off x="5601476" y="3125929"/>
              <a:ext cx="424491" cy="555797"/>
            </a:xfrm>
            <a:custGeom>
              <a:avLst/>
              <a:gdLst/>
              <a:ahLst/>
              <a:cxnLst/>
              <a:rect l="l" t="t" r="r" b="b"/>
              <a:pathLst>
                <a:path w="424491" h="555797" extrusionOk="0">
                  <a:moveTo>
                    <a:pt x="30082" y="555797"/>
                  </a:moveTo>
                  <a:lnTo>
                    <a:pt x="424492" y="790"/>
                  </a:lnTo>
                  <a:cubicBezTo>
                    <a:pt x="409530" y="-5"/>
                    <a:pt x="394409" y="-165"/>
                    <a:pt x="379448" y="154"/>
                  </a:cubicBezTo>
                  <a:cubicBezTo>
                    <a:pt x="371967" y="313"/>
                    <a:pt x="364486" y="631"/>
                    <a:pt x="357006" y="1109"/>
                  </a:cubicBezTo>
                  <a:lnTo>
                    <a:pt x="0" y="503432"/>
                  </a:lnTo>
                  <a:cubicBezTo>
                    <a:pt x="8913" y="521417"/>
                    <a:pt x="18940" y="538925"/>
                    <a:pt x="30082" y="555797"/>
                  </a:cubicBezTo>
                  <a:lnTo>
                    <a:pt x="30082" y="5557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770;p70"/>
            <p:cNvSpPr/>
            <p:nvPr/>
          </p:nvSpPr>
          <p:spPr>
            <a:xfrm>
              <a:off x="5791358" y="3125929"/>
              <a:ext cx="234449" cy="268186"/>
            </a:xfrm>
            <a:custGeom>
              <a:avLst/>
              <a:gdLst/>
              <a:ahLst/>
              <a:cxnLst/>
              <a:rect l="l" t="t" r="r" b="b"/>
              <a:pathLst>
                <a:path w="234449" h="268186" extrusionOk="0">
                  <a:moveTo>
                    <a:pt x="234450" y="790"/>
                  </a:moveTo>
                  <a:cubicBezTo>
                    <a:pt x="219488" y="-5"/>
                    <a:pt x="204527" y="-165"/>
                    <a:pt x="189406" y="154"/>
                  </a:cubicBezTo>
                  <a:cubicBezTo>
                    <a:pt x="181925" y="313"/>
                    <a:pt x="174604" y="631"/>
                    <a:pt x="167123" y="1109"/>
                  </a:cubicBezTo>
                  <a:lnTo>
                    <a:pt x="0" y="236354"/>
                  </a:lnTo>
                  <a:lnTo>
                    <a:pt x="44566" y="268187"/>
                  </a:lnTo>
                  <a:lnTo>
                    <a:pt x="234450" y="7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771;p70"/>
            <p:cNvSpPr/>
            <p:nvPr/>
          </p:nvSpPr>
          <p:spPr>
            <a:xfrm>
              <a:off x="5546086" y="3133723"/>
              <a:ext cx="357802" cy="382313"/>
            </a:xfrm>
            <a:custGeom>
              <a:avLst/>
              <a:gdLst/>
              <a:ahLst/>
              <a:cxnLst/>
              <a:rect l="l" t="t" r="r" b="b"/>
              <a:pathLst>
                <a:path w="357802" h="382313" extrusionOk="0">
                  <a:moveTo>
                    <a:pt x="15120" y="382313"/>
                  </a:moveTo>
                  <a:lnTo>
                    <a:pt x="357802" y="0"/>
                  </a:lnTo>
                  <a:cubicBezTo>
                    <a:pt x="346023" y="2388"/>
                    <a:pt x="334405" y="5412"/>
                    <a:pt x="323104" y="8913"/>
                  </a:cubicBezTo>
                  <a:cubicBezTo>
                    <a:pt x="297160" y="17190"/>
                    <a:pt x="272649" y="28172"/>
                    <a:pt x="248297" y="39950"/>
                  </a:cubicBezTo>
                  <a:lnTo>
                    <a:pt x="0" y="316897"/>
                  </a:lnTo>
                  <a:cubicBezTo>
                    <a:pt x="4138" y="338861"/>
                    <a:pt x="9231" y="360667"/>
                    <a:pt x="15120" y="382313"/>
                  </a:cubicBezTo>
                  <a:lnTo>
                    <a:pt x="15120" y="3823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772;p70"/>
            <p:cNvSpPr/>
            <p:nvPr/>
          </p:nvSpPr>
          <p:spPr>
            <a:xfrm>
              <a:off x="5693473" y="3133723"/>
              <a:ext cx="210415" cy="189087"/>
            </a:xfrm>
            <a:custGeom>
              <a:avLst/>
              <a:gdLst/>
              <a:ahLst/>
              <a:cxnLst/>
              <a:rect l="l" t="t" r="r" b="b"/>
              <a:pathLst>
                <a:path w="210415" h="189087" extrusionOk="0">
                  <a:moveTo>
                    <a:pt x="210416" y="0"/>
                  </a:moveTo>
                  <a:cubicBezTo>
                    <a:pt x="198637" y="2388"/>
                    <a:pt x="187018" y="5412"/>
                    <a:pt x="175718" y="8913"/>
                  </a:cubicBezTo>
                  <a:cubicBezTo>
                    <a:pt x="149774" y="17190"/>
                    <a:pt x="125262" y="28172"/>
                    <a:pt x="100910" y="39950"/>
                  </a:cubicBezTo>
                  <a:lnTo>
                    <a:pt x="0" y="152480"/>
                  </a:lnTo>
                  <a:lnTo>
                    <a:pt x="40905" y="189087"/>
                  </a:lnTo>
                  <a:lnTo>
                    <a:pt x="210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773;p70"/>
            <p:cNvSpPr/>
            <p:nvPr/>
          </p:nvSpPr>
          <p:spPr>
            <a:xfrm>
              <a:off x="5361296" y="2806799"/>
              <a:ext cx="208187" cy="551823"/>
            </a:xfrm>
            <a:custGeom>
              <a:avLst/>
              <a:gdLst/>
              <a:ahLst/>
              <a:cxnLst/>
              <a:rect l="l" t="t" r="r" b="b"/>
              <a:pathLst>
                <a:path w="208187" h="551823" extrusionOk="0">
                  <a:moveTo>
                    <a:pt x="63984" y="531928"/>
                  </a:moveTo>
                  <a:lnTo>
                    <a:pt x="208187" y="80219"/>
                  </a:lnTo>
                  <a:cubicBezTo>
                    <a:pt x="200866" y="52365"/>
                    <a:pt x="190042" y="25466"/>
                    <a:pt x="176354" y="0"/>
                  </a:cubicBezTo>
                  <a:lnTo>
                    <a:pt x="0" y="551823"/>
                  </a:lnTo>
                  <a:cubicBezTo>
                    <a:pt x="21646" y="546253"/>
                    <a:pt x="42974" y="539568"/>
                    <a:pt x="63984" y="531928"/>
                  </a:cubicBezTo>
                  <a:lnTo>
                    <a:pt x="63984" y="5319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774;p70"/>
            <p:cNvSpPr/>
            <p:nvPr/>
          </p:nvSpPr>
          <p:spPr>
            <a:xfrm>
              <a:off x="5432284" y="2806799"/>
              <a:ext cx="137199" cy="346341"/>
            </a:xfrm>
            <a:custGeom>
              <a:avLst/>
              <a:gdLst/>
              <a:ahLst/>
              <a:cxnLst/>
              <a:rect l="l" t="t" r="r" b="b"/>
              <a:pathLst>
                <a:path w="137199" h="346341" extrusionOk="0">
                  <a:moveTo>
                    <a:pt x="137200" y="80219"/>
                  </a:moveTo>
                  <a:cubicBezTo>
                    <a:pt x="129878" y="52365"/>
                    <a:pt x="119055" y="25466"/>
                    <a:pt x="105367" y="0"/>
                  </a:cubicBezTo>
                  <a:lnTo>
                    <a:pt x="0" y="329630"/>
                  </a:lnTo>
                  <a:lnTo>
                    <a:pt x="52206" y="346342"/>
                  </a:lnTo>
                  <a:lnTo>
                    <a:pt x="137200" y="802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775;p70"/>
            <p:cNvSpPr/>
            <p:nvPr/>
          </p:nvSpPr>
          <p:spPr>
            <a:xfrm>
              <a:off x="5155815" y="2755707"/>
              <a:ext cx="381358" cy="623338"/>
            </a:xfrm>
            <a:custGeom>
              <a:avLst/>
              <a:gdLst/>
              <a:ahLst/>
              <a:cxnLst/>
              <a:rect l="l" t="t" r="r" b="b"/>
              <a:pathLst>
                <a:path w="381358" h="623338" extrusionOk="0">
                  <a:moveTo>
                    <a:pt x="22442" y="622811"/>
                  </a:moveTo>
                  <a:cubicBezTo>
                    <a:pt x="35494" y="623447"/>
                    <a:pt x="48386" y="623447"/>
                    <a:pt x="61438" y="623129"/>
                  </a:cubicBezTo>
                  <a:lnTo>
                    <a:pt x="381358" y="50137"/>
                  </a:lnTo>
                  <a:lnTo>
                    <a:pt x="381199" y="49978"/>
                  </a:lnTo>
                  <a:cubicBezTo>
                    <a:pt x="371172" y="32310"/>
                    <a:pt x="359712" y="15598"/>
                    <a:pt x="346501" y="0"/>
                  </a:cubicBezTo>
                  <a:lnTo>
                    <a:pt x="0" y="620742"/>
                  </a:lnTo>
                  <a:lnTo>
                    <a:pt x="1114" y="621219"/>
                  </a:lnTo>
                  <a:cubicBezTo>
                    <a:pt x="8118" y="621856"/>
                    <a:pt x="15280" y="622333"/>
                    <a:pt x="22442" y="622811"/>
                  </a:cubicBezTo>
                  <a:lnTo>
                    <a:pt x="22442" y="6228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776;p70"/>
            <p:cNvSpPr/>
            <p:nvPr/>
          </p:nvSpPr>
          <p:spPr>
            <a:xfrm>
              <a:off x="5333283" y="2755707"/>
              <a:ext cx="203889" cy="329629"/>
            </a:xfrm>
            <a:custGeom>
              <a:avLst/>
              <a:gdLst/>
              <a:ahLst/>
              <a:cxnLst/>
              <a:rect l="l" t="t" r="r" b="b"/>
              <a:pathLst>
                <a:path w="203889" h="329629" extrusionOk="0">
                  <a:moveTo>
                    <a:pt x="203890" y="50296"/>
                  </a:moveTo>
                  <a:cubicBezTo>
                    <a:pt x="203890" y="50137"/>
                    <a:pt x="203731" y="49978"/>
                    <a:pt x="203731" y="49978"/>
                  </a:cubicBezTo>
                  <a:cubicBezTo>
                    <a:pt x="193703" y="32310"/>
                    <a:pt x="182243" y="15598"/>
                    <a:pt x="169033" y="0"/>
                  </a:cubicBezTo>
                  <a:lnTo>
                    <a:pt x="0" y="302890"/>
                  </a:lnTo>
                  <a:lnTo>
                    <a:pt x="47909" y="329630"/>
                  </a:lnTo>
                  <a:lnTo>
                    <a:pt x="203890" y="502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777;p70"/>
            <p:cNvSpPr/>
            <p:nvPr/>
          </p:nvSpPr>
          <p:spPr>
            <a:xfrm>
              <a:off x="5006519" y="2677239"/>
              <a:ext cx="448684" cy="650027"/>
            </a:xfrm>
            <a:custGeom>
              <a:avLst/>
              <a:gdLst/>
              <a:ahLst/>
              <a:cxnLst/>
              <a:rect l="l" t="t" r="r" b="b"/>
              <a:pathLst>
                <a:path w="448684" h="650027" extrusionOk="0">
                  <a:moveTo>
                    <a:pt x="47113" y="650028"/>
                  </a:moveTo>
                  <a:lnTo>
                    <a:pt x="448684" y="31833"/>
                  </a:lnTo>
                  <a:cubicBezTo>
                    <a:pt x="444228" y="28172"/>
                    <a:pt x="439612" y="24511"/>
                    <a:pt x="434997" y="21169"/>
                  </a:cubicBezTo>
                  <a:cubicBezTo>
                    <a:pt x="424969" y="13529"/>
                    <a:pt x="414623" y="6685"/>
                    <a:pt x="403959" y="0"/>
                  </a:cubicBezTo>
                  <a:lnTo>
                    <a:pt x="0" y="622015"/>
                  </a:lnTo>
                  <a:cubicBezTo>
                    <a:pt x="15280" y="632042"/>
                    <a:pt x="31037" y="641433"/>
                    <a:pt x="47113" y="650028"/>
                  </a:cubicBezTo>
                  <a:lnTo>
                    <a:pt x="47113" y="6500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778;p70"/>
            <p:cNvSpPr/>
            <p:nvPr/>
          </p:nvSpPr>
          <p:spPr>
            <a:xfrm>
              <a:off x="5220435" y="2677239"/>
              <a:ext cx="234767" cy="322467"/>
            </a:xfrm>
            <a:custGeom>
              <a:avLst/>
              <a:gdLst/>
              <a:ahLst/>
              <a:cxnLst/>
              <a:rect l="l" t="t" r="r" b="b"/>
              <a:pathLst>
                <a:path w="234767" h="322467" extrusionOk="0">
                  <a:moveTo>
                    <a:pt x="234768" y="31833"/>
                  </a:moveTo>
                  <a:cubicBezTo>
                    <a:pt x="230311" y="28172"/>
                    <a:pt x="225695" y="24511"/>
                    <a:pt x="221080" y="21169"/>
                  </a:cubicBezTo>
                  <a:cubicBezTo>
                    <a:pt x="211052" y="13529"/>
                    <a:pt x="200707" y="6685"/>
                    <a:pt x="190042" y="0"/>
                  </a:cubicBezTo>
                  <a:lnTo>
                    <a:pt x="0" y="292704"/>
                  </a:lnTo>
                  <a:lnTo>
                    <a:pt x="45999" y="322467"/>
                  </a:lnTo>
                  <a:lnTo>
                    <a:pt x="234768" y="318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79;p70"/>
            <p:cNvSpPr/>
            <p:nvPr/>
          </p:nvSpPr>
          <p:spPr>
            <a:xfrm>
              <a:off x="4905608" y="2620099"/>
              <a:ext cx="436906" cy="632678"/>
            </a:xfrm>
            <a:custGeom>
              <a:avLst/>
              <a:gdLst/>
              <a:ahLst/>
              <a:cxnLst/>
              <a:rect l="l" t="t" r="r" b="b"/>
              <a:pathLst>
                <a:path w="436906" h="632678" extrusionOk="0">
                  <a:moveTo>
                    <a:pt x="11619" y="605621"/>
                  </a:moveTo>
                  <a:cubicBezTo>
                    <a:pt x="20692" y="615012"/>
                    <a:pt x="30082" y="624084"/>
                    <a:pt x="39791" y="632679"/>
                  </a:cubicBezTo>
                  <a:lnTo>
                    <a:pt x="436906" y="21169"/>
                  </a:lnTo>
                  <a:cubicBezTo>
                    <a:pt x="419876" y="13370"/>
                    <a:pt x="402686" y="6367"/>
                    <a:pt x="385178" y="0"/>
                  </a:cubicBezTo>
                  <a:lnTo>
                    <a:pt x="0" y="592888"/>
                  </a:lnTo>
                  <a:cubicBezTo>
                    <a:pt x="3979" y="597344"/>
                    <a:pt x="7799" y="601642"/>
                    <a:pt x="11619" y="605621"/>
                  </a:cubicBezTo>
                  <a:lnTo>
                    <a:pt x="11619" y="6056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780;p70"/>
            <p:cNvSpPr/>
            <p:nvPr/>
          </p:nvSpPr>
          <p:spPr>
            <a:xfrm>
              <a:off x="5091353" y="2620099"/>
              <a:ext cx="251161" cy="337110"/>
            </a:xfrm>
            <a:custGeom>
              <a:avLst/>
              <a:gdLst/>
              <a:ahLst/>
              <a:cxnLst/>
              <a:rect l="l" t="t" r="r" b="b"/>
              <a:pathLst>
                <a:path w="251161" h="337110" extrusionOk="0">
                  <a:moveTo>
                    <a:pt x="251161" y="21169"/>
                  </a:moveTo>
                  <a:cubicBezTo>
                    <a:pt x="234290" y="13370"/>
                    <a:pt x="217100" y="6367"/>
                    <a:pt x="199433" y="0"/>
                  </a:cubicBezTo>
                  <a:lnTo>
                    <a:pt x="0" y="307187"/>
                  </a:lnTo>
                  <a:lnTo>
                    <a:pt x="45998" y="337110"/>
                  </a:lnTo>
                  <a:lnTo>
                    <a:pt x="251161" y="211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781;p70"/>
            <p:cNvSpPr/>
            <p:nvPr/>
          </p:nvSpPr>
          <p:spPr>
            <a:xfrm>
              <a:off x="4827299" y="2586356"/>
              <a:ext cx="388998" cy="562487"/>
            </a:xfrm>
            <a:custGeom>
              <a:avLst/>
              <a:gdLst/>
              <a:ahLst/>
              <a:cxnLst/>
              <a:rect l="l" t="t" r="r" b="b"/>
              <a:pathLst>
                <a:path w="388998" h="562487" extrusionOk="0">
                  <a:moveTo>
                    <a:pt x="31037" y="562487"/>
                  </a:moveTo>
                  <a:lnTo>
                    <a:pt x="388998" y="11301"/>
                  </a:lnTo>
                  <a:cubicBezTo>
                    <a:pt x="369739" y="6844"/>
                    <a:pt x="350480" y="3024"/>
                    <a:pt x="330903" y="0"/>
                  </a:cubicBezTo>
                  <a:lnTo>
                    <a:pt x="0" y="509326"/>
                  </a:lnTo>
                  <a:cubicBezTo>
                    <a:pt x="9550" y="527630"/>
                    <a:pt x="19737" y="545297"/>
                    <a:pt x="31037" y="562487"/>
                  </a:cubicBezTo>
                  <a:lnTo>
                    <a:pt x="31037" y="5624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782;p70"/>
            <p:cNvSpPr/>
            <p:nvPr/>
          </p:nvSpPr>
          <p:spPr>
            <a:xfrm>
              <a:off x="4993467" y="2586197"/>
              <a:ext cx="222830" cy="283631"/>
            </a:xfrm>
            <a:custGeom>
              <a:avLst/>
              <a:gdLst/>
              <a:ahLst/>
              <a:cxnLst/>
              <a:rect l="l" t="t" r="r" b="b"/>
              <a:pathLst>
                <a:path w="222830" h="283631" extrusionOk="0">
                  <a:moveTo>
                    <a:pt x="222830" y="11460"/>
                  </a:moveTo>
                  <a:cubicBezTo>
                    <a:pt x="203571" y="6844"/>
                    <a:pt x="184312" y="3024"/>
                    <a:pt x="164895" y="0"/>
                  </a:cubicBezTo>
                  <a:lnTo>
                    <a:pt x="0" y="253708"/>
                  </a:lnTo>
                  <a:lnTo>
                    <a:pt x="45998" y="283631"/>
                  </a:lnTo>
                  <a:lnTo>
                    <a:pt x="222830" y="114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783;p70"/>
            <p:cNvSpPr/>
            <p:nvPr/>
          </p:nvSpPr>
          <p:spPr>
            <a:xfrm>
              <a:off x="4765862" y="2578041"/>
              <a:ext cx="296046" cy="424530"/>
            </a:xfrm>
            <a:custGeom>
              <a:avLst/>
              <a:gdLst/>
              <a:ahLst/>
              <a:cxnLst/>
              <a:rect l="l" t="t" r="r" b="b"/>
              <a:pathLst>
                <a:path w="296046" h="424530" extrusionOk="0">
                  <a:moveTo>
                    <a:pt x="20373" y="424531"/>
                  </a:moveTo>
                  <a:lnTo>
                    <a:pt x="296046" y="39"/>
                  </a:lnTo>
                  <a:cubicBezTo>
                    <a:pt x="279652" y="-120"/>
                    <a:pt x="263099" y="198"/>
                    <a:pt x="246705" y="1153"/>
                  </a:cubicBezTo>
                  <a:cubicBezTo>
                    <a:pt x="240816" y="1631"/>
                    <a:pt x="234927" y="2108"/>
                    <a:pt x="229038" y="2586"/>
                  </a:cubicBezTo>
                  <a:lnTo>
                    <a:pt x="0" y="355294"/>
                  </a:lnTo>
                  <a:cubicBezTo>
                    <a:pt x="6048" y="378691"/>
                    <a:pt x="12415" y="401770"/>
                    <a:pt x="20373" y="424531"/>
                  </a:cubicBezTo>
                  <a:lnTo>
                    <a:pt x="20373" y="42453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784;p70"/>
            <p:cNvSpPr/>
            <p:nvPr/>
          </p:nvSpPr>
          <p:spPr>
            <a:xfrm>
              <a:off x="4869000" y="2577981"/>
              <a:ext cx="192907" cy="226270"/>
            </a:xfrm>
            <a:custGeom>
              <a:avLst/>
              <a:gdLst/>
              <a:ahLst/>
              <a:cxnLst/>
              <a:rect l="l" t="t" r="r" b="b"/>
              <a:pathLst>
                <a:path w="192907" h="226270" extrusionOk="0">
                  <a:moveTo>
                    <a:pt x="143566" y="1212"/>
                  </a:moveTo>
                  <a:cubicBezTo>
                    <a:pt x="137677" y="1690"/>
                    <a:pt x="131788" y="2167"/>
                    <a:pt x="125899" y="2645"/>
                  </a:cubicBezTo>
                  <a:lnTo>
                    <a:pt x="0" y="196507"/>
                  </a:lnTo>
                  <a:lnTo>
                    <a:pt x="45999" y="226271"/>
                  </a:lnTo>
                  <a:lnTo>
                    <a:pt x="192908" y="98"/>
                  </a:lnTo>
                  <a:cubicBezTo>
                    <a:pt x="176514" y="-220"/>
                    <a:pt x="159960" y="257"/>
                    <a:pt x="143566" y="1212"/>
                  </a:cubicBezTo>
                  <a:lnTo>
                    <a:pt x="143566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785;p70"/>
            <p:cNvSpPr/>
            <p:nvPr/>
          </p:nvSpPr>
          <p:spPr>
            <a:xfrm>
              <a:off x="4529025" y="2449156"/>
              <a:ext cx="222352" cy="319443"/>
            </a:xfrm>
            <a:custGeom>
              <a:avLst/>
              <a:gdLst/>
              <a:ahLst/>
              <a:cxnLst/>
              <a:rect l="l" t="t" r="r" b="b"/>
              <a:pathLst>
                <a:path w="222352" h="319443" extrusionOk="0">
                  <a:moveTo>
                    <a:pt x="207391" y="0"/>
                  </a:moveTo>
                  <a:lnTo>
                    <a:pt x="0" y="319443"/>
                  </a:lnTo>
                  <a:cubicBezTo>
                    <a:pt x="25785" y="314987"/>
                    <a:pt x="51410" y="309257"/>
                    <a:pt x="76717" y="302094"/>
                  </a:cubicBezTo>
                  <a:lnTo>
                    <a:pt x="222353" y="77831"/>
                  </a:lnTo>
                  <a:cubicBezTo>
                    <a:pt x="217259" y="51888"/>
                    <a:pt x="212962" y="25785"/>
                    <a:pt x="207391" y="0"/>
                  </a:cubicBezTo>
                  <a:lnTo>
                    <a:pt x="207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786;p70"/>
            <p:cNvSpPr/>
            <p:nvPr/>
          </p:nvSpPr>
          <p:spPr>
            <a:xfrm>
              <a:off x="4628503" y="2449156"/>
              <a:ext cx="122874" cy="196090"/>
            </a:xfrm>
            <a:custGeom>
              <a:avLst/>
              <a:gdLst/>
              <a:ahLst/>
              <a:cxnLst/>
              <a:rect l="l" t="t" r="r" b="b"/>
              <a:pathLst>
                <a:path w="122874" h="196090" extrusionOk="0">
                  <a:moveTo>
                    <a:pt x="122875" y="77831"/>
                  </a:moveTo>
                  <a:cubicBezTo>
                    <a:pt x="117781" y="51888"/>
                    <a:pt x="113484" y="25785"/>
                    <a:pt x="107913" y="0"/>
                  </a:cubicBezTo>
                  <a:lnTo>
                    <a:pt x="0" y="166168"/>
                  </a:lnTo>
                  <a:lnTo>
                    <a:pt x="45998" y="196091"/>
                  </a:lnTo>
                  <a:lnTo>
                    <a:pt x="122875" y="778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787;p70"/>
            <p:cNvSpPr/>
            <p:nvPr/>
          </p:nvSpPr>
          <p:spPr>
            <a:xfrm>
              <a:off x="4350920" y="2336627"/>
              <a:ext cx="372285" cy="444546"/>
            </a:xfrm>
            <a:custGeom>
              <a:avLst/>
              <a:gdLst/>
              <a:ahLst/>
              <a:cxnLst/>
              <a:rect l="l" t="t" r="r" b="b"/>
              <a:pathLst>
                <a:path w="372285" h="444546" extrusionOk="0">
                  <a:moveTo>
                    <a:pt x="361463" y="27058"/>
                  </a:moveTo>
                  <a:cubicBezTo>
                    <a:pt x="357961" y="17826"/>
                    <a:pt x="353823" y="8754"/>
                    <a:pt x="349366" y="0"/>
                  </a:cubicBezTo>
                  <a:lnTo>
                    <a:pt x="0" y="444546"/>
                  </a:lnTo>
                  <a:cubicBezTo>
                    <a:pt x="10664" y="444546"/>
                    <a:pt x="21328" y="444546"/>
                    <a:pt x="31992" y="444387"/>
                  </a:cubicBezTo>
                  <a:cubicBezTo>
                    <a:pt x="44884" y="444069"/>
                    <a:pt x="57936" y="443751"/>
                    <a:pt x="70828" y="443114"/>
                  </a:cubicBezTo>
                  <a:lnTo>
                    <a:pt x="372286" y="59528"/>
                  </a:lnTo>
                  <a:cubicBezTo>
                    <a:pt x="368943" y="48545"/>
                    <a:pt x="365442" y="37722"/>
                    <a:pt x="361463" y="27058"/>
                  </a:cubicBezTo>
                  <a:lnTo>
                    <a:pt x="361463" y="270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788;p70"/>
            <p:cNvSpPr/>
            <p:nvPr/>
          </p:nvSpPr>
          <p:spPr>
            <a:xfrm>
              <a:off x="4541122" y="2336627"/>
              <a:ext cx="182084" cy="236200"/>
            </a:xfrm>
            <a:custGeom>
              <a:avLst/>
              <a:gdLst/>
              <a:ahLst/>
              <a:cxnLst/>
              <a:rect l="l" t="t" r="r" b="b"/>
              <a:pathLst>
                <a:path w="182084" h="236200" extrusionOk="0">
                  <a:moveTo>
                    <a:pt x="182084" y="59528"/>
                  </a:moveTo>
                  <a:cubicBezTo>
                    <a:pt x="178742" y="48545"/>
                    <a:pt x="175240" y="37722"/>
                    <a:pt x="171102" y="27058"/>
                  </a:cubicBezTo>
                  <a:cubicBezTo>
                    <a:pt x="167600" y="17826"/>
                    <a:pt x="163621" y="8754"/>
                    <a:pt x="159006" y="0"/>
                  </a:cubicBezTo>
                  <a:lnTo>
                    <a:pt x="0" y="202457"/>
                  </a:lnTo>
                  <a:lnTo>
                    <a:pt x="43134" y="236200"/>
                  </a:lnTo>
                  <a:lnTo>
                    <a:pt x="182084" y="595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789;p70"/>
            <p:cNvSpPr/>
            <p:nvPr/>
          </p:nvSpPr>
          <p:spPr>
            <a:xfrm>
              <a:off x="4184593" y="2225371"/>
              <a:ext cx="464442" cy="550709"/>
            </a:xfrm>
            <a:custGeom>
              <a:avLst/>
              <a:gdLst/>
              <a:ahLst/>
              <a:cxnLst/>
              <a:rect l="l" t="t" r="r" b="b"/>
              <a:pathLst>
                <a:path w="464442" h="550709" extrusionOk="0">
                  <a:moveTo>
                    <a:pt x="436747" y="10505"/>
                  </a:moveTo>
                  <a:cubicBezTo>
                    <a:pt x="433087" y="6844"/>
                    <a:pt x="429267" y="3502"/>
                    <a:pt x="425447" y="0"/>
                  </a:cubicBezTo>
                  <a:lnTo>
                    <a:pt x="0" y="541159"/>
                  </a:lnTo>
                  <a:cubicBezTo>
                    <a:pt x="20532" y="545616"/>
                    <a:pt x="41383" y="548799"/>
                    <a:pt x="62393" y="550709"/>
                  </a:cubicBezTo>
                  <a:lnTo>
                    <a:pt x="464442" y="38995"/>
                  </a:lnTo>
                  <a:cubicBezTo>
                    <a:pt x="455529" y="29127"/>
                    <a:pt x="446138" y="19736"/>
                    <a:pt x="436747" y="10505"/>
                  </a:cubicBezTo>
                  <a:lnTo>
                    <a:pt x="436747" y="105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790;p70"/>
            <p:cNvSpPr/>
            <p:nvPr/>
          </p:nvSpPr>
          <p:spPr>
            <a:xfrm>
              <a:off x="4411084" y="2225371"/>
              <a:ext cx="237951" cy="286814"/>
            </a:xfrm>
            <a:custGeom>
              <a:avLst/>
              <a:gdLst/>
              <a:ahLst/>
              <a:cxnLst/>
              <a:rect l="l" t="t" r="r" b="b"/>
              <a:pathLst>
                <a:path w="237951" h="286814" extrusionOk="0">
                  <a:moveTo>
                    <a:pt x="237951" y="39154"/>
                  </a:moveTo>
                  <a:cubicBezTo>
                    <a:pt x="229038" y="29127"/>
                    <a:pt x="219806" y="19736"/>
                    <a:pt x="210097" y="10346"/>
                  </a:cubicBezTo>
                  <a:cubicBezTo>
                    <a:pt x="206437" y="6844"/>
                    <a:pt x="202616" y="3502"/>
                    <a:pt x="198797" y="0"/>
                  </a:cubicBezTo>
                  <a:lnTo>
                    <a:pt x="0" y="253072"/>
                  </a:lnTo>
                  <a:lnTo>
                    <a:pt x="43134" y="286814"/>
                  </a:lnTo>
                  <a:lnTo>
                    <a:pt x="237951" y="391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791;p70"/>
            <p:cNvSpPr/>
            <p:nvPr/>
          </p:nvSpPr>
          <p:spPr>
            <a:xfrm>
              <a:off x="5363525" y="2650659"/>
              <a:ext cx="602278" cy="1232251"/>
            </a:xfrm>
            <a:custGeom>
              <a:avLst/>
              <a:gdLst/>
              <a:ahLst/>
              <a:cxnLst/>
              <a:rect l="l" t="t" r="r" b="b"/>
              <a:pathLst>
                <a:path w="602278" h="1232251" extrusionOk="0">
                  <a:moveTo>
                    <a:pt x="602278" y="1232252"/>
                  </a:moveTo>
                  <a:cubicBezTo>
                    <a:pt x="590500" y="1229705"/>
                    <a:pt x="239224" y="1137867"/>
                    <a:pt x="216941" y="342522"/>
                  </a:cubicBezTo>
                  <a:cubicBezTo>
                    <a:pt x="216941" y="342522"/>
                    <a:pt x="224263" y="105526"/>
                    <a:pt x="63029" y="0"/>
                  </a:cubicBezTo>
                  <a:lnTo>
                    <a:pt x="0" y="14962"/>
                  </a:lnTo>
                  <a:cubicBezTo>
                    <a:pt x="0" y="14962"/>
                    <a:pt x="147864" y="246387"/>
                    <a:pt x="120965" y="523174"/>
                  </a:cubicBezTo>
                  <a:cubicBezTo>
                    <a:pt x="94066" y="799961"/>
                    <a:pt x="241771" y="1153147"/>
                    <a:pt x="602278" y="1232252"/>
                  </a:cubicBezTo>
                  <a:lnTo>
                    <a:pt x="602278" y="12322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792;p70"/>
            <p:cNvSpPr/>
            <p:nvPr/>
          </p:nvSpPr>
          <p:spPr>
            <a:xfrm>
              <a:off x="4527593" y="2137512"/>
              <a:ext cx="601960" cy="1225089"/>
            </a:xfrm>
            <a:custGeom>
              <a:avLst/>
              <a:gdLst/>
              <a:ahLst/>
              <a:cxnLst/>
              <a:rect l="l" t="t" r="r" b="b"/>
              <a:pathLst>
                <a:path w="601960" h="1225089" extrusionOk="0">
                  <a:moveTo>
                    <a:pt x="217100" y="335519"/>
                  </a:moveTo>
                  <a:cubicBezTo>
                    <a:pt x="217100" y="335519"/>
                    <a:pt x="217419" y="324218"/>
                    <a:pt x="216305" y="305278"/>
                  </a:cubicBezTo>
                  <a:cubicBezTo>
                    <a:pt x="212485" y="302413"/>
                    <a:pt x="210575" y="297956"/>
                    <a:pt x="211211" y="293340"/>
                  </a:cubicBezTo>
                  <a:cubicBezTo>
                    <a:pt x="212007" y="283154"/>
                    <a:pt x="208665" y="269784"/>
                    <a:pt x="205481" y="259120"/>
                  </a:cubicBezTo>
                  <a:cubicBezTo>
                    <a:pt x="201184" y="244954"/>
                    <a:pt x="195931" y="231107"/>
                    <a:pt x="189883" y="217737"/>
                  </a:cubicBezTo>
                  <a:cubicBezTo>
                    <a:pt x="167600" y="166327"/>
                    <a:pt x="138155" y="118259"/>
                    <a:pt x="102502" y="74967"/>
                  </a:cubicBezTo>
                  <a:cubicBezTo>
                    <a:pt x="81651" y="49978"/>
                    <a:pt x="59050" y="26581"/>
                    <a:pt x="36130" y="3342"/>
                  </a:cubicBezTo>
                  <a:lnTo>
                    <a:pt x="32788" y="0"/>
                  </a:lnTo>
                  <a:lnTo>
                    <a:pt x="0" y="7799"/>
                  </a:lnTo>
                  <a:cubicBezTo>
                    <a:pt x="0" y="7799"/>
                    <a:pt x="148023" y="239383"/>
                    <a:pt x="121124" y="516171"/>
                  </a:cubicBezTo>
                  <a:cubicBezTo>
                    <a:pt x="94225" y="792958"/>
                    <a:pt x="241771" y="1145825"/>
                    <a:pt x="601960" y="1225089"/>
                  </a:cubicBezTo>
                  <a:cubicBezTo>
                    <a:pt x="588909" y="1222065"/>
                    <a:pt x="239383" y="1131978"/>
                    <a:pt x="217100" y="335519"/>
                  </a:cubicBezTo>
                  <a:lnTo>
                    <a:pt x="217100" y="3355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793;p70"/>
            <p:cNvSpPr/>
            <p:nvPr/>
          </p:nvSpPr>
          <p:spPr>
            <a:xfrm>
              <a:off x="5492125" y="3337588"/>
              <a:ext cx="484784" cy="584750"/>
            </a:xfrm>
            <a:custGeom>
              <a:avLst/>
              <a:gdLst/>
              <a:ahLst/>
              <a:cxnLst/>
              <a:rect l="l" t="t" r="r" b="b"/>
              <a:pathLst>
                <a:path w="484784" h="584750" extrusionOk="0">
                  <a:moveTo>
                    <a:pt x="473677" y="545322"/>
                  </a:moveTo>
                  <a:cubicBezTo>
                    <a:pt x="414469" y="520970"/>
                    <a:pt x="354782" y="500756"/>
                    <a:pt x="298756" y="469241"/>
                  </a:cubicBezTo>
                  <a:cubicBezTo>
                    <a:pt x="244321" y="438681"/>
                    <a:pt x="193070" y="400005"/>
                    <a:pt x="153438" y="351300"/>
                  </a:cubicBezTo>
                  <a:cubicBezTo>
                    <a:pt x="77039" y="257712"/>
                    <a:pt x="45366" y="137065"/>
                    <a:pt x="40113" y="18169"/>
                  </a:cubicBezTo>
                  <a:cubicBezTo>
                    <a:pt x="38840" y="-7616"/>
                    <a:pt x="-474" y="-5228"/>
                    <a:pt x="4" y="20715"/>
                  </a:cubicBezTo>
                  <a:cubicBezTo>
                    <a:pt x="2232" y="147729"/>
                    <a:pt x="35975" y="279199"/>
                    <a:pt x="117786" y="378836"/>
                  </a:cubicBezTo>
                  <a:cubicBezTo>
                    <a:pt x="201506" y="480860"/>
                    <a:pt x="332499" y="552802"/>
                    <a:pt x="459989" y="584158"/>
                  </a:cubicBezTo>
                  <a:cubicBezTo>
                    <a:pt x="482114" y="589729"/>
                    <a:pt x="495483" y="554394"/>
                    <a:pt x="473677" y="545322"/>
                  </a:cubicBezTo>
                  <a:lnTo>
                    <a:pt x="473677" y="5453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794;p70"/>
            <p:cNvSpPr/>
            <p:nvPr/>
          </p:nvSpPr>
          <p:spPr>
            <a:xfrm>
              <a:off x="4480855" y="2072351"/>
              <a:ext cx="287335" cy="714502"/>
            </a:xfrm>
            <a:custGeom>
              <a:avLst/>
              <a:gdLst/>
              <a:ahLst/>
              <a:cxnLst/>
              <a:rect l="l" t="t" r="r" b="b"/>
              <a:pathLst>
                <a:path w="287335" h="714502" extrusionOk="0">
                  <a:moveTo>
                    <a:pt x="5355" y="34124"/>
                  </a:moveTo>
                  <a:cubicBezTo>
                    <a:pt x="50398" y="79486"/>
                    <a:pt x="97670" y="121506"/>
                    <a:pt x="136984" y="172279"/>
                  </a:cubicBezTo>
                  <a:cubicBezTo>
                    <a:pt x="175183" y="221620"/>
                    <a:pt x="207335" y="277168"/>
                    <a:pt x="224843" y="337333"/>
                  </a:cubicBezTo>
                  <a:cubicBezTo>
                    <a:pt x="258904" y="453523"/>
                    <a:pt x="241236" y="576875"/>
                    <a:pt x="199854" y="688449"/>
                  </a:cubicBezTo>
                  <a:cubicBezTo>
                    <a:pt x="190782" y="712802"/>
                    <a:pt x="228185" y="725694"/>
                    <a:pt x="237735" y="701819"/>
                  </a:cubicBezTo>
                  <a:cubicBezTo>
                    <a:pt x="285007" y="583878"/>
                    <a:pt x="305062" y="449703"/>
                    <a:pt x="268454" y="326032"/>
                  </a:cubicBezTo>
                  <a:cubicBezTo>
                    <a:pt x="230891" y="199496"/>
                    <a:pt x="138257" y="82192"/>
                    <a:pt x="33049" y="3724"/>
                  </a:cubicBezTo>
                  <a:cubicBezTo>
                    <a:pt x="14745" y="-9964"/>
                    <a:pt x="-11358" y="17253"/>
                    <a:pt x="5355" y="34124"/>
                  </a:cubicBezTo>
                  <a:lnTo>
                    <a:pt x="5355" y="34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795;p70"/>
            <p:cNvSpPr/>
            <p:nvPr/>
          </p:nvSpPr>
          <p:spPr>
            <a:xfrm>
              <a:off x="4848186" y="3091675"/>
              <a:ext cx="1394404" cy="333613"/>
            </a:xfrm>
            <a:custGeom>
              <a:avLst/>
              <a:gdLst/>
              <a:ahLst/>
              <a:cxnLst/>
              <a:rect l="l" t="t" r="r" b="b"/>
              <a:pathLst>
                <a:path w="1394404" h="333613" extrusionOk="0">
                  <a:moveTo>
                    <a:pt x="481118" y="330931"/>
                  </a:moveTo>
                  <a:cubicBezTo>
                    <a:pt x="674344" y="311991"/>
                    <a:pt x="846719" y="216651"/>
                    <a:pt x="1030395" y="161899"/>
                  </a:cubicBezTo>
                  <a:cubicBezTo>
                    <a:pt x="1133215" y="131180"/>
                    <a:pt x="1259910" y="102212"/>
                    <a:pt x="1362731" y="146937"/>
                  </a:cubicBezTo>
                  <a:cubicBezTo>
                    <a:pt x="1363367" y="147255"/>
                    <a:pt x="1363845" y="147415"/>
                    <a:pt x="1364322" y="147574"/>
                  </a:cubicBezTo>
                  <a:cubicBezTo>
                    <a:pt x="1364800" y="146778"/>
                    <a:pt x="1365118" y="146141"/>
                    <a:pt x="1365436" y="145505"/>
                  </a:cubicBezTo>
                  <a:cubicBezTo>
                    <a:pt x="1374827" y="126405"/>
                    <a:pt x="1384536" y="107464"/>
                    <a:pt x="1394404" y="88524"/>
                  </a:cubicBezTo>
                  <a:cubicBezTo>
                    <a:pt x="1320870" y="33453"/>
                    <a:pt x="1224735" y="5758"/>
                    <a:pt x="1134011" y="665"/>
                  </a:cubicBezTo>
                  <a:cubicBezTo>
                    <a:pt x="1030554" y="-5065"/>
                    <a:pt x="937762" y="27086"/>
                    <a:pt x="842740" y="64172"/>
                  </a:cubicBezTo>
                  <a:cubicBezTo>
                    <a:pt x="747878" y="101257"/>
                    <a:pt x="653016" y="141526"/>
                    <a:pt x="555289" y="171448"/>
                  </a:cubicBezTo>
                  <a:cubicBezTo>
                    <a:pt x="501173" y="188002"/>
                    <a:pt x="444988" y="201212"/>
                    <a:pt x="388325" y="206465"/>
                  </a:cubicBezTo>
                  <a:cubicBezTo>
                    <a:pt x="380208" y="207738"/>
                    <a:pt x="371931" y="208852"/>
                    <a:pt x="363814" y="209648"/>
                  </a:cubicBezTo>
                  <a:cubicBezTo>
                    <a:pt x="338348" y="211717"/>
                    <a:pt x="312722" y="211399"/>
                    <a:pt x="287256" y="208534"/>
                  </a:cubicBezTo>
                  <a:cubicBezTo>
                    <a:pt x="233936" y="203281"/>
                    <a:pt x="181889" y="189116"/>
                    <a:pt x="132230" y="169539"/>
                  </a:cubicBezTo>
                  <a:cubicBezTo>
                    <a:pt x="112652" y="161899"/>
                    <a:pt x="93393" y="153463"/>
                    <a:pt x="73975" y="145346"/>
                  </a:cubicBezTo>
                  <a:cubicBezTo>
                    <a:pt x="56467" y="138342"/>
                    <a:pt x="39278" y="130543"/>
                    <a:pt x="22565" y="121789"/>
                  </a:cubicBezTo>
                  <a:cubicBezTo>
                    <a:pt x="15244" y="117810"/>
                    <a:pt x="8081" y="113672"/>
                    <a:pt x="1237" y="109056"/>
                  </a:cubicBezTo>
                  <a:cubicBezTo>
                    <a:pt x="-832" y="113672"/>
                    <a:pt x="-513" y="119402"/>
                    <a:pt x="3784" y="125132"/>
                  </a:cubicBezTo>
                  <a:cubicBezTo>
                    <a:pt x="116472" y="274587"/>
                    <a:pt x="295533" y="349076"/>
                    <a:pt x="481118" y="330931"/>
                  </a:cubicBezTo>
                  <a:lnTo>
                    <a:pt x="481118" y="33093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796;p70"/>
            <p:cNvSpPr/>
            <p:nvPr/>
          </p:nvSpPr>
          <p:spPr>
            <a:xfrm>
              <a:off x="4106921" y="2515234"/>
              <a:ext cx="1391310" cy="367972"/>
            </a:xfrm>
            <a:custGeom>
              <a:avLst/>
              <a:gdLst/>
              <a:ahLst/>
              <a:cxnLst/>
              <a:rect l="l" t="t" r="r" b="b"/>
              <a:pathLst>
                <a:path w="1391310" h="367972" extrusionOk="0">
                  <a:moveTo>
                    <a:pt x="900234" y="6024"/>
                  </a:moveTo>
                  <a:cubicBezTo>
                    <a:pt x="708123" y="34356"/>
                    <a:pt x="540682" y="138131"/>
                    <a:pt x="359871" y="201956"/>
                  </a:cubicBezTo>
                  <a:cubicBezTo>
                    <a:pt x="258642" y="237768"/>
                    <a:pt x="133539" y="272625"/>
                    <a:pt x="28649" y="232993"/>
                  </a:cubicBezTo>
                  <a:cubicBezTo>
                    <a:pt x="28013" y="232834"/>
                    <a:pt x="27535" y="232675"/>
                    <a:pt x="26899" y="232515"/>
                  </a:cubicBezTo>
                  <a:cubicBezTo>
                    <a:pt x="26580" y="233152"/>
                    <a:pt x="26262" y="233948"/>
                    <a:pt x="25944" y="234584"/>
                  </a:cubicBezTo>
                  <a:cubicBezTo>
                    <a:pt x="17667" y="254162"/>
                    <a:pt x="8913" y="273580"/>
                    <a:pt x="0" y="292839"/>
                  </a:cubicBezTo>
                  <a:cubicBezTo>
                    <a:pt x="75921" y="344408"/>
                    <a:pt x="173330" y="367169"/>
                    <a:pt x="264213" y="367964"/>
                  </a:cubicBezTo>
                  <a:cubicBezTo>
                    <a:pt x="367829" y="368601"/>
                    <a:pt x="459030" y="331993"/>
                    <a:pt x="551982" y="290292"/>
                  </a:cubicBezTo>
                  <a:cubicBezTo>
                    <a:pt x="645094" y="248591"/>
                    <a:pt x="737886" y="203866"/>
                    <a:pt x="834022" y="169168"/>
                  </a:cubicBezTo>
                  <a:cubicBezTo>
                    <a:pt x="887183" y="149909"/>
                    <a:pt x="942572" y="133993"/>
                    <a:pt x="998916" y="126034"/>
                  </a:cubicBezTo>
                  <a:cubicBezTo>
                    <a:pt x="1007034" y="124284"/>
                    <a:pt x="1015151" y="122692"/>
                    <a:pt x="1023269" y="121578"/>
                  </a:cubicBezTo>
                  <a:cubicBezTo>
                    <a:pt x="1048735" y="118235"/>
                    <a:pt x="1074360" y="117439"/>
                    <a:pt x="1099827" y="118872"/>
                  </a:cubicBezTo>
                  <a:cubicBezTo>
                    <a:pt x="1153306" y="121578"/>
                    <a:pt x="1205989" y="133197"/>
                    <a:pt x="1256604" y="150387"/>
                  </a:cubicBezTo>
                  <a:cubicBezTo>
                    <a:pt x="1276499" y="157071"/>
                    <a:pt x="1296076" y="164552"/>
                    <a:pt x="1315972" y="171715"/>
                  </a:cubicBezTo>
                  <a:cubicBezTo>
                    <a:pt x="1333798" y="177763"/>
                    <a:pt x="1351307" y="184766"/>
                    <a:pt x="1368496" y="192724"/>
                  </a:cubicBezTo>
                  <a:cubicBezTo>
                    <a:pt x="1375977" y="196385"/>
                    <a:pt x="1383298" y="200205"/>
                    <a:pt x="1390302" y="204343"/>
                  </a:cubicBezTo>
                  <a:cubicBezTo>
                    <a:pt x="1392212" y="199568"/>
                    <a:pt x="1391575" y="193998"/>
                    <a:pt x="1386959" y="188427"/>
                  </a:cubicBezTo>
                  <a:cubicBezTo>
                    <a:pt x="1267268" y="44542"/>
                    <a:pt x="1084547" y="-21193"/>
                    <a:pt x="900234" y="6024"/>
                  </a:cubicBezTo>
                  <a:lnTo>
                    <a:pt x="900234" y="60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2797;p70"/>
          <p:cNvGrpSpPr/>
          <p:nvPr/>
        </p:nvGrpSpPr>
        <p:grpSpPr>
          <a:xfrm>
            <a:off x="636969" y="947172"/>
            <a:ext cx="2917890" cy="3531396"/>
            <a:chOff x="1024775" y="831791"/>
            <a:chExt cx="3047681" cy="3688478"/>
          </a:xfrm>
        </p:grpSpPr>
        <p:sp>
          <p:nvSpPr>
            <p:cNvPr id="108" name="Google Shape;2798;p70"/>
            <p:cNvSpPr/>
            <p:nvPr/>
          </p:nvSpPr>
          <p:spPr>
            <a:xfrm>
              <a:off x="2608450" y="4153074"/>
              <a:ext cx="670082" cy="133650"/>
            </a:xfrm>
            <a:custGeom>
              <a:avLst/>
              <a:gdLst/>
              <a:ahLst/>
              <a:cxnLst/>
              <a:rect l="l" t="t" r="r" b="b"/>
              <a:pathLst>
                <a:path w="670082" h="99000" extrusionOk="0">
                  <a:moveTo>
                    <a:pt x="0" y="0"/>
                  </a:moveTo>
                  <a:lnTo>
                    <a:pt x="670082" y="0"/>
                  </a:lnTo>
                  <a:lnTo>
                    <a:pt x="670082" y="99000"/>
                  </a:lnTo>
                  <a:lnTo>
                    <a:pt x="0" y="990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799;p70"/>
            <p:cNvSpPr/>
            <p:nvPr/>
          </p:nvSpPr>
          <p:spPr>
            <a:xfrm>
              <a:off x="2876653" y="3103387"/>
              <a:ext cx="84675" cy="358120"/>
            </a:xfrm>
            <a:custGeom>
              <a:avLst/>
              <a:gdLst/>
              <a:ahLst/>
              <a:cxnLst/>
              <a:rect l="l" t="t" r="r" b="b"/>
              <a:pathLst>
                <a:path w="84675" h="358120" extrusionOk="0">
                  <a:moveTo>
                    <a:pt x="0" y="0"/>
                  </a:moveTo>
                  <a:lnTo>
                    <a:pt x="84675" y="0"/>
                  </a:lnTo>
                  <a:lnTo>
                    <a:pt x="84675" y="358120"/>
                  </a:lnTo>
                  <a:lnTo>
                    <a:pt x="0" y="358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800;p70"/>
            <p:cNvSpPr/>
            <p:nvPr/>
          </p:nvSpPr>
          <p:spPr>
            <a:xfrm>
              <a:off x="3427362" y="3098453"/>
              <a:ext cx="84675" cy="459985"/>
            </a:xfrm>
            <a:custGeom>
              <a:avLst/>
              <a:gdLst/>
              <a:ahLst/>
              <a:cxnLst/>
              <a:rect l="l" t="t" r="r" b="b"/>
              <a:pathLst>
                <a:path w="84675" h="459985" extrusionOk="0">
                  <a:moveTo>
                    <a:pt x="0" y="0"/>
                  </a:moveTo>
                  <a:lnTo>
                    <a:pt x="84676" y="0"/>
                  </a:lnTo>
                  <a:lnTo>
                    <a:pt x="84676" y="459985"/>
                  </a:lnTo>
                  <a:lnTo>
                    <a:pt x="0" y="4599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801;p70"/>
            <p:cNvSpPr/>
            <p:nvPr/>
          </p:nvSpPr>
          <p:spPr>
            <a:xfrm>
              <a:off x="2151500" y="3037334"/>
              <a:ext cx="456802" cy="1257399"/>
            </a:xfrm>
            <a:custGeom>
              <a:avLst/>
              <a:gdLst/>
              <a:ahLst/>
              <a:cxnLst/>
              <a:rect l="l" t="t" r="r" b="b"/>
              <a:pathLst>
                <a:path w="456802" h="1257399" extrusionOk="0">
                  <a:moveTo>
                    <a:pt x="0" y="0"/>
                  </a:moveTo>
                  <a:lnTo>
                    <a:pt x="456802" y="0"/>
                  </a:lnTo>
                  <a:lnTo>
                    <a:pt x="456802" y="1257400"/>
                  </a:lnTo>
                  <a:lnTo>
                    <a:pt x="0" y="12574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802;p70"/>
            <p:cNvSpPr/>
            <p:nvPr/>
          </p:nvSpPr>
          <p:spPr>
            <a:xfrm>
              <a:off x="1266705" y="831791"/>
              <a:ext cx="2805751" cy="3688478"/>
            </a:xfrm>
            <a:custGeom>
              <a:avLst/>
              <a:gdLst/>
              <a:ahLst/>
              <a:cxnLst/>
              <a:rect l="l" t="t" r="r" b="b"/>
              <a:pathLst>
                <a:path w="2805751" h="3688478" extrusionOk="0">
                  <a:moveTo>
                    <a:pt x="626153" y="3355506"/>
                  </a:moveTo>
                  <a:cubicBezTo>
                    <a:pt x="626153" y="3355506"/>
                    <a:pt x="798210" y="3484907"/>
                    <a:pt x="699369" y="3688478"/>
                  </a:cubicBezTo>
                  <a:lnTo>
                    <a:pt x="2805752" y="3688478"/>
                  </a:lnTo>
                  <a:lnTo>
                    <a:pt x="2805752" y="3426334"/>
                  </a:lnTo>
                  <a:lnTo>
                    <a:pt x="1368337" y="3426334"/>
                  </a:lnTo>
                  <a:cubicBezTo>
                    <a:pt x="1368337" y="3426334"/>
                    <a:pt x="727700" y="3569105"/>
                    <a:pt x="922995" y="2262683"/>
                  </a:cubicBezTo>
                  <a:cubicBezTo>
                    <a:pt x="922995" y="2262683"/>
                    <a:pt x="352868" y="2284966"/>
                    <a:pt x="446456" y="1931143"/>
                  </a:cubicBezTo>
                  <a:cubicBezTo>
                    <a:pt x="540204" y="1577320"/>
                    <a:pt x="649550" y="1166517"/>
                    <a:pt x="1141687" y="1166517"/>
                  </a:cubicBezTo>
                  <a:lnTo>
                    <a:pt x="2240081" y="1166517"/>
                  </a:lnTo>
                  <a:lnTo>
                    <a:pt x="2240081" y="0"/>
                  </a:lnTo>
                  <a:lnTo>
                    <a:pt x="876201" y="0"/>
                  </a:lnTo>
                  <a:cubicBezTo>
                    <a:pt x="876201" y="0"/>
                    <a:pt x="0" y="541637"/>
                    <a:pt x="0" y="1860315"/>
                  </a:cubicBezTo>
                  <a:cubicBezTo>
                    <a:pt x="0" y="3178993"/>
                    <a:pt x="626153" y="3355506"/>
                    <a:pt x="626153" y="3355506"/>
                  </a:cubicBezTo>
                  <a:lnTo>
                    <a:pt x="626153" y="33555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3;p70"/>
            <p:cNvSpPr/>
            <p:nvPr/>
          </p:nvSpPr>
          <p:spPr>
            <a:xfrm>
              <a:off x="1662547" y="1323291"/>
              <a:ext cx="1851401" cy="2932287"/>
            </a:xfrm>
            <a:custGeom>
              <a:avLst/>
              <a:gdLst/>
              <a:ahLst/>
              <a:cxnLst/>
              <a:rect l="l" t="t" r="r" b="b"/>
              <a:pathLst>
                <a:path w="1851401" h="2932287" extrusionOk="0">
                  <a:moveTo>
                    <a:pt x="494683" y="2663141"/>
                  </a:moveTo>
                  <a:cubicBezTo>
                    <a:pt x="494683" y="2663141"/>
                    <a:pt x="633634" y="2767871"/>
                    <a:pt x="550232" y="2932288"/>
                  </a:cubicBezTo>
                  <a:lnTo>
                    <a:pt x="847869" y="2932288"/>
                  </a:lnTo>
                  <a:cubicBezTo>
                    <a:pt x="672470" y="2896635"/>
                    <a:pt x="388680" y="2700862"/>
                    <a:pt x="526834" y="1773411"/>
                  </a:cubicBezTo>
                  <a:lnTo>
                    <a:pt x="519672" y="1771342"/>
                  </a:lnTo>
                  <a:cubicBezTo>
                    <a:pt x="453460" y="1772456"/>
                    <a:pt x="-36926" y="1769750"/>
                    <a:pt x="50614" y="1439643"/>
                  </a:cubicBezTo>
                  <a:cubicBezTo>
                    <a:pt x="144362" y="1085820"/>
                    <a:pt x="253708" y="674857"/>
                    <a:pt x="745845" y="674857"/>
                  </a:cubicBezTo>
                  <a:lnTo>
                    <a:pt x="1851401" y="674857"/>
                  </a:lnTo>
                  <a:lnTo>
                    <a:pt x="1851401" y="0"/>
                  </a:lnTo>
                  <a:lnTo>
                    <a:pt x="692206" y="0"/>
                  </a:lnTo>
                  <a:cubicBezTo>
                    <a:pt x="692206" y="0"/>
                    <a:pt x="0" y="429744"/>
                    <a:pt x="0" y="1476410"/>
                  </a:cubicBezTo>
                  <a:cubicBezTo>
                    <a:pt x="0" y="2523076"/>
                    <a:pt x="494683" y="2663141"/>
                    <a:pt x="494683" y="2663141"/>
                  </a:cubicBezTo>
                  <a:lnTo>
                    <a:pt x="494683" y="266314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04;p70"/>
            <p:cNvSpPr/>
            <p:nvPr/>
          </p:nvSpPr>
          <p:spPr>
            <a:xfrm>
              <a:off x="3505559" y="4258125"/>
              <a:ext cx="373671" cy="62710"/>
            </a:xfrm>
            <a:custGeom>
              <a:avLst/>
              <a:gdLst/>
              <a:ahLst/>
              <a:cxnLst/>
              <a:rect l="l" t="t" r="r" b="b"/>
              <a:pathLst>
                <a:path w="373671" h="62710" extrusionOk="0">
                  <a:moveTo>
                    <a:pt x="8707" y="0"/>
                  </a:moveTo>
                  <a:cubicBezTo>
                    <a:pt x="5046" y="12256"/>
                    <a:pt x="-9438" y="62711"/>
                    <a:pt x="9662" y="62711"/>
                  </a:cubicBezTo>
                  <a:lnTo>
                    <a:pt x="373671" y="62711"/>
                  </a:lnTo>
                  <a:lnTo>
                    <a:pt x="373671" y="0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05;p70"/>
            <p:cNvSpPr/>
            <p:nvPr/>
          </p:nvSpPr>
          <p:spPr>
            <a:xfrm>
              <a:off x="1934718" y="2815299"/>
              <a:ext cx="2110202" cy="222034"/>
            </a:xfrm>
            <a:custGeom>
              <a:avLst/>
              <a:gdLst/>
              <a:ahLst/>
              <a:cxnLst/>
              <a:rect l="l" t="t" r="r" b="b"/>
              <a:pathLst>
                <a:path w="2110202" h="222034" extrusionOk="0">
                  <a:moveTo>
                    <a:pt x="0" y="0"/>
                  </a:moveTo>
                  <a:cubicBezTo>
                    <a:pt x="29445" y="129878"/>
                    <a:pt x="144840" y="222035"/>
                    <a:pt x="278060" y="222035"/>
                  </a:cubicBezTo>
                  <a:lnTo>
                    <a:pt x="1832302" y="222035"/>
                  </a:lnTo>
                  <a:cubicBezTo>
                    <a:pt x="1965363" y="222035"/>
                    <a:pt x="2080758" y="129878"/>
                    <a:pt x="2110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06;p70"/>
            <p:cNvSpPr/>
            <p:nvPr/>
          </p:nvSpPr>
          <p:spPr>
            <a:xfrm>
              <a:off x="2989819" y="831791"/>
              <a:ext cx="39631" cy="1166357"/>
            </a:xfrm>
            <a:custGeom>
              <a:avLst/>
              <a:gdLst/>
              <a:ahLst/>
              <a:cxnLst/>
              <a:rect l="l" t="t" r="r" b="b"/>
              <a:pathLst>
                <a:path w="39631" h="1166357" extrusionOk="0">
                  <a:moveTo>
                    <a:pt x="0" y="0"/>
                  </a:moveTo>
                  <a:lnTo>
                    <a:pt x="39632" y="0"/>
                  </a:lnTo>
                  <a:lnTo>
                    <a:pt x="39632" y="1166357"/>
                  </a:lnTo>
                  <a:lnTo>
                    <a:pt x="0" y="11663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07;p70"/>
            <p:cNvSpPr/>
            <p:nvPr/>
          </p:nvSpPr>
          <p:spPr>
            <a:xfrm>
              <a:off x="2522831" y="3174852"/>
              <a:ext cx="126217" cy="909625"/>
            </a:xfrm>
            <a:custGeom>
              <a:avLst/>
              <a:gdLst/>
              <a:ahLst/>
              <a:cxnLst/>
              <a:rect l="l" t="t" r="r" b="b"/>
              <a:pathLst>
                <a:path w="126217" h="909625" extrusionOk="0">
                  <a:moveTo>
                    <a:pt x="0" y="0"/>
                  </a:moveTo>
                  <a:lnTo>
                    <a:pt x="126217" y="0"/>
                  </a:lnTo>
                  <a:lnTo>
                    <a:pt x="126217" y="909625"/>
                  </a:lnTo>
                  <a:lnTo>
                    <a:pt x="0" y="9096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08;p70"/>
            <p:cNvSpPr/>
            <p:nvPr/>
          </p:nvSpPr>
          <p:spPr>
            <a:xfrm>
              <a:off x="2537036" y="3376513"/>
              <a:ext cx="329749" cy="329749"/>
            </a:xfrm>
            <a:custGeom>
              <a:avLst/>
              <a:gdLst/>
              <a:ahLst/>
              <a:cxnLst/>
              <a:rect l="l" t="t" r="r" b="b"/>
              <a:pathLst>
                <a:path w="329749" h="329749" extrusionOk="0">
                  <a:moveTo>
                    <a:pt x="281522" y="48227"/>
                  </a:moveTo>
                  <a:cubicBezTo>
                    <a:pt x="345825" y="112689"/>
                    <a:pt x="345825" y="217100"/>
                    <a:pt x="281522" y="281403"/>
                  </a:cubicBezTo>
                  <a:cubicBezTo>
                    <a:pt x="217061" y="345865"/>
                    <a:pt x="112649" y="345865"/>
                    <a:pt x="48346" y="281403"/>
                  </a:cubicBezTo>
                  <a:cubicBezTo>
                    <a:pt x="-16115" y="217100"/>
                    <a:pt x="-16115" y="112689"/>
                    <a:pt x="48346" y="48227"/>
                  </a:cubicBezTo>
                  <a:cubicBezTo>
                    <a:pt x="112649" y="-16076"/>
                    <a:pt x="217061" y="-16076"/>
                    <a:pt x="281522" y="48227"/>
                  </a:cubicBezTo>
                  <a:lnTo>
                    <a:pt x="281522" y="4822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09;p70"/>
            <p:cNvSpPr/>
            <p:nvPr/>
          </p:nvSpPr>
          <p:spPr>
            <a:xfrm>
              <a:off x="2649154" y="3488514"/>
              <a:ext cx="105473" cy="105630"/>
            </a:xfrm>
            <a:custGeom>
              <a:avLst/>
              <a:gdLst/>
              <a:ahLst/>
              <a:cxnLst/>
              <a:rect l="l" t="t" r="r" b="b"/>
              <a:pathLst>
                <a:path w="105473" h="105630" extrusionOk="0">
                  <a:moveTo>
                    <a:pt x="101441" y="32680"/>
                  </a:moveTo>
                  <a:cubicBezTo>
                    <a:pt x="112583" y="59578"/>
                    <a:pt x="99850" y="90456"/>
                    <a:pt x="72951" y="101598"/>
                  </a:cubicBezTo>
                  <a:cubicBezTo>
                    <a:pt x="46052" y="112739"/>
                    <a:pt x="15174" y="100007"/>
                    <a:pt x="4033" y="73108"/>
                  </a:cubicBezTo>
                  <a:cubicBezTo>
                    <a:pt x="-7109" y="46050"/>
                    <a:pt x="5624" y="15172"/>
                    <a:pt x="32523" y="4030"/>
                  </a:cubicBezTo>
                  <a:cubicBezTo>
                    <a:pt x="59422" y="-7111"/>
                    <a:pt x="90300" y="5622"/>
                    <a:pt x="101441" y="32680"/>
                  </a:cubicBezTo>
                  <a:lnTo>
                    <a:pt x="101441" y="326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10;p70"/>
            <p:cNvSpPr/>
            <p:nvPr/>
          </p:nvSpPr>
          <p:spPr>
            <a:xfrm>
              <a:off x="2819350" y="2969838"/>
              <a:ext cx="918538" cy="133592"/>
            </a:xfrm>
            <a:custGeom>
              <a:avLst/>
              <a:gdLst/>
              <a:ahLst/>
              <a:cxnLst/>
              <a:rect l="l" t="t" r="r" b="b"/>
              <a:pathLst>
                <a:path w="918538" h="66053" extrusionOk="0">
                  <a:moveTo>
                    <a:pt x="0" y="0"/>
                  </a:moveTo>
                  <a:lnTo>
                    <a:pt x="918538" y="0"/>
                  </a:lnTo>
                  <a:lnTo>
                    <a:pt x="918538" y="66053"/>
                  </a:lnTo>
                  <a:lnTo>
                    <a:pt x="0" y="660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811;p70"/>
            <p:cNvSpPr/>
            <p:nvPr/>
          </p:nvSpPr>
          <p:spPr>
            <a:xfrm>
              <a:off x="3019750" y="2752600"/>
              <a:ext cx="911057" cy="62718"/>
            </a:xfrm>
            <a:custGeom>
              <a:avLst/>
              <a:gdLst/>
              <a:ahLst/>
              <a:cxnLst/>
              <a:rect l="l" t="t" r="r" b="b"/>
              <a:pathLst>
                <a:path w="911057" h="45202" extrusionOk="0">
                  <a:moveTo>
                    <a:pt x="0" y="0"/>
                  </a:moveTo>
                  <a:lnTo>
                    <a:pt x="911058" y="0"/>
                  </a:lnTo>
                  <a:lnTo>
                    <a:pt x="911058" y="45203"/>
                  </a:lnTo>
                  <a:lnTo>
                    <a:pt x="0" y="45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812;p70"/>
            <p:cNvSpPr/>
            <p:nvPr/>
          </p:nvSpPr>
          <p:spPr>
            <a:xfrm>
              <a:off x="3019742" y="2722506"/>
              <a:ext cx="832748" cy="45202"/>
            </a:xfrm>
            <a:custGeom>
              <a:avLst/>
              <a:gdLst/>
              <a:ahLst/>
              <a:cxnLst/>
              <a:rect l="l" t="t" r="r" b="b"/>
              <a:pathLst>
                <a:path w="832748" h="45202" extrusionOk="0">
                  <a:moveTo>
                    <a:pt x="0" y="0"/>
                  </a:moveTo>
                  <a:lnTo>
                    <a:pt x="832749" y="0"/>
                  </a:lnTo>
                  <a:lnTo>
                    <a:pt x="832749" y="45203"/>
                  </a:lnTo>
                  <a:lnTo>
                    <a:pt x="0" y="45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813;p70"/>
            <p:cNvSpPr/>
            <p:nvPr/>
          </p:nvSpPr>
          <p:spPr>
            <a:xfrm>
              <a:off x="1024775" y="3790978"/>
              <a:ext cx="971921" cy="729291"/>
            </a:xfrm>
            <a:custGeom>
              <a:avLst/>
              <a:gdLst/>
              <a:ahLst/>
              <a:cxnLst/>
              <a:rect l="l" t="t" r="r" b="b"/>
              <a:pathLst>
                <a:path w="971921" h="729291" extrusionOk="0">
                  <a:moveTo>
                    <a:pt x="941299" y="729292"/>
                  </a:moveTo>
                  <a:cubicBezTo>
                    <a:pt x="1040140" y="525720"/>
                    <a:pt x="868083" y="396320"/>
                    <a:pt x="868083" y="396320"/>
                  </a:cubicBezTo>
                  <a:cubicBezTo>
                    <a:pt x="868083" y="396320"/>
                    <a:pt x="643980" y="332972"/>
                    <a:pt x="463964" y="0"/>
                  </a:cubicBezTo>
                  <a:cubicBezTo>
                    <a:pt x="463964" y="0"/>
                    <a:pt x="287610" y="100433"/>
                    <a:pt x="287610" y="572196"/>
                  </a:cubicBezTo>
                  <a:lnTo>
                    <a:pt x="0" y="572196"/>
                  </a:lnTo>
                  <a:lnTo>
                    <a:pt x="0" y="729292"/>
                  </a:lnTo>
                  <a:lnTo>
                    <a:pt x="941299" y="7292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814;p70"/>
            <p:cNvSpPr/>
            <p:nvPr/>
          </p:nvSpPr>
          <p:spPr>
            <a:xfrm>
              <a:off x="3125427" y="1998149"/>
              <a:ext cx="253867" cy="570604"/>
            </a:xfrm>
            <a:custGeom>
              <a:avLst/>
              <a:gdLst/>
              <a:ahLst/>
              <a:cxnLst/>
              <a:rect l="l" t="t" r="r" b="b"/>
              <a:pathLst>
                <a:path w="253867" h="570604" extrusionOk="0">
                  <a:moveTo>
                    <a:pt x="0" y="0"/>
                  </a:moveTo>
                  <a:lnTo>
                    <a:pt x="253867" y="0"/>
                  </a:lnTo>
                  <a:lnTo>
                    <a:pt x="253867" y="570605"/>
                  </a:lnTo>
                  <a:lnTo>
                    <a:pt x="0" y="5706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815;p70"/>
            <p:cNvSpPr/>
            <p:nvPr/>
          </p:nvSpPr>
          <p:spPr>
            <a:xfrm>
              <a:off x="3083726" y="2162406"/>
              <a:ext cx="337428" cy="169828"/>
            </a:xfrm>
            <a:custGeom>
              <a:avLst/>
              <a:gdLst/>
              <a:ahLst/>
              <a:cxnLst/>
              <a:rect l="l" t="t" r="r" b="b"/>
              <a:pathLst>
                <a:path w="337428" h="169828" extrusionOk="0">
                  <a:moveTo>
                    <a:pt x="0" y="0"/>
                  </a:moveTo>
                  <a:lnTo>
                    <a:pt x="337429" y="0"/>
                  </a:lnTo>
                  <a:lnTo>
                    <a:pt x="337429" y="169829"/>
                  </a:lnTo>
                  <a:lnTo>
                    <a:pt x="0" y="1698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816;p70"/>
            <p:cNvSpPr/>
            <p:nvPr/>
          </p:nvSpPr>
          <p:spPr>
            <a:xfrm>
              <a:off x="2989819" y="1998149"/>
              <a:ext cx="135608" cy="219965"/>
            </a:xfrm>
            <a:custGeom>
              <a:avLst/>
              <a:gdLst/>
              <a:ahLst/>
              <a:cxnLst/>
              <a:rect l="l" t="t" r="r" b="b"/>
              <a:pathLst>
                <a:path w="135608" h="219965" extrusionOk="0">
                  <a:moveTo>
                    <a:pt x="0" y="0"/>
                  </a:moveTo>
                  <a:lnTo>
                    <a:pt x="135608" y="0"/>
                  </a:lnTo>
                  <a:lnTo>
                    <a:pt x="135608" y="219965"/>
                  </a:lnTo>
                  <a:lnTo>
                    <a:pt x="0" y="2199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817;p70"/>
            <p:cNvSpPr/>
            <p:nvPr/>
          </p:nvSpPr>
          <p:spPr>
            <a:xfrm>
              <a:off x="2989819" y="2037462"/>
              <a:ext cx="389475" cy="16553"/>
            </a:xfrm>
            <a:custGeom>
              <a:avLst/>
              <a:gdLst/>
              <a:ahLst/>
              <a:cxnLst/>
              <a:rect l="l" t="t" r="r" b="b"/>
              <a:pathLst>
                <a:path w="389475" h="16553" extrusionOk="0">
                  <a:moveTo>
                    <a:pt x="0" y="0"/>
                  </a:moveTo>
                  <a:lnTo>
                    <a:pt x="389476" y="0"/>
                  </a:lnTo>
                  <a:lnTo>
                    <a:pt x="389476" y="16553"/>
                  </a:lnTo>
                  <a:lnTo>
                    <a:pt x="0" y="165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818;p70"/>
            <p:cNvSpPr/>
            <p:nvPr/>
          </p:nvSpPr>
          <p:spPr>
            <a:xfrm>
              <a:off x="2989819" y="2091578"/>
              <a:ext cx="389475" cy="16553"/>
            </a:xfrm>
            <a:custGeom>
              <a:avLst/>
              <a:gdLst/>
              <a:ahLst/>
              <a:cxnLst/>
              <a:rect l="l" t="t" r="r" b="b"/>
              <a:pathLst>
                <a:path w="389475" h="16553" extrusionOk="0">
                  <a:moveTo>
                    <a:pt x="0" y="0"/>
                  </a:moveTo>
                  <a:lnTo>
                    <a:pt x="389476" y="0"/>
                  </a:lnTo>
                  <a:lnTo>
                    <a:pt x="389476" y="16553"/>
                  </a:lnTo>
                  <a:lnTo>
                    <a:pt x="0" y="165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819;p70"/>
            <p:cNvSpPr/>
            <p:nvPr/>
          </p:nvSpPr>
          <p:spPr>
            <a:xfrm>
              <a:off x="3140866" y="2563979"/>
              <a:ext cx="209937" cy="36448"/>
            </a:xfrm>
            <a:custGeom>
              <a:avLst/>
              <a:gdLst/>
              <a:ahLst/>
              <a:cxnLst/>
              <a:rect l="l" t="t" r="r" b="b"/>
              <a:pathLst>
                <a:path w="209937" h="36448" extrusionOk="0">
                  <a:moveTo>
                    <a:pt x="0" y="0"/>
                  </a:moveTo>
                  <a:lnTo>
                    <a:pt x="209938" y="0"/>
                  </a:lnTo>
                  <a:lnTo>
                    <a:pt x="209938" y="36449"/>
                  </a:lnTo>
                  <a:lnTo>
                    <a:pt x="0" y="364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820;p70"/>
            <p:cNvSpPr/>
            <p:nvPr/>
          </p:nvSpPr>
          <p:spPr>
            <a:xfrm>
              <a:off x="2775743" y="3352161"/>
              <a:ext cx="286336" cy="136403"/>
            </a:xfrm>
            <a:custGeom>
              <a:avLst/>
              <a:gdLst/>
              <a:ahLst/>
              <a:cxnLst/>
              <a:rect l="l" t="t" r="r" b="b"/>
              <a:pathLst>
                <a:path w="286336" h="136403" extrusionOk="0">
                  <a:moveTo>
                    <a:pt x="0" y="0"/>
                  </a:moveTo>
                  <a:lnTo>
                    <a:pt x="286337" y="0"/>
                  </a:lnTo>
                  <a:lnTo>
                    <a:pt x="286337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821;p70"/>
            <p:cNvSpPr/>
            <p:nvPr/>
          </p:nvSpPr>
          <p:spPr>
            <a:xfrm>
              <a:off x="3023562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822;p70"/>
            <p:cNvSpPr/>
            <p:nvPr/>
          </p:nvSpPr>
          <p:spPr>
            <a:xfrm>
              <a:off x="2985522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823;p70"/>
            <p:cNvSpPr/>
            <p:nvPr/>
          </p:nvSpPr>
          <p:spPr>
            <a:xfrm>
              <a:off x="2947482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824;p70"/>
            <p:cNvSpPr/>
            <p:nvPr/>
          </p:nvSpPr>
          <p:spPr>
            <a:xfrm>
              <a:off x="2909441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825;p70"/>
            <p:cNvSpPr/>
            <p:nvPr/>
          </p:nvSpPr>
          <p:spPr>
            <a:xfrm>
              <a:off x="2871401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826;p70"/>
            <p:cNvSpPr/>
            <p:nvPr/>
          </p:nvSpPr>
          <p:spPr>
            <a:xfrm>
              <a:off x="2833361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827;p70"/>
            <p:cNvSpPr/>
            <p:nvPr/>
          </p:nvSpPr>
          <p:spPr>
            <a:xfrm>
              <a:off x="2795320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828;p70"/>
            <p:cNvSpPr/>
            <p:nvPr/>
          </p:nvSpPr>
          <p:spPr>
            <a:xfrm>
              <a:off x="3326611" y="3449251"/>
              <a:ext cx="286336" cy="136244"/>
            </a:xfrm>
            <a:custGeom>
              <a:avLst/>
              <a:gdLst/>
              <a:ahLst/>
              <a:cxnLst/>
              <a:rect l="l" t="t" r="r" b="b"/>
              <a:pathLst>
                <a:path w="286336" h="136244" extrusionOk="0">
                  <a:moveTo>
                    <a:pt x="0" y="0"/>
                  </a:moveTo>
                  <a:lnTo>
                    <a:pt x="286337" y="0"/>
                  </a:lnTo>
                  <a:lnTo>
                    <a:pt x="286337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829;p70"/>
            <p:cNvSpPr/>
            <p:nvPr/>
          </p:nvSpPr>
          <p:spPr>
            <a:xfrm>
              <a:off x="3574271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830;p70"/>
            <p:cNvSpPr/>
            <p:nvPr/>
          </p:nvSpPr>
          <p:spPr>
            <a:xfrm>
              <a:off x="3536231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831;p70"/>
            <p:cNvSpPr/>
            <p:nvPr/>
          </p:nvSpPr>
          <p:spPr>
            <a:xfrm>
              <a:off x="3498191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832;p70"/>
            <p:cNvSpPr/>
            <p:nvPr/>
          </p:nvSpPr>
          <p:spPr>
            <a:xfrm>
              <a:off x="3460150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833;p70"/>
            <p:cNvSpPr/>
            <p:nvPr/>
          </p:nvSpPr>
          <p:spPr>
            <a:xfrm>
              <a:off x="3422110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834;p70"/>
            <p:cNvSpPr/>
            <p:nvPr/>
          </p:nvSpPr>
          <p:spPr>
            <a:xfrm>
              <a:off x="3384070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835;p70"/>
            <p:cNvSpPr/>
            <p:nvPr/>
          </p:nvSpPr>
          <p:spPr>
            <a:xfrm>
              <a:off x="3346189" y="3449251"/>
              <a:ext cx="18940" cy="136244"/>
            </a:xfrm>
            <a:custGeom>
              <a:avLst/>
              <a:gdLst/>
              <a:ahLst/>
              <a:cxnLst/>
              <a:rect l="l" t="t" r="r" b="b"/>
              <a:pathLst>
                <a:path w="18940" h="136244" extrusionOk="0">
                  <a:moveTo>
                    <a:pt x="0" y="0"/>
                  </a:moveTo>
                  <a:lnTo>
                    <a:pt x="18941" y="0"/>
                  </a:lnTo>
                  <a:lnTo>
                    <a:pt x="18941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836;p70"/>
            <p:cNvSpPr/>
            <p:nvPr/>
          </p:nvSpPr>
          <p:spPr>
            <a:xfrm>
              <a:off x="2429560" y="3286904"/>
              <a:ext cx="133539" cy="133539"/>
            </a:xfrm>
            <a:custGeom>
              <a:avLst/>
              <a:gdLst/>
              <a:ahLst/>
              <a:cxnLst/>
              <a:rect l="l" t="t" r="r" b="b"/>
              <a:pathLst>
                <a:path w="133539" h="133539" extrusionOk="0">
                  <a:moveTo>
                    <a:pt x="0" y="0"/>
                  </a:moveTo>
                  <a:lnTo>
                    <a:pt x="133539" y="0"/>
                  </a:lnTo>
                  <a:lnTo>
                    <a:pt x="133539" y="133539"/>
                  </a:lnTo>
                  <a:lnTo>
                    <a:pt x="0" y="133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837;p70"/>
            <p:cNvSpPr/>
            <p:nvPr/>
          </p:nvSpPr>
          <p:spPr>
            <a:xfrm>
              <a:off x="2429560" y="3809918"/>
              <a:ext cx="133539" cy="133539"/>
            </a:xfrm>
            <a:custGeom>
              <a:avLst/>
              <a:gdLst/>
              <a:ahLst/>
              <a:cxnLst/>
              <a:rect l="l" t="t" r="r" b="b"/>
              <a:pathLst>
                <a:path w="133539" h="133539" extrusionOk="0">
                  <a:moveTo>
                    <a:pt x="0" y="0"/>
                  </a:moveTo>
                  <a:lnTo>
                    <a:pt x="133539" y="0"/>
                  </a:lnTo>
                  <a:lnTo>
                    <a:pt x="133539" y="133539"/>
                  </a:lnTo>
                  <a:lnTo>
                    <a:pt x="0" y="133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838;p70"/>
            <p:cNvSpPr/>
            <p:nvPr/>
          </p:nvSpPr>
          <p:spPr>
            <a:xfrm>
              <a:off x="1560960" y="3338592"/>
              <a:ext cx="510997" cy="510997"/>
            </a:xfrm>
            <a:custGeom>
              <a:avLst/>
              <a:gdLst/>
              <a:ahLst/>
              <a:cxnLst/>
              <a:rect l="l" t="t" r="r" b="b"/>
              <a:pathLst>
                <a:path w="510997" h="510997" extrusionOk="0">
                  <a:moveTo>
                    <a:pt x="436151" y="74847"/>
                  </a:moveTo>
                  <a:cubicBezTo>
                    <a:pt x="535947" y="174643"/>
                    <a:pt x="535947" y="336354"/>
                    <a:pt x="436151" y="436150"/>
                  </a:cubicBezTo>
                  <a:cubicBezTo>
                    <a:pt x="336354" y="535947"/>
                    <a:pt x="174643" y="535947"/>
                    <a:pt x="74847" y="436150"/>
                  </a:cubicBezTo>
                  <a:cubicBezTo>
                    <a:pt x="-24949" y="336354"/>
                    <a:pt x="-24949" y="174643"/>
                    <a:pt x="74847" y="74847"/>
                  </a:cubicBezTo>
                  <a:cubicBezTo>
                    <a:pt x="174643" y="-24949"/>
                    <a:pt x="336354" y="-24949"/>
                    <a:pt x="436151" y="74847"/>
                  </a:cubicBezTo>
                  <a:lnTo>
                    <a:pt x="436151" y="748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839;p70"/>
            <p:cNvSpPr/>
            <p:nvPr/>
          </p:nvSpPr>
          <p:spPr>
            <a:xfrm>
              <a:off x="1668713" y="3446186"/>
              <a:ext cx="295332" cy="295332"/>
            </a:xfrm>
            <a:custGeom>
              <a:avLst/>
              <a:gdLst/>
              <a:ahLst/>
              <a:cxnLst/>
              <a:rect l="l" t="t" r="r" b="b"/>
              <a:pathLst>
                <a:path w="295332" h="295332" extrusionOk="0">
                  <a:moveTo>
                    <a:pt x="151248" y="41"/>
                  </a:moveTo>
                  <a:cubicBezTo>
                    <a:pt x="232740" y="1951"/>
                    <a:pt x="297202" y="69596"/>
                    <a:pt x="295292" y="151248"/>
                  </a:cubicBezTo>
                  <a:cubicBezTo>
                    <a:pt x="293382" y="232740"/>
                    <a:pt x="225737" y="297202"/>
                    <a:pt x="144244" y="295291"/>
                  </a:cubicBezTo>
                  <a:cubicBezTo>
                    <a:pt x="62593" y="293381"/>
                    <a:pt x="-1869" y="225737"/>
                    <a:pt x="41" y="144085"/>
                  </a:cubicBezTo>
                  <a:cubicBezTo>
                    <a:pt x="1951" y="62593"/>
                    <a:pt x="69596" y="-1869"/>
                    <a:pt x="151248" y="41"/>
                  </a:cubicBezTo>
                  <a:lnTo>
                    <a:pt x="151248" y="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840;p70"/>
            <p:cNvSpPr/>
            <p:nvPr/>
          </p:nvSpPr>
          <p:spPr>
            <a:xfrm>
              <a:off x="1771375" y="3594310"/>
              <a:ext cx="109748" cy="127729"/>
            </a:xfrm>
            <a:custGeom>
              <a:avLst/>
              <a:gdLst/>
              <a:ahLst/>
              <a:cxnLst/>
              <a:rect l="l" t="t" r="r" b="b"/>
              <a:pathLst>
                <a:path w="109748" h="127729" extrusionOk="0">
                  <a:moveTo>
                    <a:pt x="57340" y="100"/>
                  </a:moveTo>
                  <a:cubicBezTo>
                    <a:pt x="52883" y="418"/>
                    <a:pt x="48586" y="1214"/>
                    <a:pt x="44447" y="2646"/>
                  </a:cubicBezTo>
                  <a:cubicBezTo>
                    <a:pt x="35216" y="4079"/>
                    <a:pt x="26621" y="8535"/>
                    <a:pt x="20095" y="15220"/>
                  </a:cubicBezTo>
                  <a:cubicBezTo>
                    <a:pt x="13410" y="21905"/>
                    <a:pt x="8635" y="30341"/>
                    <a:pt x="6248" y="39732"/>
                  </a:cubicBezTo>
                  <a:cubicBezTo>
                    <a:pt x="-1870" y="58195"/>
                    <a:pt x="-2665" y="80000"/>
                    <a:pt x="7362" y="97190"/>
                  </a:cubicBezTo>
                  <a:cubicBezTo>
                    <a:pt x="13092" y="106581"/>
                    <a:pt x="21368" y="113903"/>
                    <a:pt x="31396" y="118359"/>
                  </a:cubicBezTo>
                  <a:cubicBezTo>
                    <a:pt x="35693" y="120428"/>
                    <a:pt x="40150" y="122179"/>
                    <a:pt x="44606" y="123452"/>
                  </a:cubicBezTo>
                  <a:cubicBezTo>
                    <a:pt x="45084" y="123771"/>
                    <a:pt x="45561" y="123930"/>
                    <a:pt x="46039" y="124248"/>
                  </a:cubicBezTo>
                  <a:cubicBezTo>
                    <a:pt x="66571" y="133162"/>
                    <a:pt x="88377" y="124248"/>
                    <a:pt x="99836" y="105626"/>
                  </a:cubicBezTo>
                  <a:cubicBezTo>
                    <a:pt x="121005" y="70610"/>
                    <a:pt x="108909" y="-3084"/>
                    <a:pt x="57340" y="100"/>
                  </a:cubicBezTo>
                  <a:lnTo>
                    <a:pt x="57340" y="1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841;p70"/>
            <p:cNvSpPr/>
            <p:nvPr/>
          </p:nvSpPr>
          <p:spPr>
            <a:xfrm>
              <a:off x="1805544" y="3477663"/>
              <a:ext cx="139295" cy="175280"/>
            </a:xfrm>
            <a:custGeom>
              <a:avLst/>
              <a:gdLst/>
              <a:ahLst/>
              <a:cxnLst/>
              <a:rect l="l" t="t" r="r" b="b"/>
              <a:pathLst>
                <a:path w="139295" h="175280" extrusionOk="0">
                  <a:moveTo>
                    <a:pt x="127741" y="84754"/>
                  </a:moveTo>
                  <a:cubicBezTo>
                    <a:pt x="124081" y="76955"/>
                    <a:pt x="119624" y="69633"/>
                    <a:pt x="114531" y="62789"/>
                  </a:cubicBezTo>
                  <a:cubicBezTo>
                    <a:pt x="110392" y="51170"/>
                    <a:pt x="104185" y="40347"/>
                    <a:pt x="96386" y="30797"/>
                  </a:cubicBezTo>
                  <a:cubicBezTo>
                    <a:pt x="84767" y="16791"/>
                    <a:pt x="68851" y="5649"/>
                    <a:pt x="50865" y="1511"/>
                  </a:cubicBezTo>
                  <a:cubicBezTo>
                    <a:pt x="33039" y="-2468"/>
                    <a:pt x="10756" y="715"/>
                    <a:pt x="2638" y="19497"/>
                  </a:cubicBezTo>
                  <a:cubicBezTo>
                    <a:pt x="-5320" y="38278"/>
                    <a:pt x="5981" y="58173"/>
                    <a:pt x="19828" y="70748"/>
                  </a:cubicBezTo>
                  <a:cubicBezTo>
                    <a:pt x="27468" y="77592"/>
                    <a:pt x="36063" y="83481"/>
                    <a:pt x="43384" y="90643"/>
                  </a:cubicBezTo>
                  <a:cubicBezTo>
                    <a:pt x="50865" y="97806"/>
                    <a:pt x="57072" y="106082"/>
                    <a:pt x="62166" y="115155"/>
                  </a:cubicBezTo>
                  <a:cubicBezTo>
                    <a:pt x="71715" y="132344"/>
                    <a:pt x="73625" y="155741"/>
                    <a:pt x="90179" y="168315"/>
                  </a:cubicBezTo>
                  <a:cubicBezTo>
                    <a:pt x="106254" y="180571"/>
                    <a:pt x="127901" y="176592"/>
                    <a:pt x="135222" y="156856"/>
                  </a:cubicBezTo>
                  <a:cubicBezTo>
                    <a:pt x="143658" y="133936"/>
                    <a:pt x="137928" y="106241"/>
                    <a:pt x="127741" y="84754"/>
                  </a:cubicBezTo>
                  <a:lnTo>
                    <a:pt x="127741" y="84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842;p70"/>
            <p:cNvSpPr/>
            <p:nvPr/>
          </p:nvSpPr>
          <p:spPr>
            <a:xfrm>
              <a:off x="2240911" y="934890"/>
              <a:ext cx="510997" cy="510997"/>
            </a:xfrm>
            <a:custGeom>
              <a:avLst/>
              <a:gdLst/>
              <a:ahLst/>
              <a:cxnLst/>
              <a:rect l="l" t="t" r="r" b="b"/>
              <a:pathLst>
                <a:path w="510997" h="510997" extrusionOk="0">
                  <a:moveTo>
                    <a:pt x="436150" y="74847"/>
                  </a:moveTo>
                  <a:cubicBezTo>
                    <a:pt x="535947" y="174643"/>
                    <a:pt x="535947" y="336354"/>
                    <a:pt x="436150" y="436151"/>
                  </a:cubicBezTo>
                  <a:cubicBezTo>
                    <a:pt x="336354" y="535947"/>
                    <a:pt x="174643" y="535947"/>
                    <a:pt x="74847" y="436151"/>
                  </a:cubicBezTo>
                  <a:cubicBezTo>
                    <a:pt x="-24949" y="336354"/>
                    <a:pt x="-24949" y="174643"/>
                    <a:pt x="74847" y="74847"/>
                  </a:cubicBezTo>
                  <a:cubicBezTo>
                    <a:pt x="174643" y="-24949"/>
                    <a:pt x="336354" y="-24949"/>
                    <a:pt x="436150" y="74847"/>
                  </a:cubicBezTo>
                  <a:lnTo>
                    <a:pt x="436150" y="748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843;p70"/>
            <p:cNvSpPr/>
            <p:nvPr/>
          </p:nvSpPr>
          <p:spPr>
            <a:xfrm>
              <a:off x="2348581" y="1042560"/>
              <a:ext cx="295500" cy="295500"/>
            </a:xfrm>
            <a:custGeom>
              <a:avLst/>
              <a:gdLst/>
              <a:ahLst/>
              <a:cxnLst/>
              <a:rect l="l" t="t" r="r" b="b"/>
              <a:pathLst>
                <a:path w="295500" h="295500" extrusionOk="0">
                  <a:moveTo>
                    <a:pt x="284232" y="91325"/>
                  </a:moveTo>
                  <a:cubicBezTo>
                    <a:pt x="315429" y="166610"/>
                    <a:pt x="279617" y="253036"/>
                    <a:pt x="204332" y="284232"/>
                  </a:cubicBezTo>
                  <a:cubicBezTo>
                    <a:pt x="128888" y="315429"/>
                    <a:pt x="42621" y="279617"/>
                    <a:pt x="11265" y="204332"/>
                  </a:cubicBezTo>
                  <a:cubicBezTo>
                    <a:pt x="-19931" y="128888"/>
                    <a:pt x="15881" y="42462"/>
                    <a:pt x="91325" y="11265"/>
                  </a:cubicBezTo>
                  <a:cubicBezTo>
                    <a:pt x="166610" y="-19931"/>
                    <a:pt x="253036" y="15881"/>
                    <a:pt x="284232" y="91325"/>
                  </a:cubicBezTo>
                  <a:lnTo>
                    <a:pt x="284232" y="91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844;p70"/>
            <p:cNvSpPr/>
            <p:nvPr/>
          </p:nvSpPr>
          <p:spPr>
            <a:xfrm>
              <a:off x="2451246" y="1190458"/>
              <a:ext cx="109770" cy="127720"/>
            </a:xfrm>
            <a:custGeom>
              <a:avLst/>
              <a:gdLst/>
              <a:ahLst/>
              <a:cxnLst/>
              <a:rect l="l" t="t" r="r" b="b"/>
              <a:pathLst>
                <a:path w="109770" h="127720" extrusionOk="0">
                  <a:moveTo>
                    <a:pt x="57259" y="90"/>
                  </a:moveTo>
                  <a:cubicBezTo>
                    <a:pt x="52962" y="409"/>
                    <a:pt x="48665" y="1205"/>
                    <a:pt x="44526" y="2637"/>
                  </a:cubicBezTo>
                  <a:cubicBezTo>
                    <a:pt x="35295" y="4229"/>
                    <a:pt x="26700" y="8526"/>
                    <a:pt x="20174" y="15211"/>
                  </a:cubicBezTo>
                  <a:cubicBezTo>
                    <a:pt x="13330" y="22055"/>
                    <a:pt x="8555" y="30491"/>
                    <a:pt x="6327" y="39722"/>
                  </a:cubicBezTo>
                  <a:cubicBezTo>
                    <a:pt x="-1791" y="58185"/>
                    <a:pt x="-2746" y="79991"/>
                    <a:pt x="7282" y="97181"/>
                  </a:cubicBezTo>
                  <a:cubicBezTo>
                    <a:pt x="13012" y="106571"/>
                    <a:pt x="21447" y="114052"/>
                    <a:pt x="31316" y="118509"/>
                  </a:cubicBezTo>
                  <a:cubicBezTo>
                    <a:pt x="35613" y="120578"/>
                    <a:pt x="40070" y="122169"/>
                    <a:pt x="44685" y="123443"/>
                  </a:cubicBezTo>
                  <a:cubicBezTo>
                    <a:pt x="45163" y="123761"/>
                    <a:pt x="45640" y="124079"/>
                    <a:pt x="46118" y="124239"/>
                  </a:cubicBezTo>
                  <a:cubicBezTo>
                    <a:pt x="66491" y="133152"/>
                    <a:pt x="88456" y="124239"/>
                    <a:pt x="99756" y="105616"/>
                  </a:cubicBezTo>
                  <a:cubicBezTo>
                    <a:pt x="121084" y="70759"/>
                    <a:pt x="108988" y="-2934"/>
                    <a:pt x="57259" y="90"/>
                  </a:cubicBezTo>
                  <a:lnTo>
                    <a:pt x="57259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845;p70"/>
            <p:cNvSpPr/>
            <p:nvPr/>
          </p:nvSpPr>
          <p:spPr>
            <a:xfrm>
              <a:off x="2485475" y="1073870"/>
              <a:ext cx="139269" cy="175324"/>
            </a:xfrm>
            <a:custGeom>
              <a:avLst/>
              <a:gdLst/>
              <a:ahLst/>
              <a:cxnLst/>
              <a:rect l="l" t="t" r="r" b="b"/>
              <a:pathLst>
                <a:path w="139269" h="175324" extrusionOk="0">
                  <a:moveTo>
                    <a:pt x="127761" y="84845"/>
                  </a:moveTo>
                  <a:cubicBezTo>
                    <a:pt x="124100" y="77046"/>
                    <a:pt x="119643" y="69724"/>
                    <a:pt x="114550" y="62880"/>
                  </a:cubicBezTo>
                  <a:cubicBezTo>
                    <a:pt x="110253" y="51261"/>
                    <a:pt x="104204" y="40438"/>
                    <a:pt x="96246" y="30888"/>
                  </a:cubicBezTo>
                  <a:cubicBezTo>
                    <a:pt x="84786" y="16882"/>
                    <a:pt x="68711" y="5581"/>
                    <a:pt x="50884" y="1602"/>
                  </a:cubicBezTo>
                  <a:cubicBezTo>
                    <a:pt x="33058" y="-2537"/>
                    <a:pt x="10616" y="647"/>
                    <a:pt x="2658" y="19428"/>
                  </a:cubicBezTo>
                  <a:cubicBezTo>
                    <a:pt x="-5301" y="38369"/>
                    <a:pt x="5841" y="58264"/>
                    <a:pt x="19847" y="70679"/>
                  </a:cubicBezTo>
                  <a:cubicBezTo>
                    <a:pt x="27487" y="77682"/>
                    <a:pt x="36082" y="83412"/>
                    <a:pt x="43404" y="90575"/>
                  </a:cubicBezTo>
                  <a:cubicBezTo>
                    <a:pt x="50725" y="97896"/>
                    <a:pt x="57092" y="106173"/>
                    <a:pt x="62026" y="115245"/>
                  </a:cubicBezTo>
                  <a:cubicBezTo>
                    <a:pt x="71735" y="132435"/>
                    <a:pt x="73486" y="155673"/>
                    <a:pt x="90039" y="168247"/>
                  </a:cubicBezTo>
                  <a:cubicBezTo>
                    <a:pt x="106115" y="180662"/>
                    <a:pt x="127920" y="176683"/>
                    <a:pt x="135082" y="156787"/>
                  </a:cubicBezTo>
                  <a:cubicBezTo>
                    <a:pt x="143677" y="133867"/>
                    <a:pt x="137947" y="106173"/>
                    <a:pt x="127761" y="84845"/>
                  </a:cubicBezTo>
                  <a:lnTo>
                    <a:pt x="127761" y="848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846;p70"/>
            <p:cNvSpPr/>
            <p:nvPr/>
          </p:nvSpPr>
          <p:spPr>
            <a:xfrm>
              <a:off x="2293952" y="4062671"/>
              <a:ext cx="1099667" cy="94862"/>
            </a:xfrm>
            <a:custGeom>
              <a:avLst/>
              <a:gdLst/>
              <a:ahLst/>
              <a:cxnLst/>
              <a:rect l="l" t="t" r="r" b="b"/>
              <a:pathLst>
                <a:path w="1099667" h="94862" extrusionOk="0">
                  <a:moveTo>
                    <a:pt x="47431" y="0"/>
                  </a:moveTo>
                  <a:lnTo>
                    <a:pt x="1052236" y="0"/>
                  </a:lnTo>
                  <a:cubicBezTo>
                    <a:pt x="1078339" y="0"/>
                    <a:pt x="1099667" y="21169"/>
                    <a:pt x="1099667" y="47431"/>
                  </a:cubicBezTo>
                  <a:lnTo>
                    <a:pt x="1099667" y="47431"/>
                  </a:lnTo>
                  <a:cubicBezTo>
                    <a:pt x="1099667" y="73693"/>
                    <a:pt x="1078339" y="94862"/>
                    <a:pt x="1052236" y="94862"/>
                  </a:cubicBezTo>
                  <a:lnTo>
                    <a:pt x="47431" y="94862"/>
                  </a:lnTo>
                  <a:cubicBezTo>
                    <a:pt x="21328" y="94862"/>
                    <a:pt x="0" y="73534"/>
                    <a:pt x="0" y="47431"/>
                  </a:cubicBezTo>
                  <a:lnTo>
                    <a:pt x="0" y="47431"/>
                  </a:lnTo>
                  <a:cubicBezTo>
                    <a:pt x="0" y="21169"/>
                    <a:pt x="21328" y="0"/>
                    <a:pt x="47431" y="0"/>
                  </a:cubicBezTo>
                  <a:lnTo>
                    <a:pt x="47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847;p70"/>
            <p:cNvSpPr/>
            <p:nvPr/>
          </p:nvSpPr>
          <p:spPr>
            <a:xfrm>
              <a:off x="2819354" y="2574165"/>
              <a:ext cx="210097" cy="529221"/>
            </a:xfrm>
            <a:custGeom>
              <a:avLst/>
              <a:gdLst/>
              <a:ahLst/>
              <a:cxnLst/>
              <a:rect l="l" t="t" r="r" b="b"/>
              <a:pathLst>
                <a:path w="210097" h="529221" extrusionOk="0">
                  <a:moveTo>
                    <a:pt x="0" y="0"/>
                  </a:moveTo>
                  <a:lnTo>
                    <a:pt x="210097" y="0"/>
                  </a:lnTo>
                  <a:lnTo>
                    <a:pt x="210097" y="529222"/>
                  </a:lnTo>
                  <a:lnTo>
                    <a:pt x="0" y="5292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098;p37"/>
          <p:cNvSpPr txBox="1">
            <a:spLocks noGrp="1"/>
          </p:cNvSpPr>
          <p:nvPr>
            <p:ph type="title"/>
          </p:nvPr>
        </p:nvSpPr>
        <p:spPr>
          <a:xfrm>
            <a:off x="4305469" y="520733"/>
            <a:ext cx="3246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vi-VN" sz="66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6600">
              <a:solidFill>
                <a:srgbClr val="D415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4278288" y="1758074"/>
            <a:ext cx="4378522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 BIẾN CẤU TRÚC </a:t>
            </a:r>
            <a:r>
              <a:rPr lang="en-US" sz="44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 </a:t>
            </a:r>
            <a:r>
              <a:rPr lang="en-US" sz="44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 THỂ</a:t>
            </a:r>
            <a:endParaRPr lang="en-US" sz="4400" b="1">
              <a:solidFill>
                <a:schemeClr val="accent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7"/>
          <p:cNvGrpSpPr/>
          <p:nvPr/>
        </p:nvGrpSpPr>
        <p:grpSpPr>
          <a:xfrm>
            <a:off x="544367" y="1945047"/>
            <a:ext cx="1891651" cy="2843774"/>
            <a:chOff x="544370" y="2452022"/>
            <a:chExt cx="1554483" cy="2336900"/>
          </a:xfrm>
        </p:grpSpPr>
        <p:sp>
          <p:nvSpPr>
            <p:cNvPr id="1577" name="Google Shape;1577;p47"/>
            <p:cNvSpPr/>
            <p:nvPr/>
          </p:nvSpPr>
          <p:spPr>
            <a:xfrm flipH="1">
              <a:off x="544370" y="2973701"/>
              <a:ext cx="870953" cy="1545924"/>
            </a:xfrm>
            <a:custGeom>
              <a:avLst/>
              <a:gdLst/>
              <a:ahLst/>
              <a:cxnLst/>
              <a:rect l="l" t="t" r="r" b="b"/>
              <a:pathLst>
                <a:path w="12710" h="22560" extrusionOk="0">
                  <a:moveTo>
                    <a:pt x="2719" y="1"/>
                  </a:moveTo>
                  <a:lnTo>
                    <a:pt x="1828" y="1415"/>
                  </a:lnTo>
                  <a:lnTo>
                    <a:pt x="7998" y="5315"/>
                  </a:lnTo>
                  <a:cubicBezTo>
                    <a:pt x="10155" y="6679"/>
                    <a:pt x="10805" y="9545"/>
                    <a:pt x="9445" y="11708"/>
                  </a:cubicBezTo>
                  <a:lnTo>
                    <a:pt x="5583" y="17807"/>
                  </a:lnTo>
                  <a:cubicBezTo>
                    <a:pt x="4383" y="19724"/>
                    <a:pt x="2278" y="20887"/>
                    <a:pt x="18" y="20887"/>
                  </a:cubicBezTo>
                  <a:cubicBezTo>
                    <a:pt x="12" y="20887"/>
                    <a:pt x="7" y="20887"/>
                    <a:pt x="1" y="20887"/>
                  </a:cubicBezTo>
                  <a:lnTo>
                    <a:pt x="1" y="22560"/>
                  </a:lnTo>
                  <a:cubicBezTo>
                    <a:pt x="7" y="22560"/>
                    <a:pt x="12" y="22560"/>
                    <a:pt x="18" y="22560"/>
                  </a:cubicBezTo>
                  <a:cubicBezTo>
                    <a:pt x="2855" y="22560"/>
                    <a:pt x="5491" y="21102"/>
                    <a:pt x="6997" y="18695"/>
                  </a:cubicBezTo>
                  <a:lnTo>
                    <a:pt x="10859" y="12599"/>
                  </a:lnTo>
                  <a:cubicBezTo>
                    <a:pt x="12709" y="9655"/>
                    <a:pt x="11824" y="5758"/>
                    <a:pt x="8889" y="3901"/>
                  </a:cubicBezTo>
                  <a:lnTo>
                    <a:pt x="2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 flipH="1">
              <a:off x="1811734" y="4284442"/>
              <a:ext cx="287120" cy="131157"/>
            </a:xfrm>
            <a:custGeom>
              <a:avLst/>
              <a:gdLst/>
              <a:ahLst/>
              <a:cxnLst/>
              <a:rect l="l" t="t" r="r" b="b"/>
              <a:pathLst>
                <a:path w="4190" h="1914" extrusionOk="0">
                  <a:moveTo>
                    <a:pt x="146" y="1"/>
                  </a:moveTo>
                  <a:lnTo>
                    <a:pt x="0" y="381"/>
                  </a:lnTo>
                  <a:lnTo>
                    <a:pt x="4044" y="1914"/>
                  </a:lnTo>
                  <a:lnTo>
                    <a:pt x="4189" y="1533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 flipH="1">
              <a:off x="1415455" y="4353858"/>
              <a:ext cx="594249" cy="308088"/>
            </a:xfrm>
            <a:custGeom>
              <a:avLst/>
              <a:gdLst/>
              <a:ahLst/>
              <a:cxnLst/>
              <a:rect l="l" t="t" r="r" b="b"/>
              <a:pathLst>
                <a:path w="8672" h="4496" extrusionOk="0">
                  <a:moveTo>
                    <a:pt x="378" y="1"/>
                  </a:moveTo>
                  <a:lnTo>
                    <a:pt x="360" y="45"/>
                  </a:lnTo>
                  <a:cubicBezTo>
                    <a:pt x="1" y="975"/>
                    <a:pt x="464" y="2018"/>
                    <a:pt x="1394" y="2377"/>
                  </a:cubicBezTo>
                  <a:lnTo>
                    <a:pt x="3435" y="3164"/>
                  </a:lnTo>
                  <a:cubicBezTo>
                    <a:pt x="3880" y="3337"/>
                    <a:pt x="4174" y="3764"/>
                    <a:pt x="4174" y="4243"/>
                  </a:cubicBezTo>
                  <a:lnTo>
                    <a:pt x="4174" y="4495"/>
                  </a:lnTo>
                  <a:lnTo>
                    <a:pt x="8672" y="4495"/>
                  </a:lnTo>
                  <a:lnTo>
                    <a:pt x="8672" y="520"/>
                  </a:lnTo>
                  <a:lnTo>
                    <a:pt x="4555" y="520"/>
                  </a:lnTo>
                  <a:cubicBezTo>
                    <a:pt x="4344" y="520"/>
                    <a:pt x="4171" y="693"/>
                    <a:pt x="4171" y="904"/>
                  </a:cubicBezTo>
                  <a:cubicBezTo>
                    <a:pt x="4171" y="1125"/>
                    <a:pt x="3992" y="1288"/>
                    <a:pt x="3789" y="1288"/>
                  </a:cubicBezTo>
                  <a:cubicBezTo>
                    <a:pt x="3744" y="1288"/>
                    <a:pt x="3697" y="1280"/>
                    <a:pt x="3652" y="1263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 flipH="1">
              <a:off x="980807" y="2525686"/>
              <a:ext cx="328235" cy="319669"/>
            </a:xfrm>
            <a:custGeom>
              <a:avLst/>
              <a:gdLst/>
              <a:ahLst/>
              <a:cxnLst/>
              <a:rect l="l" t="t" r="r" b="b"/>
              <a:pathLst>
                <a:path w="4790" h="4665" extrusionOk="0">
                  <a:moveTo>
                    <a:pt x="1670" y="0"/>
                  </a:moveTo>
                  <a:lnTo>
                    <a:pt x="1" y="2810"/>
                  </a:lnTo>
                  <a:lnTo>
                    <a:pt x="3120" y="4664"/>
                  </a:lnTo>
                  <a:lnTo>
                    <a:pt x="4789" y="1851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 flipH="1">
              <a:off x="1694283" y="3711644"/>
              <a:ext cx="328440" cy="319669"/>
            </a:xfrm>
            <a:custGeom>
              <a:avLst/>
              <a:gdLst/>
              <a:ahLst/>
              <a:cxnLst/>
              <a:rect l="l" t="t" r="r" b="b"/>
              <a:pathLst>
                <a:path w="4793" h="4665" extrusionOk="0">
                  <a:moveTo>
                    <a:pt x="1670" y="0"/>
                  </a:moveTo>
                  <a:lnTo>
                    <a:pt x="0" y="2813"/>
                  </a:lnTo>
                  <a:lnTo>
                    <a:pt x="3123" y="4664"/>
                  </a:lnTo>
                  <a:lnTo>
                    <a:pt x="4792" y="1854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 flipH="1">
              <a:off x="961279" y="2452022"/>
              <a:ext cx="204890" cy="193172"/>
            </a:xfrm>
            <a:custGeom>
              <a:avLst/>
              <a:gdLst/>
              <a:ahLst/>
              <a:cxnLst/>
              <a:rect l="l" t="t" r="r" b="b"/>
              <a:pathLst>
                <a:path w="2990" h="2819" extrusionOk="0">
                  <a:moveTo>
                    <a:pt x="1632" y="1"/>
                  </a:moveTo>
                  <a:cubicBezTo>
                    <a:pt x="1226" y="1"/>
                    <a:pt x="830" y="208"/>
                    <a:pt x="607" y="582"/>
                  </a:cubicBezTo>
                  <a:lnTo>
                    <a:pt x="1" y="1607"/>
                  </a:lnTo>
                  <a:lnTo>
                    <a:pt x="2045" y="2819"/>
                  </a:lnTo>
                  <a:lnTo>
                    <a:pt x="2654" y="1797"/>
                  </a:lnTo>
                  <a:cubicBezTo>
                    <a:pt x="2989" y="1233"/>
                    <a:pt x="2802" y="502"/>
                    <a:pt x="2238" y="166"/>
                  </a:cubicBezTo>
                  <a:cubicBezTo>
                    <a:pt x="2048" y="54"/>
                    <a:pt x="1839" y="1"/>
                    <a:pt x="1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 flipH="1">
              <a:off x="978950" y="2581670"/>
              <a:ext cx="1064330" cy="1423881"/>
            </a:xfrm>
            <a:custGeom>
              <a:avLst/>
              <a:gdLst/>
              <a:ahLst/>
              <a:cxnLst/>
              <a:rect l="l" t="t" r="r" b="b"/>
              <a:pathLst>
                <a:path w="15532" h="20779" extrusionOk="0">
                  <a:moveTo>
                    <a:pt x="10713" y="0"/>
                  </a:moveTo>
                  <a:cubicBezTo>
                    <a:pt x="10639" y="0"/>
                    <a:pt x="10567" y="38"/>
                    <a:pt x="10525" y="107"/>
                  </a:cubicBezTo>
                  <a:lnTo>
                    <a:pt x="48" y="17762"/>
                  </a:lnTo>
                  <a:cubicBezTo>
                    <a:pt x="0" y="17842"/>
                    <a:pt x="27" y="17946"/>
                    <a:pt x="107" y="17996"/>
                  </a:cubicBezTo>
                  <a:lnTo>
                    <a:pt x="4756" y="20753"/>
                  </a:lnTo>
                  <a:cubicBezTo>
                    <a:pt x="4784" y="20770"/>
                    <a:pt x="4815" y="20779"/>
                    <a:pt x="4845" y="20779"/>
                  </a:cubicBezTo>
                  <a:cubicBezTo>
                    <a:pt x="4903" y="20779"/>
                    <a:pt x="4960" y="20748"/>
                    <a:pt x="4991" y="20694"/>
                  </a:cubicBezTo>
                  <a:lnTo>
                    <a:pt x="15469" y="3039"/>
                  </a:lnTo>
                  <a:cubicBezTo>
                    <a:pt x="15531" y="2938"/>
                    <a:pt x="15495" y="2804"/>
                    <a:pt x="15394" y="2745"/>
                  </a:cubicBezTo>
                  <a:lnTo>
                    <a:pt x="10823" y="30"/>
                  </a:lnTo>
                  <a:cubicBezTo>
                    <a:pt x="10788" y="10"/>
                    <a:pt x="10750" y="0"/>
                    <a:pt x="10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 flipH="1">
              <a:off x="1484257" y="4462127"/>
              <a:ext cx="148836" cy="127388"/>
            </a:xfrm>
            <a:custGeom>
              <a:avLst/>
              <a:gdLst/>
              <a:ahLst/>
              <a:cxnLst/>
              <a:rect l="l" t="t" r="r" b="b"/>
              <a:pathLst>
                <a:path w="2172" h="1859" extrusionOk="0">
                  <a:moveTo>
                    <a:pt x="930" y="1"/>
                  </a:moveTo>
                  <a:cubicBezTo>
                    <a:pt x="416" y="1"/>
                    <a:pt x="0" y="417"/>
                    <a:pt x="0" y="928"/>
                  </a:cubicBezTo>
                  <a:cubicBezTo>
                    <a:pt x="0" y="1488"/>
                    <a:pt x="458" y="1859"/>
                    <a:pt x="936" y="1859"/>
                  </a:cubicBezTo>
                  <a:cubicBezTo>
                    <a:pt x="1164" y="1859"/>
                    <a:pt x="1397" y="1774"/>
                    <a:pt x="1587" y="1584"/>
                  </a:cubicBezTo>
                  <a:cubicBezTo>
                    <a:pt x="2172" y="999"/>
                    <a:pt x="1756" y="1"/>
                    <a:pt x="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 flipH="1">
              <a:off x="1055286" y="4661877"/>
              <a:ext cx="1027875" cy="127045"/>
            </a:xfrm>
            <a:custGeom>
              <a:avLst/>
              <a:gdLst/>
              <a:ahLst/>
              <a:cxnLst/>
              <a:rect l="l" t="t" r="r" b="b"/>
              <a:pathLst>
                <a:path w="15000" h="1854" extrusionOk="0">
                  <a:moveTo>
                    <a:pt x="291" y="0"/>
                  </a:moveTo>
                  <a:cubicBezTo>
                    <a:pt x="131" y="0"/>
                    <a:pt x="0" y="131"/>
                    <a:pt x="0" y="291"/>
                  </a:cubicBezTo>
                  <a:lnTo>
                    <a:pt x="0" y="1854"/>
                  </a:lnTo>
                  <a:lnTo>
                    <a:pt x="14999" y="1854"/>
                  </a:lnTo>
                  <a:lnTo>
                    <a:pt x="14999" y="291"/>
                  </a:lnTo>
                  <a:cubicBezTo>
                    <a:pt x="14999" y="131"/>
                    <a:pt x="14868" y="0"/>
                    <a:pt x="14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47"/>
          <p:cNvGrpSpPr/>
          <p:nvPr/>
        </p:nvGrpSpPr>
        <p:grpSpPr>
          <a:xfrm>
            <a:off x="594368" y="901670"/>
            <a:ext cx="580199" cy="592920"/>
            <a:chOff x="-1040357" y="1370945"/>
            <a:chExt cx="580199" cy="592920"/>
          </a:xfrm>
        </p:grpSpPr>
        <p:sp>
          <p:nvSpPr>
            <p:cNvPr id="1587" name="Google Shape;1587;p47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47"/>
          <p:cNvGrpSpPr/>
          <p:nvPr/>
        </p:nvGrpSpPr>
        <p:grpSpPr>
          <a:xfrm>
            <a:off x="478713" y="1579366"/>
            <a:ext cx="2534837" cy="3024641"/>
            <a:chOff x="478713" y="1579366"/>
            <a:chExt cx="2534837" cy="3024641"/>
          </a:xfrm>
        </p:grpSpPr>
        <p:grpSp>
          <p:nvGrpSpPr>
            <p:cNvPr id="1608" name="Google Shape;1608;p47"/>
            <p:cNvGrpSpPr/>
            <p:nvPr/>
          </p:nvGrpSpPr>
          <p:grpSpPr>
            <a:xfrm>
              <a:off x="478713" y="1579366"/>
              <a:ext cx="2534837" cy="3024641"/>
              <a:chOff x="478713" y="1579366"/>
              <a:chExt cx="2534837" cy="3024641"/>
            </a:xfrm>
          </p:grpSpPr>
          <p:sp>
            <p:nvSpPr>
              <p:cNvPr id="1609" name="Google Shape;1609;p47"/>
              <p:cNvSpPr/>
              <p:nvPr/>
            </p:nvSpPr>
            <p:spPr>
              <a:xfrm>
                <a:off x="2863693" y="4475655"/>
                <a:ext cx="149857" cy="128352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319" extrusionOk="0">
                    <a:moveTo>
                      <a:pt x="880" y="1"/>
                    </a:moveTo>
                    <a:cubicBezTo>
                      <a:pt x="295" y="1"/>
                      <a:pt x="1" y="708"/>
                      <a:pt x="417" y="1124"/>
                    </a:cubicBezTo>
                    <a:cubicBezTo>
                      <a:pt x="550" y="1258"/>
                      <a:pt x="715" y="1319"/>
                      <a:pt x="877" y="1319"/>
                    </a:cubicBezTo>
                    <a:cubicBezTo>
                      <a:pt x="1215" y="1319"/>
                      <a:pt x="1540" y="1055"/>
                      <a:pt x="1540" y="657"/>
                    </a:cubicBezTo>
                    <a:cubicBezTo>
                      <a:pt x="1540" y="295"/>
                      <a:pt x="124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7"/>
              <p:cNvSpPr/>
              <p:nvPr/>
            </p:nvSpPr>
            <p:spPr>
              <a:xfrm>
                <a:off x="1628888" y="1579366"/>
                <a:ext cx="234501" cy="223419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579" extrusionOk="0">
                    <a:moveTo>
                      <a:pt x="1415" y="1"/>
                    </a:moveTo>
                    <a:cubicBezTo>
                      <a:pt x="1079" y="1"/>
                      <a:pt x="749" y="131"/>
                      <a:pt x="502" y="378"/>
                    </a:cubicBezTo>
                    <a:cubicBezTo>
                      <a:pt x="0" y="883"/>
                      <a:pt x="0" y="1700"/>
                      <a:pt x="502" y="2202"/>
                    </a:cubicBezTo>
                    <a:cubicBezTo>
                      <a:pt x="749" y="2448"/>
                      <a:pt x="1079" y="2579"/>
                      <a:pt x="1415" y="2579"/>
                    </a:cubicBezTo>
                    <a:cubicBezTo>
                      <a:pt x="1581" y="2579"/>
                      <a:pt x="1748" y="2547"/>
                      <a:pt x="1908" y="2481"/>
                    </a:cubicBezTo>
                    <a:cubicBezTo>
                      <a:pt x="2392" y="2282"/>
                      <a:pt x="2707" y="1813"/>
                      <a:pt x="2707" y="1290"/>
                    </a:cubicBezTo>
                    <a:cubicBezTo>
                      <a:pt x="2707" y="767"/>
                      <a:pt x="2392" y="298"/>
                      <a:pt x="1908" y="99"/>
                    </a:cubicBezTo>
                    <a:cubicBezTo>
                      <a:pt x="1748" y="33"/>
                      <a:pt x="1581" y="1"/>
                      <a:pt x="14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7"/>
              <p:cNvSpPr/>
              <p:nvPr/>
            </p:nvSpPr>
            <p:spPr>
              <a:xfrm>
                <a:off x="737462" y="2489979"/>
                <a:ext cx="128157" cy="128157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17" extrusionOk="0">
                    <a:moveTo>
                      <a:pt x="657" y="1"/>
                    </a:moveTo>
                    <a:cubicBezTo>
                      <a:pt x="295" y="1"/>
                      <a:pt x="1" y="295"/>
                      <a:pt x="1" y="660"/>
                    </a:cubicBezTo>
                    <a:cubicBezTo>
                      <a:pt x="1" y="1023"/>
                      <a:pt x="295" y="1317"/>
                      <a:pt x="657" y="1317"/>
                    </a:cubicBezTo>
                    <a:cubicBezTo>
                      <a:pt x="1020" y="1317"/>
                      <a:pt x="1317" y="1023"/>
                      <a:pt x="1317" y="660"/>
                    </a:cubicBezTo>
                    <a:cubicBezTo>
                      <a:pt x="1317" y="295"/>
                      <a:pt x="1020" y="1"/>
                      <a:pt x="6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7"/>
              <p:cNvSpPr/>
              <p:nvPr/>
            </p:nvSpPr>
            <p:spPr>
              <a:xfrm>
                <a:off x="2585753" y="3852700"/>
                <a:ext cx="103051" cy="10275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6" extrusionOk="0">
                    <a:moveTo>
                      <a:pt x="529" y="1"/>
                    </a:moveTo>
                    <a:cubicBezTo>
                      <a:pt x="238" y="1"/>
                      <a:pt x="1" y="235"/>
                      <a:pt x="1" y="526"/>
                    </a:cubicBezTo>
                    <a:cubicBezTo>
                      <a:pt x="1" y="818"/>
                      <a:pt x="238" y="1055"/>
                      <a:pt x="529" y="1055"/>
                    </a:cubicBezTo>
                    <a:cubicBezTo>
                      <a:pt x="821" y="1055"/>
                      <a:pt x="1058" y="818"/>
                      <a:pt x="1058" y="526"/>
                    </a:cubicBezTo>
                    <a:cubicBezTo>
                      <a:pt x="1058" y="235"/>
                      <a:pt x="821" y="1"/>
                      <a:pt x="5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7"/>
              <p:cNvSpPr/>
              <p:nvPr/>
            </p:nvSpPr>
            <p:spPr>
              <a:xfrm>
                <a:off x="478713" y="4309889"/>
                <a:ext cx="234500" cy="23353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5" extrusionOk="0">
                    <a:moveTo>
                      <a:pt x="529" y="0"/>
                    </a:moveTo>
                    <a:cubicBezTo>
                      <a:pt x="238" y="0"/>
                      <a:pt x="1" y="235"/>
                      <a:pt x="1" y="529"/>
                    </a:cubicBezTo>
                    <a:cubicBezTo>
                      <a:pt x="1" y="820"/>
                      <a:pt x="238" y="1055"/>
                      <a:pt x="529" y="1055"/>
                    </a:cubicBezTo>
                    <a:cubicBezTo>
                      <a:pt x="820" y="1055"/>
                      <a:pt x="1058" y="820"/>
                      <a:pt x="1058" y="529"/>
                    </a:cubicBezTo>
                    <a:cubicBezTo>
                      <a:pt x="1058" y="235"/>
                      <a:pt x="820" y="0"/>
                      <a:pt x="5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4" name="Google Shape;1614;p47"/>
            <p:cNvSpPr/>
            <p:nvPr/>
          </p:nvSpPr>
          <p:spPr>
            <a:xfrm>
              <a:off x="1262818" y="3574405"/>
              <a:ext cx="149857" cy="128352"/>
            </a:xfrm>
            <a:custGeom>
              <a:avLst/>
              <a:gdLst/>
              <a:ahLst/>
              <a:cxnLst/>
              <a:rect l="l" t="t" r="r" b="b"/>
              <a:pathLst>
                <a:path w="1540" h="1319" extrusionOk="0">
                  <a:moveTo>
                    <a:pt x="880" y="1"/>
                  </a:moveTo>
                  <a:cubicBezTo>
                    <a:pt x="295" y="1"/>
                    <a:pt x="1" y="708"/>
                    <a:pt x="417" y="1124"/>
                  </a:cubicBezTo>
                  <a:cubicBezTo>
                    <a:pt x="550" y="1258"/>
                    <a:pt x="715" y="1319"/>
                    <a:pt x="877" y="1319"/>
                  </a:cubicBezTo>
                  <a:cubicBezTo>
                    <a:pt x="1215" y="1319"/>
                    <a:pt x="1540" y="1055"/>
                    <a:pt x="1540" y="657"/>
                  </a:cubicBezTo>
                  <a:cubicBezTo>
                    <a:pt x="1540" y="295"/>
                    <a:pt x="1246" y="1"/>
                    <a:pt x="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349915" y="1163592"/>
            <a:ext cx="5188625" cy="2791867"/>
          </a:xfrm>
          <a:prstGeom prst="roundRect">
            <a:avLst>
              <a:gd name="adj" fmla="val 10218"/>
            </a:avLst>
          </a:prstGeom>
          <a:solidFill>
            <a:schemeClr val="accent5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332246" y="806936"/>
            <a:ext cx="2086823" cy="713311"/>
          </a:xfrm>
          <a:prstGeom prst="roundRect">
            <a:avLst/>
          </a:prstGeom>
          <a:solidFill>
            <a:schemeClr val="accent4"/>
          </a:solidFill>
          <a:ln w="190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niệm:</a:t>
            </a:r>
            <a:endParaRPr lang="en-US" sz="240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5572" y="1862054"/>
            <a:ext cx="455731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solidFill>
                  <a:srgbClr val="7030A0"/>
                </a:solidFill>
              </a:rPr>
              <a:t>Đột biến cấu trúc nhiễm sắc thể </a:t>
            </a:r>
            <a:r>
              <a:rPr lang="vi-VN" sz="2200"/>
              <a:t>là những biến đổi trong cấu trúc nhiễm sắc thể.</a:t>
            </a:r>
            <a:endParaRPr lang="en-US" sz="2200"/>
          </a:p>
        </p:txBody>
      </p:sp>
      <p:pic>
        <p:nvPicPr>
          <p:cNvPr id="44" name="Google Shape;24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9205" y="4484132"/>
            <a:ext cx="2419128" cy="477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290" y="205650"/>
            <a:ext cx="8530590" cy="1115149"/>
            <a:chOff x="2278380" y="1092374"/>
            <a:chExt cx="17061180" cy="2230297"/>
          </a:xfrm>
        </p:grpSpPr>
        <p:grpSp>
          <p:nvGrpSpPr>
            <p:cNvPr id="10" name="Group 9"/>
            <p:cNvGrpSpPr/>
            <p:nvPr/>
          </p:nvGrpSpPr>
          <p:grpSpPr>
            <a:xfrm>
              <a:off x="2278380" y="1092374"/>
              <a:ext cx="17061180" cy="2230297"/>
              <a:chOff x="1287780" y="2628897"/>
              <a:chExt cx="17061180" cy="2230297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2362200" y="2628897"/>
                <a:ext cx="15986760" cy="2230297"/>
              </a:xfrm>
              <a:prstGeom prst="round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800">
                  <a:solidFill>
                    <a:schemeClr val="tx2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780" y="2712351"/>
                <a:ext cx="1699260" cy="2047355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4137660" y="1191858"/>
              <a:ext cx="1504188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>
                  <a:solidFill>
                    <a:srgbClr val="D4152B"/>
                  </a:solidFill>
                </a:rPr>
                <a:t>Câu hỏi 2 SGK tr.181. </a:t>
              </a:r>
              <a:r>
                <a:rPr lang="vi-VN" sz="2000"/>
                <a:t>Quan sát hình 37.2, nhận xét sự sai khác của nhiễm sắc thể bị đột biến so với dạng ban đầu.</a:t>
              </a:r>
              <a:endParaRPr lang="en-US" sz="200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02" y="1422400"/>
            <a:ext cx="6187435" cy="3599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7F9E8B-8412-46C2-99E8-349385A2A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1160">
            <a:off x="8394173" y="3743338"/>
            <a:ext cx="689392" cy="1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EB8C2E-D7B3-4A80-9F90-6E623CF53075}"/>
              </a:ext>
            </a:extLst>
          </p:cNvPr>
          <p:cNvSpPr/>
          <p:nvPr/>
        </p:nvSpPr>
        <p:spPr>
          <a:xfrm>
            <a:off x="650104" y="474057"/>
            <a:ext cx="7843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smtClean="0"/>
              <a:t>S</a:t>
            </a:r>
            <a:r>
              <a:rPr lang="vi-VN" sz="2000" b="1" i="1" smtClean="0"/>
              <a:t>ự </a:t>
            </a:r>
            <a:r>
              <a:rPr lang="vi-VN" sz="2000" b="1" i="1"/>
              <a:t>sai khác của nhiễm sắc thể bị đột biến so với dạng ban đầu</a:t>
            </a:r>
            <a:endParaRPr lang="en-US" sz="2000" b="1" i="1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07F9E8B-8412-46C2-99E8-349385A2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1160">
            <a:off x="105246" y="-686420"/>
            <a:ext cx="689392" cy="1868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4699" y="1431082"/>
            <a:ext cx="2757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mtClean="0">
                <a:latin typeface="+mj-lt"/>
                <a:ea typeface="Calibri" panose="020F0502020204030204" pitchFamily="34" charset="0"/>
              </a:rPr>
              <a:t>(1) </a:t>
            </a:r>
            <a:r>
              <a:rPr lang="en-US" sz="1800">
                <a:latin typeface="+mj-lt"/>
                <a:ea typeface="Calibri" panose="020F0502020204030204" pitchFamily="34" charset="0"/>
              </a:rPr>
              <a:t>mất </a:t>
            </a:r>
            <a:r>
              <a:rPr lang="en-US" sz="1800" smtClean="0">
                <a:latin typeface="+mj-lt"/>
                <a:ea typeface="Calibri" panose="020F0502020204030204" pitchFamily="34" charset="0"/>
              </a:rPr>
              <a:t>đoạn </a:t>
            </a:r>
            <a:r>
              <a:rPr lang="en-US" sz="1800">
                <a:latin typeface="+mj-lt"/>
                <a:ea typeface="Calibri" panose="020F0502020204030204" pitchFamily="34" charset="0"/>
              </a:rPr>
              <a:t>C</a:t>
            </a:r>
            <a:endParaRPr lang="en-US" sz="180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2798" y="2063773"/>
            <a:ext cx="2123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mtClean="0">
                <a:latin typeface="+mj-lt"/>
                <a:ea typeface="Calibri" panose="020F0502020204030204" pitchFamily="34" charset="0"/>
              </a:rPr>
              <a:t>(2) lặp </a:t>
            </a:r>
            <a:r>
              <a:rPr lang="en-US" sz="1800">
                <a:latin typeface="+mj-lt"/>
                <a:ea typeface="Calibri" panose="020F0502020204030204" pitchFamily="34" charset="0"/>
              </a:rPr>
              <a:t>đoạn BC</a:t>
            </a:r>
            <a:endParaRPr lang="en-US" sz="18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82315" y="2709389"/>
            <a:ext cx="2062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smtClean="0">
                <a:latin typeface="+mj-lt"/>
                <a:ea typeface="Calibri" panose="020F0502020204030204" pitchFamily="34" charset="0"/>
              </a:rPr>
              <a:t>(3</a:t>
            </a:r>
            <a:r>
              <a:rPr lang="en-US" sz="1800" smtClean="0">
                <a:latin typeface="+mj-lt"/>
                <a:ea typeface="Calibri" panose="020F0502020204030204" pitchFamily="34" charset="0"/>
              </a:rPr>
              <a:t>) đảo đoạn BCD</a:t>
            </a:r>
            <a:endParaRPr lang="en-US" sz="180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904" y="3356977"/>
            <a:ext cx="31006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smtClean="0">
                <a:latin typeface="+mj-lt"/>
                <a:ea typeface="Calibri" panose="020F0502020204030204" pitchFamily="34" charset="0"/>
              </a:rPr>
              <a:t>(4) </a:t>
            </a:r>
            <a:r>
              <a:rPr lang="vi-VN" sz="1800">
                <a:latin typeface="+mn-lt"/>
                <a:ea typeface="Calibri" panose="020F0502020204030204" pitchFamily="34" charset="0"/>
              </a:rPr>
              <a:t>chuyển đoạn giữa </a:t>
            </a:r>
            <a:r>
              <a:rPr lang="vi-VN" sz="1800">
                <a:latin typeface="+mn-lt"/>
                <a:ea typeface="Calibri" panose="020F0502020204030204" pitchFamily="34" charset="0"/>
              </a:rPr>
              <a:t>2 </a:t>
            </a:r>
            <a:r>
              <a:rPr lang="en-US" sz="1800" smtClean="0">
                <a:latin typeface="+mn-lt"/>
                <a:ea typeface="Calibri" panose="020F0502020204030204" pitchFamily="34" charset="0"/>
              </a:rPr>
              <a:t>NST </a:t>
            </a:r>
            <a:r>
              <a:rPr lang="vi-VN" sz="1800" smtClean="0">
                <a:latin typeface="+mn-lt"/>
                <a:ea typeface="Calibri" panose="020F0502020204030204" pitchFamily="34" charset="0"/>
              </a:rPr>
              <a:t>không </a:t>
            </a:r>
            <a:r>
              <a:rPr lang="vi-VN" sz="1800">
                <a:latin typeface="+mn-lt"/>
                <a:ea typeface="Calibri" panose="020F0502020204030204" pitchFamily="34" charset="0"/>
              </a:rPr>
              <a:t>tương đồng, đoạn AB và đoạn KL.</a:t>
            </a:r>
            <a:endParaRPr lang="en-US" sz="1600">
              <a:latin typeface="+mn-lt"/>
              <a:ea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28770" y="1623293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28770" y="2263754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18610" y="2923939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8609" y="3632433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6" y="1432336"/>
            <a:ext cx="5380004" cy="31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693AB3-D5E6-BD84-56AF-E3FE0F9E1EE9}"/>
              </a:ext>
            </a:extLst>
          </p:cNvPr>
          <p:cNvSpPr/>
          <p:nvPr/>
        </p:nvSpPr>
        <p:spPr>
          <a:xfrm>
            <a:off x="294640" y="2121417"/>
            <a:ext cx="1595120" cy="7838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Phân loại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BF6C6A-34E4-CA2D-F514-74B8B7284F96}"/>
              </a:ext>
            </a:extLst>
          </p:cNvPr>
          <p:cNvSpPr/>
          <p:nvPr/>
        </p:nvSpPr>
        <p:spPr>
          <a:xfrm>
            <a:off x="2326634" y="323398"/>
            <a:ext cx="1747525" cy="9087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Đột </a:t>
            </a:r>
            <a:r>
              <a:rPr lang="vi-VN" sz="2000">
                <a:solidFill>
                  <a:srgbClr val="000000"/>
                </a:solidFill>
              </a:rPr>
              <a:t>biến </a:t>
            </a:r>
            <a:endParaRPr lang="en-US" sz="200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000" smtClean="0">
                <a:solidFill>
                  <a:srgbClr val="000000"/>
                </a:solidFill>
              </a:rPr>
              <a:t>mất </a:t>
            </a:r>
            <a:r>
              <a:rPr lang="vi-VN" sz="2000">
                <a:solidFill>
                  <a:srgbClr val="000000"/>
                </a:solidFill>
              </a:rPr>
              <a:t>đoạn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73BF6C6A-34E4-CA2D-F514-74B8B7284F96}"/>
              </a:ext>
            </a:extLst>
          </p:cNvPr>
          <p:cNvSpPr/>
          <p:nvPr/>
        </p:nvSpPr>
        <p:spPr>
          <a:xfrm>
            <a:off x="2326635" y="1501070"/>
            <a:ext cx="1747525" cy="9087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Đột </a:t>
            </a:r>
            <a:r>
              <a:rPr lang="vi-VN" sz="2000">
                <a:solidFill>
                  <a:srgbClr val="000000"/>
                </a:solidFill>
              </a:rPr>
              <a:t>biến </a:t>
            </a:r>
            <a:endParaRPr lang="en-US" sz="200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rgbClr val="000000"/>
                </a:solidFill>
              </a:rPr>
              <a:t>lặp</a:t>
            </a:r>
            <a:r>
              <a:rPr lang="vi-VN" sz="2000" smtClean="0">
                <a:solidFill>
                  <a:srgbClr val="000000"/>
                </a:solidFill>
              </a:rPr>
              <a:t> </a:t>
            </a:r>
            <a:r>
              <a:rPr lang="vi-VN" sz="2000">
                <a:solidFill>
                  <a:srgbClr val="000000"/>
                </a:solidFill>
              </a:rPr>
              <a:t>đoạn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73BF6C6A-34E4-CA2D-F514-74B8B7284F96}"/>
              </a:ext>
            </a:extLst>
          </p:cNvPr>
          <p:cNvSpPr/>
          <p:nvPr/>
        </p:nvSpPr>
        <p:spPr>
          <a:xfrm>
            <a:off x="2326636" y="2678742"/>
            <a:ext cx="1747525" cy="9087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Đột </a:t>
            </a:r>
            <a:r>
              <a:rPr lang="vi-VN" sz="2000">
                <a:solidFill>
                  <a:srgbClr val="000000"/>
                </a:solidFill>
              </a:rPr>
              <a:t>biến </a:t>
            </a:r>
            <a:endParaRPr lang="en-US" sz="200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rgbClr val="000000"/>
                </a:solidFill>
              </a:rPr>
              <a:t>đảo</a:t>
            </a:r>
            <a:r>
              <a:rPr lang="vi-VN" sz="2000" smtClean="0">
                <a:solidFill>
                  <a:srgbClr val="000000"/>
                </a:solidFill>
              </a:rPr>
              <a:t> </a:t>
            </a:r>
            <a:r>
              <a:rPr lang="vi-VN" sz="2000">
                <a:solidFill>
                  <a:srgbClr val="000000"/>
                </a:solidFill>
              </a:rPr>
              <a:t>đoạn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73BF6C6A-34E4-CA2D-F514-74B8B7284F96}"/>
              </a:ext>
            </a:extLst>
          </p:cNvPr>
          <p:cNvSpPr/>
          <p:nvPr/>
        </p:nvSpPr>
        <p:spPr>
          <a:xfrm>
            <a:off x="2326637" y="3856414"/>
            <a:ext cx="1747525" cy="9087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Đột </a:t>
            </a:r>
            <a:r>
              <a:rPr lang="vi-VN" sz="2000">
                <a:solidFill>
                  <a:srgbClr val="000000"/>
                </a:solidFill>
              </a:rPr>
              <a:t>biến </a:t>
            </a:r>
            <a:endParaRPr lang="en-US" sz="200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rgbClr val="000000"/>
                </a:solidFill>
              </a:rPr>
              <a:t>chuyển</a:t>
            </a:r>
            <a:r>
              <a:rPr lang="vi-VN" sz="2000" smtClean="0">
                <a:solidFill>
                  <a:srgbClr val="000000"/>
                </a:solidFill>
              </a:rPr>
              <a:t> </a:t>
            </a:r>
            <a:r>
              <a:rPr lang="vi-VN" sz="2000">
                <a:solidFill>
                  <a:srgbClr val="000000"/>
                </a:solidFill>
              </a:rPr>
              <a:t>đoạn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12920" b="83811"/>
          <a:stretch/>
        </p:blipFill>
        <p:spPr>
          <a:xfrm>
            <a:off x="4263681" y="534580"/>
            <a:ext cx="4597500" cy="497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16934" b="65498"/>
          <a:stretch/>
        </p:blipFill>
        <p:spPr>
          <a:xfrm>
            <a:off x="4188686" y="1715255"/>
            <a:ext cx="4789052" cy="4912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37862" r="6968" b="45575"/>
          <a:stretch/>
        </p:blipFill>
        <p:spPr>
          <a:xfrm>
            <a:off x="4188686" y="2890058"/>
            <a:ext cx="4672495" cy="4838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t="61447" b="13055"/>
          <a:stretch/>
        </p:blipFill>
        <p:spPr>
          <a:xfrm>
            <a:off x="4188686" y="3954018"/>
            <a:ext cx="4811078" cy="71357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0C2FBC-94CA-DC83-73F7-2EE29C525FBD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 flipV="1">
            <a:off x="1889760" y="1955463"/>
            <a:ext cx="436875" cy="557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4" idx="0"/>
            <a:endCxn id="15" idx="1"/>
          </p:cNvCxnSpPr>
          <p:nvPr/>
        </p:nvCxnSpPr>
        <p:spPr>
          <a:xfrm rot="5400000" flipH="1" flipV="1">
            <a:off x="1037604" y="832387"/>
            <a:ext cx="1343626" cy="123443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4" idx="2"/>
            <a:endCxn id="19" idx="1"/>
          </p:cNvCxnSpPr>
          <p:nvPr/>
        </p:nvCxnSpPr>
        <p:spPr>
          <a:xfrm rot="16200000" flipH="1">
            <a:off x="1006664" y="2990833"/>
            <a:ext cx="1405509" cy="123443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50C2FBC-94CA-DC83-73F7-2EE29C525FBD}"/>
              </a:ext>
            </a:extLst>
          </p:cNvPr>
          <p:cNvCxnSpPr>
            <a:stCxn id="14" idx="3"/>
            <a:endCxn id="18" idx="1"/>
          </p:cNvCxnSpPr>
          <p:nvPr/>
        </p:nvCxnSpPr>
        <p:spPr>
          <a:xfrm>
            <a:off x="1889760" y="2513358"/>
            <a:ext cx="436876" cy="619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oogle Shape;1429;p43"/>
          <p:cNvGrpSpPr/>
          <p:nvPr/>
        </p:nvGrpSpPr>
        <p:grpSpPr>
          <a:xfrm rot="10607036" flipH="1">
            <a:off x="217035" y="4225918"/>
            <a:ext cx="847351" cy="883355"/>
            <a:chOff x="4233830" y="4089137"/>
            <a:chExt cx="621228" cy="647623"/>
          </a:xfrm>
        </p:grpSpPr>
        <p:sp>
          <p:nvSpPr>
            <p:cNvPr id="46" name="Google Shape;1430;p43"/>
            <p:cNvSpPr/>
            <p:nvPr/>
          </p:nvSpPr>
          <p:spPr>
            <a:xfrm rot="4556477">
              <a:off x="4514376" y="4140187"/>
              <a:ext cx="324832" cy="281346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31;p43"/>
            <p:cNvSpPr/>
            <p:nvPr/>
          </p:nvSpPr>
          <p:spPr>
            <a:xfrm rot="4556477">
              <a:off x="4804553" y="4300288"/>
              <a:ext cx="48680" cy="41754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32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33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34;p43"/>
            <p:cNvSpPr/>
            <p:nvPr/>
          </p:nvSpPr>
          <p:spPr>
            <a:xfrm rot="4556477">
              <a:off x="4617280" y="4105713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35;p43"/>
            <p:cNvSpPr/>
            <p:nvPr/>
          </p:nvSpPr>
          <p:spPr>
            <a:xfrm rot="4556477">
              <a:off x="4247640" y="4207576"/>
              <a:ext cx="323941" cy="281297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36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37;p43"/>
            <p:cNvSpPr/>
            <p:nvPr/>
          </p:nvSpPr>
          <p:spPr>
            <a:xfrm rot="4556477">
              <a:off x="4438963" y="4404772"/>
              <a:ext cx="323991" cy="281346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38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39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40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41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42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43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44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45;p43"/>
            <p:cNvSpPr/>
            <p:nvPr/>
          </p:nvSpPr>
          <p:spPr>
            <a:xfrm rot="4556477">
              <a:off x="4349966" y="4172651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88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7"/>
          <p:cNvGrpSpPr/>
          <p:nvPr/>
        </p:nvGrpSpPr>
        <p:grpSpPr>
          <a:xfrm>
            <a:off x="544367" y="1945047"/>
            <a:ext cx="1891651" cy="2843774"/>
            <a:chOff x="544370" y="2452022"/>
            <a:chExt cx="1554483" cy="2336900"/>
          </a:xfrm>
        </p:grpSpPr>
        <p:sp>
          <p:nvSpPr>
            <p:cNvPr id="1577" name="Google Shape;1577;p47"/>
            <p:cNvSpPr/>
            <p:nvPr/>
          </p:nvSpPr>
          <p:spPr>
            <a:xfrm flipH="1">
              <a:off x="544370" y="2973701"/>
              <a:ext cx="870953" cy="1545924"/>
            </a:xfrm>
            <a:custGeom>
              <a:avLst/>
              <a:gdLst/>
              <a:ahLst/>
              <a:cxnLst/>
              <a:rect l="l" t="t" r="r" b="b"/>
              <a:pathLst>
                <a:path w="12710" h="22560" extrusionOk="0">
                  <a:moveTo>
                    <a:pt x="2719" y="1"/>
                  </a:moveTo>
                  <a:lnTo>
                    <a:pt x="1828" y="1415"/>
                  </a:lnTo>
                  <a:lnTo>
                    <a:pt x="7998" y="5315"/>
                  </a:lnTo>
                  <a:cubicBezTo>
                    <a:pt x="10155" y="6679"/>
                    <a:pt x="10805" y="9545"/>
                    <a:pt x="9445" y="11708"/>
                  </a:cubicBezTo>
                  <a:lnTo>
                    <a:pt x="5583" y="17807"/>
                  </a:lnTo>
                  <a:cubicBezTo>
                    <a:pt x="4383" y="19724"/>
                    <a:pt x="2278" y="20887"/>
                    <a:pt x="18" y="20887"/>
                  </a:cubicBezTo>
                  <a:cubicBezTo>
                    <a:pt x="12" y="20887"/>
                    <a:pt x="7" y="20887"/>
                    <a:pt x="1" y="20887"/>
                  </a:cubicBezTo>
                  <a:lnTo>
                    <a:pt x="1" y="22560"/>
                  </a:lnTo>
                  <a:cubicBezTo>
                    <a:pt x="7" y="22560"/>
                    <a:pt x="12" y="22560"/>
                    <a:pt x="18" y="22560"/>
                  </a:cubicBezTo>
                  <a:cubicBezTo>
                    <a:pt x="2855" y="22560"/>
                    <a:pt x="5491" y="21102"/>
                    <a:pt x="6997" y="18695"/>
                  </a:cubicBezTo>
                  <a:lnTo>
                    <a:pt x="10859" y="12599"/>
                  </a:lnTo>
                  <a:cubicBezTo>
                    <a:pt x="12709" y="9655"/>
                    <a:pt x="11824" y="5758"/>
                    <a:pt x="8889" y="3901"/>
                  </a:cubicBezTo>
                  <a:lnTo>
                    <a:pt x="2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 flipH="1">
              <a:off x="1811734" y="4284442"/>
              <a:ext cx="287120" cy="131157"/>
            </a:xfrm>
            <a:custGeom>
              <a:avLst/>
              <a:gdLst/>
              <a:ahLst/>
              <a:cxnLst/>
              <a:rect l="l" t="t" r="r" b="b"/>
              <a:pathLst>
                <a:path w="4190" h="1914" extrusionOk="0">
                  <a:moveTo>
                    <a:pt x="146" y="1"/>
                  </a:moveTo>
                  <a:lnTo>
                    <a:pt x="0" y="381"/>
                  </a:lnTo>
                  <a:lnTo>
                    <a:pt x="4044" y="1914"/>
                  </a:lnTo>
                  <a:lnTo>
                    <a:pt x="4189" y="1533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 flipH="1">
              <a:off x="1415455" y="4353858"/>
              <a:ext cx="594249" cy="308088"/>
            </a:xfrm>
            <a:custGeom>
              <a:avLst/>
              <a:gdLst/>
              <a:ahLst/>
              <a:cxnLst/>
              <a:rect l="l" t="t" r="r" b="b"/>
              <a:pathLst>
                <a:path w="8672" h="4496" extrusionOk="0">
                  <a:moveTo>
                    <a:pt x="378" y="1"/>
                  </a:moveTo>
                  <a:lnTo>
                    <a:pt x="360" y="45"/>
                  </a:lnTo>
                  <a:cubicBezTo>
                    <a:pt x="1" y="975"/>
                    <a:pt x="464" y="2018"/>
                    <a:pt x="1394" y="2377"/>
                  </a:cubicBezTo>
                  <a:lnTo>
                    <a:pt x="3435" y="3164"/>
                  </a:lnTo>
                  <a:cubicBezTo>
                    <a:pt x="3880" y="3337"/>
                    <a:pt x="4174" y="3764"/>
                    <a:pt x="4174" y="4243"/>
                  </a:cubicBezTo>
                  <a:lnTo>
                    <a:pt x="4174" y="4495"/>
                  </a:lnTo>
                  <a:lnTo>
                    <a:pt x="8672" y="4495"/>
                  </a:lnTo>
                  <a:lnTo>
                    <a:pt x="8672" y="520"/>
                  </a:lnTo>
                  <a:lnTo>
                    <a:pt x="4555" y="520"/>
                  </a:lnTo>
                  <a:cubicBezTo>
                    <a:pt x="4344" y="520"/>
                    <a:pt x="4171" y="693"/>
                    <a:pt x="4171" y="904"/>
                  </a:cubicBezTo>
                  <a:cubicBezTo>
                    <a:pt x="4171" y="1125"/>
                    <a:pt x="3992" y="1288"/>
                    <a:pt x="3789" y="1288"/>
                  </a:cubicBezTo>
                  <a:cubicBezTo>
                    <a:pt x="3744" y="1288"/>
                    <a:pt x="3697" y="1280"/>
                    <a:pt x="3652" y="1263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 flipH="1">
              <a:off x="980807" y="2525686"/>
              <a:ext cx="328235" cy="319669"/>
            </a:xfrm>
            <a:custGeom>
              <a:avLst/>
              <a:gdLst/>
              <a:ahLst/>
              <a:cxnLst/>
              <a:rect l="l" t="t" r="r" b="b"/>
              <a:pathLst>
                <a:path w="4790" h="4665" extrusionOk="0">
                  <a:moveTo>
                    <a:pt x="1670" y="0"/>
                  </a:moveTo>
                  <a:lnTo>
                    <a:pt x="1" y="2810"/>
                  </a:lnTo>
                  <a:lnTo>
                    <a:pt x="3120" y="4664"/>
                  </a:lnTo>
                  <a:lnTo>
                    <a:pt x="4789" y="1851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 flipH="1">
              <a:off x="1694283" y="3711644"/>
              <a:ext cx="328440" cy="319669"/>
            </a:xfrm>
            <a:custGeom>
              <a:avLst/>
              <a:gdLst/>
              <a:ahLst/>
              <a:cxnLst/>
              <a:rect l="l" t="t" r="r" b="b"/>
              <a:pathLst>
                <a:path w="4793" h="4665" extrusionOk="0">
                  <a:moveTo>
                    <a:pt x="1670" y="0"/>
                  </a:moveTo>
                  <a:lnTo>
                    <a:pt x="0" y="2813"/>
                  </a:lnTo>
                  <a:lnTo>
                    <a:pt x="3123" y="4664"/>
                  </a:lnTo>
                  <a:lnTo>
                    <a:pt x="4792" y="1854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 flipH="1">
              <a:off x="961279" y="2452022"/>
              <a:ext cx="204890" cy="193172"/>
            </a:xfrm>
            <a:custGeom>
              <a:avLst/>
              <a:gdLst/>
              <a:ahLst/>
              <a:cxnLst/>
              <a:rect l="l" t="t" r="r" b="b"/>
              <a:pathLst>
                <a:path w="2990" h="2819" extrusionOk="0">
                  <a:moveTo>
                    <a:pt x="1632" y="1"/>
                  </a:moveTo>
                  <a:cubicBezTo>
                    <a:pt x="1226" y="1"/>
                    <a:pt x="830" y="208"/>
                    <a:pt x="607" y="582"/>
                  </a:cubicBezTo>
                  <a:lnTo>
                    <a:pt x="1" y="1607"/>
                  </a:lnTo>
                  <a:lnTo>
                    <a:pt x="2045" y="2819"/>
                  </a:lnTo>
                  <a:lnTo>
                    <a:pt x="2654" y="1797"/>
                  </a:lnTo>
                  <a:cubicBezTo>
                    <a:pt x="2989" y="1233"/>
                    <a:pt x="2802" y="502"/>
                    <a:pt x="2238" y="166"/>
                  </a:cubicBezTo>
                  <a:cubicBezTo>
                    <a:pt x="2048" y="54"/>
                    <a:pt x="1839" y="1"/>
                    <a:pt x="1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 flipH="1">
              <a:off x="978950" y="2581670"/>
              <a:ext cx="1064330" cy="1423881"/>
            </a:xfrm>
            <a:custGeom>
              <a:avLst/>
              <a:gdLst/>
              <a:ahLst/>
              <a:cxnLst/>
              <a:rect l="l" t="t" r="r" b="b"/>
              <a:pathLst>
                <a:path w="15532" h="20779" extrusionOk="0">
                  <a:moveTo>
                    <a:pt x="10713" y="0"/>
                  </a:moveTo>
                  <a:cubicBezTo>
                    <a:pt x="10639" y="0"/>
                    <a:pt x="10567" y="38"/>
                    <a:pt x="10525" y="107"/>
                  </a:cubicBezTo>
                  <a:lnTo>
                    <a:pt x="48" y="17762"/>
                  </a:lnTo>
                  <a:cubicBezTo>
                    <a:pt x="0" y="17842"/>
                    <a:pt x="27" y="17946"/>
                    <a:pt x="107" y="17996"/>
                  </a:cubicBezTo>
                  <a:lnTo>
                    <a:pt x="4756" y="20753"/>
                  </a:lnTo>
                  <a:cubicBezTo>
                    <a:pt x="4784" y="20770"/>
                    <a:pt x="4815" y="20779"/>
                    <a:pt x="4845" y="20779"/>
                  </a:cubicBezTo>
                  <a:cubicBezTo>
                    <a:pt x="4903" y="20779"/>
                    <a:pt x="4960" y="20748"/>
                    <a:pt x="4991" y="20694"/>
                  </a:cubicBezTo>
                  <a:lnTo>
                    <a:pt x="15469" y="3039"/>
                  </a:lnTo>
                  <a:cubicBezTo>
                    <a:pt x="15531" y="2938"/>
                    <a:pt x="15495" y="2804"/>
                    <a:pt x="15394" y="2745"/>
                  </a:cubicBezTo>
                  <a:lnTo>
                    <a:pt x="10823" y="30"/>
                  </a:lnTo>
                  <a:cubicBezTo>
                    <a:pt x="10788" y="10"/>
                    <a:pt x="10750" y="0"/>
                    <a:pt x="10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 flipH="1">
              <a:off x="1484257" y="4462127"/>
              <a:ext cx="148836" cy="127388"/>
            </a:xfrm>
            <a:custGeom>
              <a:avLst/>
              <a:gdLst/>
              <a:ahLst/>
              <a:cxnLst/>
              <a:rect l="l" t="t" r="r" b="b"/>
              <a:pathLst>
                <a:path w="2172" h="1859" extrusionOk="0">
                  <a:moveTo>
                    <a:pt x="930" y="1"/>
                  </a:moveTo>
                  <a:cubicBezTo>
                    <a:pt x="416" y="1"/>
                    <a:pt x="0" y="417"/>
                    <a:pt x="0" y="928"/>
                  </a:cubicBezTo>
                  <a:cubicBezTo>
                    <a:pt x="0" y="1488"/>
                    <a:pt x="458" y="1859"/>
                    <a:pt x="936" y="1859"/>
                  </a:cubicBezTo>
                  <a:cubicBezTo>
                    <a:pt x="1164" y="1859"/>
                    <a:pt x="1397" y="1774"/>
                    <a:pt x="1587" y="1584"/>
                  </a:cubicBezTo>
                  <a:cubicBezTo>
                    <a:pt x="2172" y="999"/>
                    <a:pt x="1756" y="1"/>
                    <a:pt x="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 flipH="1">
              <a:off x="1055286" y="4661877"/>
              <a:ext cx="1027875" cy="127045"/>
            </a:xfrm>
            <a:custGeom>
              <a:avLst/>
              <a:gdLst/>
              <a:ahLst/>
              <a:cxnLst/>
              <a:rect l="l" t="t" r="r" b="b"/>
              <a:pathLst>
                <a:path w="15000" h="1854" extrusionOk="0">
                  <a:moveTo>
                    <a:pt x="291" y="0"/>
                  </a:moveTo>
                  <a:cubicBezTo>
                    <a:pt x="131" y="0"/>
                    <a:pt x="0" y="131"/>
                    <a:pt x="0" y="291"/>
                  </a:cubicBezTo>
                  <a:lnTo>
                    <a:pt x="0" y="1854"/>
                  </a:lnTo>
                  <a:lnTo>
                    <a:pt x="14999" y="1854"/>
                  </a:lnTo>
                  <a:lnTo>
                    <a:pt x="14999" y="291"/>
                  </a:lnTo>
                  <a:cubicBezTo>
                    <a:pt x="14999" y="131"/>
                    <a:pt x="14868" y="0"/>
                    <a:pt x="14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47"/>
          <p:cNvGrpSpPr/>
          <p:nvPr/>
        </p:nvGrpSpPr>
        <p:grpSpPr>
          <a:xfrm>
            <a:off x="594368" y="901670"/>
            <a:ext cx="580199" cy="592920"/>
            <a:chOff x="-1040357" y="1370945"/>
            <a:chExt cx="580199" cy="592920"/>
          </a:xfrm>
        </p:grpSpPr>
        <p:sp>
          <p:nvSpPr>
            <p:cNvPr id="1587" name="Google Shape;1587;p47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47"/>
          <p:cNvGrpSpPr/>
          <p:nvPr/>
        </p:nvGrpSpPr>
        <p:grpSpPr>
          <a:xfrm>
            <a:off x="478713" y="1579366"/>
            <a:ext cx="2534837" cy="3024641"/>
            <a:chOff x="478713" y="1579366"/>
            <a:chExt cx="2534837" cy="3024641"/>
          </a:xfrm>
        </p:grpSpPr>
        <p:grpSp>
          <p:nvGrpSpPr>
            <p:cNvPr id="1608" name="Google Shape;1608;p47"/>
            <p:cNvGrpSpPr/>
            <p:nvPr/>
          </p:nvGrpSpPr>
          <p:grpSpPr>
            <a:xfrm>
              <a:off x="478713" y="1579366"/>
              <a:ext cx="2534837" cy="3024641"/>
              <a:chOff x="478713" y="1579366"/>
              <a:chExt cx="2534837" cy="3024641"/>
            </a:xfrm>
          </p:grpSpPr>
          <p:sp>
            <p:nvSpPr>
              <p:cNvPr id="1609" name="Google Shape;1609;p47"/>
              <p:cNvSpPr/>
              <p:nvPr/>
            </p:nvSpPr>
            <p:spPr>
              <a:xfrm>
                <a:off x="2863693" y="4475655"/>
                <a:ext cx="149857" cy="128352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319" extrusionOk="0">
                    <a:moveTo>
                      <a:pt x="880" y="1"/>
                    </a:moveTo>
                    <a:cubicBezTo>
                      <a:pt x="295" y="1"/>
                      <a:pt x="1" y="708"/>
                      <a:pt x="417" y="1124"/>
                    </a:cubicBezTo>
                    <a:cubicBezTo>
                      <a:pt x="550" y="1258"/>
                      <a:pt x="715" y="1319"/>
                      <a:pt x="877" y="1319"/>
                    </a:cubicBezTo>
                    <a:cubicBezTo>
                      <a:pt x="1215" y="1319"/>
                      <a:pt x="1540" y="1055"/>
                      <a:pt x="1540" y="657"/>
                    </a:cubicBezTo>
                    <a:cubicBezTo>
                      <a:pt x="1540" y="295"/>
                      <a:pt x="124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7"/>
              <p:cNvSpPr/>
              <p:nvPr/>
            </p:nvSpPr>
            <p:spPr>
              <a:xfrm>
                <a:off x="1628888" y="1579366"/>
                <a:ext cx="234501" cy="223419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579" extrusionOk="0">
                    <a:moveTo>
                      <a:pt x="1415" y="1"/>
                    </a:moveTo>
                    <a:cubicBezTo>
                      <a:pt x="1079" y="1"/>
                      <a:pt x="749" y="131"/>
                      <a:pt x="502" y="378"/>
                    </a:cubicBezTo>
                    <a:cubicBezTo>
                      <a:pt x="0" y="883"/>
                      <a:pt x="0" y="1700"/>
                      <a:pt x="502" y="2202"/>
                    </a:cubicBezTo>
                    <a:cubicBezTo>
                      <a:pt x="749" y="2448"/>
                      <a:pt x="1079" y="2579"/>
                      <a:pt x="1415" y="2579"/>
                    </a:cubicBezTo>
                    <a:cubicBezTo>
                      <a:pt x="1581" y="2579"/>
                      <a:pt x="1748" y="2547"/>
                      <a:pt x="1908" y="2481"/>
                    </a:cubicBezTo>
                    <a:cubicBezTo>
                      <a:pt x="2392" y="2282"/>
                      <a:pt x="2707" y="1813"/>
                      <a:pt x="2707" y="1290"/>
                    </a:cubicBezTo>
                    <a:cubicBezTo>
                      <a:pt x="2707" y="767"/>
                      <a:pt x="2392" y="298"/>
                      <a:pt x="1908" y="99"/>
                    </a:cubicBezTo>
                    <a:cubicBezTo>
                      <a:pt x="1748" y="33"/>
                      <a:pt x="1581" y="1"/>
                      <a:pt x="14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7"/>
              <p:cNvSpPr/>
              <p:nvPr/>
            </p:nvSpPr>
            <p:spPr>
              <a:xfrm>
                <a:off x="737462" y="2489979"/>
                <a:ext cx="128157" cy="128157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17" extrusionOk="0">
                    <a:moveTo>
                      <a:pt x="657" y="1"/>
                    </a:moveTo>
                    <a:cubicBezTo>
                      <a:pt x="295" y="1"/>
                      <a:pt x="1" y="295"/>
                      <a:pt x="1" y="660"/>
                    </a:cubicBezTo>
                    <a:cubicBezTo>
                      <a:pt x="1" y="1023"/>
                      <a:pt x="295" y="1317"/>
                      <a:pt x="657" y="1317"/>
                    </a:cubicBezTo>
                    <a:cubicBezTo>
                      <a:pt x="1020" y="1317"/>
                      <a:pt x="1317" y="1023"/>
                      <a:pt x="1317" y="660"/>
                    </a:cubicBezTo>
                    <a:cubicBezTo>
                      <a:pt x="1317" y="295"/>
                      <a:pt x="1020" y="1"/>
                      <a:pt x="6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7"/>
              <p:cNvSpPr/>
              <p:nvPr/>
            </p:nvSpPr>
            <p:spPr>
              <a:xfrm>
                <a:off x="2585753" y="3852700"/>
                <a:ext cx="103051" cy="10275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6" extrusionOk="0">
                    <a:moveTo>
                      <a:pt x="529" y="1"/>
                    </a:moveTo>
                    <a:cubicBezTo>
                      <a:pt x="238" y="1"/>
                      <a:pt x="1" y="235"/>
                      <a:pt x="1" y="526"/>
                    </a:cubicBezTo>
                    <a:cubicBezTo>
                      <a:pt x="1" y="818"/>
                      <a:pt x="238" y="1055"/>
                      <a:pt x="529" y="1055"/>
                    </a:cubicBezTo>
                    <a:cubicBezTo>
                      <a:pt x="821" y="1055"/>
                      <a:pt x="1058" y="818"/>
                      <a:pt x="1058" y="526"/>
                    </a:cubicBezTo>
                    <a:cubicBezTo>
                      <a:pt x="1058" y="235"/>
                      <a:pt x="821" y="1"/>
                      <a:pt x="5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7"/>
              <p:cNvSpPr/>
              <p:nvPr/>
            </p:nvSpPr>
            <p:spPr>
              <a:xfrm>
                <a:off x="478713" y="4309889"/>
                <a:ext cx="234500" cy="23353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5" extrusionOk="0">
                    <a:moveTo>
                      <a:pt x="529" y="0"/>
                    </a:moveTo>
                    <a:cubicBezTo>
                      <a:pt x="238" y="0"/>
                      <a:pt x="1" y="235"/>
                      <a:pt x="1" y="529"/>
                    </a:cubicBezTo>
                    <a:cubicBezTo>
                      <a:pt x="1" y="820"/>
                      <a:pt x="238" y="1055"/>
                      <a:pt x="529" y="1055"/>
                    </a:cubicBezTo>
                    <a:cubicBezTo>
                      <a:pt x="820" y="1055"/>
                      <a:pt x="1058" y="820"/>
                      <a:pt x="1058" y="529"/>
                    </a:cubicBezTo>
                    <a:cubicBezTo>
                      <a:pt x="1058" y="235"/>
                      <a:pt x="820" y="0"/>
                      <a:pt x="5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4" name="Google Shape;1614;p47"/>
            <p:cNvSpPr/>
            <p:nvPr/>
          </p:nvSpPr>
          <p:spPr>
            <a:xfrm>
              <a:off x="1262818" y="3574405"/>
              <a:ext cx="149857" cy="128352"/>
            </a:xfrm>
            <a:custGeom>
              <a:avLst/>
              <a:gdLst/>
              <a:ahLst/>
              <a:cxnLst/>
              <a:rect l="l" t="t" r="r" b="b"/>
              <a:pathLst>
                <a:path w="1540" h="1319" extrusionOk="0">
                  <a:moveTo>
                    <a:pt x="880" y="1"/>
                  </a:moveTo>
                  <a:cubicBezTo>
                    <a:pt x="295" y="1"/>
                    <a:pt x="1" y="708"/>
                    <a:pt x="417" y="1124"/>
                  </a:cubicBezTo>
                  <a:cubicBezTo>
                    <a:pt x="550" y="1258"/>
                    <a:pt x="715" y="1319"/>
                    <a:pt x="877" y="1319"/>
                  </a:cubicBezTo>
                  <a:cubicBezTo>
                    <a:pt x="1215" y="1319"/>
                    <a:pt x="1540" y="1055"/>
                    <a:pt x="1540" y="657"/>
                  </a:cubicBezTo>
                  <a:cubicBezTo>
                    <a:pt x="1540" y="295"/>
                    <a:pt x="1246" y="1"/>
                    <a:pt x="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217616" y="1014702"/>
            <a:ext cx="5316784" cy="2817983"/>
          </a:xfrm>
          <a:prstGeom prst="roundRect">
            <a:avLst>
              <a:gd name="adj" fmla="val 10218"/>
            </a:avLst>
          </a:prstGeom>
          <a:solidFill>
            <a:schemeClr val="accent5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199947" y="658045"/>
            <a:ext cx="2086823" cy="713311"/>
          </a:xfrm>
          <a:prstGeom prst="roundRect">
            <a:avLst/>
          </a:prstGeom>
          <a:solidFill>
            <a:schemeClr val="accent4"/>
          </a:solidFill>
          <a:ln w="190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hại</a:t>
            </a:r>
            <a:endParaRPr lang="en-US" sz="240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7552" y="1728013"/>
            <a:ext cx="501615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200"/>
              <a:t>Thay đổi số lượng, trật tự các gene.</a:t>
            </a:r>
            <a:endParaRPr lang="en-US" sz="220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200" smtClean="0"/>
              <a:t>Ảnh </a:t>
            </a:r>
            <a:r>
              <a:rPr lang="vi-VN" sz="2200"/>
              <a:t>hưởng đến mối quan hệ của các gene, sức sống của sinh vật.</a:t>
            </a:r>
            <a:endParaRPr lang="en-US" sz="2200"/>
          </a:p>
        </p:txBody>
      </p:sp>
      <p:pic>
        <p:nvPicPr>
          <p:cNvPr id="44" name="Google Shape;18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984" y="4539831"/>
            <a:ext cx="1788858" cy="430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18725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066;p35"/>
          <p:cNvSpPr txBox="1">
            <a:spLocks noGrp="1"/>
          </p:cNvSpPr>
          <p:nvPr>
            <p:ph type="title"/>
          </p:nvPr>
        </p:nvSpPr>
        <p:spPr>
          <a:xfrm>
            <a:off x="720000" y="1758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PHÂN BIỆT QUẢ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oogle Shape;1163;p37"/>
          <p:cNvGrpSpPr/>
          <p:nvPr/>
        </p:nvGrpSpPr>
        <p:grpSpPr>
          <a:xfrm rot="4925609">
            <a:off x="8144607" y="60444"/>
            <a:ext cx="887721" cy="879356"/>
            <a:chOff x="-1040357" y="1370945"/>
            <a:chExt cx="598560" cy="592920"/>
          </a:xfrm>
        </p:grpSpPr>
        <p:sp>
          <p:nvSpPr>
            <p:cNvPr id="48" name="Google Shape;1164;p37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5;p37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6;p3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7;p3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8;p3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9;p37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0;p37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1;p3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2;p3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3;p37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4;p3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5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6;p37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7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8;p37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79;p37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0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84" y="748597"/>
            <a:ext cx="875984" cy="840945"/>
          </a:xfrm>
          <a:prstGeom prst="rect">
            <a:avLst/>
          </a:prstGeom>
        </p:spPr>
      </p:pic>
      <p:sp>
        <p:nvSpPr>
          <p:cNvPr id="66" name="Bang cau hoi">
            <a:extLst>
              <a:ext uri="{FF2B5EF4-FFF2-40B4-BE49-F238E27FC236}">
                <a16:creationId xmlns:a16="http://schemas.microsoft.com/office/drawing/2014/main" id="{DA2DD274-83A1-4C4A-BB63-3A11C80504B1}"/>
              </a:ext>
            </a:extLst>
          </p:cNvPr>
          <p:cNvSpPr/>
          <p:nvPr/>
        </p:nvSpPr>
        <p:spPr>
          <a:xfrm>
            <a:off x="897305" y="726967"/>
            <a:ext cx="7284724" cy="861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1B42"/>
                </a:solidFill>
              </a:rPr>
              <a:t>Em hãy phân biệt quả bình thường và quả bị đột biến nhiễm sắc thể trong các thẻ dưới đây: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48242" y="1646046"/>
            <a:ext cx="6363178" cy="3272278"/>
            <a:chOff x="1348242" y="1646046"/>
            <a:chExt cx="6363178" cy="3272278"/>
          </a:xfrm>
        </p:grpSpPr>
        <p:pic>
          <p:nvPicPr>
            <p:cNvPr id="2" name="image6.png">
              <a:extLst>
                <a:ext uri="{FF2B5EF4-FFF2-40B4-BE49-F238E27FC236}">
                  <a16:creationId xmlns:a16="http://schemas.microsoft.com/office/drawing/2014/main" id="{9B257479-1408-D572-CF55-7F195F9A5A83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48242" y="1716503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4" name="image4.png">
              <a:extLst>
                <a:ext uri="{FF2B5EF4-FFF2-40B4-BE49-F238E27FC236}">
                  <a16:creationId xmlns:a16="http://schemas.microsoft.com/office/drawing/2014/main" id="{82358C5B-578C-70C7-FC6B-353F5C9C8B41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89453" y="1716503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5" name="image13.png">
              <a:extLst>
                <a:ext uri="{FF2B5EF4-FFF2-40B4-BE49-F238E27FC236}">
                  <a16:creationId xmlns:a16="http://schemas.microsoft.com/office/drawing/2014/main" id="{5EF8283B-3B1E-B19B-467F-F74E17D5A8D8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0664" y="1716503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6" name="image11.png">
              <a:extLst>
                <a:ext uri="{FF2B5EF4-FFF2-40B4-BE49-F238E27FC236}">
                  <a16:creationId xmlns:a16="http://schemas.microsoft.com/office/drawing/2014/main" id="{357A5A58-897B-ED13-ED17-E025BD059D2F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271875" y="1646046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8" name="image8.png">
              <a:extLst>
                <a:ext uri="{FF2B5EF4-FFF2-40B4-BE49-F238E27FC236}">
                  <a16:creationId xmlns:a16="http://schemas.microsoft.com/office/drawing/2014/main" id="{0606D614-84D2-E312-238E-A2E6BA06D407}"/>
                </a:ext>
              </a:extLst>
            </p:cNvPr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348242" y="3478779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9" name="image3.png">
              <a:extLst>
                <a:ext uri="{FF2B5EF4-FFF2-40B4-BE49-F238E27FC236}">
                  <a16:creationId xmlns:a16="http://schemas.microsoft.com/office/drawing/2014/main" id="{BEC174C3-6D36-2ECC-DF3F-E5F353D43698}"/>
                </a:ext>
              </a:extLst>
            </p:cNvPr>
            <p:cNvPicPr/>
            <p:nvPr/>
          </p:nvPicPr>
          <p:blipFill>
            <a:blip r:embed="rId9"/>
            <a:srcRect l="2394" t="17960" r="18335" b="5999"/>
            <a:stretch>
              <a:fillRect/>
            </a:stretch>
          </p:blipFill>
          <p:spPr>
            <a:xfrm>
              <a:off x="2989452" y="3478778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10" name="image14.png">
              <a:extLst>
                <a:ext uri="{FF2B5EF4-FFF2-40B4-BE49-F238E27FC236}">
                  <a16:creationId xmlns:a16="http://schemas.microsoft.com/office/drawing/2014/main" id="{6B3AF22B-4E2C-909E-E532-B98CCC2D7022}"/>
                </a:ext>
              </a:extLst>
            </p:cNvPr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630664" y="3478778"/>
              <a:ext cx="1439545" cy="1439545"/>
            </a:xfrm>
            <a:prstGeom prst="rect">
              <a:avLst/>
            </a:prstGeom>
            <a:ln/>
          </p:spPr>
        </p:pic>
        <p:pic>
          <p:nvPicPr>
            <p:cNvPr id="11" name="image10.png">
              <a:extLst>
                <a:ext uri="{FF2B5EF4-FFF2-40B4-BE49-F238E27FC236}">
                  <a16:creationId xmlns:a16="http://schemas.microsoft.com/office/drawing/2014/main" id="{A481218E-2832-14DF-B092-4ADD9C650941}"/>
                </a:ext>
              </a:extLst>
            </p:cNvPr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271875" y="3478777"/>
              <a:ext cx="1439545" cy="1439545"/>
            </a:xfrm>
            <a:prstGeom prst="rect">
              <a:avLst/>
            </a:prstGeom>
            <a:ln/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91D5A4-ADA5-FEC7-8D42-23264BC36282}"/>
              </a:ext>
            </a:extLst>
          </p:cNvPr>
          <p:cNvSpPr txBox="1"/>
          <p:nvPr/>
        </p:nvSpPr>
        <p:spPr>
          <a:xfrm>
            <a:off x="269785" y="3431450"/>
            <a:ext cx="4686300" cy="1477328"/>
          </a:xfrm>
          <a:prstGeom prst="rect">
            <a:avLst/>
          </a:prstGeom>
          <a:solidFill>
            <a:srgbClr val="FFDEA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2000" i="1"/>
              <a:t>Đột biến chuyển đoạn giữa NST số 9 và số 22 dẫn đến bệnh ung thư bạch cầu tủy cấp tính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5124" name="Picture 4" descr="Hình bên dưới mô tả một cơ chế gây nên bệnh một loại bệnh nguy hiểm ở người  Quan sát hình và cho biết phát biểu nào bên dưới có bao nhi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5" y="269240"/>
            <a:ext cx="4686300" cy="2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ất thường nhiễm sắc thể số 9 (Tetrasomy 9P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92" y="269240"/>
            <a:ext cx="3764315" cy="463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91D5A4-ADA5-FEC7-8D42-23264BC36282}"/>
              </a:ext>
            </a:extLst>
          </p:cNvPr>
          <p:cNvSpPr txBox="1"/>
          <p:nvPr/>
        </p:nvSpPr>
        <p:spPr>
          <a:xfrm>
            <a:off x="422184" y="214293"/>
            <a:ext cx="8305256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/>
              <a:t>Đột biến làm mất một đoạn trên cánh ngắn của NST số 5 gây ra hội chứng cri-du-chat (hội chứng mèo kêu), trẻ mang đột biến này có tiếng khóc giống mèo kêu và thường tử vong trong năm đầu đời sau sinh.</a:t>
            </a:r>
            <a:endParaRPr lang="en-US" sz="2000"/>
          </a:p>
        </p:txBody>
      </p:sp>
      <p:pic>
        <p:nvPicPr>
          <p:cNvPr id="5" name="image1.png"/>
          <p:cNvPicPr/>
          <p:nvPr/>
        </p:nvPicPr>
        <p:blipFill rotWithShape="1">
          <a:blip r:embed="rId2"/>
          <a:srcRect b="7139"/>
          <a:stretch/>
        </p:blipFill>
        <p:spPr>
          <a:xfrm>
            <a:off x="246697" y="1909444"/>
            <a:ext cx="4487863" cy="2987675"/>
          </a:xfrm>
          <a:prstGeom prst="rect">
            <a:avLst/>
          </a:prstGeom>
          <a:ln/>
        </p:spPr>
      </p:pic>
      <p:pic>
        <p:nvPicPr>
          <p:cNvPr id="7170" name="Picture 2" descr="Hội chứng Cri-du-chat ở trẻ sơ sinh có nguy hiểm không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7588"/>
          <a:stretch/>
        </p:blipFill>
        <p:spPr bwMode="auto">
          <a:xfrm>
            <a:off x="4886959" y="2107563"/>
            <a:ext cx="4001283" cy="25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91D5A4-ADA5-FEC7-8D42-23264BC36282}"/>
              </a:ext>
            </a:extLst>
          </p:cNvPr>
          <p:cNvSpPr txBox="1"/>
          <p:nvPr/>
        </p:nvSpPr>
        <p:spPr>
          <a:xfrm>
            <a:off x="1021625" y="3929290"/>
            <a:ext cx="6974296" cy="400110"/>
          </a:xfrm>
          <a:prstGeom prst="rect">
            <a:avLst/>
          </a:prstGeom>
          <a:solidFill>
            <a:srgbClr val="FFCDCD"/>
          </a:solidFill>
        </p:spPr>
        <p:txBody>
          <a:bodyPr wrap="square">
            <a:spAutoFit/>
          </a:bodyPr>
          <a:lstStyle/>
          <a:p>
            <a:pPr algn="ctr"/>
            <a:r>
              <a:rPr lang="vi-VN" sz="2000" i="1"/>
              <a:t>Mất đoạn cánh dài NST số 11 gây hội chứng Jacobsen.</a:t>
            </a:r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>
          <a:xfrm>
            <a:off x="4306209" y="761747"/>
            <a:ext cx="4563965" cy="2641775"/>
          </a:xfrm>
          <a:prstGeom prst="rect">
            <a:avLst/>
          </a:prstGeom>
        </p:spPr>
      </p:pic>
      <p:pic>
        <p:nvPicPr>
          <p:cNvPr id="6148" name="Picture 4" descr="Hoi chung Jacobsen khien chang trai An Do khong the lay duoc 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6" y="766773"/>
            <a:ext cx="3854896" cy="26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56" y="115233"/>
            <a:ext cx="789503" cy="7928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96351A-2DDB-40AC-B1B8-761C4C270134}"/>
              </a:ext>
            </a:extLst>
          </p:cNvPr>
          <p:cNvGrpSpPr/>
          <p:nvPr/>
        </p:nvGrpSpPr>
        <p:grpSpPr>
          <a:xfrm>
            <a:off x="248990" y="295333"/>
            <a:ext cx="7848304" cy="1541378"/>
            <a:chOff x="8728077" y="8892484"/>
            <a:chExt cx="16516307" cy="3243742"/>
          </a:xfrm>
        </p:grpSpPr>
        <p:sp>
          <p:nvSpPr>
            <p:cNvPr id="19" name="Rounded Rectangular Callout 22">
              <a:extLst>
                <a:ext uri="{FF2B5EF4-FFF2-40B4-BE49-F238E27FC236}">
                  <a16:creationId xmlns:a16="http://schemas.microsoft.com/office/drawing/2014/main" id="{93412E44-897C-435C-A184-F6AE59F07459}"/>
                </a:ext>
              </a:extLst>
            </p:cNvPr>
            <p:cNvSpPr/>
            <p:nvPr/>
          </p:nvSpPr>
          <p:spPr>
            <a:xfrm>
              <a:off x="11672855" y="8892484"/>
              <a:ext cx="13571529" cy="1860159"/>
            </a:xfrm>
            <a:prstGeom prst="wedgeRoundRectCallout">
              <a:avLst>
                <a:gd name="adj1" fmla="val -52442"/>
                <a:gd name="adj2" fmla="val 89107"/>
                <a:gd name="adj3" fmla="val 16667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000" b="1" i="1">
                  <a:solidFill>
                    <a:srgbClr val="FFFF00"/>
                  </a:solidFill>
                </a:rPr>
                <a:t>Ý </a:t>
              </a:r>
              <a:r>
                <a:rPr lang="vi-VN" sz="2000" b="1" i="1" smtClean="0">
                  <a:solidFill>
                    <a:srgbClr val="FFFF00"/>
                  </a:solidFill>
                </a:rPr>
                <a:t>nghĩa</a:t>
              </a:r>
              <a:r>
                <a:rPr lang="en-US" sz="2000" smtClean="0">
                  <a:solidFill>
                    <a:srgbClr val="FFFF00"/>
                  </a:solidFill>
                </a:rPr>
                <a:t>: </a:t>
              </a:r>
              <a:r>
                <a:rPr lang="en-US" sz="2000" smtClean="0"/>
                <a:t>Là n</a:t>
              </a:r>
              <a:r>
                <a:rPr lang="vi-VN" sz="2000" smtClean="0"/>
                <a:t>guồn </a:t>
              </a:r>
              <a:r>
                <a:rPr lang="vi-VN" sz="2000"/>
                <a:t>biến dị cho tiến hóa và chọn giống.</a:t>
              </a:r>
              <a:endParaRPr lang="en-US" sz="20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01305F8-15F9-4940-A075-EB629C98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8077" y="9369061"/>
              <a:ext cx="2660085" cy="276716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00927" y="1419661"/>
            <a:ext cx="8056880" cy="3406340"/>
            <a:chOff x="600927" y="1450141"/>
            <a:chExt cx="8056880" cy="34063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0DC9B6-60F8-50EA-FB6D-A6B218C7099C}"/>
                </a:ext>
              </a:extLst>
            </p:cNvPr>
            <p:cNvGrpSpPr/>
            <p:nvPr/>
          </p:nvGrpSpPr>
          <p:grpSpPr>
            <a:xfrm>
              <a:off x="600927" y="2234747"/>
              <a:ext cx="8056880" cy="2621734"/>
              <a:chOff x="1371601" y="2857074"/>
              <a:chExt cx="11035968" cy="5388905"/>
            </a:xfrm>
          </p:grpSpPr>
          <p:sp>
            <p:nvSpPr>
              <p:cNvPr id="22" name="Rectangle: Rounded Corners 12">
                <a:extLst>
                  <a:ext uri="{FF2B5EF4-FFF2-40B4-BE49-F238E27FC236}">
                    <a16:creationId xmlns:a16="http://schemas.microsoft.com/office/drawing/2014/main" id="{99C1C546-9BD5-F6EF-3880-EC107889E04C}"/>
                  </a:ext>
                </a:extLst>
              </p:cNvPr>
              <p:cNvSpPr/>
              <p:nvPr/>
            </p:nvSpPr>
            <p:spPr>
              <a:xfrm>
                <a:off x="1371601" y="2857074"/>
                <a:ext cx="11035968" cy="5388905"/>
              </a:xfrm>
              <a:prstGeom prst="roundRect">
                <a:avLst>
                  <a:gd name="adj" fmla="val 10680"/>
                </a:avLst>
              </a:prstGeom>
              <a:solidFill>
                <a:schemeClr val="bg1"/>
              </a:solidFill>
              <a:ln w="38100">
                <a:solidFill>
                  <a:srgbClr val="593EA1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D64D46-677E-8B2E-6BAD-A27426857994}"/>
                  </a:ext>
                </a:extLst>
              </p:cNvPr>
              <p:cNvSpPr txBox="1"/>
              <p:nvPr/>
            </p:nvSpPr>
            <p:spPr>
              <a:xfrm>
                <a:off x="1674486" y="3084282"/>
                <a:ext cx="10430198" cy="493448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>
                    <a:solidFill>
                      <a:srgbClr val="00B050"/>
                    </a:solidFill>
                  </a:rPr>
                  <a:t>Ví dụ: </a:t>
                </a:r>
                <a:endParaRPr lang="en-US" sz="2000" b="1">
                  <a:solidFill>
                    <a:srgbClr val="00B05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000" smtClean="0"/>
                  <a:t>Đột </a:t>
                </a:r>
                <a:r>
                  <a:rPr lang="vi-VN" sz="2000"/>
                  <a:t>biến chuyển đoạn NST xảy ra ở tổ tiên chung của người và tinh tinh làm dung hợp hai NST tâm mút thành NST tâm giữa, tạo nên NST số 2 </a:t>
                </a:r>
                <a:r>
                  <a:rPr lang="vi-VN" sz="2000"/>
                  <a:t>ở </a:t>
                </a:r>
                <a:r>
                  <a:rPr lang="vi-VN" sz="2000" smtClean="0"/>
                  <a:t>người</a:t>
                </a:r>
                <a:r>
                  <a:rPr lang="en-US" sz="2000" smtClean="0"/>
                  <a:t> </a:t>
                </a:r>
                <a:r>
                  <a:rPr lang="en-US" sz="2000" smtClean="0">
                    <a:sym typeface="Symbol" panose="05050102010706020507" pitchFamily="18" charset="2"/>
                  </a:rPr>
                  <a:t> Người </a:t>
                </a:r>
                <a:r>
                  <a:rPr lang="vi-VN" sz="2000" smtClean="0"/>
                  <a:t>có </a:t>
                </a:r>
                <a:r>
                  <a:rPr lang="vi-VN" sz="2000" b="1">
                    <a:solidFill>
                      <a:srgbClr val="FF0000"/>
                    </a:solidFill>
                  </a:rPr>
                  <a:t>46 NST</a:t>
                </a:r>
                <a:r>
                  <a:rPr lang="vi-VN" sz="2000"/>
                  <a:t>, </a:t>
                </a:r>
                <a:r>
                  <a:rPr lang="vi-VN" sz="2000" smtClean="0"/>
                  <a:t>tinh </a:t>
                </a:r>
                <a:r>
                  <a:rPr lang="vi-VN" sz="2000"/>
                  <a:t>tinh </a:t>
                </a:r>
                <a:r>
                  <a:rPr lang="vi-VN" sz="2000"/>
                  <a:t>vẫn </a:t>
                </a:r>
                <a:r>
                  <a:rPr lang="vi-VN" sz="2000" smtClean="0"/>
                  <a:t>giữ </a:t>
                </a:r>
                <a:r>
                  <a:rPr lang="vi-VN" sz="2000"/>
                  <a:t>nguyên bộ NST của tổ tiên chung là </a:t>
                </a:r>
                <a:r>
                  <a:rPr lang="vi-VN" sz="2000" b="1">
                    <a:solidFill>
                      <a:srgbClr val="FF0000"/>
                    </a:solidFill>
                  </a:rPr>
                  <a:t>48 NST</a:t>
                </a:r>
                <a:r>
                  <a:rPr lang="vi-VN" sz="2000"/>
                  <a:t>.</a:t>
                </a:r>
                <a:endParaRPr lang="en-US" sz="2000"/>
              </a:p>
            </p:txBody>
          </p:sp>
        </p:grpSp>
        <p:sp>
          <p:nvSpPr>
            <p:cNvPr id="24" name="Freeform 2"/>
            <p:cNvSpPr/>
            <p:nvPr/>
          </p:nvSpPr>
          <p:spPr>
            <a:xfrm>
              <a:off x="5064784" y="1450141"/>
              <a:ext cx="3371900" cy="1247603"/>
            </a:xfrm>
            <a:custGeom>
              <a:avLst/>
              <a:gdLst/>
              <a:ahLst/>
              <a:cxnLst/>
              <a:rect l="l" t="t" r="r" b="b"/>
              <a:pathLst>
                <a:path w="16230600" h="6005322">
                  <a:moveTo>
                    <a:pt x="0" y="0"/>
                  </a:moveTo>
                  <a:lnTo>
                    <a:pt x="16230600" y="0"/>
                  </a:lnTo>
                  <a:lnTo>
                    <a:pt x="16230600" y="6005322"/>
                  </a:lnTo>
                  <a:lnTo>
                    <a:pt x="0" y="6005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504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877DC-F0D0-3453-882A-A1CE4E9CC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30">
            <a:extLst>
              <a:ext uri="{FF2B5EF4-FFF2-40B4-BE49-F238E27FC236}">
                <a16:creationId xmlns:a16="http://schemas.microsoft.com/office/drawing/2014/main" id="{9B094987-C1D3-EDE1-C2D8-0BAECA61DE35}"/>
              </a:ext>
            </a:extLst>
          </p:cNvPr>
          <p:cNvSpPr/>
          <p:nvPr/>
        </p:nvSpPr>
        <p:spPr>
          <a:xfrm>
            <a:off x="413245" y="315407"/>
            <a:ext cx="8309510" cy="1523553"/>
          </a:xfrm>
          <a:prstGeom prst="roundRect">
            <a:avLst>
              <a:gd name="adj" fmla="val 3864"/>
            </a:avLst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Sử dụng đột biến mất đoạn để loại bỏ các gene quy định các tính trạng bất lợi ở một số giống cây trồng.</a:t>
            </a: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5779" y="2140983"/>
            <a:ext cx="4352381" cy="2024029"/>
            <a:chOff x="4929644" y="1484927"/>
            <a:chExt cx="4352381" cy="2024029"/>
          </a:xfrm>
        </p:grpSpPr>
        <p:pic>
          <p:nvPicPr>
            <p:cNvPr id="8" name="Picture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929644" y="1484927"/>
              <a:ext cx="4352381" cy="14456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353591" y="3108846"/>
              <a:ext cx="35044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>
                  <a:latin typeface="+mj-lt"/>
                  <a:ea typeface="Calibri" panose="020F0502020204030204" pitchFamily="34" charset="0"/>
                </a:rPr>
                <a:t>Chuối hột và chuối không </a:t>
              </a:r>
              <a:r>
                <a:rPr lang="en-US" sz="2000" i="1" smtClean="0">
                  <a:latin typeface="+mj-lt"/>
                  <a:ea typeface="Calibri" panose="020F0502020204030204" pitchFamily="34" charset="0"/>
                </a:rPr>
                <a:t>hạt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54940" y="2419990"/>
            <a:ext cx="4158811" cy="2560322"/>
            <a:chOff x="4907340" y="2296673"/>
            <a:chExt cx="4158811" cy="2560322"/>
          </a:xfrm>
        </p:grpSpPr>
        <p:pic>
          <p:nvPicPr>
            <p:cNvPr id="12" name="Picture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907340" y="2296673"/>
              <a:ext cx="4158811" cy="144569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90189" y="3841332"/>
              <a:ext cx="37931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>
                  <a:latin typeface="+mj-lt"/>
                  <a:ea typeface="Calibri" panose="020F0502020204030204" pitchFamily="34" charset="0"/>
                </a:rPr>
                <a:t>Cà rốt nguyên </a:t>
              </a:r>
              <a:r>
                <a:rPr lang="en-US" sz="2000" i="1" smtClean="0">
                  <a:latin typeface="+mj-lt"/>
                  <a:ea typeface="Calibri" panose="020F0502020204030204" pitchFamily="34" charset="0"/>
                </a:rPr>
                <a:t>thuỷ có </a:t>
              </a:r>
              <a:r>
                <a:rPr lang="en-US" sz="2000" i="1">
                  <a:latin typeface="+mj-lt"/>
                  <a:ea typeface="Calibri" panose="020F0502020204030204" pitchFamily="34" charset="0"/>
                </a:rPr>
                <a:t>phần rễ cây cứng, khô xơ và </a:t>
              </a:r>
              <a:r>
                <a:rPr lang="en-US" sz="2000" i="1" smtClean="0">
                  <a:latin typeface="+mj-lt"/>
                  <a:ea typeface="Calibri" panose="020F0502020204030204" pitchFamily="34" charset="0"/>
                </a:rPr>
                <a:t>vị </a:t>
              </a:r>
              <a:r>
                <a:rPr lang="en-US" sz="2000" i="1">
                  <a:latin typeface="+mj-lt"/>
                  <a:ea typeface="Calibri" panose="020F0502020204030204" pitchFamily="34" charset="0"/>
                </a:rPr>
                <a:t>đắng</a:t>
              </a: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0795" y="406577"/>
            <a:ext cx="8462262" cy="1641289"/>
            <a:chOff x="380795" y="406577"/>
            <a:chExt cx="8462262" cy="1641289"/>
          </a:xfrm>
        </p:grpSpPr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80795" y="406577"/>
              <a:ext cx="4920410" cy="164128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474825" y="488557"/>
              <a:ext cx="33682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i="1">
                  <a:latin typeface="+mj-lt"/>
                  <a:ea typeface="Calibri" panose="020F0502020204030204" pitchFamily="34" charset="0"/>
                </a:rPr>
                <a:t>Ngô từ hàng ngàn năm trước rất ít hạt, vỏ cứng, khó thu hoạch</a:t>
              </a:r>
              <a:endParaRPr lang="en-US" sz="200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0795" y="2532687"/>
            <a:ext cx="8462262" cy="2240637"/>
            <a:chOff x="380795" y="2532687"/>
            <a:chExt cx="8462262" cy="2240637"/>
          </a:xfrm>
        </p:grpSpPr>
        <p:pic>
          <p:nvPicPr>
            <p:cNvPr id="9" name="Picture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80795" y="2532687"/>
              <a:ext cx="4920410" cy="224063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474825" y="2914341"/>
              <a:ext cx="33682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>
                  <a:latin typeface="+mn-lt"/>
                  <a:ea typeface="Calibri" panose="020F0502020204030204" pitchFamily="34" charset="0"/>
                </a:rPr>
                <a:t>Brassica Oleracea</a:t>
              </a:r>
              <a:r>
                <a:rPr lang="en-US" sz="2000" i="1">
                  <a:latin typeface="+mn-lt"/>
                  <a:ea typeface="Calibri" panose="020F0502020204030204" pitchFamily="34" charset="0"/>
                </a:rPr>
                <a:t> – ông tổ của bắp cải, súp lơ và su hào ngày nay</a:t>
              </a:r>
              <a:endParaRPr lang="en-US" sz="20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9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37"/>
          <p:cNvGrpSpPr/>
          <p:nvPr/>
        </p:nvGrpSpPr>
        <p:grpSpPr>
          <a:xfrm>
            <a:off x="5712944" y="930149"/>
            <a:ext cx="2294542" cy="3673858"/>
            <a:chOff x="5408144" y="930149"/>
            <a:chExt cx="2294542" cy="3673858"/>
          </a:xfrm>
        </p:grpSpPr>
        <p:grpSp>
          <p:nvGrpSpPr>
            <p:cNvPr id="1101" name="Google Shape;1101;p37"/>
            <p:cNvGrpSpPr/>
            <p:nvPr/>
          </p:nvGrpSpPr>
          <p:grpSpPr>
            <a:xfrm>
              <a:off x="6344640" y="930149"/>
              <a:ext cx="1358047" cy="3673858"/>
              <a:chOff x="6503002" y="752900"/>
              <a:chExt cx="1290060" cy="3489938"/>
            </a:xfrm>
          </p:grpSpPr>
          <p:sp>
            <p:nvSpPr>
              <p:cNvPr id="1102" name="Google Shape;1102;p37"/>
              <p:cNvSpPr/>
              <p:nvPr/>
            </p:nvSpPr>
            <p:spPr>
              <a:xfrm flipH="1">
                <a:off x="7266254" y="2631479"/>
                <a:ext cx="57832" cy="1004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044" extrusionOk="0">
                    <a:moveTo>
                      <a:pt x="93" y="77"/>
                    </a:moveTo>
                    <a:lnTo>
                      <a:pt x="1094" y="116"/>
                    </a:lnTo>
                    <a:cubicBezTo>
                      <a:pt x="1082" y="288"/>
                      <a:pt x="1037" y="948"/>
                      <a:pt x="1064" y="1331"/>
                    </a:cubicBezTo>
                    <a:cubicBezTo>
                      <a:pt x="919" y="1393"/>
                      <a:pt x="815" y="1542"/>
                      <a:pt x="711" y="1687"/>
                    </a:cubicBezTo>
                    <a:cubicBezTo>
                      <a:pt x="605" y="1836"/>
                      <a:pt x="515" y="1965"/>
                      <a:pt x="405" y="1965"/>
                    </a:cubicBezTo>
                    <a:cubicBezTo>
                      <a:pt x="395" y="1965"/>
                      <a:pt x="383" y="1963"/>
                      <a:pt x="372" y="1961"/>
                    </a:cubicBezTo>
                    <a:cubicBezTo>
                      <a:pt x="321" y="1943"/>
                      <a:pt x="307" y="1886"/>
                      <a:pt x="289" y="1797"/>
                    </a:cubicBezTo>
                    <a:cubicBezTo>
                      <a:pt x="271" y="1693"/>
                      <a:pt x="241" y="1554"/>
                      <a:pt x="81" y="1542"/>
                    </a:cubicBezTo>
                    <a:lnTo>
                      <a:pt x="93" y="77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6" y="3"/>
                      <a:pt x="27" y="9"/>
                    </a:cubicBezTo>
                    <a:cubicBezTo>
                      <a:pt x="21" y="18"/>
                      <a:pt x="15" y="27"/>
                      <a:pt x="15" y="39"/>
                    </a:cubicBezTo>
                    <a:lnTo>
                      <a:pt x="1" y="1583"/>
                    </a:lnTo>
                    <a:cubicBezTo>
                      <a:pt x="1" y="1595"/>
                      <a:pt x="7" y="1604"/>
                      <a:pt x="12" y="1613"/>
                    </a:cubicBezTo>
                    <a:cubicBezTo>
                      <a:pt x="21" y="1619"/>
                      <a:pt x="33" y="1622"/>
                      <a:pt x="42" y="1622"/>
                    </a:cubicBezTo>
                    <a:cubicBezTo>
                      <a:pt x="47" y="1622"/>
                      <a:pt x="52" y="1622"/>
                      <a:pt x="57" y="1622"/>
                    </a:cubicBezTo>
                    <a:cubicBezTo>
                      <a:pt x="171" y="1622"/>
                      <a:pt x="189" y="1692"/>
                      <a:pt x="214" y="1815"/>
                    </a:cubicBezTo>
                    <a:cubicBezTo>
                      <a:pt x="232" y="1901"/>
                      <a:pt x="250" y="1999"/>
                      <a:pt x="345" y="2038"/>
                    </a:cubicBezTo>
                    <a:lnTo>
                      <a:pt x="351" y="2038"/>
                    </a:lnTo>
                    <a:cubicBezTo>
                      <a:pt x="369" y="2041"/>
                      <a:pt x="387" y="2044"/>
                      <a:pt x="405" y="2044"/>
                    </a:cubicBezTo>
                    <a:cubicBezTo>
                      <a:pt x="553" y="2044"/>
                      <a:pt x="660" y="1892"/>
                      <a:pt x="773" y="1735"/>
                    </a:cubicBezTo>
                    <a:cubicBezTo>
                      <a:pt x="877" y="1592"/>
                      <a:pt x="981" y="1444"/>
                      <a:pt x="1118" y="1396"/>
                    </a:cubicBezTo>
                    <a:cubicBezTo>
                      <a:pt x="1135" y="1393"/>
                      <a:pt x="1147" y="1376"/>
                      <a:pt x="1144" y="1358"/>
                    </a:cubicBezTo>
                    <a:cubicBezTo>
                      <a:pt x="1109" y="939"/>
                      <a:pt x="1174" y="95"/>
                      <a:pt x="1174" y="86"/>
                    </a:cubicBezTo>
                    <a:cubicBezTo>
                      <a:pt x="1177" y="64"/>
                      <a:pt x="1161" y="44"/>
                      <a:pt x="1142" y="44"/>
                    </a:cubicBezTo>
                    <a:cubicBezTo>
                      <a:pt x="1141" y="44"/>
                      <a:pt x="1140" y="45"/>
                      <a:pt x="1138" y="45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7"/>
              <p:cNvSpPr/>
              <p:nvPr/>
            </p:nvSpPr>
            <p:spPr>
              <a:xfrm flipH="1">
                <a:off x="7221148" y="2698153"/>
                <a:ext cx="103822" cy="84414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718" extrusionOk="0">
                    <a:moveTo>
                      <a:pt x="1124" y="1"/>
                    </a:moveTo>
                    <a:cubicBezTo>
                      <a:pt x="833" y="98"/>
                      <a:pt x="835" y="373"/>
                      <a:pt x="628" y="373"/>
                    </a:cubicBezTo>
                    <a:cubicBezTo>
                      <a:pt x="607" y="373"/>
                      <a:pt x="583" y="370"/>
                      <a:pt x="556" y="363"/>
                    </a:cubicBezTo>
                    <a:cubicBezTo>
                      <a:pt x="397" y="303"/>
                      <a:pt x="354" y="222"/>
                      <a:pt x="118" y="222"/>
                    </a:cubicBezTo>
                    <a:cubicBezTo>
                      <a:pt x="99" y="222"/>
                      <a:pt x="79" y="222"/>
                      <a:pt x="57" y="224"/>
                    </a:cubicBezTo>
                    <a:lnTo>
                      <a:pt x="1" y="1626"/>
                    </a:lnTo>
                    <a:lnTo>
                      <a:pt x="137" y="1632"/>
                    </a:lnTo>
                    <a:cubicBezTo>
                      <a:pt x="137" y="1632"/>
                      <a:pt x="237" y="1233"/>
                      <a:pt x="395" y="1233"/>
                    </a:cubicBezTo>
                    <a:cubicBezTo>
                      <a:pt x="397" y="1233"/>
                      <a:pt x="398" y="1233"/>
                      <a:pt x="399" y="1234"/>
                    </a:cubicBezTo>
                    <a:cubicBezTo>
                      <a:pt x="556" y="1239"/>
                      <a:pt x="839" y="1605"/>
                      <a:pt x="1352" y="1682"/>
                    </a:cubicBezTo>
                    <a:cubicBezTo>
                      <a:pt x="1462" y="1697"/>
                      <a:pt x="1605" y="1712"/>
                      <a:pt x="1762" y="1718"/>
                    </a:cubicBezTo>
                    <a:cubicBezTo>
                      <a:pt x="1768" y="1412"/>
                      <a:pt x="1852" y="1329"/>
                      <a:pt x="2113" y="1103"/>
                    </a:cubicBezTo>
                    <a:cubicBezTo>
                      <a:pt x="1644" y="954"/>
                      <a:pt x="1192" y="503"/>
                      <a:pt x="1144" y="176"/>
                    </a:cubicBezTo>
                    <a:cubicBezTo>
                      <a:pt x="1136" y="111"/>
                      <a:pt x="1130" y="54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7"/>
              <p:cNvSpPr/>
              <p:nvPr/>
            </p:nvSpPr>
            <p:spPr>
              <a:xfrm flipH="1">
                <a:off x="7170197" y="2752299"/>
                <a:ext cx="68199" cy="32036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652" extrusionOk="0">
                    <a:moveTo>
                      <a:pt x="351" y="1"/>
                    </a:moveTo>
                    <a:cubicBezTo>
                      <a:pt x="90" y="227"/>
                      <a:pt x="6" y="310"/>
                      <a:pt x="0" y="622"/>
                    </a:cubicBezTo>
                    <a:cubicBezTo>
                      <a:pt x="442" y="648"/>
                      <a:pt x="1001" y="652"/>
                      <a:pt x="1254" y="652"/>
                    </a:cubicBezTo>
                    <a:cubicBezTo>
                      <a:pt x="1338" y="652"/>
                      <a:pt x="1388" y="651"/>
                      <a:pt x="1388" y="651"/>
                    </a:cubicBezTo>
                    <a:cubicBezTo>
                      <a:pt x="1388" y="651"/>
                      <a:pt x="1224" y="334"/>
                      <a:pt x="1067" y="224"/>
                    </a:cubicBezTo>
                    <a:cubicBezTo>
                      <a:pt x="1001" y="179"/>
                      <a:pt x="693" y="11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7"/>
              <p:cNvSpPr/>
              <p:nvPr/>
            </p:nvSpPr>
            <p:spPr>
              <a:xfrm flipH="1">
                <a:off x="7566315" y="2633199"/>
                <a:ext cx="53754" cy="96796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970" extrusionOk="0">
                    <a:moveTo>
                      <a:pt x="12" y="1"/>
                    </a:moveTo>
                    <a:lnTo>
                      <a:pt x="0" y="1546"/>
                    </a:lnTo>
                    <a:cubicBezTo>
                      <a:pt x="5" y="1545"/>
                      <a:pt x="9" y="1545"/>
                      <a:pt x="14" y="1545"/>
                    </a:cubicBezTo>
                    <a:cubicBezTo>
                      <a:pt x="284" y="1545"/>
                      <a:pt x="146" y="1900"/>
                      <a:pt x="318" y="1964"/>
                    </a:cubicBezTo>
                    <a:cubicBezTo>
                      <a:pt x="333" y="1968"/>
                      <a:pt x="348" y="1970"/>
                      <a:pt x="362" y="1970"/>
                    </a:cubicBezTo>
                    <a:cubicBezTo>
                      <a:pt x="616" y="1970"/>
                      <a:pt x="760" y="1424"/>
                      <a:pt x="1064" y="1323"/>
                    </a:cubicBezTo>
                    <a:cubicBezTo>
                      <a:pt x="1028" y="895"/>
                      <a:pt x="1093" y="45"/>
                      <a:pt x="1093" y="45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7"/>
              <p:cNvSpPr/>
              <p:nvPr/>
            </p:nvSpPr>
            <p:spPr>
              <a:xfrm flipH="1">
                <a:off x="7564300" y="2631479"/>
                <a:ext cx="57832" cy="1004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044" extrusionOk="0">
                    <a:moveTo>
                      <a:pt x="93" y="77"/>
                    </a:moveTo>
                    <a:lnTo>
                      <a:pt x="1094" y="116"/>
                    </a:lnTo>
                    <a:cubicBezTo>
                      <a:pt x="1082" y="288"/>
                      <a:pt x="1037" y="948"/>
                      <a:pt x="1064" y="1331"/>
                    </a:cubicBezTo>
                    <a:cubicBezTo>
                      <a:pt x="918" y="1393"/>
                      <a:pt x="814" y="1542"/>
                      <a:pt x="711" y="1687"/>
                    </a:cubicBezTo>
                    <a:cubicBezTo>
                      <a:pt x="605" y="1836"/>
                      <a:pt x="515" y="1965"/>
                      <a:pt x="405" y="1965"/>
                    </a:cubicBezTo>
                    <a:cubicBezTo>
                      <a:pt x="394" y="1965"/>
                      <a:pt x="383" y="1963"/>
                      <a:pt x="372" y="1961"/>
                    </a:cubicBezTo>
                    <a:cubicBezTo>
                      <a:pt x="321" y="1943"/>
                      <a:pt x="307" y="1886"/>
                      <a:pt x="289" y="1797"/>
                    </a:cubicBezTo>
                    <a:cubicBezTo>
                      <a:pt x="271" y="1693"/>
                      <a:pt x="241" y="1554"/>
                      <a:pt x="81" y="1542"/>
                    </a:cubicBezTo>
                    <a:lnTo>
                      <a:pt x="93" y="77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6" y="3"/>
                      <a:pt x="27" y="9"/>
                    </a:cubicBezTo>
                    <a:cubicBezTo>
                      <a:pt x="21" y="18"/>
                      <a:pt x="15" y="27"/>
                      <a:pt x="15" y="39"/>
                    </a:cubicBezTo>
                    <a:lnTo>
                      <a:pt x="1" y="1583"/>
                    </a:lnTo>
                    <a:cubicBezTo>
                      <a:pt x="1" y="1595"/>
                      <a:pt x="6" y="1604"/>
                      <a:pt x="12" y="1613"/>
                    </a:cubicBezTo>
                    <a:cubicBezTo>
                      <a:pt x="21" y="1619"/>
                      <a:pt x="33" y="1622"/>
                      <a:pt x="42" y="1622"/>
                    </a:cubicBezTo>
                    <a:cubicBezTo>
                      <a:pt x="47" y="1622"/>
                      <a:pt x="52" y="1622"/>
                      <a:pt x="56" y="1622"/>
                    </a:cubicBezTo>
                    <a:cubicBezTo>
                      <a:pt x="171" y="1622"/>
                      <a:pt x="189" y="1692"/>
                      <a:pt x="214" y="1815"/>
                    </a:cubicBezTo>
                    <a:cubicBezTo>
                      <a:pt x="232" y="1901"/>
                      <a:pt x="250" y="1999"/>
                      <a:pt x="345" y="2038"/>
                    </a:cubicBezTo>
                    <a:lnTo>
                      <a:pt x="351" y="2038"/>
                    </a:lnTo>
                    <a:cubicBezTo>
                      <a:pt x="369" y="2041"/>
                      <a:pt x="387" y="2044"/>
                      <a:pt x="405" y="2044"/>
                    </a:cubicBezTo>
                    <a:cubicBezTo>
                      <a:pt x="553" y="2044"/>
                      <a:pt x="660" y="1892"/>
                      <a:pt x="776" y="1735"/>
                    </a:cubicBezTo>
                    <a:cubicBezTo>
                      <a:pt x="877" y="1592"/>
                      <a:pt x="981" y="1444"/>
                      <a:pt x="1118" y="1396"/>
                    </a:cubicBezTo>
                    <a:cubicBezTo>
                      <a:pt x="1135" y="1393"/>
                      <a:pt x="1147" y="1376"/>
                      <a:pt x="1144" y="1358"/>
                    </a:cubicBezTo>
                    <a:cubicBezTo>
                      <a:pt x="1109" y="939"/>
                      <a:pt x="1177" y="95"/>
                      <a:pt x="1177" y="86"/>
                    </a:cubicBezTo>
                    <a:cubicBezTo>
                      <a:pt x="1177" y="64"/>
                      <a:pt x="1164" y="44"/>
                      <a:pt x="1143" y="44"/>
                    </a:cubicBezTo>
                    <a:cubicBezTo>
                      <a:pt x="1141" y="44"/>
                      <a:pt x="1140" y="45"/>
                      <a:pt x="1138" y="45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7"/>
              <p:cNvSpPr/>
              <p:nvPr/>
            </p:nvSpPr>
            <p:spPr>
              <a:xfrm flipH="1">
                <a:off x="7519194" y="2698153"/>
                <a:ext cx="103822" cy="84414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718" extrusionOk="0">
                    <a:moveTo>
                      <a:pt x="1124" y="1"/>
                    </a:moveTo>
                    <a:cubicBezTo>
                      <a:pt x="833" y="98"/>
                      <a:pt x="835" y="373"/>
                      <a:pt x="628" y="373"/>
                    </a:cubicBezTo>
                    <a:cubicBezTo>
                      <a:pt x="606" y="373"/>
                      <a:pt x="583" y="370"/>
                      <a:pt x="556" y="363"/>
                    </a:cubicBezTo>
                    <a:cubicBezTo>
                      <a:pt x="397" y="303"/>
                      <a:pt x="354" y="222"/>
                      <a:pt x="121" y="222"/>
                    </a:cubicBezTo>
                    <a:cubicBezTo>
                      <a:pt x="102" y="222"/>
                      <a:pt x="82" y="222"/>
                      <a:pt x="60" y="224"/>
                    </a:cubicBezTo>
                    <a:lnTo>
                      <a:pt x="1" y="1626"/>
                    </a:lnTo>
                    <a:lnTo>
                      <a:pt x="137" y="1632"/>
                    </a:lnTo>
                    <a:cubicBezTo>
                      <a:pt x="137" y="1632"/>
                      <a:pt x="237" y="1233"/>
                      <a:pt x="395" y="1233"/>
                    </a:cubicBezTo>
                    <a:cubicBezTo>
                      <a:pt x="396" y="1233"/>
                      <a:pt x="398" y="1233"/>
                      <a:pt x="399" y="1234"/>
                    </a:cubicBezTo>
                    <a:cubicBezTo>
                      <a:pt x="556" y="1239"/>
                      <a:pt x="838" y="1605"/>
                      <a:pt x="1352" y="1682"/>
                    </a:cubicBezTo>
                    <a:cubicBezTo>
                      <a:pt x="1462" y="1697"/>
                      <a:pt x="1605" y="1712"/>
                      <a:pt x="1762" y="1718"/>
                    </a:cubicBezTo>
                    <a:cubicBezTo>
                      <a:pt x="1768" y="1412"/>
                      <a:pt x="1851" y="1329"/>
                      <a:pt x="2113" y="1103"/>
                    </a:cubicBezTo>
                    <a:cubicBezTo>
                      <a:pt x="1643" y="954"/>
                      <a:pt x="1192" y="503"/>
                      <a:pt x="1144" y="176"/>
                    </a:cubicBezTo>
                    <a:cubicBezTo>
                      <a:pt x="1136" y="111"/>
                      <a:pt x="1130" y="54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7"/>
              <p:cNvSpPr/>
              <p:nvPr/>
            </p:nvSpPr>
            <p:spPr>
              <a:xfrm flipH="1">
                <a:off x="7515214" y="2695844"/>
                <a:ext cx="109669" cy="88934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1810" extrusionOk="0">
                    <a:moveTo>
                      <a:pt x="1129" y="104"/>
                    </a:moveTo>
                    <a:cubicBezTo>
                      <a:pt x="1132" y="143"/>
                      <a:pt x="1138" y="184"/>
                      <a:pt x="1144" y="229"/>
                    </a:cubicBezTo>
                    <a:cubicBezTo>
                      <a:pt x="1191" y="568"/>
                      <a:pt x="1625" y="998"/>
                      <a:pt x="2074" y="1168"/>
                    </a:cubicBezTo>
                    <a:cubicBezTo>
                      <a:pt x="1857" y="1358"/>
                      <a:pt x="1774" y="1459"/>
                      <a:pt x="1762" y="1729"/>
                    </a:cubicBezTo>
                    <a:cubicBezTo>
                      <a:pt x="1610" y="1717"/>
                      <a:pt x="1488" y="1705"/>
                      <a:pt x="1399" y="1690"/>
                    </a:cubicBezTo>
                    <a:cubicBezTo>
                      <a:pt x="1087" y="1643"/>
                      <a:pt x="862" y="1486"/>
                      <a:pt x="698" y="1376"/>
                    </a:cubicBezTo>
                    <a:cubicBezTo>
                      <a:pt x="585" y="1301"/>
                      <a:pt x="508" y="1245"/>
                      <a:pt x="437" y="1242"/>
                    </a:cubicBezTo>
                    <a:lnTo>
                      <a:pt x="434" y="1242"/>
                    </a:lnTo>
                    <a:cubicBezTo>
                      <a:pt x="273" y="1242"/>
                      <a:pt x="175" y="1539"/>
                      <a:pt x="146" y="1640"/>
                    </a:cubicBezTo>
                    <a:lnTo>
                      <a:pt x="80" y="1640"/>
                    </a:lnTo>
                    <a:lnTo>
                      <a:pt x="134" y="309"/>
                    </a:lnTo>
                    <a:cubicBezTo>
                      <a:pt x="144" y="309"/>
                      <a:pt x="154" y="308"/>
                      <a:pt x="165" y="308"/>
                    </a:cubicBezTo>
                    <a:cubicBezTo>
                      <a:pt x="267" y="308"/>
                      <a:pt x="365" y="335"/>
                      <a:pt x="452" y="386"/>
                    </a:cubicBezTo>
                    <a:cubicBezTo>
                      <a:pt x="496" y="410"/>
                      <a:pt x="541" y="431"/>
                      <a:pt x="585" y="449"/>
                    </a:cubicBezTo>
                    <a:cubicBezTo>
                      <a:pt x="615" y="456"/>
                      <a:pt x="642" y="460"/>
                      <a:pt x="667" y="460"/>
                    </a:cubicBezTo>
                    <a:cubicBezTo>
                      <a:pt x="788" y="460"/>
                      <a:pt x="850" y="376"/>
                      <a:pt x="912" y="297"/>
                    </a:cubicBezTo>
                    <a:cubicBezTo>
                      <a:pt x="966" y="214"/>
                      <a:pt x="1040" y="149"/>
                      <a:pt x="1129" y="104"/>
                    </a:cubicBezTo>
                    <a:close/>
                    <a:moveTo>
                      <a:pt x="1197" y="0"/>
                    </a:moveTo>
                    <a:lnTo>
                      <a:pt x="1150" y="15"/>
                    </a:lnTo>
                    <a:cubicBezTo>
                      <a:pt x="992" y="69"/>
                      <a:pt x="915" y="170"/>
                      <a:pt x="850" y="253"/>
                    </a:cubicBezTo>
                    <a:cubicBezTo>
                      <a:pt x="791" y="333"/>
                      <a:pt x="751" y="385"/>
                      <a:pt x="671" y="385"/>
                    </a:cubicBezTo>
                    <a:cubicBezTo>
                      <a:pt x="654" y="385"/>
                      <a:pt x="634" y="383"/>
                      <a:pt x="612" y="377"/>
                    </a:cubicBezTo>
                    <a:cubicBezTo>
                      <a:pt x="570" y="363"/>
                      <a:pt x="529" y="342"/>
                      <a:pt x="490" y="321"/>
                    </a:cubicBezTo>
                    <a:cubicBezTo>
                      <a:pt x="406" y="277"/>
                      <a:pt x="326" y="234"/>
                      <a:pt x="146" y="234"/>
                    </a:cubicBezTo>
                    <a:cubicBezTo>
                      <a:pt x="130" y="234"/>
                      <a:pt x="113" y="234"/>
                      <a:pt x="95" y="235"/>
                    </a:cubicBezTo>
                    <a:lnTo>
                      <a:pt x="60" y="235"/>
                    </a:lnTo>
                    <a:lnTo>
                      <a:pt x="0" y="1714"/>
                    </a:lnTo>
                    <a:lnTo>
                      <a:pt x="205" y="1723"/>
                    </a:lnTo>
                    <a:lnTo>
                      <a:pt x="214" y="1690"/>
                    </a:lnTo>
                    <a:cubicBezTo>
                      <a:pt x="244" y="1572"/>
                      <a:pt x="339" y="1322"/>
                      <a:pt x="434" y="1322"/>
                    </a:cubicBezTo>
                    <a:cubicBezTo>
                      <a:pt x="484" y="1325"/>
                      <a:pt x="562" y="1379"/>
                      <a:pt x="654" y="1441"/>
                    </a:cubicBezTo>
                    <a:cubicBezTo>
                      <a:pt x="823" y="1560"/>
                      <a:pt x="1058" y="1720"/>
                      <a:pt x="1384" y="1771"/>
                    </a:cubicBezTo>
                    <a:cubicBezTo>
                      <a:pt x="1485" y="1783"/>
                      <a:pt x="1625" y="1797"/>
                      <a:pt x="1797" y="1806"/>
                    </a:cubicBezTo>
                    <a:lnTo>
                      <a:pt x="1839" y="1809"/>
                    </a:lnTo>
                    <a:lnTo>
                      <a:pt x="1839" y="1774"/>
                    </a:lnTo>
                    <a:cubicBezTo>
                      <a:pt x="1845" y="1480"/>
                      <a:pt x="1913" y="1408"/>
                      <a:pt x="2178" y="1183"/>
                    </a:cubicBezTo>
                    <a:lnTo>
                      <a:pt x="2231" y="1138"/>
                    </a:lnTo>
                    <a:lnTo>
                      <a:pt x="2163" y="1117"/>
                    </a:lnTo>
                    <a:cubicBezTo>
                      <a:pt x="1726" y="978"/>
                      <a:pt x="1269" y="544"/>
                      <a:pt x="1221" y="220"/>
                    </a:cubicBezTo>
                    <a:cubicBezTo>
                      <a:pt x="1212" y="161"/>
                      <a:pt x="1206" y="101"/>
                      <a:pt x="1203" y="48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7"/>
              <p:cNvSpPr/>
              <p:nvPr/>
            </p:nvSpPr>
            <p:spPr>
              <a:xfrm flipH="1">
                <a:off x="7468243" y="2752299"/>
                <a:ext cx="68199" cy="32036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652" extrusionOk="0">
                    <a:moveTo>
                      <a:pt x="351" y="1"/>
                    </a:moveTo>
                    <a:cubicBezTo>
                      <a:pt x="89" y="227"/>
                      <a:pt x="6" y="310"/>
                      <a:pt x="0" y="622"/>
                    </a:cubicBezTo>
                    <a:cubicBezTo>
                      <a:pt x="441" y="648"/>
                      <a:pt x="1001" y="652"/>
                      <a:pt x="1254" y="652"/>
                    </a:cubicBezTo>
                    <a:cubicBezTo>
                      <a:pt x="1338" y="652"/>
                      <a:pt x="1388" y="651"/>
                      <a:pt x="1388" y="651"/>
                    </a:cubicBezTo>
                    <a:cubicBezTo>
                      <a:pt x="1388" y="651"/>
                      <a:pt x="1224" y="334"/>
                      <a:pt x="1067" y="224"/>
                    </a:cubicBezTo>
                    <a:cubicBezTo>
                      <a:pt x="1001" y="179"/>
                      <a:pt x="692" y="11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7"/>
              <p:cNvSpPr/>
              <p:nvPr/>
            </p:nvSpPr>
            <p:spPr>
              <a:xfrm flipH="1">
                <a:off x="7465197" y="2750137"/>
                <a:ext cx="73309" cy="3621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737" extrusionOk="0">
                    <a:moveTo>
                      <a:pt x="402" y="89"/>
                    </a:moveTo>
                    <a:cubicBezTo>
                      <a:pt x="529" y="131"/>
                      <a:pt x="654" y="164"/>
                      <a:pt x="758" y="196"/>
                    </a:cubicBezTo>
                    <a:cubicBezTo>
                      <a:pt x="916" y="241"/>
                      <a:pt x="1052" y="277"/>
                      <a:pt x="1085" y="300"/>
                    </a:cubicBezTo>
                    <a:cubicBezTo>
                      <a:pt x="1195" y="375"/>
                      <a:pt x="1311" y="562"/>
                      <a:pt x="1364" y="657"/>
                    </a:cubicBezTo>
                    <a:cubicBezTo>
                      <a:pt x="1168" y="657"/>
                      <a:pt x="559" y="654"/>
                      <a:pt x="81" y="627"/>
                    </a:cubicBezTo>
                    <a:cubicBezTo>
                      <a:pt x="93" y="372"/>
                      <a:pt x="164" y="294"/>
                      <a:pt x="402" y="89"/>
                    </a:cubicBezTo>
                    <a:close/>
                    <a:moveTo>
                      <a:pt x="381" y="0"/>
                    </a:moveTo>
                    <a:lnTo>
                      <a:pt x="366" y="15"/>
                    </a:lnTo>
                    <a:cubicBezTo>
                      <a:pt x="99" y="244"/>
                      <a:pt x="7" y="339"/>
                      <a:pt x="1" y="663"/>
                    </a:cubicBezTo>
                    <a:lnTo>
                      <a:pt x="1" y="701"/>
                    </a:lnTo>
                    <a:lnTo>
                      <a:pt x="39" y="701"/>
                    </a:lnTo>
                    <a:cubicBezTo>
                      <a:pt x="535" y="734"/>
                      <a:pt x="1183" y="737"/>
                      <a:pt x="1376" y="737"/>
                    </a:cubicBezTo>
                    <a:lnTo>
                      <a:pt x="1373" y="734"/>
                    </a:lnTo>
                    <a:lnTo>
                      <a:pt x="1492" y="734"/>
                    </a:lnTo>
                    <a:lnTo>
                      <a:pt x="1462" y="678"/>
                    </a:lnTo>
                    <a:cubicBezTo>
                      <a:pt x="1456" y="666"/>
                      <a:pt x="1293" y="348"/>
                      <a:pt x="1130" y="238"/>
                    </a:cubicBezTo>
                    <a:cubicBezTo>
                      <a:pt x="1085" y="208"/>
                      <a:pt x="978" y="176"/>
                      <a:pt x="779" y="119"/>
                    </a:cubicBezTo>
                    <a:cubicBezTo>
                      <a:pt x="669" y="89"/>
                      <a:pt x="538" y="51"/>
                      <a:pt x="402" y="9"/>
                    </a:cubicBezTo>
                    <a:lnTo>
                      <a:pt x="38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7218342" y="1687817"/>
                <a:ext cx="414601" cy="1042252"/>
              </a:xfrm>
              <a:custGeom>
                <a:avLst/>
                <a:gdLst/>
                <a:ahLst/>
                <a:cxnLst/>
                <a:rect l="l" t="t" r="r" b="b"/>
                <a:pathLst>
                  <a:path w="8438" h="21212" extrusionOk="0">
                    <a:moveTo>
                      <a:pt x="7686" y="1"/>
                    </a:moveTo>
                    <a:lnTo>
                      <a:pt x="1" y="455"/>
                    </a:lnTo>
                    <a:lnTo>
                      <a:pt x="369" y="21211"/>
                    </a:lnTo>
                    <a:lnTo>
                      <a:pt x="2371" y="20677"/>
                    </a:lnTo>
                    <a:lnTo>
                      <a:pt x="3254" y="4546"/>
                    </a:lnTo>
                    <a:lnTo>
                      <a:pt x="3687" y="4472"/>
                    </a:lnTo>
                    <a:lnTo>
                      <a:pt x="6530" y="21211"/>
                    </a:lnTo>
                    <a:lnTo>
                      <a:pt x="8437" y="20917"/>
                    </a:lnTo>
                    <a:lnTo>
                      <a:pt x="76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7018367" y="814219"/>
                <a:ext cx="247198" cy="412587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8397" extrusionOk="0">
                    <a:moveTo>
                      <a:pt x="2486" y="1"/>
                    </a:moveTo>
                    <a:cubicBezTo>
                      <a:pt x="2099" y="1"/>
                      <a:pt x="867" y="109"/>
                      <a:pt x="473" y="1460"/>
                    </a:cubicBezTo>
                    <a:cubicBezTo>
                      <a:pt x="1" y="3073"/>
                      <a:pt x="384" y="4989"/>
                      <a:pt x="934" y="5165"/>
                    </a:cubicBezTo>
                    <a:cubicBezTo>
                      <a:pt x="1035" y="5197"/>
                      <a:pt x="1134" y="5210"/>
                      <a:pt x="1228" y="5210"/>
                    </a:cubicBezTo>
                    <a:cubicBezTo>
                      <a:pt x="1652" y="5210"/>
                      <a:pt x="1985" y="4948"/>
                      <a:pt x="1985" y="4948"/>
                    </a:cubicBezTo>
                    <a:lnTo>
                      <a:pt x="2523" y="8397"/>
                    </a:lnTo>
                    <a:lnTo>
                      <a:pt x="4522" y="6629"/>
                    </a:lnTo>
                    <a:lnTo>
                      <a:pt x="3521" y="3962"/>
                    </a:lnTo>
                    <a:lnTo>
                      <a:pt x="3928" y="3367"/>
                    </a:lnTo>
                    <a:cubicBezTo>
                      <a:pt x="3928" y="3367"/>
                      <a:pt x="4897" y="2990"/>
                      <a:pt x="4968" y="2396"/>
                    </a:cubicBezTo>
                    <a:cubicBezTo>
                      <a:pt x="5030" y="1876"/>
                      <a:pt x="4519" y="1031"/>
                      <a:pt x="3881" y="1031"/>
                    </a:cubicBezTo>
                    <a:cubicBezTo>
                      <a:pt x="3790" y="1031"/>
                      <a:pt x="3696" y="1048"/>
                      <a:pt x="3601" y="1086"/>
                    </a:cubicBezTo>
                    <a:lnTo>
                      <a:pt x="2603" y="5"/>
                    </a:lnTo>
                    <a:cubicBezTo>
                      <a:pt x="2603" y="5"/>
                      <a:pt x="2560" y="1"/>
                      <a:pt x="2486" y="1"/>
                    </a:cubicBezTo>
                    <a:close/>
                  </a:path>
                </a:pathLst>
              </a:custGeom>
              <a:solidFill>
                <a:srgbClr val="B77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7108331" y="905657"/>
                <a:ext cx="19703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76" extrusionOk="0">
                    <a:moveTo>
                      <a:pt x="152" y="1"/>
                    </a:moveTo>
                    <a:cubicBezTo>
                      <a:pt x="81" y="1"/>
                      <a:pt x="16" y="54"/>
                      <a:pt x="6" y="125"/>
                    </a:cubicBezTo>
                    <a:cubicBezTo>
                      <a:pt x="1" y="203"/>
                      <a:pt x="36" y="376"/>
                      <a:pt x="153" y="376"/>
                    </a:cubicBezTo>
                    <a:cubicBezTo>
                      <a:pt x="174" y="376"/>
                      <a:pt x="198" y="370"/>
                      <a:pt x="226" y="357"/>
                    </a:cubicBezTo>
                    <a:cubicBezTo>
                      <a:pt x="401" y="268"/>
                      <a:pt x="333" y="18"/>
                      <a:pt x="178" y="3"/>
                    </a:cubicBezTo>
                    <a:cubicBezTo>
                      <a:pt x="169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7048388" y="906394"/>
                <a:ext cx="15576" cy="1754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57" extrusionOk="0">
                    <a:moveTo>
                      <a:pt x="137" y="0"/>
                    </a:moveTo>
                    <a:cubicBezTo>
                      <a:pt x="13" y="0"/>
                      <a:pt x="8" y="181"/>
                      <a:pt x="8" y="181"/>
                    </a:cubicBezTo>
                    <a:cubicBezTo>
                      <a:pt x="0" y="246"/>
                      <a:pt x="81" y="356"/>
                      <a:pt x="159" y="356"/>
                    </a:cubicBezTo>
                    <a:cubicBezTo>
                      <a:pt x="171" y="356"/>
                      <a:pt x="183" y="354"/>
                      <a:pt x="195" y="348"/>
                    </a:cubicBezTo>
                    <a:cubicBezTo>
                      <a:pt x="278" y="300"/>
                      <a:pt x="317" y="36"/>
                      <a:pt x="165" y="3"/>
                    </a:cubicBezTo>
                    <a:cubicBezTo>
                      <a:pt x="155" y="1"/>
                      <a:pt x="146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993653" y="752900"/>
                <a:ext cx="261251" cy="164701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3352" extrusionOk="0">
                    <a:moveTo>
                      <a:pt x="795" y="1"/>
                    </a:moveTo>
                    <a:cubicBezTo>
                      <a:pt x="182" y="1"/>
                      <a:pt x="0" y="555"/>
                      <a:pt x="150" y="1006"/>
                    </a:cubicBezTo>
                    <a:cubicBezTo>
                      <a:pt x="323" y="1517"/>
                      <a:pt x="560" y="1541"/>
                      <a:pt x="560" y="1541"/>
                    </a:cubicBezTo>
                    <a:cubicBezTo>
                      <a:pt x="560" y="1541"/>
                      <a:pt x="551" y="1775"/>
                      <a:pt x="676" y="2099"/>
                    </a:cubicBezTo>
                    <a:cubicBezTo>
                      <a:pt x="789" y="2391"/>
                      <a:pt x="1034" y="2405"/>
                      <a:pt x="1081" y="2405"/>
                    </a:cubicBezTo>
                    <a:cubicBezTo>
                      <a:pt x="1086" y="2405"/>
                      <a:pt x="1089" y="2405"/>
                      <a:pt x="1089" y="2405"/>
                    </a:cubicBezTo>
                    <a:cubicBezTo>
                      <a:pt x="1089" y="2405"/>
                      <a:pt x="1175" y="2230"/>
                      <a:pt x="1261" y="2090"/>
                    </a:cubicBezTo>
                    <a:cubicBezTo>
                      <a:pt x="1297" y="2033"/>
                      <a:pt x="1359" y="1998"/>
                      <a:pt x="1426" y="1998"/>
                    </a:cubicBezTo>
                    <a:cubicBezTo>
                      <a:pt x="1448" y="1998"/>
                      <a:pt x="1471" y="2002"/>
                      <a:pt x="1493" y="2010"/>
                    </a:cubicBezTo>
                    <a:cubicBezTo>
                      <a:pt x="1493" y="2010"/>
                      <a:pt x="1559" y="2188"/>
                      <a:pt x="1867" y="2340"/>
                    </a:cubicBezTo>
                    <a:cubicBezTo>
                      <a:pt x="2007" y="2407"/>
                      <a:pt x="2131" y="2430"/>
                      <a:pt x="2242" y="2430"/>
                    </a:cubicBezTo>
                    <a:cubicBezTo>
                      <a:pt x="2378" y="2430"/>
                      <a:pt x="2494" y="2395"/>
                      <a:pt x="2595" y="2364"/>
                    </a:cubicBezTo>
                    <a:cubicBezTo>
                      <a:pt x="2645" y="2348"/>
                      <a:pt x="2689" y="2342"/>
                      <a:pt x="2727" y="2342"/>
                    </a:cubicBezTo>
                    <a:cubicBezTo>
                      <a:pt x="2827" y="2342"/>
                      <a:pt x="2883" y="2381"/>
                      <a:pt x="2883" y="2381"/>
                    </a:cubicBezTo>
                    <a:cubicBezTo>
                      <a:pt x="2866" y="2375"/>
                      <a:pt x="2849" y="2372"/>
                      <a:pt x="2833" y="2372"/>
                    </a:cubicBezTo>
                    <a:cubicBezTo>
                      <a:pt x="2737" y="2372"/>
                      <a:pt x="2675" y="2471"/>
                      <a:pt x="2675" y="2471"/>
                    </a:cubicBezTo>
                    <a:cubicBezTo>
                      <a:pt x="2604" y="2693"/>
                      <a:pt x="2839" y="2794"/>
                      <a:pt x="3186" y="2812"/>
                    </a:cubicBezTo>
                    <a:cubicBezTo>
                      <a:pt x="3201" y="2813"/>
                      <a:pt x="3214" y="2813"/>
                      <a:pt x="3228" y="2813"/>
                    </a:cubicBezTo>
                    <a:cubicBezTo>
                      <a:pt x="3541" y="2813"/>
                      <a:pt x="3596" y="2587"/>
                      <a:pt x="3596" y="2586"/>
                    </a:cubicBezTo>
                    <a:lnTo>
                      <a:pt x="3596" y="2586"/>
                    </a:lnTo>
                    <a:cubicBezTo>
                      <a:pt x="3596" y="2587"/>
                      <a:pt x="3489" y="3106"/>
                      <a:pt x="3501" y="3228"/>
                    </a:cubicBezTo>
                    <a:cubicBezTo>
                      <a:pt x="3510" y="3321"/>
                      <a:pt x="3565" y="3352"/>
                      <a:pt x="3606" y="3352"/>
                    </a:cubicBezTo>
                    <a:cubicBezTo>
                      <a:pt x="3618" y="3352"/>
                      <a:pt x="3630" y="3349"/>
                      <a:pt x="3638" y="3344"/>
                    </a:cubicBezTo>
                    <a:cubicBezTo>
                      <a:pt x="3671" y="3326"/>
                      <a:pt x="3674" y="3109"/>
                      <a:pt x="3700" y="2895"/>
                    </a:cubicBezTo>
                    <a:cubicBezTo>
                      <a:pt x="3727" y="2682"/>
                      <a:pt x="4131" y="2325"/>
                      <a:pt x="4131" y="2325"/>
                    </a:cubicBezTo>
                    <a:cubicBezTo>
                      <a:pt x="4187" y="2310"/>
                      <a:pt x="4244" y="2304"/>
                      <a:pt x="4300" y="2304"/>
                    </a:cubicBezTo>
                    <a:cubicBezTo>
                      <a:pt x="4684" y="2304"/>
                      <a:pt x="5052" y="2604"/>
                      <a:pt x="5052" y="2604"/>
                    </a:cubicBezTo>
                    <a:cubicBezTo>
                      <a:pt x="5052" y="2604"/>
                      <a:pt x="5316" y="2275"/>
                      <a:pt x="5049" y="1571"/>
                    </a:cubicBezTo>
                    <a:cubicBezTo>
                      <a:pt x="4779" y="866"/>
                      <a:pt x="4134" y="670"/>
                      <a:pt x="3281" y="659"/>
                    </a:cubicBezTo>
                    <a:cubicBezTo>
                      <a:pt x="2429" y="647"/>
                      <a:pt x="1862" y="198"/>
                      <a:pt x="1048" y="29"/>
                    </a:cubicBezTo>
                    <a:cubicBezTo>
                      <a:pt x="956" y="10"/>
                      <a:pt x="872" y="1"/>
                      <a:pt x="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7050795" y="861879"/>
                <a:ext cx="20293" cy="1547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15" extrusionOk="0">
                    <a:moveTo>
                      <a:pt x="225" y="1"/>
                    </a:moveTo>
                    <a:cubicBezTo>
                      <a:pt x="101" y="1"/>
                      <a:pt x="0" y="208"/>
                      <a:pt x="0" y="208"/>
                    </a:cubicBezTo>
                    <a:cubicBezTo>
                      <a:pt x="0" y="208"/>
                      <a:pt x="22" y="248"/>
                      <a:pt x="45" y="248"/>
                    </a:cubicBezTo>
                    <a:cubicBezTo>
                      <a:pt x="48" y="248"/>
                      <a:pt x="51" y="248"/>
                      <a:pt x="54" y="247"/>
                    </a:cubicBezTo>
                    <a:cubicBezTo>
                      <a:pt x="77" y="238"/>
                      <a:pt x="172" y="113"/>
                      <a:pt x="211" y="113"/>
                    </a:cubicBezTo>
                    <a:cubicBezTo>
                      <a:pt x="212" y="113"/>
                      <a:pt x="213" y="113"/>
                      <a:pt x="214" y="113"/>
                    </a:cubicBezTo>
                    <a:cubicBezTo>
                      <a:pt x="250" y="125"/>
                      <a:pt x="295" y="279"/>
                      <a:pt x="354" y="312"/>
                    </a:cubicBezTo>
                    <a:cubicBezTo>
                      <a:pt x="357" y="314"/>
                      <a:pt x="360" y="314"/>
                      <a:pt x="362" y="314"/>
                    </a:cubicBezTo>
                    <a:cubicBezTo>
                      <a:pt x="413" y="314"/>
                      <a:pt x="374" y="28"/>
                      <a:pt x="247" y="3"/>
                    </a:cubicBezTo>
                    <a:cubicBezTo>
                      <a:pt x="240" y="2"/>
                      <a:pt x="232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7077524" y="990462"/>
                <a:ext cx="39603" cy="2397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488" extrusionOk="0">
                    <a:moveTo>
                      <a:pt x="790" y="0"/>
                    </a:moveTo>
                    <a:lnTo>
                      <a:pt x="790" y="0"/>
                    </a:lnTo>
                    <a:cubicBezTo>
                      <a:pt x="790" y="0"/>
                      <a:pt x="621" y="321"/>
                      <a:pt x="413" y="372"/>
                    </a:cubicBezTo>
                    <a:cubicBezTo>
                      <a:pt x="208" y="425"/>
                      <a:pt x="0" y="458"/>
                      <a:pt x="0" y="458"/>
                    </a:cubicBezTo>
                    <a:cubicBezTo>
                      <a:pt x="0" y="458"/>
                      <a:pt x="127" y="487"/>
                      <a:pt x="277" y="487"/>
                    </a:cubicBezTo>
                    <a:cubicBezTo>
                      <a:pt x="355" y="487"/>
                      <a:pt x="439" y="479"/>
                      <a:pt x="514" y="455"/>
                    </a:cubicBezTo>
                    <a:cubicBezTo>
                      <a:pt x="731" y="386"/>
                      <a:pt x="805" y="131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7085680" y="1079050"/>
                <a:ext cx="327730" cy="674378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13725" extrusionOk="0">
                    <a:moveTo>
                      <a:pt x="2689" y="0"/>
                    </a:moveTo>
                    <a:lnTo>
                      <a:pt x="1827" y="562"/>
                    </a:lnTo>
                    <a:lnTo>
                      <a:pt x="1673" y="1676"/>
                    </a:lnTo>
                    <a:lnTo>
                      <a:pt x="1343" y="877"/>
                    </a:lnTo>
                    <a:lnTo>
                      <a:pt x="865" y="1144"/>
                    </a:lnTo>
                    <a:lnTo>
                      <a:pt x="1117" y="2772"/>
                    </a:lnTo>
                    <a:lnTo>
                      <a:pt x="0" y="3553"/>
                    </a:lnTo>
                    <a:lnTo>
                      <a:pt x="4070" y="13725"/>
                    </a:lnTo>
                    <a:lnTo>
                      <a:pt x="6670" y="13184"/>
                    </a:lnTo>
                    <a:lnTo>
                      <a:pt x="3634" y="889"/>
                    </a:lnTo>
                    <a:lnTo>
                      <a:pt x="3155" y="1239"/>
                    </a:lnTo>
                    <a:lnTo>
                      <a:pt x="2956" y="710"/>
                    </a:lnTo>
                    <a:lnTo>
                      <a:pt x="26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05299" y="1253622"/>
                <a:ext cx="748867" cy="1204102"/>
              </a:xfrm>
              <a:custGeom>
                <a:avLst/>
                <a:gdLst/>
                <a:ahLst/>
                <a:cxnLst/>
                <a:rect l="l" t="t" r="r" b="b"/>
                <a:pathLst>
                  <a:path w="15241" h="24506" extrusionOk="0">
                    <a:moveTo>
                      <a:pt x="9777" y="0"/>
                    </a:moveTo>
                    <a:cubicBezTo>
                      <a:pt x="9777" y="0"/>
                      <a:pt x="7050" y="1168"/>
                      <a:pt x="6997" y="2240"/>
                    </a:cubicBezTo>
                    <a:cubicBezTo>
                      <a:pt x="6911" y="3957"/>
                      <a:pt x="7734" y="8966"/>
                      <a:pt x="7734" y="8966"/>
                    </a:cubicBezTo>
                    <a:lnTo>
                      <a:pt x="194" y="7160"/>
                    </a:lnTo>
                    <a:lnTo>
                      <a:pt x="1" y="8954"/>
                    </a:lnTo>
                    <a:cubicBezTo>
                      <a:pt x="1" y="8954"/>
                      <a:pt x="7157" y="12828"/>
                      <a:pt x="7496" y="12857"/>
                    </a:cubicBezTo>
                    <a:cubicBezTo>
                      <a:pt x="7498" y="12857"/>
                      <a:pt x="7500" y="12857"/>
                      <a:pt x="7502" y="12857"/>
                    </a:cubicBezTo>
                    <a:cubicBezTo>
                      <a:pt x="7862" y="12857"/>
                      <a:pt x="10419" y="10368"/>
                      <a:pt x="10419" y="10368"/>
                    </a:cubicBezTo>
                    <a:lnTo>
                      <a:pt x="11539" y="24505"/>
                    </a:lnTo>
                    <a:cubicBezTo>
                      <a:pt x="11539" y="24505"/>
                      <a:pt x="14902" y="24377"/>
                      <a:pt x="15071" y="22853"/>
                    </a:cubicBezTo>
                    <a:cubicBezTo>
                      <a:pt x="15240" y="21329"/>
                      <a:pt x="13874" y="9907"/>
                      <a:pt x="13874" y="9907"/>
                    </a:cubicBezTo>
                    <a:lnTo>
                      <a:pt x="9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7"/>
              <p:cNvSpPr/>
              <p:nvPr/>
            </p:nvSpPr>
            <p:spPr>
              <a:xfrm>
                <a:off x="6503002" y="1589009"/>
                <a:ext cx="110554" cy="82301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67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7" y="120"/>
                      <a:pt x="102" y="224"/>
                      <a:pt x="209" y="289"/>
                    </a:cubicBezTo>
                    <a:cubicBezTo>
                      <a:pt x="387" y="399"/>
                      <a:pt x="898" y="625"/>
                      <a:pt x="898" y="625"/>
                    </a:cubicBezTo>
                    <a:cubicBezTo>
                      <a:pt x="898" y="625"/>
                      <a:pt x="877" y="1201"/>
                      <a:pt x="1017" y="1394"/>
                    </a:cubicBezTo>
                    <a:cubicBezTo>
                      <a:pt x="1142" y="1570"/>
                      <a:pt x="1406" y="1674"/>
                      <a:pt x="1498" y="1674"/>
                    </a:cubicBezTo>
                    <a:cubicBezTo>
                      <a:pt x="1508" y="1674"/>
                      <a:pt x="1516" y="1673"/>
                      <a:pt x="1522" y="1670"/>
                    </a:cubicBezTo>
                    <a:cubicBezTo>
                      <a:pt x="1572" y="1644"/>
                      <a:pt x="1753" y="1400"/>
                      <a:pt x="1753" y="1400"/>
                    </a:cubicBezTo>
                    <a:lnTo>
                      <a:pt x="2142" y="1602"/>
                    </a:lnTo>
                    <a:lnTo>
                      <a:pt x="2249" y="5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77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6974147" y="1553338"/>
                <a:ext cx="159590" cy="1179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2401" extrusionOk="0">
                    <a:moveTo>
                      <a:pt x="1453" y="0"/>
                    </a:moveTo>
                    <a:cubicBezTo>
                      <a:pt x="1246" y="0"/>
                      <a:pt x="1079" y="10"/>
                      <a:pt x="1073" y="35"/>
                    </a:cubicBezTo>
                    <a:cubicBezTo>
                      <a:pt x="1059" y="93"/>
                      <a:pt x="1660" y="371"/>
                      <a:pt x="1781" y="371"/>
                    </a:cubicBezTo>
                    <a:cubicBezTo>
                      <a:pt x="1783" y="371"/>
                      <a:pt x="1785" y="370"/>
                      <a:pt x="1786" y="370"/>
                    </a:cubicBezTo>
                    <a:cubicBezTo>
                      <a:pt x="1788" y="370"/>
                      <a:pt x="1790" y="370"/>
                      <a:pt x="1792" y="370"/>
                    </a:cubicBezTo>
                    <a:cubicBezTo>
                      <a:pt x="1907" y="370"/>
                      <a:pt x="2214" y="691"/>
                      <a:pt x="2214" y="691"/>
                    </a:cubicBezTo>
                    <a:cubicBezTo>
                      <a:pt x="2214" y="691"/>
                      <a:pt x="812" y="1490"/>
                      <a:pt x="622" y="1502"/>
                    </a:cubicBezTo>
                    <a:cubicBezTo>
                      <a:pt x="432" y="1514"/>
                      <a:pt x="1" y="1562"/>
                      <a:pt x="1" y="1562"/>
                    </a:cubicBezTo>
                    <a:lnTo>
                      <a:pt x="51" y="1802"/>
                    </a:lnTo>
                    <a:cubicBezTo>
                      <a:pt x="51" y="1802"/>
                      <a:pt x="833" y="2322"/>
                      <a:pt x="1150" y="2393"/>
                    </a:cubicBezTo>
                    <a:cubicBezTo>
                      <a:pt x="1172" y="2398"/>
                      <a:pt x="1201" y="2401"/>
                      <a:pt x="1235" y="2401"/>
                    </a:cubicBezTo>
                    <a:cubicBezTo>
                      <a:pt x="1703" y="2401"/>
                      <a:pt x="3248" y="1960"/>
                      <a:pt x="3248" y="1960"/>
                    </a:cubicBezTo>
                    <a:lnTo>
                      <a:pt x="3182" y="572"/>
                    </a:lnTo>
                    <a:lnTo>
                      <a:pt x="2767" y="590"/>
                    </a:lnTo>
                    <a:cubicBezTo>
                      <a:pt x="2767" y="590"/>
                      <a:pt x="2428" y="82"/>
                      <a:pt x="2229" y="44"/>
                    </a:cubicBezTo>
                    <a:cubicBezTo>
                      <a:pt x="2111" y="19"/>
                      <a:pt x="1742" y="0"/>
                      <a:pt x="1453" y="0"/>
                    </a:cubicBezTo>
                    <a:close/>
                  </a:path>
                </a:pathLst>
              </a:custGeom>
              <a:solidFill>
                <a:srgbClr val="B77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7355868" y="1181199"/>
                <a:ext cx="94044" cy="15536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3162" extrusionOk="0">
                    <a:moveTo>
                      <a:pt x="65" y="1"/>
                    </a:moveTo>
                    <a:lnTo>
                      <a:pt x="0" y="42"/>
                    </a:lnTo>
                    <a:lnTo>
                      <a:pt x="1845" y="3162"/>
                    </a:lnTo>
                    <a:lnTo>
                      <a:pt x="1913" y="3123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rgbClr val="4872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7485876" y="1734543"/>
                <a:ext cx="155365" cy="67217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1368" extrusionOk="0">
                    <a:moveTo>
                      <a:pt x="3159" y="1"/>
                    </a:moveTo>
                    <a:lnTo>
                      <a:pt x="1" y="12"/>
                    </a:lnTo>
                    <a:lnTo>
                      <a:pt x="2282" y="1367"/>
                    </a:lnTo>
                    <a:lnTo>
                      <a:pt x="2321" y="1299"/>
                    </a:lnTo>
                    <a:lnTo>
                      <a:pt x="283" y="90"/>
                    </a:lnTo>
                    <a:lnTo>
                      <a:pt x="3162" y="7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4872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4" name="Google Shape;1124;p37"/>
              <p:cNvGrpSpPr/>
              <p:nvPr/>
            </p:nvGrpSpPr>
            <p:grpSpPr>
              <a:xfrm>
                <a:off x="7015468" y="865367"/>
                <a:ext cx="134481" cy="88492"/>
                <a:chOff x="7015468" y="865367"/>
                <a:chExt cx="134481" cy="88492"/>
              </a:xfrm>
            </p:grpSpPr>
            <p:sp>
              <p:nvSpPr>
                <p:cNvPr id="1125" name="Google Shape;1125;p37"/>
                <p:cNvSpPr/>
                <p:nvPr/>
              </p:nvSpPr>
              <p:spPr>
                <a:xfrm>
                  <a:off x="7089316" y="867824"/>
                  <a:ext cx="60633" cy="8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751" extrusionOk="0">
                      <a:moveTo>
                        <a:pt x="640" y="78"/>
                      </a:moveTo>
                      <a:cubicBezTo>
                        <a:pt x="644" y="78"/>
                        <a:pt x="649" y="78"/>
                        <a:pt x="654" y="78"/>
                      </a:cubicBezTo>
                      <a:cubicBezTo>
                        <a:pt x="939" y="90"/>
                        <a:pt x="1153" y="458"/>
                        <a:pt x="1135" y="898"/>
                      </a:cubicBezTo>
                      <a:cubicBezTo>
                        <a:pt x="1130" y="1100"/>
                        <a:pt x="1067" y="1293"/>
                        <a:pt x="954" y="1459"/>
                      </a:cubicBezTo>
                      <a:cubicBezTo>
                        <a:pt x="856" y="1595"/>
                        <a:pt x="733" y="1671"/>
                        <a:pt x="604" y="1671"/>
                      </a:cubicBezTo>
                      <a:cubicBezTo>
                        <a:pt x="597" y="1671"/>
                        <a:pt x="590" y="1671"/>
                        <a:pt x="583" y="1670"/>
                      </a:cubicBezTo>
                      <a:cubicBezTo>
                        <a:pt x="298" y="1659"/>
                        <a:pt x="81" y="1293"/>
                        <a:pt x="102" y="853"/>
                      </a:cubicBezTo>
                      <a:cubicBezTo>
                        <a:pt x="105" y="651"/>
                        <a:pt x="167" y="455"/>
                        <a:pt x="283" y="289"/>
                      </a:cubicBezTo>
                      <a:cubicBezTo>
                        <a:pt x="383" y="154"/>
                        <a:pt x="508" y="78"/>
                        <a:pt x="640" y="78"/>
                      </a:cubicBezTo>
                      <a:close/>
                      <a:moveTo>
                        <a:pt x="639" y="1"/>
                      </a:moveTo>
                      <a:cubicBezTo>
                        <a:pt x="484" y="1"/>
                        <a:pt x="335" y="86"/>
                        <a:pt x="218" y="244"/>
                      </a:cubicBezTo>
                      <a:cubicBezTo>
                        <a:pt x="96" y="423"/>
                        <a:pt x="27" y="634"/>
                        <a:pt x="21" y="851"/>
                      </a:cubicBezTo>
                      <a:cubicBezTo>
                        <a:pt x="1" y="1332"/>
                        <a:pt x="250" y="1736"/>
                        <a:pt x="580" y="1751"/>
                      </a:cubicBezTo>
                      <a:lnTo>
                        <a:pt x="598" y="1751"/>
                      </a:lnTo>
                      <a:cubicBezTo>
                        <a:pt x="752" y="1751"/>
                        <a:pt x="901" y="1664"/>
                        <a:pt x="1017" y="1507"/>
                      </a:cubicBezTo>
                      <a:cubicBezTo>
                        <a:pt x="1138" y="1329"/>
                        <a:pt x="1207" y="1118"/>
                        <a:pt x="1213" y="901"/>
                      </a:cubicBezTo>
                      <a:cubicBezTo>
                        <a:pt x="1233" y="420"/>
                        <a:pt x="984" y="16"/>
                        <a:pt x="654" y="1"/>
                      </a:cubicBezTo>
                      <a:cubicBezTo>
                        <a:pt x="649" y="1"/>
                        <a:pt x="644" y="1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7"/>
                <p:cNvSpPr/>
                <p:nvPr/>
              </p:nvSpPr>
              <p:spPr>
                <a:xfrm>
                  <a:off x="7015468" y="865367"/>
                  <a:ext cx="60485" cy="8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748" extrusionOk="0">
                      <a:moveTo>
                        <a:pt x="637" y="77"/>
                      </a:moveTo>
                      <a:cubicBezTo>
                        <a:pt x="642" y="77"/>
                        <a:pt x="646" y="77"/>
                        <a:pt x="651" y="78"/>
                      </a:cubicBezTo>
                      <a:cubicBezTo>
                        <a:pt x="936" y="90"/>
                        <a:pt x="1153" y="458"/>
                        <a:pt x="1135" y="895"/>
                      </a:cubicBezTo>
                      <a:cubicBezTo>
                        <a:pt x="1129" y="1097"/>
                        <a:pt x="1067" y="1293"/>
                        <a:pt x="954" y="1459"/>
                      </a:cubicBezTo>
                      <a:cubicBezTo>
                        <a:pt x="854" y="1596"/>
                        <a:pt x="726" y="1670"/>
                        <a:pt x="598" y="1670"/>
                      </a:cubicBezTo>
                      <a:cubicBezTo>
                        <a:pt x="593" y="1670"/>
                        <a:pt x="588" y="1670"/>
                        <a:pt x="583" y="1670"/>
                      </a:cubicBezTo>
                      <a:cubicBezTo>
                        <a:pt x="298" y="1658"/>
                        <a:pt x="81" y="1290"/>
                        <a:pt x="99" y="850"/>
                      </a:cubicBezTo>
                      <a:cubicBezTo>
                        <a:pt x="119" y="418"/>
                        <a:pt x="358" y="77"/>
                        <a:pt x="637" y="77"/>
                      </a:cubicBezTo>
                      <a:close/>
                      <a:moveTo>
                        <a:pt x="639" y="0"/>
                      </a:moveTo>
                      <a:cubicBezTo>
                        <a:pt x="319" y="0"/>
                        <a:pt x="42" y="373"/>
                        <a:pt x="21" y="847"/>
                      </a:cubicBezTo>
                      <a:cubicBezTo>
                        <a:pt x="1" y="1331"/>
                        <a:pt x="250" y="1735"/>
                        <a:pt x="580" y="1747"/>
                      </a:cubicBezTo>
                      <a:lnTo>
                        <a:pt x="598" y="1747"/>
                      </a:lnTo>
                      <a:cubicBezTo>
                        <a:pt x="752" y="1747"/>
                        <a:pt x="901" y="1661"/>
                        <a:pt x="1014" y="1504"/>
                      </a:cubicBezTo>
                      <a:cubicBezTo>
                        <a:pt x="1135" y="1325"/>
                        <a:pt x="1204" y="1114"/>
                        <a:pt x="1210" y="901"/>
                      </a:cubicBezTo>
                      <a:cubicBezTo>
                        <a:pt x="1230" y="416"/>
                        <a:pt x="978" y="9"/>
                        <a:pt x="654" y="0"/>
                      </a:cubicBezTo>
                      <a:cubicBezTo>
                        <a:pt x="649" y="0"/>
                        <a:pt x="644" y="0"/>
                        <a:pt x="6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7"/>
                <p:cNvSpPr/>
                <p:nvPr/>
              </p:nvSpPr>
              <p:spPr>
                <a:xfrm>
                  <a:off x="7071972" y="907377"/>
                  <a:ext cx="19310" cy="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85" extrusionOk="0">
                      <a:moveTo>
                        <a:pt x="3" y="1"/>
                      </a:moveTo>
                      <a:lnTo>
                        <a:pt x="0" y="81"/>
                      </a:lnTo>
                      <a:lnTo>
                        <a:pt x="392" y="84"/>
                      </a:lnTo>
                      <a:lnTo>
                        <a:pt x="392" y="4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28" name="Google Shape;1128;p37"/>
              <p:cNvSpPr/>
              <p:nvPr/>
            </p:nvSpPr>
            <p:spPr>
              <a:xfrm>
                <a:off x="7102484" y="1073105"/>
                <a:ext cx="660522" cy="1331853"/>
              </a:xfrm>
              <a:custGeom>
                <a:avLst/>
                <a:gdLst/>
                <a:ahLst/>
                <a:cxnLst/>
                <a:rect l="l" t="t" r="r" b="b"/>
                <a:pathLst>
                  <a:path w="13443" h="27106" extrusionOk="0">
                    <a:moveTo>
                      <a:pt x="7198" y="0"/>
                    </a:moveTo>
                    <a:cubicBezTo>
                      <a:pt x="5748" y="0"/>
                      <a:pt x="3292" y="1027"/>
                      <a:pt x="3292" y="1027"/>
                    </a:cubicBezTo>
                    <a:lnTo>
                      <a:pt x="5347" y="9348"/>
                    </a:lnTo>
                    <a:lnTo>
                      <a:pt x="0" y="9550"/>
                    </a:lnTo>
                    <a:lnTo>
                      <a:pt x="119" y="11927"/>
                    </a:lnTo>
                    <a:lnTo>
                      <a:pt x="6328" y="13326"/>
                    </a:lnTo>
                    <a:lnTo>
                      <a:pt x="7944" y="13534"/>
                    </a:lnTo>
                    <a:cubicBezTo>
                      <a:pt x="7944" y="13534"/>
                      <a:pt x="9393" y="24326"/>
                      <a:pt x="10495" y="25835"/>
                    </a:cubicBezTo>
                    <a:cubicBezTo>
                      <a:pt x="11314" y="26962"/>
                      <a:pt x="12549" y="27106"/>
                      <a:pt x="13125" y="27106"/>
                    </a:cubicBezTo>
                    <a:cubicBezTo>
                      <a:pt x="13322" y="27106"/>
                      <a:pt x="13442" y="27089"/>
                      <a:pt x="13442" y="27089"/>
                    </a:cubicBezTo>
                    <a:lnTo>
                      <a:pt x="10962" y="13519"/>
                    </a:lnTo>
                    <a:lnTo>
                      <a:pt x="10962" y="13519"/>
                    </a:lnTo>
                    <a:cubicBezTo>
                      <a:pt x="10962" y="13519"/>
                      <a:pt x="10969" y="13519"/>
                      <a:pt x="10981" y="13519"/>
                    </a:cubicBezTo>
                    <a:cubicBezTo>
                      <a:pt x="11203" y="13519"/>
                      <a:pt x="13246" y="13461"/>
                      <a:pt x="12403" y="11285"/>
                    </a:cubicBezTo>
                    <a:cubicBezTo>
                      <a:pt x="11514" y="8986"/>
                      <a:pt x="9004" y="748"/>
                      <a:pt x="7929" y="145"/>
                    </a:cubicBezTo>
                    <a:cubicBezTo>
                      <a:pt x="7746" y="43"/>
                      <a:pt x="7493" y="0"/>
                      <a:pt x="7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9" name="Google Shape;1129;p37"/>
              <p:cNvGrpSpPr/>
              <p:nvPr/>
            </p:nvGrpSpPr>
            <p:grpSpPr>
              <a:xfrm>
                <a:off x="7088727" y="1613232"/>
                <a:ext cx="704335" cy="2629607"/>
                <a:chOff x="7088727" y="1613232"/>
                <a:chExt cx="704335" cy="2629607"/>
              </a:xfrm>
            </p:grpSpPr>
            <p:sp>
              <p:nvSpPr>
                <p:cNvPr id="1130" name="Google Shape;1130;p37"/>
                <p:cNvSpPr/>
                <p:nvPr/>
              </p:nvSpPr>
              <p:spPr>
                <a:xfrm>
                  <a:off x="7109903" y="2013180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7"/>
                <p:cNvSpPr/>
                <p:nvPr/>
              </p:nvSpPr>
              <p:spPr>
                <a:xfrm>
                  <a:off x="7109903" y="2400550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7"/>
                <p:cNvSpPr/>
                <p:nvPr/>
              </p:nvSpPr>
              <p:spPr>
                <a:xfrm>
                  <a:off x="7109903" y="2787921"/>
                  <a:ext cx="660080" cy="59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7" extrusionOk="0">
                      <a:moveTo>
                        <a:pt x="1" y="1"/>
                      </a:moveTo>
                      <a:lnTo>
                        <a:pt x="1" y="1207"/>
                      </a:lnTo>
                      <a:lnTo>
                        <a:pt x="13434" y="1207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7"/>
                <p:cNvSpPr/>
                <p:nvPr/>
              </p:nvSpPr>
              <p:spPr>
                <a:xfrm>
                  <a:off x="7109903" y="3175438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7"/>
                <p:cNvSpPr/>
                <p:nvPr/>
              </p:nvSpPr>
              <p:spPr>
                <a:xfrm>
                  <a:off x="7109903" y="3562809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7"/>
                <p:cNvSpPr/>
                <p:nvPr/>
              </p:nvSpPr>
              <p:spPr>
                <a:xfrm>
                  <a:off x="7088727" y="1615443"/>
                  <a:ext cx="60190" cy="262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53473" extrusionOk="0">
                      <a:moveTo>
                        <a:pt x="613" y="1"/>
                      </a:moveTo>
                      <a:cubicBezTo>
                        <a:pt x="274" y="1"/>
                        <a:pt x="1" y="277"/>
                        <a:pt x="4" y="612"/>
                      </a:cubicBezTo>
                      <a:lnTo>
                        <a:pt x="4" y="52860"/>
                      </a:lnTo>
                      <a:cubicBezTo>
                        <a:pt x="4" y="53199"/>
                        <a:pt x="277" y="53472"/>
                        <a:pt x="613" y="53472"/>
                      </a:cubicBezTo>
                      <a:cubicBezTo>
                        <a:pt x="951" y="53472"/>
                        <a:pt x="1225" y="53196"/>
                        <a:pt x="1225" y="52857"/>
                      </a:cubicBezTo>
                      <a:lnTo>
                        <a:pt x="1225" y="612"/>
                      </a:lnTo>
                      <a:cubicBezTo>
                        <a:pt x="1225" y="274"/>
                        <a:pt x="951" y="1"/>
                        <a:pt x="6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7"/>
                <p:cNvSpPr/>
                <p:nvPr/>
              </p:nvSpPr>
              <p:spPr>
                <a:xfrm>
                  <a:off x="7733019" y="1613232"/>
                  <a:ext cx="60043" cy="262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" h="53473" extrusionOk="0">
                      <a:moveTo>
                        <a:pt x="612" y="1"/>
                      </a:moveTo>
                      <a:cubicBezTo>
                        <a:pt x="274" y="1"/>
                        <a:pt x="0" y="274"/>
                        <a:pt x="0" y="613"/>
                      </a:cubicBezTo>
                      <a:lnTo>
                        <a:pt x="0" y="52861"/>
                      </a:lnTo>
                      <a:cubicBezTo>
                        <a:pt x="0" y="53199"/>
                        <a:pt x="274" y="53472"/>
                        <a:pt x="612" y="53472"/>
                      </a:cubicBezTo>
                      <a:cubicBezTo>
                        <a:pt x="948" y="53472"/>
                        <a:pt x="1221" y="53199"/>
                        <a:pt x="1221" y="52861"/>
                      </a:cubicBezTo>
                      <a:lnTo>
                        <a:pt x="1221" y="613"/>
                      </a:lnTo>
                      <a:cubicBezTo>
                        <a:pt x="1221" y="274"/>
                        <a:pt x="948" y="1"/>
                        <a:pt x="6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7" name="Google Shape;1137;p37"/>
            <p:cNvGrpSpPr/>
            <p:nvPr/>
          </p:nvGrpSpPr>
          <p:grpSpPr>
            <a:xfrm>
              <a:off x="5408144" y="1275311"/>
              <a:ext cx="2233088" cy="3323473"/>
              <a:chOff x="5704036" y="1349236"/>
              <a:chExt cx="2121296" cy="3157094"/>
            </a:xfrm>
          </p:grpSpPr>
          <p:sp>
            <p:nvSpPr>
              <p:cNvPr id="1138" name="Google Shape;1138;p37"/>
              <p:cNvSpPr/>
              <p:nvPr/>
            </p:nvSpPr>
            <p:spPr>
              <a:xfrm>
                <a:off x="6705728" y="2064427"/>
                <a:ext cx="947814" cy="2121158"/>
              </a:xfrm>
              <a:custGeom>
                <a:avLst/>
                <a:gdLst/>
                <a:ahLst/>
                <a:cxnLst/>
                <a:rect l="l" t="t" r="r" b="b"/>
                <a:pathLst>
                  <a:path w="19290" h="43170" extrusionOk="0">
                    <a:moveTo>
                      <a:pt x="2752" y="0"/>
                    </a:moveTo>
                    <a:lnTo>
                      <a:pt x="1" y="1376"/>
                    </a:lnTo>
                    <a:cubicBezTo>
                      <a:pt x="1" y="1376"/>
                      <a:pt x="9174" y="13086"/>
                      <a:pt x="8841" y="22215"/>
                    </a:cubicBezTo>
                    <a:cubicBezTo>
                      <a:pt x="8512" y="31343"/>
                      <a:pt x="3411" y="43170"/>
                      <a:pt x="3411" y="43170"/>
                    </a:cubicBezTo>
                    <a:lnTo>
                      <a:pt x="16137" y="43170"/>
                    </a:lnTo>
                    <a:cubicBezTo>
                      <a:pt x="16137" y="43170"/>
                      <a:pt x="19289" y="29469"/>
                      <a:pt x="17575" y="21522"/>
                    </a:cubicBezTo>
                    <a:cubicBezTo>
                      <a:pt x="15787" y="13234"/>
                      <a:pt x="2752" y="0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826772" y="2008807"/>
                <a:ext cx="773385" cy="1147155"/>
              </a:xfrm>
              <a:custGeom>
                <a:avLst/>
                <a:gdLst/>
                <a:ahLst/>
                <a:cxnLst/>
                <a:rect l="l" t="t" r="r" b="b"/>
                <a:pathLst>
                  <a:path w="15740" h="23347" extrusionOk="0">
                    <a:moveTo>
                      <a:pt x="10638" y="0"/>
                    </a:moveTo>
                    <a:lnTo>
                      <a:pt x="1" y="19283"/>
                    </a:lnTo>
                    <a:lnTo>
                      <a:pt x="9688" y="23347"/>
                    </a:lnTo>
                    <a:lnTo>
                      <a:pt x="15739" y="2508"/>
                    </a:lnTo>
                    <a:lnTo>
                      <a:pt x="10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6349458" y="1957561"/>
                <a:ext cx="261300" cy="174478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3551" extrusionOk="0">
                    <a:moveTo>
                      <a:pt x="1925" y="1"/>
                    </a:moveTo>
                    <a:lnTo>
                      <a:pt x="0" y="1043"/>
                    </a:lnTo>
                    <a:lnTo>
                      <a:pt x="5101" y="3551"/>
                    </a:lnTo>
                    <a:lnTo>
                      <a:pt x="5318" y="1848"/>
                    </a:lnTo>
                    <a:lnTo>
                      <a:pt x="19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6400853" y="1371690"/>
                <a:ext cx="440102" cy="692804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4100" extrusionOk="0">
                    <a:moveTo>
                      <a:pt x="6981" y="1"/>
                    </a:moveTo>
                    <a:lnTo>
                      <a:pt x="0" y="11574"/>
                    </a:lnTo>
                    <a:lnTo>
                      <a:pt x="5021" y="14099"/>
                    </a:lnTo>
                    <a:lnTo>
                      <a:pt x="8957" y="1293"/>
                    </a:lnTo>
                    <a:lnTo>
                      <a:pt x="69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6743856" y="1349236"/>
                <a:ext cx="97091" cy="85986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50" extrusionOk="0">
                    <a:moveTo>
                      <a:pt x="1319" y="0"/>
                    </a:moveTo>
                    <a:lnTo>
                      <a:pt x="876" y="567"/>
                    </a:lnTo>
                    <a:lnTo>
                      <a:pt x="499" y="300"/>
                    </a:lnTo>
                    <a:lnTo>
                      <a:pt x="0" y="458"/>
                    </a:lnTo>
                    <a:lnTo>
                      <a:pt x="1976" y="1750"/>
                    </a:lnTo>
                    <a:lnTo>
                      <a:pt x="1976" y="1750"/>
                    </a:lnTo>
                    <a:lnTo>
                      <a:pt x="1901" y="1215"/>
                    </a:lnTo>
                    <a:lnTo>
                      <a:pt x="1524" y="948"/>
                    </a:lnTo>
                    <a:lnTo>
                      <a:pt x="1649" y="12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5826772" y="2956204"/>
                <a:ext cx="476020" cy="331563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6748" extrusionOk="0">
                    <a:moveTo>
                      <a:pt x="1" y="1"/>
                    </a:moveTo>
                    <a:lnTo>
                      <a:pt x="1019" y="3040"/>
                    </a:lnTo>
                    <a:lnTo>
                      <a:pt x="3378" y="4276"/>
                    </a:lnTo>
                    <a:lnTo>
                      <a:pt x="3378" y="6073"/>
                    </a:lnTo>
                    <a:lnTo>
                      <a:pt x="4653" y="6747"/>
                    </a:lnTo>
                    <a:lnTo>
                      <a:pt x="5963" y="5360"/>
                    </a:lnTo>
                    <a:lnTo>
                      <a:pt x="8134" y="5886"/>
                    </a:lnTo>
                    <a:lnTo>
                      <a:pt x="9688" y="406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6356042" y="1917124"/>
                <a:ext cx="643718" cy="586524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11937" extrusionOk="0">
                    <a:moveTo>
                      <a:pt x="6550" y="1"/>
                    </a:moveTo>
                    <a:cubicBezTo>
                      <a:pt x="5023" y="1"/>
                      <a:pt x="3495" y="583"/>
                      <a:pt x="2329" y="1748"/>
                    </a:cubicBezTo>
                    <a:cubicBezTo>
                      <a:pt x="0" y="4080"/>
                      <a:pt x="0" y="7858"/>
                      <a:pt x="2329" y="10187"/>
                    </a:cubicBezTo>
                    <a:cubicBezTo>
                      <a:pt x="3495" y="11353"/>
                      <a:pt x="5023" y="11936"/>
                      <a:pt x="6550" y="11936"/>
                    </a:cubicBezTo>
                    <a:cubicBezTo>
                      <a:pt x="8077" y="11936"/>
                      <a:pt x="9604" y="11353"/>
                      <a:pt x="10769" y="10187"/>
                    </a:cubicBezTo>
                    <a:cubicBezTo>
                      <a:pt x="13101" y="7858"/>
                      <a:pt x="13101" y="4080"/>
                      <a:pt x="10769" y="1748"/>
                    </a:cubicBezTo>
                    <a:cubicBezTo>
                      <a:pt x="9604" y="583"/>
                      <a:pt x="8077" y="1"/>
                      <a:pt x="65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6466790" y="2014507"/>
                <a:ext cx="420301" cy="391115"/>
              </a:xfrm>
              <a:custGeom>
                <a:avLst/>
                <a:gdLst/>
                <a:ahLst/>
                <a:cxnLst/>
                <a:rect l="l" t="t" r="r" b="b"/>
                <a:pathLst>
                  <a:path w="8554" h="7960" extrusionOk="0">
                    <a:moveTo>
                      <a:pt x="4274" y="0"/>
                    </a:moveTo>
                    <a:cubicBezTo>
                      <a:pt x="2355" y="0"/>
                      <a:pt x="664" y="1393"/>
                      <a:pt x="348" y="3348"/>
                    </a:cubicBezTo>
                    <a:cubicBezTo>
                      <a:pt x="1" y="5517"/>
                      <a:pt x="1477" y="7561"/>
                      <a:pt x="3646" y="7908"/>
                    </a:cubicBezTo>
                    <a:cubicBezTo>
                      <a:pt x="3860" y="7943"/>
                      <a:pt x="4074" y="7960"/>
                      <a:pt x="4284" y="7960"/>
                    </a:cubicBezTo>
                    <a:cubicBezTo>
                      <a:pt x="6202" y="7960"/>
                      <a:pt x="7890" y="6568"/>
                      <a:pt x="8206" y="4614"/>
                    </a:cubicBezTo>
                    <a:cubicBezTo>
                      <a:pt x="8553" y="2442"/>
                      <a:pt x="7080" y="401"/>
                      <a:pt x="4908" y="51"/>
                    </a:cubicBezTo>
                    <a:cubicBezTo>
                      <a:pt x="4695" y="17"/>
                      <a:pt x="4483" y="0"/>
                      <a:pt x="4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7016795" y="2474693"/>
                <a:ext cx="448848" cy="1536451"/>
              </a:xfrm>
              <a:custGeom>
                <a:avLst/>
                <a:gdLst/>
                <a:ahLst/>
                <a:cxnLst/>
                <a:rect l="l" t="t" r="r" b="b"/>
                <a:pathLst>
                  <a:path w="9135" h="31270" extrusionOk="0">
                    <a:moveTo>
                      <a:pt x="57" y="1"/>
                    </a:moveTo>
                    <a:lnTo>
                      <a:pt x="0" y="54"/>
                    </a:lnTo>
                    <a:cubicBezTo>
                      <a:pt x="57" y="114"/>
                      <a:pt x="5502" y="5906"/>
                      <a:pt x="5315" y="12076"/>
                    </a:cubicBezTo>
                    <a:cubicBezTo>
                      <a:pt x="5187" y="16387"/>
                      <a:pt x="3675" y="23885"/>
                      <a:pt x="2784" y="27969"/>
                    </a:cubicBezTo>
                    <a:cubicBezTo>
                      <a:pt x="2412" y="29665"/>
                      <a:pt x="3705" y="31270"/>
                      <a:pt x="5442" y="31270"/>
                    </a:cubicBezTo>
                    <a:cubicBezTo>
                      <a:pt x="6809" y="31267"/>
                      <a:pt x="7965" y="30251"/>
                      <a:pt x="8143" y="28893"/>
                    </a:cubicBezTo>
                    <a:cubicBezTo>
                      <a:pt x="8523" y="25925"/>
                      <a:pt x="9135" y="20522"/>
                      <a:pt x="8942" y="17682"/>
                    </a:cubicBezTo>
                    <a:lnTo>
                      <a:pt x="8942" y="17682"/>
                    </a:lnTo>
                    <a:lnTo>
                      <a:pt x="8865" y="17688"/>
                    </a:lnTo>
                    <a:cubicBezTo>
                      <a:pt x="9058" y="20519"/>
                      <a:pt x="8446" y="25920"/>
                      <a:pt x="8063" y="28884"/>
                    </a:cubicBezTo>
                    <a:cubicBezTo>
                      <a:pt x="7892" y="30223"/>
                      <a:pt x="6750" y="31193"/>
                      <a:pt x="5444" y="31193"/>
                    </a:cubicBezTo>
                    <a:cubicBezTo>
                      <a:pt x="5294" y="31193"/>
                      <a:pt x="5143" y="31180"/>
                      <a:pt x="4991" y="31154"/>
                    </a:cubicBezTo>
                    <a:cubicBezTo>
                      <a:pt x="3509" y="30895"/>
                      <a:pt x="2537" y="29455"/>
                      <a:pt x="2858" y="27984"/>
                    </a:cubicBezTo>
                    <a:cubicBezTo>
                      <a:pt x="3749" y="23896"/>
                      <a:pt x="5264" y="16396"/>
                      <a:pt x="5392" y="12079"/>
                    </a:cubicBezTo>
                    <a:cubicBezTo>
                      <a:pt x="5579" y="5877"/>
                      <a:pt x="113" y="60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6421538" y="4102444"/>
                <a:ext cx="1164106" cy="126130"/>
              </a:xfrm>
              <a:custGeom>
                <a:avLst/>
                <a:gdLst/>
                <a:ahLst/>
                <a:cxnLst/>
                <a:rect l="l" t="t" r="r" b="b"/>
                <a:pathLst>
                  <a:path w="23692" h="2567" extrusionOk="0">
                    <a:moveTo>
                      <a:pt x="2336" y="0"/>
                    </a:moveTo>
                    <a:lnTo>
                      <a:pt x="1" y="2567"/>
                    </a:lnTo>
                    <a:lnTo>
                      <a:pt x="23692" y="2567"/>
                    </a:lnTo>
                    <a:lnTo>
                      <a:pt x="22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6123639" y="4228521"/>
                <a:ext cx="1701692" cy="277809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5654" extrusionOk="0">
                    <a:moveTo>
                      <a:pt x="3646" y="1"/>
                    </a:moveTo>
                    <a:lnTo>
                      <a:pt x="1" y="4588"/>
                    </a:lnTo>
                    <a:lnTo>
                      <a:pt x="1" y="5654"/>
                    </a:lnTo>
                    <a:lnTo>
                      <a:pt x="34633" y="5654"/>
                    </a:lnTo>
                    <a:lnTo>
                      <a:pt x="34633" y="4855"/>
                    </a:lnTo>
                    <a:lnTo>
                      <a:pt x="316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6123639" y="4453898"/>
                <a:ext cx="1701692" cy="52427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067" extrusionOk="0">
                    <a:moveTo>
                      <a:pt x="1" y="1"/>
                    </a:moveTo>
                    <a:lnTo>
                      <a:pt x="1" y="1067"/>
                    </a:lnTo>
                    <a:lnTo>
                      <a:pt x="34633" y="1067"/>
                    </a:lnTo>
                    <a:lnTo>
                      <a:pt x="346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5704036" y="3975139"/>
                <a:ext cx="966879" cy="178704"/>
              </a:xfrm>
              <a:custGeom>
                <a:avLst/>
                <a:gdLst/>
                <a:ahLst/>
                <a:cxnLst/>
                <a:rect l="l" t="t" r="r" b="b"/>
                <a:pathLst>
                  <a:path w="19678" h="3637" extrusionOk="0">
                    <a:moveTo>
                      <a:pt x="0" y="1"/>
                    </a:moveTo>
                    <a:lnTo>
                      <a:pt x="0" y="2000"/>
                    </a:lnTo>
                    <a:lnTo>
                      <a:pt x="16431" y="2000"/>
                    </a:lnTo>
                    <a:lnTo>
                      <a:pt x="17836" y="3637"/>
                    </a:lnTo>
                    <a:lnTo>
                      <a:pt x="19678" y="3001"/>
                    </a:lnTo>
                    <a:lnTo>
                      <a:pt x="190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5714845" y="3895198"/>
                <a:ext cx="927325" cy="79992"/>
              </a:xfrm>
              <a:custGeom>
                <a:avLst/>
                <a:gdLst/>
                <a:ahLst/>
                <a:cxnLst/>
                <a:rect l="l" t="t" r="r" b="b"/>
                <a:pathLst>
                  <a:path w="18873" h="1628" extrusionOk="0">
                    <a:moveTo>
                      <a:pt x="8949" y="1"/>
                    </a:moveTo>
                    <a:cubicBezTo>
                      <a:pt x="8412" y="1"/>
                      <a:pt x="7888" y="23"/>
                      <a:pt x="7385" y="74"/>
                    </a:cubicBezTo>
                    <a:cubicBezTo>
                      <a:pt x="2629" y="555"/>
                      <a:pt x="0" y="1628"/>
                      <a:pt x="0" y="1628"/>
                    </a:cubicBezTo>
                    <a:lnTo>
                      <a:pt x="18873" y="1628"/>
                    </a:lnTo>
                    <a:cubicBezTo>
                      <a:pt x="18873" y="1628"/>
                      <a:pt x="13487" y="1"/>
                      <a:pt x="89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5914181" y="2210354"/>
                <a:ext cx="388609" cy="722432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4703" extrusionOk="0">
                    <a:moveTo>
                      <a:pt x="7074" y="1"/>
                    </a:moveTo>
                    <a:lnTo>
                      <a:pt x="1" y="14296"/>
                    </a:lnTo>
                    <a:lnTo>
                      <a:pt x="978" y="14703"/>
                    </a:lnTo>
                    <a:lnTo>
                      <a:pt x="79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3" name="Google Shape;1153;p37"/>
          <p:cNvGrpSpPr/>
          <p:nvPr/>
        </p:nvGrpSpPr>
        <p:grpSpPr>
          <a:xfrm>
            <a:off x="5558813" y="705488"/>
            <a:ext cx="3286901" cy="2005239"/>
            <a:chOff x="5559150" y="764264"/>
            <a:chExt cx="3122353" cy="1904853"/>
          </a:xfrm>
        </p:grpSpPr>
        <p:sp>
          <p:nvSpPr>
            <p:cNvPr id="1154" name="Google Shape;1154;p37"/>
            <p:cNvSpPr/>
            <p:nvPr/>
          </p:nvSpPr>
          <p:spPr>
            <a:xfrm>
              <a:off x="8234381" y="1597804"/>
              <a:ext cx="75766" cy="64809"/>
            </a:xfrm>
            <a:custGeom>
              <a:avLst/>
              <a:gdLst/>
              <a:ahLst/>
              <a:cxnLst/>
              <a:rect l="l" t="t" r="r" b="b"/>
              <a:pathLst>
                <a:path w="1542" h="1319" extrusionOk="0">
                  <a:moveTo>
                    <a:pt x="883" y="0"/>
                  </a:moveTo>
                  <a:cubicBezTo>
                    <a:pt x="295" y="0"/>
                    <a:pt x="0" y="710"/>
                    <a:pt x="416" y="1126"/>
                  </a:cubicBezTo>
                  <a:cubicBezTo>
                    <a:pt x="550" y="1259"/>
                    <a:pt x="715" y="1319"/>
                    <a:pt x="876" y="1319"/>
                  </a:cubicBezTo>
                  <a:cubicBezTo>
                    <a:pt x="1216" y="1319"/>
                    <a:pt x="1541" y="1055"/>
                    <a:pt x="1539" y="657"/>
                  </a:cubicBezTo>
                  <a:cubicBezTo>
                    <a:pt x="1539" y="294"/>
                    <a:pt x="1245" y="0"/>
                    <a:pt x="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5559150" y="2082615"/>
              <a:ext cx="75771" cy="66767"/>
            </a:xfrm>
            <a:custGeom>
              <a:avLst/>
              <a:gdLst/>
              <a:ahLst/>
              <a:cxnLst/>
              <a:rect l="l" t="t" r="r" b="b"/>
              <a:pathLst>
                <a:path w="3394" h="2991" extrusionOk="0">
                  <a:moveTo>
                    <a:pt x="1696" y="0"/>
                  </a:moveTo>
                  <a:cubicBezTo>
                    <a:pt x="1505" y="0"/>
                    <a:pt x="1309" y="37"/>
                    <a:pt x="1121" y="116"/>
                  </a:cubicBezTo>
                  <a:cubicBezTo>
                    <a:pt x="360" y="434"/>
                    <a:pt x="1" y="1310"/>
                    <a:pt x="316" y="2071"/>
                  </a:cubicBezTo>
                  <a:cubicBezTo>
                    <a:pt x="555" y="2644"/>
                    <a:pt x="1112" y="2991"/>
                    <a:pt x="1699" y="2991"/>
                  </a:cubicBezTo>
                  <a:cubicBezTo>
                    <a:pt x="1891" y="2991"/>
                    <a:pt x="2085" y="2954"/>
                    <a:pt x="2273" y="2876"/>
                  </a:cubicBezTo>
                  <a:cubicBezTo>
                    <a:pt x="3034" y="2558"/>
                    <a:pt x="3393" y="1682"/>
                    <a:pt x="3075" y="921"/>
                  </a:cubicBezTo>
                  <a:cubicBezTo>
                    <a:pt x="2836" y="346"/>
                    <a:pt x="2282" y="0"/>
                    <a:pt x="1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5746340" y="1061951"/>
              <a:ext cx="161802" cy="147012"/>
            </a:xfrm>
            <a:custGeom>
              <a:avLst/>
              <a:gdLst/>
              <a:ahLst/>
              <a:cxnLst/>
              <a:rect l="l" t="t" r="r" b="b"/>
              <a:pathLst>
                <a:path w="3293" h="2992" extrusionOk="0">
                  <a:moveTo>
                    <a:pt x="1643" y="1"/>
                  </a:moveTo>
                  <a:cubicBezTo>
                    <a:pt x="967" y="1"/>
                    <a:pt x="353" y="465"/>
                    <a:pt x="191" y="1150"/>
                  </a:cubicBezTo>
                  <a:cubicBezTo>
                    <a:pt x="1" y="1953"/>
                    <a:pt x="497" y="2761"/>
                    <a:pt x="1302" y="2951"/>
                  </a:cubicBezTo>
                  <a:cubicBezTo>
                    <a:pt x="1418" y="2978"/>
                    <a:pt x="1533" y="2991"/>
                    <a:pt x="1647" y="2991"/>
                  </a:cubicBezTo>
                  <a:cubicBezTo>
                    <a:pt x="2323" y="2991"/>
                    <a:pt x="2936" y="2529"/>
                    <a:pt x="3099" y="1840"/>
                  </a:cubicBezTo>
                  <a:cubicBezTo>
                    <a:pt x="3292" y="1038"/>
                    <a:pt x="2793" y="233"/>
                    <a:pt x="1991" y="42"/>
                  </a:cubicBezTo>
                  <a:cubicBezTo>
                    <a:pt x="1874" y="14"/>
                    <a:pt x="1758" y="1"/>
                    <a:pt x="1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8519898" y="2189472"/>
              <a:ext cx="161605" cy="147012"/>
            </a:xfrm>
            <a:custGeom>
              <a:avLst/>
              <a:gdLst/>
              <a:ahLst/>
              <a:cxnLst/>
              <a:rect l="l" t="t" r="r" b="b"/>
              <a:pathLst>
                <a:path w="3289" h="2992" extrusionOk="0">
                  <a:moveTo>
                    <a:pt x="1646" y="0"/>
                  </a:moveTo>
                  <a:cubicBezTo>
                    <a:pt x="966" y="0"/>
                    <a:pt x="351" y="465"/>
                    <a:pt x="190" y="1154"/>
                  </a:cubicBezTo>
                  <a:cubicBezTo>
                    <a:pt x="0" y="1959"/>
                    <a:pt x="499" y="2761"/>
                    <a:pt x="1304" y="2951"/>
                  </a:cubicBezTo>
                  <a:cubicBezTo>
                    <a:pt x="1419" y="2978"/>
                    <a:pt x="1535" y="2991"/>
                    <a:pt x="1648" y="2991"/>
                  </a:cubicBezTo>
                  <a:cubicBezTo>
                    <a:pt x="2325" y="2991"/>
                    <a:pt x="2938" y="2526"/>
                    <a:pt x="3098" y="1837"/>
                  </a:cubicBezTo>
                  <a:cubicBezTo>
                    <a:pt x="3289" y="1035"/>
                    <a:pt x="2789" y="230"/>
                    <a:pt x="1987" y="40"/>
                  </a:cubicBezTo>
                  <a:cubicBezTo>
                    <a:pt x="1873" y="13"/>
                    <a:pt x="1759" y="0"/>
                    <a:pt x="1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8194239" y="1108530"/>
              <a:ext cx="166862" cy="147012"/>
            </a:xfrm>
            <a:custGeom>
              <a:avLst/>
              <a:gdLst/>
              <a:ahLst/>
              <a:cxnLst/>
              <a:rect l="l" t="t" r="r" b="b"/>
              <a:pathLst>
                <a:path w="3396" h="2992" extrusionOk="0">
                  <a:moveTo>
                    <a:pt x="1698" y="1"/>
                  </a:moveTo>
                  <a:cubicBezTo>
                    <a:pt x="1506" y="1"/>
                    <a:pt x="1311" y="38"/>
                    <a:pt x="1123" y="116"/>
                  </a:cubicBezTo>
                  <a:cubicBezTo>
                    <a:pt x="360" y="434"/>
                    <a:pt x="1" y="1311"/>
                    <a:pt x="318" y="2071"/>
                  </a:cubicBezTo>
                  <a:cubicBezTo>
                    <a:pt x="558" y="2644"/>
                    <a:pt x="1115" y="2991"/>
                    <a:pt x="1700" y="2991"/>
                  </a:cubicBezTo>
                  <a:cubicBezTo>
                    <a:pt x="1892" y="2991"/>
                    <a:pt x="2086" y="2954"/>
                    <a:pt x="2273" y="2876"/>
                  </a:cubicBezTo>
                  <a:cubicBezTo>
                    <a:pt x="3034" y="2558"/>
                    <a:pt x="3396" y="1682"/>
                    <a:pt x="3078" y="921"/>
                  </a:cubicBezTo>
                  <a:cubicBezTo>
                    <a:pt x="2839" y="346"/>
                    <a:pt x="2283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5940851" y="1683365"/>
              <a:ext cx="110550" cy="111332"/>
            </a:xfrm>
            <a:custGeom>
              <a:avLst/>
              <a:gdLst/>
              <a:ahLst/>
              <a:cxnLst/>
              <a:rect l="l" t="t" r="r" b="b"/>
              <a:pathLst>
                <a:path w="648" h="652" extrusionOk="0">
                  <a:moveTo>
                    <a:pt x="324" y="1"/>
                  </a:moveTo>
                  <a:cubicBezTo>
                    <a:pt x="146" y="1"/>
                    <a:pt x="0" y="146"/>
                    <a:pt x="0" y="324"/>
                  </a:cubicBezTo>
                  <a:cubicBezTo>
                    <a:pt x="0" y="506"/>
                    <a:pt x="146" y="651"/>
                    <a:pt x="324" y="651"/>
                  </a:cubicBezTo>
                  <a:cubicBezTo>
                    <a:pt x="502" y="651"/>
                    <a:pt x="648" y="506"/>
                    <a:pt x="648" y="324"/>
                  </a:cubicBezTo>
                  <a:cubicBezTo>
                    <a:pt x="648" y="146"/>
                    <a:pt x="502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6326862" y="764264"/>
              <a:ext cx="210691" cy="210691"/>
            </a:xfrm>
            <a:custGeom>
              <a:avLst/>
              <a:gdLst/>
              <a:ahLst/>
              <a:cxnLst/>
              <a:rect l="l" t="t" r="r" b="b"/>
              <a:pathLst>
                <a:path w="4288" h="4288" extrusionOk="0">
                  <a:moveTo>
                    <a:pt x="2142" y="1"/>
                  </a:moveTo>
                  <a:cubicBezTo>
                    <a:pt x="960" y="1"/>
                    <a:pt x="1" y="960"/>
                    <a:pt x="1" y="2146"/>
                  </a:cubicBezTo>
                  <a:cubicBezTo>
                    <a:pt x="1" y="3328"/>
                    <a:pt x="960" y="4288"/>
                    <a:pt x="2142" y="4288"/>
                  </a:cubicBezTo>
                  <a:cubicBezTo>
                    <a:pt x="3328" y="4288"/>
                    <a:pt x="4287" y="3328"/>
                    <a:pt x="4287" y="2146"/>
                  </a:cubicBezTo>
                  <a:cubicBezTo>
                    <a:pt x="4287" y="960"/>
                    <a:pt x="3328" y="1"/>
                    <a:pt x="2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7711010" y="889244"/>
              <a:ext cx="51985" cy="51837"/>
            </a:xfrm>
            <a:custGeom>
              <a:avLst/>
              <a:gdLst/>
              <a:ahLst/>
              <a:cxnLst/>
              <a:rect l="l" t="t" r="r" b="b"/>
              <a:pathLst>
                <a:path w="1058" h="1055" extrusionOk="0">
                  <a:moveTo>
                    <a:pt x="529" y="0"/>
                  </a:moveTo>
                  <a:cubicBezTo>
                    <a:pt x="238" y="0"/>
                    <a:pt x="0" y="235"/>
                    <a:pt x="0" y="526"/>
                  </a:cubicBezTo>
                  <a:cubicBezTo>
                    <a:pt x="0" y="820"/>
                    <a:pt x="238" y="1055"/>
                    <a:pt x="529" y="1055"/>
                  </a:cubicBezTo>
                  <a:cubicBezTo>
                    <a:pt x="820" y="1055"/>
                    <a:pt x="1058" y="820"/>
                    <a:pt x="1058" y="526"/>
                  </a:cubicBezTo>
                  <a:cubicBezTo>
                    <a:pt x="1058" y="235"/>
                    <a:pt x="820" y="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8275261" y="2617132"/>
              <a:ext cx="60731" cy="51985"/>
            </a:xfrm>
            <a:custGeom>
              <a:avLst/>
              <a:gdLst/>
              <a:ahLst/>
              <a:cxnLst/>
              <a:rect l="l" t="t" r="r" b="b"/>
              <a:pathLst>
                <a:path w="1236" h="1058" extrusionOk="0">
                  <a:moveTo>
                    <a:pt x="713" y="1"/>
                  </a:moveTo>
                  <a:cubicBezTo>
                    <a:pt x="711" y="1"/>
                    <a:pt x="709" y="1"/>
                    <a:pt x="707" y="1"/>
                  </a:cubicBezTo>
                  <a:cubicBezTo>
                    <a:pt x="238" y="1"/>
                    <a:pt x="0" y="568"/>
                    <a:pt x="333" y="901"/>
                  </a:cubicBezTo>
                  <a:cubicBezTo>
                    <a:pt x="442" y="1009"/>
                    <a:pt x="574" y="1057"/>
                    <a:pt x="705" y="1057"/>
                  </a:cubicBezTo>
                  <a:cubicBezTo>
                    <a:pt x="976" y="1057"/>
                    <a:pt x="1236" y="846"/>
                    <a:pt x="1236" y="527"/>
                  </a:cubicBezTo>
                  <a:cubicBezTo>
                    <a:pt x="1236" y="237"/>
                    <a:pt x="1001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37"/>
          <p:cNvGrpSpPr/>
          <p:nvPr/>
        </p:nvGrpSpPr>
        <p:grpSpPr>
          <a:xfrm rot="4925609">
            <a:off x="5739213" y="3423041"/>
            <a:ext cx="442532" cy="438362"/>
            <a:chOff x="-1040357" y="1370945"/>
            <a:chExt cx="598560" cy="592920"/>
          </a:xfrm>
        </p:grpSpPr>
        <p:sp>
          <p:nvSpPr>
            <p:cNvPr id="1164" name="Google Shape;1164;p37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1098;p37"/>
          <p:cNvSpPr txBox="1">
            <a:spLocks/>
          </p:cNvSpPr>
          <p:nvPr/>
        </p:nvSpPr>
        <p:spPr>
          <a:xfrm>
            <a:off x="690806" y="413839"/>
            <a:ext cx="3246900" cy="1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72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algn="l"/>
            <a:r>
              <a:rPr lang="en-US" sz="66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lang="en-US" sz="6600">
              <a:solidFill>
                <a:srgbClr val="D415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63625" y="1651180"/>
            <a:ext cx="4378522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 </a:t>
            </a:r>
            <a:r>
              <a:rPr lang="en-US" sz="44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SỐ LƯỢNG NHIỄM </a:t>
            </a:r>
            <a:r>
              <a:rPr lang="en-US" sz="44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 THỂ</a:t>
            </a:r>
            <a:endParaRPr lang="en-US" sz="4400" b="1">
              <a:solidFill>
                <a:schemeClr val="accent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9439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43"/>
          <p:cNvGrpSpPr/>
          <p:nvPr/>
        </p:nvGrpSpPr>
        <p:grpSpPr>
          <a:xfrm rot="10607036" flipH="1">
            <a:off x="8008376" y="159083"/>
            <a:ext cx="847351" cy="883355"/>
            <a:chOff x="4233830" y="4089137"/>
            <a:chExt cx="621228" cy="647623"/>
          </a:xfrm>
        </p:grpSpPr>
        <p:sp>
          <p:nvSpPr>
            <p:cNvPr id="1430" name="Google Shape;1430;p43"/>
            <p:cNvSpPr/>
            <p:nvPr/>
          </p:nvSpPr>
          <p:spPr>
            <a:xfrm rot="4556477">
              <a:off x="4514376" y="4140187"/>
              <a:ext cx="324832" cy="281346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 rot="4556477">
              <a:off x="4804553" y="4300288"/>
              <a:ext cx="48680" cy="41754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 rot="4556477">
              <a:off x="4617280" y="4105713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 rot="4556477">
              <a:off x="4247640" y="4207576"/>
              <a:ext cx="323941" cy="281297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 rot="4556477">
              <a:off x="4438963" y="4404772"/>
              <a:ext cx="323991" cy="281346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 rot="4556477">
              <a:off x="4349966" y="4172651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8B0333-B1E9-B86D-DC85-86818D3E46C9}"/>
              </a:ext>
            </a:extLst>
          </p:cNvPr>
          <p:cNvSpPr/>
          <p:nvPr/>
        </p:nvSpPr>
        <p:spPr>
          <a:xfrm>
            <a:off x="2075482" y="317777"/>
            <a:ext cx="5175467" cy="800434"/>
          </a:xfrm>
          <a:prstGeom prst="round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Đột biến số lượng</a:t>
            </a:r>
            <a:r>
              <a:rPr lang="vi-VN" sz="2200" b="1" smtClean="0">
                <a:solidFill>
                  <a:schemeClr val="tx1"/>
                </a:solidFill>
              </a:rPr>
              <a:t> </a:t>
            </a:r>
            <a:r>
              <a:rPr lang="vi-VN" sz="2200" b="1" dirty="0">
                <a:solidFill>
                  <a:schemeClr val="tx1"/>
                </a:solidFill>
              </a:rPr>
              <a:t>nhiễm sắc thể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933184-4C1E-C71F-0C2C-A33877F54311}"/>
              </a:ext>
            </a:extLst>
          </p:cNvPr>
          <p:cNvSpPr/>
          <p:nvPr/>
        </p:nvSpPr>
        <p:spPr>
          <a:xfrm>
            <a:off x="1382803" y="1690410"/>
            <a:ext cx="2365115" cy="788655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</a:rPr>
              <a:t>Khái niệm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27F6F8-2830-96A9-D238-9E0AE179E35E}"/>
              </a:ext>
            </a:extLst>
          </p:cNvPr>
          <p:cNvSpPr/>
          <p:nvPr/>
        </p:nvSpPr>
        <p:spPr>
          <a:xfrm>
            <a:off x="5712375" y="1690410"/>
            <a:ext cx="2365115" cy="788655"/>
          </a:xfrm>
          <a:prstGeom prst="roundRect">
            <a:avLst/>
          </a:prstGeom>
          <a:solidFill>
            <a:srgbClr val="FFDEA9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</a:rPr>
              <a:t>Phân loại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DCDD61-34B8-9EBE-838E-FB8337BBBD88}"/>
              </a:ext>
            </a:extLst>
          </p:cNvPr>
          <p:cNvSpPr/>
          <p:nvPr/>
        </p:nvSpPr>
        <p:spPr>
          <a:xfrm>
            <a:off x="369365" y="2799361"/>
            <a:ext cx="4391992" cy="21122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L</a:t>
            </a:r>
            <a:r>
              <a:rPr lang="vi-VN" sz="2000" smtClean="0">
                <a:solidFill>
                  <a:srgbClr val="000000"/>
                </a:solidFill>
              </a:rPr>
              <a:t>à </a:t>
            </a:r>
            <a:r>
              <a:rPr lang="vi-VN" sz="2000">
                <a:solidFill>
                  <a:srgbClr val="000000"/>
                </a:solidFill>
              </a:rPr>
              <a:t>những thay đổi về số lượng xảy ra ở một hoặc một số cặp nhiễm sắc thể hoặc cả bộ nhiễm sắc thể.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2B45C9-0DCC-6262-6DDE-58452D6932F6}"/>
              </a:ext>
            </a:extLst>
          </p:cNvPr>
          <p:cNvSpPr/>
          <p:nvPr/>
        </p:nvSpPr>
        <p:spPr>
          <a:xfrm>
            <a:off x="5033536" y="2799361"/>
            <a:ext cx="3722792" cy="2112254"/>
          </a:xfrm>
          <a:prstGeom prst="roundRect">
            <a:avLst/>
          </a:prstGeom>
          <a:solidFill>
            <a:srgbClr val="FFEDD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solidFill>
                  <a:srgbClr val="000000"/>
                </a:solidFill>
              </a:rPr>
              <a:t>Đột biến lệch bội:  2n + 1, 2n – 1,...</a:t>
            </a:r>
            <a:endParaRPr lang="en-US" sz="200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solidFill>
                  <a:srgbClr val="000000"/>
                </a:solidFill>
              </a:rPr>
              <a:t>Đột </a:t>
            </a:r>
            <a:r>
              <a:rPr lang="vi-VN" sz="2000">
                <a:solidFill>
                  <a:srgbClr val="000000"/>
                </a:solidFill>
              </a:rPr>
              <a:t>biến đa bội: 3n, 4n,..., (2n loài A + 2n loài B).</a:t>
            </a:r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E0F8B2-12A8-0666-A15F-DF7E2BB4C7BF}"/>
              </a:ext>
            </a:extLst>
          </p:cNvPr>
          <p:cNvCxnSpPr>
            <a:stCxn id="2" idx="2"/>
            <a:endCxn id="3" idx="0"/>
          </p:cNvCxnSpPr>
          <p:nvPr/>
        </p:nvCxnSpPr>
        <p:spPr>
          <a:xfrm flipH="1">
            <a:off x="2565361" y="1118211"/>
            <a:ext cx="2097855" cy="57219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DACE74-04C2-AF97-B851-4171C7B00643}"/>
              </a:ext>
            </a:extLst>
          </p:cNvPr>
          <p:cNvCxnSpPr>
            <a:stCxn id="2" idx="2"/>
            <a:endCxn id="4" idx="0"/>
          </p:cNvCxnSpPr>
          <p:nvPr/>
        </p:nvCxnSpPr>
        <p:spPr>
          <a:xfrm>
            <a:off x="4663216" y="1118211"/>
            <a:ext cx="2231717" cy="57219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039402-115E-CD66-3800-1383DFE645E2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2565361" y="2479065"/>
            <a:ext cx="0" cy="320296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0A1552-A629-5868-87C6-FA471EFF7094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6894932" y="2479065"/>
            <a:ext cx="1" cy="320296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409" y="955495"/>
            <a:ext cx="4321099" cy="3913187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430346" y="273045"/>
            <a:ext cx="4523619" cy="670875"/>
            <a:chOff x="430346" y="284620"/>
            <a:chExt cx="4523619" cy="67087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6" y="284620"/>
              <a:ext cx="867805" cy="67087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97286" y="389226"/>
              <a:ext cx="35566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00" b="1" i="1">
                  <a:solidFill>
                    <a:srgbClr val="C00000"/>
                  </a:solidFill>
                </a:rPr>
                <a:t>Luyện tập 2 SGK tr.182</a:t>
              </a:r>
              <a:endParaRPr lang="en-US" sz="2200" b="1">
                <a:solidFill>
                  <a:srgbClr val="C00000"/>
                </a:solidFill>
              </a:endParaRPr>
            </a:p>
          </p:txBody>
        </p:sp>
      </p:grpSp>
      <p:sp>
        <p:nvSpPr>
          <p:cNvPr id="28" name="Rounded Rectangular Callout 27"/>
          <p:cNvSpPr/>
          <p:nvPr/>
        </p:nvSpPr>
        <p:spPr>
          <a:xfrm>
            <a:off x="312496" y="1856019"/>
            <a:ext cx="3784941" cy="2088988"/>
          </a:xfrm>
          <a:prstGeom prst="wedgeRoundRectCallout">
            <a:avLst>
              <a:gd name="adj1" fmla="val 64979"/>
              <a:gd name="adj2" fmla="val 24976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Quan sát hình 37.3, 37.4, nêu tên loại đột biến được thể hiện ở mỗi trường hợp trong hình 37.4.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6" name="Google Shape;24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97" y="4523429"/>
            <a:ext cx="2419128" cy="477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9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" y="147665"/>
            <a:ext cx="5331167" cy="48279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8239" y="1861318"/>
            <a:ext cx="25716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smtClean="0"/>
              <a:t>Hình </a:t>
            </a:r>
            <a:r>
              <a:rPr lang="vi-VN" sz="2200"/>
              <a:t>37.4a: 2n + 1</a:t>
            </a:r>
            <a:endParaRPr lang="en-US" sz="220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6337" y="2494009"/>
            <a:ext cx="27357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smtClean="0">
                <a:latin typeface="+mj-lt"/>
                <a:ea typeface="Calibri" panose="020F0502020204030204" pitchFamily="34" charset="0"/>
              </a:rPr>
              <a:t>Hình </a:t>
            </a:r>
            <a:r>
              <a:rPr lang="vi-VN" sz="2200"/>
              <a:t>37.4b: 2n – 1</a:t>
            </a:r>
            <a:endParaRPr lang="en-US" sz="220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6016" y="3334451"/>
            <a:ext cx="23010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smtClean="0">
                <a:latin typeface="+mj-lt"/>
                <a:ea typeface="Calibri" panose="020F0502020204030204" pitchFamily="34" charset="0"/>
              </a:rPr>
              <a:t>Hình </a:t>
            </a:r>
            <a:r>
              <a:rPr lang="vi-VN" sz="2200"/>
              <a:t>37.4c: 3n</a:t>
            </a:r>
            <a:endParaRPr lang="en-US" sz="220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6498" y="4057440"/>
            <a:ext cx="2291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smtClean="0">
                <a:latin typeface="+mj-lt"/>
                <a:ea typeface="Calibri" panose="020F0502020204030204" pitchFamily="34" charset="0"/>
              </a:rPr>
              <a:t>Hình </a:t>
            </a:r>
            <a:r>
              <a:rPr lang="vi-VN" sz="2200"/>
              <a:t>37.4d: 4n</a:t>
            </a:r>
            <a:endParaRPr lang="en-US" sz="2200">
              <a:latin typeface="+mn-lt"/>
              <a:ea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64435" y="2053529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64435" y="2693990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64436" y="3549001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64435" y="4257495"/>
            <a:ext cx="26402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18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4202" y="159240"/>
            <a:ext cx="1788858" cy="430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4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4"/>
          <p:cNvGrpSpPr/>
          <p:nvPr/>
        </p:nvGrpSpPr>
        <p:grpSpPr>
          <a:xfrm>
            <a:off x="1777411" y="1182047"/>
            <a:ext cx="1108741" cy="2933999"/>
            <a:chOff x="1682183" y="1465024"/>
            <a:chExt cx="1157833" cy="3063909"/>
          </a:xfrm>
        </p:grpSpPr>
        <p:grpSp>
          <p:nvGrpSpPr>
            <p:cNvPr id="1019" name="Google Shape;1019;p34"/>
            <p:cNvGrpSpPr/>
            <p:nvPr/>
          </p:nvGrpSpPr>
          <p:grpSpPr>
            <a:xfrm flipH="1">
              <a:off x="1682183" y="1526526"/>
              <a:ext cx="1157833" cy="3002407"/>
              <a:chOff x="6336318" y="1620099"/>
              <a:chExt cx="987070" cy="2559597"/>
            </a:xfrm>
          </p:grpSpPr>
          <p:sp>
            <p:nvSpPr>
              <p:cNvPr id="1020" name="Google Shape;1020;p34"/>
              <p:cNvSpPr/>
              <p:nvPr/>
            </p:nvSpPr>
            <p:spPr>
              <a:xfrm flipH="1">
                <a:off x="6398250" y="1629129"/>
                <a:ext cx="865980" cy="2541672"/>
              </a:xfrm>
              <a:custGeom>
                <a:avLst/>
                <a:gdLst/>
                <a:ahLst/>
                <a:cxnLst/>
                <a:rect l="l" t="t" r="r" b="b"/>
                <a:pathLst>
                  <a:path w="14961" h="43909" extrusionOk="0">
                    <a:moveTo>
                      <a:pt x="12846" y="5213"/>
                    </a:moveTo>
                    <a:cubicBezTo>
                      <a:pt x="12753" y="6101"/>
                      <a:pt x="12519" y="6971"/>
                      <a:pt x="12147" y="7785"/>
                    </a:cubicBezTo>
                    <a:lnTo>
                      <a:pt x="2796" y="7785"/>
                    </a:lnTo>
                    <a:cubicBezTo>
                      <a:pt x="2425" y="6971"/>
                      <a:pt x="2187" y="6101"/>
                      <a:pt x="2098" y="5213"/>
                    </a:cubicBezTo>
                    <a:close/>
                    <a:moveTo>
                      <a:pt x="11922" y="8249"/>
                    </a:moveTo>
                    <a:cubicBezTo>
                      <a:pt x="11515" y="9033"/>
                      <a:pt x="10956" y="9841"/>
                      <a:pt x="10202" y="10664"/>
                    </a:cubicBezTo>
                    <a:lnTo>
                      <a:pt x="4759" y="10664"/>
                    </a:lnTo>
                    <a:cubicBezTo>
                      <a:pt x="4038" y="9883"/>
                      <a:pt x="3458" y="9078"/>
                      <a:pt x="3025" y="8249"/>
                    </a:cubicBezTo>
                    <a:close/>
                    <a:moveTo>
                      <a:pt x="9753" y="11133"/>
                    </a:moveTo>
                    <a:cubicBezTo>
                      <a:pt x="9510" y="11374"/>
                      <a:pt x="9248" y="11617"/>
                      <a:pt x="8969" y="11861"/>
                    </a:cubicBezTo>
                    <a:cubicBezTo>
                      <a:pt x="8449" y="12316"/>
                      <a:pt x="7956" y="12746"/>
                      <a:pt x="7481" y="13165"/>
                    </a:cubicBezTo>
                    <a:cubicBezTo>
                      <a:pt x="7008" y="12746"/>
                      <a:pt x="6515" y="12316"/>
                      <a:pt x="5995" y="11861"/>
                    </a:cubicBezTo>
                    <a:lnTo>
                      <a:pt x="5992" y="11861"/>
                    </a:lnTo>
                    <a:cubicBezTo>
                      <a:pt x="5716" y="11620"/>
                      <a:pt x="5461" y="11380"/>
                      <a:pt x="5211" y="11133"/>
                    </a:cubicBezTo>
                    <a:close/>
                    <a:moveTo>
                      <a:pt x="7481" y="14211"/>
                    </a:moveTo>
                    <a:cubicBezTo>
                      <a:pt x="8847" y="15435"/>
                      <a:pt x="10018" y="16546"/>
                      <a:pt x="10962" y="17606"/>
                    </a:cubicBezTo>
                    <a:lnTo>
                      <a:pt x="3999" y="17606"/>
                    </a:lnTo>
                    <a:cubicBezTo>
                      <a:pt x="4944" y="16546"/>
                      <a:pt x="6114" y="15435"/>
                      <a:pt x="7481" y="14211"/>
                    </a:cubicBezTo>
                    <a:close/>
                    <a:moveTo>
                      <a:pt x="3595" y="18076"/>
                    </a:moveTo>
                    <a:lnTo>
                      <a:pt x="3595" y="18079"/>
                    </a:lnTo>
                    <a:lnTo>
                      <a:pt x="11369" y="18079"/>
                    </a:lnTo>
                    <a:cubicBezTo>
                      <a:pt x="12254" y="19136"/>
                      <a:pt x="12908" y="20152"/>
                      <a:pt x="13288" y="21183"/>
                    </a:cubicBezTo>
                    <a:lnTo>
                      <a:pt x="1676" y="21183"/>
                    </a:lnTo>
                    <a:cubicBezTo>
                      <a:pt x="2056" y="20152"/>
                      <a:pt x="2710" y="19136"/>
                      <a:pt x="3595" y="18076"/>
                    </a:cubicBezTo>
                    <a:close/>
                    <a:moveTo>
                      <a:pt x="1521" y="21649"/>
                    </a:moveTo>
                    <a:lnTo>
                      <a:pt x="1521" y="21652"/>
                    </a:lnTo>
                    <a:lnTo>
                      <a:pt x="13443" y="21652"/>
                    </a:lnTo>
                    <a:cubicBezTo>
                      <a:pt x="13713" y="22582"/>
                      <a:pt x="13758" y="23562"/>
                      <a:pt x="13573" y="24513"/>
                    </a:cubicBezTo>
                    <a:lnTo>
                      <a:pt x="1391" y="24513"/>
                    </a:lnTo>
                    <a:cubicBezTo>
                      <a:pt x="1207" y="23562"/>
                      <a:pt x="1251" y="22579"/>
                      <a:pt x="1521" y="21649"/>
                    </a:cubicBezTo>
                    <a:close/>
                    <a:moveTo>
                      <a:pt x="13469" y="24979"/>
                    </a:moveTo>
                    <a:cubicBezTo>
                      <a:pt x="13238" y="25888"/>
                      <a:pt x="12816" y="26851"/>
                      <a:pt x="12186" y="27903"/>
                    </a:cubicBezTo>
                    <a:lnTo>
                      <a:pt x="2775" y="27903"/>
                    </a:lnTo>
                    <a:cubicBezTo>
                      <a:pt x="2149" y="26852"/>
                      <a:pt x="1727" y="25891"/>
                      <a:pt x="1495" y="24979"/>
                    </a:cubicBezTo>
                    <a:close/>
                    <a:moveTo>
                      <a:pt x="11892" y="28369"/>
                    </a:moveTo>
                    <a:cubicBezTo>
                      <a:pt x="10656" y="30226"/>
                      <a:pt x="9073" y="31435"/>
                      <a:pt x="7481" y="32531"/>
                    </a:cubicBezTo>
                    <a:cubicBezTo>
                      <a:pt x="5891" y="31432"/>
                      <a:pt x="4305" y="30226"/>
                      <a:pt x="3072" y="28369"/>
                    </a:cubicBezTo>
                    <a:close/>
                    <a:moveTo>
                      <a:pt x="7481" y="33475"/>
                    </a:moveTo>
                    <a:lnTo>
                      <a:pt x="7757" y="33663"/>
                    </a:lnTo>
                    <a:cubicBezTo>
                      <a:pt x="9221" y="34655"/>
                      <a:pt x="10594" y="35588"/>
                      <a:pt x="11648" y="36877"/>
                    </a:cubicBezTo>
                    <a:lnTo>
                      <a:pt x="3316" y="36877"/>
                    </a:lnTo>
                    <a:cubicBezTo>
                      <a:pt x="4367" y="35585"/>
                      <a:pt x="5740" y="34655"/>
                      <a:pt x="7207" y="33660"/>
                    </a:cubicBezTo>
                    <a:lnTo>
                      <a:pt x="7207" y="33660"/>
                    </a:lnTo>
                    <a:lnTo>
                      <a:pt x="7204" y="33663"/>
                    </a:lnTo>
                    <a:lnTo>
                      <a:pt x="7481" y="33475"/>
                    </a:lnTo>
                    <a:close/>
                    <a:moveTo>
                      <a:pt x="12002" y="37346"/>
                    </a:moveTo>
                    <a:cubicBezTo>
                      <a:pt x="12572" y="38151"/>
                      <a:pt x="13024" y="39096"/>
                      <a:pt x="13315" y="40263"/>
                    </a:cubicBezTo>
                    <a:lnTo>
                      <a:pt x="1649" y="40263"/>
                    </a:lnTo>
                    <a:cubicBezTo>
                      <a:pt x="1937" y="39096"/>
                      <a:pt x="2389" y="38151"/>
                      <a:pt x="2959" y="37346"/>
                    </a:cubicBezTo>
                    <a:close/>
                    <a:moveTo>
                      <a:pt x="12201" y="1"/>
                    </a:moveTo>
                    <a:cubicBezTo>
                      <a:pt x="12127" y="1"/>
                      <a:pt x="12051" y="22"/>
                      <a:pt x="11984" y="68"/>
                    </a:cubicBezTo>
                    <a:cubicBezTo>
                      <a:pt x="11806" y="186"/>
                      <a:pt x="11758" y="427"/>
                      <a:pt x="11877" y="608"/>
                    </a:cubicBezTo>
                    <a:cubicBezTo>
                      <a:pt x="11898" y="638"/>
                      <a:pt x="12973" y="2310"/>
                      <a:pt x="12878" y="4743"/>
                    </a:cubicBezTo>
                    <a:lnTo>
                      <a:pt x="2068" y="4743"/>
                    </a:lnTo>
                    <a:cubicBezTo>
                      <a:pt x="2062" y="4530"/>
                      <a:pt x="2059" y="4316"/>
                      <a:pt x="2068" y="4099"/>
                    </a:cubicBezTo>
                    <a:cubicBezTo>
                      <a:pt x="2163" y="2028"/>
                      <a:pt x="3075" y="623"/>
                      <a:pt x="3087" y="608"/>
                    </a:cubicBezTo>
                    <a:cubicBezTo>
                      <a:pt x="3206" y="430"/>
                      <a:pt x="3155" y="186"/>
                      <a:pt x="2977" y="68"/>
                    </a:cubicBezTo>
                    <a:cubicBezTo>
                      <a:pt x="2911" y="24"/>
                      <a:pt x="2836" y="2"/>
                      <a:pt x="2762" y="2"/>
                    </a:cubicBezTo>
                    <a:cubicBezTo>
                      <a:pt x="2635" y="2"/>
                      <a:pt x="2511" y="64"/>
                      <a:pt x="2436" y="178"/>
                    </a:cubicBezTo>
                    <a:cubicBezTo>
                      <a:pt x="2395" y="240"/>
                      <a:pt x="1409" y="1746"/>
                      <a:pt x="1293" y="4025"/>
                    </a:cubicBezTo>
                    <a:cubicBezTo>
                      <a:pt x="1186" y="6113"/>
                      <a:pt x="1827" y="9274"/>
                      <a:pt x="5481" y="12452"/>
                    </a:cubicBezTo>
                    <a:cubicBezTo>
                      <a:pt x="5971" y="12877"/>
                      <a:pt x="6444" y="13290"/>
                      <a:pt x="6892" y="13691"/>
                    </a:cubicBezTo>
                    <a:cubicBezTo>
                      <a:pt x="4341" y="15975"/>
                      <a:pt x="2531" y="17820"/>
                      <a:pt x="1474" y="19775"/>
                    </a:cubicBezTo>
                    <a:cubicBezTo>
                      <a:pt x="0" y="22502"/>
                      <a:pt x="202" y="25143"/>
                      <a:pt x="2125" y="28336"/>
                    </a:cubicBezTo>
                    <a:cubicBezTo>
                      <a:pt x="3417" y="30481"/>
                      <a:pt x="5092" y="31818"/>
                      <a:pt x="6791" y="33000"/>
                    </a:cubicBezTo>
                    <a:lnTo>
                      <a:pt x="6768" y="33018"/>
                    </a:lnTo>
                    <a:cubicBezTo>
                      <a:pt x="3550" y="35198"/>
                      <a:pt x="511" y="37257"/>
                      <a:pt x="511" y="43516"/>
                    </a:cubicBezTo>
                    <a:cubicBezTo>
                      <a:pt x="511" y="43733"/>
                      <a:pt x="687" y="43908"/>
                      <a:pt x="901" y="43908"/>
                    </a:cubicBezTo>
                    <a:cubicBezTo>
                      <a:pt x="1117" y="43908"/>
                      <a:pt x="1293" y="43733"/>
                      <a:pt x="1293" y="43516"/>
                    </a:cubicBezTo>
                    <a:cubicBezTo>
                      <a:pt x="1293" y="42468"/>
                      <a:pt x="1382" y="41550"/>
                      <a:pt x="1545" y="40733"/>
                    </a:cubicBezTo>
                    <a:lnTo>
                      <a:pt x="13416" y="40733"/>
                    </a:lnTo>
                    <a:cubicBezTo>
                      <a:pt x="13579" y="41550"/>
                      <a:pt x="13668" y="42468"/>
                      <a:pt x="13668" y="43516"/>
                    </a:cubicBezTo>
                    <a:cubicBezTo>
                      <a:pt x="13677" y="43727"/>
                      <a:pt x="13850" y="43891"/>
                      <a:pt x="14058" y="43891"/>
                    </a:cubicBezTo>
                    <a:cubicBezTo>
                      <a:pt x="14269" y="43891"/>
                      <a:pt x="14438" y="43727"/>
                      <a:pt x="14450" y="43516"/>
                    </a:cubicBezTo>
                    <a:cubicBezTo>
                      <a:pt x="14450" y="37257"/>
                      <a:pt x="11411" y="35195"/>
                      <a:pt x="8197" y="33015"/>
                    </a:cubicBezTo>
                    <a:lnTo>
                      <a:pt x="8173" y="33000"/>
                    </a:lnTo>
                    <a:cubicBezTo>
                      <a:pt x="9869" y="31818"/>
                      <a:pt x="11544" y="30478"/>
                      <a:pt x="12837" y="28336"/>
                    </a:cubicBezTo>
                    <a:cubicBezTo>
                      <a:pt x="14762" y="25143"/>
                      <a:pt x="14961" y="22499"/>
                      <a:pt x="13487" y="19775"/>
                    </a:cubicBezTo>
                    <a:cubicBezTo>
                      <a:pt x="12433" y="17820"/>
                      <a:pt x="10621" y="15975"/>
                      <a:pt x="8069" y="13688"/>
                    </a:cubicBezTo>
                    <a:cubicBezTo>
                      <a:pt x="8520" y="13287"/>
                      <a:pt x="8993" y="12874"/>
                      <a:pt x="9480" y="12449"/>
                    </a:cubicBezTo>
                    <a:cubicBezTo>
                      <a:pt x="13137" y="9271"/>
                      <a:pt x="13775" y="6113"/>
                      <a:pt x="13671" y="4022"/>
                    </a:cubicBezTo>
                    <a:cubicBezTo>
                      <a:pt x="13556" y="1743"/>
                      <a:pt x="12569" y="237"/>
                      <a:pt x="12525" y="175"/>
                    </a:cubicBezTo>
                    <a:cubicBezTo>
                      <a:pt x="12450" y="63"/>
                      <a:pt x="12327" y="1"/>
                      <a:pt x="12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4"/>
              <p:cNvSpPr/>
              <p:nvPr/>
            </p:nvSpPr>
            <p:spPr>
              <a:xfrm flipH="1">
                <a:off x="6499368" y="1620099"/>
                <a:ext cx="683882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1095" extrusionOk="0">
                    <a:moveTo>
                      <a:pt x="546" y="1"/>
                    </a:moveTo>
                    <a:cubicBezTo>
                      <a:pt x="244" y="1"/>
                      <a:pt x="1" y="244"/>
                      <a:pt x="1" y="547"/>
                    </a:cubicBezTo>
                    <a:cubicBezTo>
                      <a:pt x="1" y="850"/>
                      <a:pt x="247" y="1094"/>
                      <a:pt x="551" y="1094"/>
                    </a:cubicBezTo>
                    <a:cubicBezTo>
                      <a:pt x="555" y="1094"/>
                      <a:pt x="558" y="1094"/>
                      <a:pt x="562" y="1094"/>
                    </a:cubicBezTo>
                    <a:lnTo>
                      <a:pt x="11256" y="1094"/>
                    </a:lnTo>
                    <a:cubicBezTo>
                      <a:pt x="11260" y="1094"/>
                      <a:pt x="11264" y="1094"/>
                      <a:pt x="11267" y="1094"/>
                    </a:cubicBezTo>
                    <a:cubicBezTo>
                      <a:pt x="11568" y="1094"/>
                      <a:pt x="11815" y="850"/>
                      <a:pt x="11815" y="547"/>
                    </a:cubicBezTo>
                    <a:cubicBezTo>
                      <a:pt x="11815" y="244"/>
                      <a:pt x="11571" y="1"/>
                      <a:pt x="11273" y="1"/>
                    </a:cubicBezTo>
                    <a:cubicBezTo>
                      <a:pt x="11267" y="1"/>
                      <a:pt x="11262" y="1"/>
                      <a:pt x="11256" y="1"/>
                    </a:cubicBezTo>
                    <a:lnTo>
                      <a:pt x="562" y="1"/>
                    </a:lnTo>
                    <a:cubicBezTo>
                      <a:pt x="557" y="1"/>
                      <a:pt x="551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4"/>
              <p:cNvSpPr/>
              <p:nvPr/>
            </p:nvSpPr>
            <p:spPr>
              <a:xfrm flipH="1">
                <a:off x="6336318" y="4116370"/>
                <a:ext cx="987070" cy="63326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1094" extrusionOk="0">
                    <a:moveTo>
                      <a:pt x="547" y="1"/>
                    </a:moveTo>
                    <a:cubicBezTo>
                      <a:pt x="244" y="1"/>
                      <a:pt x="1" y="244"/>
                      <a:pt x="1" y="547"/>
                    </a:cubicBezTo>
                    <a:cubicBezTo>
                      <a:pt x="1" y="847"/>
                      <a:pt x="244" y="1094"/>
                      <a:pt x="547" y="1094"/>
                    </a:cubicBezTo>
                    <a:lnTo>
                      <a:pt x="16508" y="1094"/>
                    </a:lnTo>
                    <a:cubicBezTo>
                      <a:pt x="16809" y="1094"/>
                      <a:pt x="17052" y="847"/>
                      <a:pt x="17052" y="547"/>
                    </a:cubicBezTo>
                    <a:cubicBezTo>
                      <a:pt x="17052" y="244"/>
                      <a:pt x="16809" y="1"/>
                      <a:pt x="16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3" name="Google Shape;1023;p34"/>
            <p:cNvSpPr/>
            <p:nvPr/>
          </p:nvSpPr>
          <p:spPr>
            <a:xfrm>
              <a:off x="2587272" y="4188092"/>
              <a:ext cx="197582" cy="197521"/>
            </a:xfrm>
            <a:custGeom>
              <a:avLst/>
              <a:gdLst/>
              <a:ahLst/>
              <a:cxnLst/>
              <a:rect l="l" t="t" r="r" b="b"/>
              <a:pathLst>
                <a:path w="2910" h="2909" extrusionOk="0">
                  <a:moveTo>
                    <a:pt x="1454" y="0"/>
                  </a:moveTo>
                  <a:cubicBezTo>
                    <a:pt x="651" y="0"/>
                    <a:pt x="1" y="651"/>
                    <a:pt x="1" y="1453"/>
                  </a:cubicBezTo>
                  <a:cubicBezTo>
                    <a:pt x="1" y="2258"/>
                    <a:pt x="651" y="2909"/>
                    <a:pt x="1454" y="2909"/>
                  </a:cubicBezTo>
                  <a:cubicBezTo>
                    <a:pt x="2259" y="2909"/>
                    <a:pt x="2909" y="2258"/>
                    <a:pt x="2909" y="1453"/>
                  </a:cubicBezTo>
                  <a:cubicBezTo>
                    <a:pt x="2909" y="651"/>
                    <a:pt x="2259" y="0"/>
                    <a:pt x="1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2491873" y="3324340"/>
              <a:ext cx="216729" cy="197589"/>
            </a:xfrm>
            <a:custGeom>
              <a:avLst/>
              <a:gdLst/>
              <a:ahLst/>
              <a:cxnLst/>
              <a:rect l="l" t="t" r="r" b="b"/>
              <a:pathLst>
                <a:path w="3192" h="2910" extrusionOk="0">
                  <a:moveTo>
                    <a:pt x="1596" y="0"/>
                  </a:moveTo>
                  <a:cubicBezTo>
                    <a:pt x="1224" y="0"/>
                    <a:pt x="852" y="142"/>
                    <a:pt x="568" y="426"/>
                  </a:cubicBezTo>
                  <a:cubicBezTo>
                    <a:pt x="1" y="996"/>
                    <a:pt x="1" y="1914"/>
                    <a:pt x="568" y="2482"/>
                  </a:cubicBezTo>
                  <a:cubicBezTo>
                    <a:pt x="852" y="2767"/>
                    <a:pt x="1224" y="2909"/>
                    <a:pt x="1596" y="2909"/>
                  </a:cubicBezTo>
                  <a:cubicBezTo>
                    <a:pt x="1968" y="2909"/>
                    <a:pt x="2340" y="2767"/>
                    <a:pt x="2624" y="2482"/>
                  </a:cubicBezTo>
                  <a:cubicBezTo>
                    <a:pt x="3191" y="1914"/>
                    <a:pt x="3191" y="996"/>
                    <a:pt x="2624" y="426"/>
                  </a:cubicBezTo>
                  <a:cubicBezTo>
                    <a:pt x="2340" y="142"/>
                    <a:pt x="1968" y="0"/>
                    <a:pt x="1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1713880" y="3118468"/>
              <a:ext cx="197582" cy="197521"/>
            </a:xfrm>
            <a:custGeom>
              <a:avLst/>
              <a:gdLst/>
              <a:ahLst/>
              <a:cxnLst/>
              <a:rect l="l" t="t" r="r" b="b"/>
              <a:pathLst>
                <a:path w="2910" h="2909" extrusionOk="0">
                  <a:moveTo>
                    <a:pt x="1457" y="0"/>
                  </a:moveTo>
                  <a:cubicBezTo>
                    <a:pt x="654" y="0"/>
                    <a:pt x="1" y="651"/>
                    <a:pt x="1" y="1453"/>
                  </a:cubicBezTo>
                  <a:cubicBezTo>
                    <a:pt x="1" y="2258"/>
                    <a:pt x="654" y="2908"/>
                    <a:pt x="1457" y="2908"/>
                  </a:cubicBezTo>
                  <a:cubicBezTo>
                    <a:pt x="2259" y="2908"/>
                    <a:pt x="2909" y="2258"/>
                    <a:pt x="2909" y="1453"/>
                  </a:cubicBezTo>
                  <a:cubicBezTo>
                    <a:pt x="2909" y="651"/>
                    <a:pt x="22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1875684" y="2624633"/>
              <a:ext cx="197514" cy="197385"/>
            </a:xfrm>
            <a:custGeom>
              <a:avLst/>
              <a:gdLst/>
              <a:ahLst/>
              <a:cxnLst/>
              <a:rect l="l" t="t" r="r" b="b"/>
              <a:pathLst>
                <a:path w="2909" h="2907" extrusionOk="0">
                  <a:moveTo>
                    <a:pt x="1456" y="1"/>
                  </a:moveTo>
                  <a:cubicBezTo>
                    <a:pt x="651" y="1"/>
                    <a:pt x="0" y="652"/>
                    <a:pt x="0" y="1454"/>
                  </a:cubicBezTo>
                  <a:cubicBezTo>
                    <a:pt x="0" y="2256"/>
                    <a:pt x="651" y="2906"/>
                    <a:pt x="1456" y="2906"/>
                  </a:cubicBezTo>
                  <a:cubicBezTo>
                    <a:pt x="2258" y="2906"/>
                    <a:pt x="2909" y="2256"/>
                    <a:pt x="2909" y="1454"/>
                  </a:cubicBezTo>
                  <a:cubicBezTo>
                    <a:pt x="2909" y="652"/>
                    <a:pt x="2258" y="1"/>
                    <a:pt x="1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2491873" y="1993505"/>
              <a:ext cx="216729" cy="197589"/>
            </a:xfrm>
            <a:custGeom>
              <a:avLst/>
              <a:gdLst/>
              <a:ahLst/>
              <a:cxnLst/>
              <a:rect l="l" t="t" r="r" b="b"/>
              <a:pathLst>
                <a:path w="3192" h="2910" extrusionOk="0">
                  <a:moveTo>
                    <a:pt x="1596" y="1"/>
                  </a:moveTo>
                  <a:cubicBezTo>
                    <a:pt x="1224" y="1"/>
                    <a:pt x="852" y="143"/>
                    <a:pt x="568" y="429"/>
                  </a:cubicBezTo>
                  <a:cubicBezTo>
                    <a:pt x="1" y="996"/>
                    <a:pt x="1" y="1917"/>
                    <a:pt x="568" y="2484"/>
                  </a:cubicBezTo>
                  <a:cubicBezTo>
                    <a:pt x="852" y="2768"/>
                    <a:pt x="1224" y="2910"/>
                    <a:pt x="1596" y="2910"/>
                  </a:cubicBezTo>
                  <a:cubicBezTo>
                    <a:pt x="1968" y="2910"/>
                    <a:pt x="2340" y="2768"/>
                    <a:pt x="2624" y="2484"/>
                  </a:cubicBezTo>
                  <a:cubicBezTo>
                    <a:pt x="3191" y="1917"/>
                    <a:pt x="3191" y="996"/>
                    <a:pt x="2624" y="429"/>
                  </a:cubicBezTo>
                  <a:cubicBezTo>
                    <a:pt x="2340" y="143"/>
                    <a:pt x="1968" y="1"/>
                    <a:pt x="1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1848049" y="3944129"/>
              <a:ext cx="211637" cy="197589"/>
            </a:xfrm>
            <a:custGeom>
              <a:avLst/>
              <a:gdLst/>
              <a:ahLst/>
              <a:cxnLst/>
              <a:rect l="l" t="t" r="r" b="b"/>
              <a:pathLst>
                <a:path w="3117" h="2910" extrusionOk="0">
                  <a:moveTo>
                    <a:pt x="1557" y="1"/>
                  </a:moveTo>
                  <a:cubicBezTo>
                    <a:pt x="1486" y="1"/>
                    <a:pt x="1413" y="6"/>
                    <a:pt x="1340" y="17"/>
                  </a:cubicBezTo>
                  <a:cubicBezTo>
                    <a:pt x="547" y="139"/>
                    <a:pt x="0" y="878"/>
                    <a:pt x="122" y="1674"/>
                  </a:cubicBezTo>
                  <a:cubicBezTo>
                    <a:pt x="230" y="2393"/>
                    <a:pt x="850" y="2909"/>
                    <a:pt x="1555" y="2909"/>
                  </a:cubicBezTo>
                  <a:cubicBezTo>
                    <a:pt x="1628" y="2909"/>
                    <a:pt x="1702" y="2904"/>
                    <a:pt x="1777" y="2892"/>
                  </a:cubicBezTo>
                  <a:cubicBezTo>
                    <a:pt x="2570" y="2774"/>
                    <a:pt x="3117" y="2031"/>
                    <a:pt x="2995" y="1238"/>
                  </a:cubicBezTo>
                  <a:cubicBezTo>
                    <a:pt x="2887" y="517"/>
                    <a:pt x="2265" y="1"/>
                    <a:pt x="1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2117754" y="1465024"/>
              <a:ext cx="197582" cy="197521"/>
            </a:xfrm>
            <a:custGeom>
              <a:avLst/>
              <a:gdLst/>
              <a:ahLst/>
              <a:cxnLst/>
              <a:rect l="l" t="t" r="r" b="b"/>
              <a:pathLst>
                <a:path w="2910" h="2909" extrusionOk="0">
                  <a:moveTo>
                    <a:pt x="1454" y="0"/>
                  </a:moveTo>
                  <a:cubicBezTo>
                    <a:pt x="651" y="0"/>
                    <a:pt x="1" y="651"/>
                    <a:pt x="1" y="1453"/>
                  </a:cubicBezTo>
                  <a:cubicBezTo>
                    <a:pt x="1" y="2258"/>
                    <a:pt x="651" y="2909"/>
                    <a:pt x="1454" y="2909"/>
                  </a:cubicBezTo>
                  <a:cubicBezTo>
                    <a:pt x="2259" y="2909"/>
                    <a:pt x="2909" y="2258"/>
                    <a:pt x="2909" y="1453"/>
                  </a:cubicBezTo>
                  <a:cubicBezTo>
                    <a:pt x="2909" y="651"/>
                    <a:pt x="2259" y="0"/>
                    <a:pt x="1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0" name="Google Shape;1030;p34"/>
          <p:cNvSpPr txBox="1">
            <a:spLocks noGrp="1"/>
          </p:cNvSpPr>
          <p:nvPr>
            <p:ph type="ctrTitle"/>
          </p:nvPr>
        </p:nvSpPr>
        <p:spPr>
          <a:xfrm>
            <a:off x="3475904" y="939925"/>
            <a:ext cx="5207663" cy="3125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vi-VN" sz="48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800" smtClean="0">
                <a:latin typeface="Arial" panose="020B0604020202020204" pitchFamily="34" charset="0"/>
                <a:cs typeface="Arial" panose="020B0604020202020204" pitchFamily="34" charset="0"/>
              </a:rPr>
              <a:t>ĐỘT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BIẾN NHIỄM SẮC THỂ</a:t>
            </a:r>
            <a:endParaRPr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2" name="Google Shape;1032;p34"/>
          <p:cNvGrpSpPr/>
          <p:nvPr/>
        </p:nvGrpSpPr>
        <p:grpSpPr>
          <a:xfrm flipH="1">
            <a:off x="528288" y="939846"/>
            <a:ext cx="1628303" cy="3222709"/>
            <a:chOff x="6699458" y="915471"/>
            <a:chExt cx="1731317" cy="3426591"/>
          </a:xfrm>
        </p:grpSpPr>
        <p:sp>
          <p:nvSpPr>
            <p:cNvPr id="1033" name="Google Shape;1033;p34"/>
            <p:cNvSpPr/>
            <p:nvPr/>
          </p:nvSpPr>
          <p:spPr>
            <a:xfrm flipH="1">
              <a:off x="7612258" y="3061424"/>
              <a:ext cx="805609" cy="371680"/>
            </a:xfrm>
            <a:custGeom>
              <a:avLst/>
              <a:gdLst/>
              <a:ahLst/>
              <a:cxnLst/>
              <a:rect l="l" t="t" r="r" b="b"/>
              <a:pathLst>
                <a:path w="13918" h="6421" extrusionOk="0">
                  <a:moveTo>
                    <a:pt x="13535" y="1"/>
                  </a:moveTo>
                  <a:lnTo>
                    <a:pt x="1622" y="1801"/>
                  </a:lnTo>
                  <a:lnTo>
                    <a:pt x="0" y="5978"/>
                  </a:lnTo>
                  <a:lnTo>
                    <a:pt x="13918" y="6420"/>
                  </a:lnTo>
                  <a:lnTo>
                    <a:pt x="135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 flipH="1">
              <a:off x="8039194" y="4139234"/>
              <a:ext cx="244033" cy="199009"/>
            </a:xfrm>
            <a:custGeom>
              <a:avLst/>
              <a:gdLst/>
              <a:ahLst/>
              <a:cxnLst/>
              <a:rect l="l" t="t" r="r" b="b"/>
              <a:pathLst>
                <a:path w="4216" h="3438" extrusionOk="0">
                  <a:moveTo>
                    <a:pt x="2240" y="1"/>
                  </a:moveTo>
                  <a:cubicBezTo>
                    <a:pt x="1659" y="194"/>
                    <a:pt x="1665" y="744"/>
                    <a:pt x="1252" y="744"/>
                  </a:cubicBezTo>
                  <a:cubicBezTo>
                    <a:pt x="1209" y="744"/>
                    <a:pt x="1161" y="738"/>
                    <a:pt x="1108" y="726"/>
                  </a:cubicBezTo>
                  <a:cubicBezTo>
                    <a:pt x="785" y="604"/>
                    <a:pt x="701" y="444"/>
                    <a:pt x="226" y="444"/>
                  </a:cubicBezTo>
                  <a:cubicBezTo>
                    <a:pt x="191" y="444"/>
                    <a:pt x="153" y="444"/>
                    <a:pt x="113" y="446"/>
                  </a:cubicBezTo>
                  <a:lnTo>
                    <a:pt x="0" y="3254"/>
                  </a:lnTo>
                  <a:lnTo>
                    <a:pt x="271" y="3262"/>
                  </a:lnTo>
                  <a:cubicBezTo>
                    <a:pt x="271" y="3262"/>
                    <a:pt x="473" y="2466"/>
                    <a:pt x="784" y="2466"/>
                  </a:cubicBezTo>
                  <a:cubicBezTo>
                    <a:pt x="786" y="2466"/>
                    <a:pt x="788" y="2466"/>
                    <a:pt x="791" y="2466"/>
                  </a:cubicBezTo>
                  <a:cubicBezTo>
                    <a:pt x="1108" y="2481"/>
                    <a:pt x="1670" y="3203"/>
                    <a:pt x="2701" y="3361"/>
                  </a:cubicBezTo>
                  <a:cubicBezTo>
                    <a:pt x="2918" y="3393"/>
                    <a:pt x="3203" y="3420"/>
                    <a:pt x="3518" y="3438"/>
                  </a:cubicBezTo>
                  <a:cubicBezTo>
                    <a:pt x="3527" y="2820"/>
                    <a:pt x="3693" y="2653"/>
                    <a:pt x="4216" y="2205"/>
                  </a:cubicBezTo>
                  <a:cubicBezTo>
                    <a:pt x="3277" y="1908"/>
                    <a:pt x="2374" y="1005"/>
                    <a:pt x="2279" y="351"/>
                  </a:cubicBezTo>
                  <a:cubicBezTo>
                    <a:pt x="2261" y="224"/>
                    <a:pt x="2249" y="111"/>
                    <a:pt x="22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 flipH="1">
              <a:off x="7919139" y="4266811"/>
              <a:ext cx="160682" cy="75250"/>
            </a:xfrm>
            <a:custGeom>
              <a:avLst/>
              <a:gdLst/>
              <a:ahLst/>
              <a:cxnLst/>
              <a:rect l="l" t="t" r="r" b="b"/>
              <a:pathLst>
                <a:path w="2776" h="1300" extrusionOk="0">
                  <a:moveTo>
                    <a:pt x="702" y="1"/>
                  </a:moveTo>
                  <a:cubicBezTo>
                    <a:pt x="179" y="449"/>
                    <a:pt x="13" y="616"/>
                    <a:pt x="1" y="1234"/>
                  </a:cubicBezTo>
                  <a:cubicBezTo>
                    <a:pt x="949" y="1294"/>
                    <a:pt x="2172" y="1299"/>
                    <a:pt x="2610" y="1299"/>
                  </a:cubicBezTo>
                  <a:cubicBezTo>
                    <a:pt x="2715" y="1299"/>
                    <a:pt x="2775" y="1299"/>
                    <a:pt x="2775" y="1299"/>
                  </a:cubicBezTo>
                  <a:cubicBezTo>
                    <a:pt x="2775" y="1299"/>
                    <a:pt x="2446" y="660"/>
                    <a:pt x="2131" y="447"/>
                  </a:cubicBezTo>
                  <a:cubicBezTo>
                    <a:pt x="2000" y="354"/>
                    <a:pt x="1382" y="215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 flipH="1">
              <a:off x="7905775" y="2351760"/>
              <a:ext cx="370911" cy="1862276"/>
            </a:xfrm>
            <a:custGeom>
              <a:avLst/>
              <a:gdLst/>
              <a:ahLst/>
              <a:cxnLst/>
              <a:rect l="l" t="t" r="r" b="b"/>
              <a:pathLst>
                <a:path w="6408" h="32172" extrusionOk="0">
                  <a:moveTo>
                    <a:pt x="6408" y="1"/>
                  </a:moveTo>
                  <a:lnTo>
                    <a:pt x="342" y="108"/>
                  </a:lnTo>
                  <a:lnTo>
                    <a:pt x="116" y="29280"/>
                  </a:lnTo>
                  <a:lnTo>
                    <a:pt x="0" y="31326"/>
                  </a:lnTo>
                  <a:cubicBezTo>
                    <a:pt x="11" y="31326"/>
                    <a:pt x="21" y="31326"/>
                    <a:pt x="30" y="31326"/>
                  </a:cubicBezTo>
                  <a:cubicBezTo>
                    <a:pt x="566" y="31326"/>
                    <a:pt x="295" y="32033"/>
                    <a:pt x="636" y="32161"/>
                  </a:cubicBezTo>
                  <a:cubicBezTo>
                    <a:pt x="666" y="32168"/>
                    <a:pt x="696" y="32172"/>
                    <a:pt x="724" y="32172"/>
                  </a:cubicBezTo>
                  <a:cubicBezTo>
                    <a:pt x="1232" y="32172"/>
                    <a:pt x="1520" y="31083"/>
                    <a:pt x="2127" y="30881"/>
                  </a:cubicBezTo>
                  <a:cubicBezTo>
                    <a:pt x="2053" y="30028"/>
                    <a:pt x="2270" y="28332"/>
                    <a:pt x="2270" y="28332"/>
                  </a:cubicBezTo>
                  <a:lnTo>
                    <a:pt x="6408" y="1"/>
                  </a:lnTo>
                  <a:close/>
                </a:path>
              </a:pathLst>
            </a:custGeom>
            <a:solidFill>
              <a:srgbClr val="B771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 flipH="1">
              <a:off x="7669838" y="2304989"/>
              <a:ext cx="359103" cy="1847342"/>
            </a:xfrm>
            <a:custGeom>
              <a:avLst/>
              <a:gdLst/>
              <a:ahLst/>
              <a:cxnLst/>
              <a:rect l="l" t="t" r="r" b="b"/>
              <a:pathLst>
                <a:path w="6204" h="31914" extrusionOk="0">
                  <a:moveTo>
                    <a:pt x="1" y="1"/>
                  </a:moveTo>
                  <a:lnTo>
                    <a:pt x="1388" y="28091"/>
                  </a:lnTo>
                  <a:lnTo>
                    <a:pt x="1474" y="29826"/>
                  </a:lnTo>
                  <a:lnTo>
                    <a:pt x="1519" y="29820"/>
                  </a:lnTo>
                  <a:lnTo>
                    <a:pt x="1620" y="31169"/>
                  </a:lnTo>
                  <a:cubicBezTo>
                    <a:pt x="1656" y="31162"/>
                    <a:pt x="1689" y="31159"/>
                    <a:pt x="1720" y="31159"/>
                  </a:cubicBezTo>
                  <a:cubicBezTo>
                    <a:pt x="2168" y="31159"/>
                    <a:pt x="2023" y="31834"/>
                    <a:pt x="2363" y="31912"/>
                  </a:cubicBezTo>
                  <a:cubicBezTo>
                    <a:pt x="2377" y="31913"/>
                    <a:pt x="2391" y="31914"/>
                    <a:pt x="2405" y="31914"/>
                  </a:cubicBezTo>
                  <a:cubicBezTo>
                    <a:pt x="2948" y="31914"/>
                    <a:pt x="3079" y="30734"/>
                    <a:pt x="3673" y="30444"/>
                  </a:cubicBezTo>
                  <a:lnTo>
                    <a:pt x="3670" y="30444"/>
                  </a:lnTo>
                  <a:cubicBezTo>
                    <a:pt x="3533" y="28751"/>
                    <a:pt x="3548" y="27049"/>
                    <a:pt x="3720" y="25358"/>
                  </a:cubicBezTo>
                  <a:lnTo>
                    <a:pt x="6204" y="7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771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 flipH="1">
              <a:off x="7684942" y="4057212"/>
              <a:ext cx="248895" cy="203813"/>
            </a:xfrm>
            <a:custGeom>
              <a:avLst/>
              <a:gdLst/>
              <a:ahLst/>
              <a:cxnLst/>
              <a:rect l="l" t="t" r="r" b="b"/>
              <a:pathLst>
                <a:path w="4300" h="3521" extrusionOk="0">
                  <a:moveTo>
                    <a:pt x="2051" y="1"/>
                  </a:moveTo>
                  <a:cubicBezTo>
                    <a:pt x="1469" y="285"/>
                    <a:pt x="1589" y="872"/>
                    <a:pt x="1098" y="872"/>
                  </a:cubicBezTo>
                  <a:cubicBezTo>
                    <a:pt x="1076" y="872"/>
                    <a:pt x="1051" y="871"/>
                    <a:pt x="1026" y="868"/>
                  </a:cubicBezTo>
                  <a:cubicBezTo>
                    <a:pt x="744" y="804"/>
                    <a:pt x="624" y="692"/>
                    <a:pt x="324" y="692"/>
                  </a:cubicBezTo>
                  <a:cubicBezTo>
                    <a:pt x="235" y="692"/>
                    <a:pt x="130" y="702"/>
                    <a:pt x="1" y="726"/>
                  </a:cubicBezTo>
                  <a:lnTo>
                    <a:pt x="259" y="3521"/>
                  </a:lnTo>
                  <a:lnTo>
                    <a:pt x="533" y="3494"/>
                  </a:lnTo>
                  <a:cubicBezTo>
                    <a:pt x="533" y="3494"/>
                    <a:pt x="625" y="2665"/>
                    <a:pt x="939" y="2639"/>
                  </a:cubicBezTo>
                  <a:cubicBezTo>
                    <a:pt x="947" y="2638"/>
                    <a:pt x="954" y="2638"/>
                    <a:pt x="961" y="2638"/>
                  </a:cubicBezTo>
                  <a:cubicBezTo>
                    <a:pt x="1284" y="2638"/>
                    <a:pt x="1932" y="3251"/>
                    <a:pt x="2951" y="3268"/>
                  </a:cubicBezTo>
                  <a:cubicBezTo>
                    <a:pt x="2973" y="3269"/>
                    <a:pt x="2996" y="3269"/>
                    <a:pt x="3019" y="3269"/>
                  </a:cubicBezTo>
                  <a:cubicBezTo>
                    <a:pt x="3228" y="3269"/>
                    <a:pt x="3484" y="3257"/>
                    <a:pt x="3768" y="3236"/>
                  </a:cubicBezTo>
                  <a:cubicBezTo>
                    <a:pt x="3699" y="2624"/>
                    <a:pt x="3842" y="2437"/>
                    <a:pt x="4299" y="1920"/>
                  </a:cubicBezTo>
                  <a:cubicBezTo>
                    <a:pt x="3331" y="1750"/>
                    <a:pt x="2318" y="978"/>
                    <a:pt x="2137" y="342"/>
                  </a:cubicBezTo>
                  <a:cubicBezTo>
                    <a:pt x="2101" y="221"/>
                    <a:pt x="2074" y="108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 flipH="1">
              <a:off x="7555799" y="4168292"/>
              <a:ext cx="163923" cy="76235"/>
            </a:xfrm>
            <a:custGeom>
              <a:avLst/>
              <a:gdLst/>
              <a:ahLst/>
              <a:cxnLst/>
              <a:rect l="l" t="t" r="r" b="b"/>
              <a:pathLst>
                <a:path w="2832" h="1317" extrusionOk="0">
                  <a:moveTo>
                    <a:pt x="600" y="1"/>
                  </a:moveTo>
                  <a:cubicBezTo>
                    <a:pt x="143" y="518"/>
                    <a:pt x="0" y="705"/>
                    <a:pt x="72" y="1317"/>
                  </a:cubicBezTo>
                  <a:cubicBezTo>
                    <a:pt x="1248" y="1234"/>
                    <a:pt x="2831" y="1014"/>
                    <a:pt x="2831" y="1014"/>
                  </a:cubicBezTo>
                  <a:cubicBezTo>
                    <a:pt x="2831" y="1014"/>
                    <a:pt x="2418" y="426"/>
                    <a:pt x="2077" y="253"/>
                  </a:cubicBezTo>
                  <a:cubicBezTo>
                    <a:pt x="1934" y="182"/>
                    <a:pt x="1304" y="126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 flipH="1">
              <a:off x="7685472" y="1960402"/>
              <a:ext cx="519843" cy="1212343"/>
            </a:xfrm>
            <a:custGeom>
              <a:avLst/>
              <a:gdLst/>
              <a:ahLst/>
              <a:cxnLst/>
              <a:rect l="l" t="t" r="r" b="b"/>
              <a:pathLst>
                <a:path w="8981" h="20944" extrusionOk="0">
                  <a:moveTo>
                    <a:pt x="2187" y="1"/>
                  </a:moveTo>
                  <a:cubicBezTo>
                    <a:pt x="1741" y="723"/>
                    <a:pt x="1393" y="1346"/>
                    <a:pt x="1200" y="1807"/>
                  </a:cubicBezTo>
                  <a:cubicBezTo>
                    <a:pt x="0" y="4653"/>
                    <a:pt x="21" y="20944"/>
                    <a:pt x="21" y="20944"/>
                  </a:cubicBezTo>
                  <a:lnTo>
                    <a:pt x="8963" y="20944"/>
                  </a:lnTo>
                  <a:cubicBezTo>
                    <a:pt x="8963" y="20944"/>
                    <a:pt x="8873" y="3479"/>
                    <a:pt x="8873" y="2802"/>
                  </a:cubicBezTo>
                  <a:cubicBezTo>
                    <a:pt x="8879" y="2639"/>
                    <a:pt x="8915" y="2472"/>
                    <a:pt x="8980" y="2321"/>
                  </a:cubicBezTo>
                  <a:lnTo>
                    <a:pt x="21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 flipH="1">
              <a:off x="7294819" y="1366681"/>
              <a:ext cx="783961" cy="728251"/>
            </a:xfrm>
            <a:custGeom>
              <a:avLst/>
              <a:gdLst/>
              <a:ahLst/>
              <a:cxnLst/>
              <a:rect l="l" t="t" r="r" b="b"/>
              <a:pathLst>
                <a:path w="13544" h="12581" extrusionOk="0">
                  <a:moveTo>
                    <a:pt x="8452" y="0"/>
                  </a:moveTo>
                  <a:lnTo>
                    <a:pt x="7255" y="158"/>
                  </a:lnTo>
                  <a:cubicBezTo>
                    <a:pt x="7255" y="158"/>
                    <a:pt x="2306" y="6524"/>
                    <a:pt x="1" y="10258"/>
                  </a:cubicBezTo>
                  <a:lnTo>
                    <a:pt x="6794" y="12581"/>
                  </a:lnTo>
                  <a:cubicBezTo>
                    <a:pt x="7017" y="12016"/>
                    <a:pt x="7507" y="11467"/>
                    <a:pt x="7507" y="11467"/>
                  </a:cubicBezTo>
                  <a:cubicBezTo>
                    <a:pt x="7507" y="11467"/>
                    <a:pt x="10249" y="9670"/>
                    <a:pt x="11619" y="8413"/>
                  </a:cubicBezTo>
                  <a:cubicBezTo>
                    <a:pt x="12207" y="7875"/>
                    <a:pt x="12599" y="7406"/>
                    <a:pt x="12920" y="6580"/>
                  </a:cubicBezTo>
                  <a:cubicBezTo>
                    <a:pt x="13318" y="5558"/>
                    <a:pt x="13544" y="4299"/>
                    <a:pt x="13205" y="3244"/>
                  </a:cubicBezTo>
                  <a:cubicBezTo>
                    <a:pt x="13086" y="2876"/>
                    <a:pt x="12964" y="2495"/>
                    <a:pt x="12893" y="2296"/>
                  </a:cubicBezTo>
                  <a:lnTo>
                    <a:pt x="84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 flipH="1">
              <a:off x="7053722" y="945397"/>
              <a:ext cx="542012" cy="577634"/>
            </a:xfrm>
            <a:custGeom>
              <a:avLst/>
              <a:gdLst/>
              <a:ahLst/>
              <a:cxnLst/>
              <a:rect l="l" t="t" r="r" b="b"/>
              <a:pathLst>
                <a:path w="9364" h="9979" extrusionOk="0">
                  <a:moveTo>
                    <a:pt x="6582" y="0"/>
                  </a:moveTo>
                  <a:cubicBezTo>
                    <a:pt x="5327" y="0"/>
                    <a:pt x="4507" y="1684"/>
                    <a:pt x="4507" y="1684"/>
                  </a:cubicBezTo>
                  <a:cubicBezTo>
                    <a:pt x="4507" y="1684"/>
                    <a:pt x="3434" y="3802"/>
                    <a:pt x="3384" y="3877"/>
                  </a:cubicBezTo>
                  <a:cubicBezTo>
                    <a:pt x="3357" y="3918"/>
                    <a:pt x="2186" y="5246"/>
                    <a:pt x="1171" y="6396"/>
                  </a:cubicBezTo>
                  <a:lnTo>
                    <a:pt x="977" y="6203"/>
                  </a:lnTo>
                  <a:cubicBezTo>
                    <a:pt x="419" y="6833"/>
                    <a:pt x="0" y="7308"/>
                    <a:pt x="0" y="7308"/>
                  </a:cubicBezTo>
                  <a:lnTo>
                    <a:pt x="362" y="8466"/>
                  </a:lnTo>
                  <a:cubicBezTo>
                    <a:pt x="664" y="9431"/>
                    <a:pt x="1536" y="9979"/>
                    <a:pt x="2426" y="9979"/>
                  </a:cubicBezTo>
                  <a:cubicBezTo>
                    <a:pt x="2973" y="9979"/>
                    <a:pt x="3527" y="9772"/>
                    <a:pt x="3960" y="9328"/>
                  </a:cubicBezTo>
                  <a:cubicBezTo>
                    <a:pt x="3960" y="9328"/>
                    <a:pt x="3280" y="8957"/>
                    <a:pt x="3256" y="8885"/>
                  </a:cubicBezTo>
                  <a:cubicBezTo>
                    <a:pt x="3253" y="8873"/>
                    <a:pt x="3289" y="8769"/>
                    <a:pt x="3351" y="8609"/>
                  </a:cubicBezTo>
                  <a:cubicBezTo>
                    <a:pt x="3811" y="7492"/>
                    <a:pt x="4504" y="5870"/>
                    <a:pt x="4504" y="5870"/>
                  </a:cubicBezTo>
                  <a:cubicBezTo>
                    <a:pt x="4504" y="5870"/>
                    <a:pt x="6410" y="7097"/>
                    <a:pt x="7091" y="7097"/>
                  </a:cubicBezTo>
                  <a:cubicBezTo>
                    <a:pt x="7137" y="7097"/>
                    <a:pt x="7179" y="7092"/>
                    <a:pt x="7213" y="7079"/>
                  </a:cubicBezTo>
                  <a:cubicBezTo>
                    <a:pt x="7745" y="6886"/>
                    <a:pt x="8591" y="4637"/>
                    <a:pt x="8591" y="4637"/>
                  </a:cubicBezTo>
                  <a:lnTo>
                    <a:pt x="9364" y="4637"/>
                  </a:lnTo>
                  <a:cubicBezTo>
                    <a:pt x="9004" y="4370"/>
                    <a:pt x="8642" y="3018"/>
                    <a:pt x="8567" y="2412"/>
                  </a:cubicBezTo>
                  <a:cubicBezTo>
                    <a:pt x="8493" y="1806"/>
                    <a:pt x="8181" y="235"/>
                    <a:pt x="6803" y="18"/>
                  </a:cubicBezTo>
                  <a:cubicBezTo>
                    <a:pt x="6728" y="6"/>
                    <a:pt x="6654" y="0"/>
                    <a:pt x="6582" y="0"/>
                  </a:cubicBezTo>
                  <a:close/>
                </a:path>
              </a:pathLst>
            </a:custGeom>
            <a:solidFill>
              <a:srgbClr val="B771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 flipH="1">
              <a:off x="7070205" y="960852"/>
              <a:ext cx="89660" cy="161499"/>
            </a:xfrm>
            <a:custGeom>
              <a:avLst/>
              <a:gdLst/>
              <a:ahLst/>
              <a:cxnLst/>
              <a:rect l="l" t="t" r="r" b="b"/>
              <a:pathLst>
                <a:path w="1549" h="27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0" y="823"/>
                    <a:pt x="491" y="1394"/>
                  </a:cubicBezTo>
                  <a:cubicBezTo>
                    <a:pt x="669" y="1967"/>
                    <a:pt x="1141" y="2790"/>
                    <a:pt x="1141" y="2790"/>
                  </a:cubicBezTo>
                  <a:cubicBezTo>
                    <a:pt x="1141" y="2790"/>
                    <a:pt x="1548" y="2003"/>
                    <a:pt x="1198" y="1147"/>
                  </a:cubicBezTo>
                  <a:cubicBezTo>
                    <a:pt x="850" y="29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 flipH="1">
              <a:off x="7147088" y="915471"/>
              <a:ext cx="487023" cy="464990"/>
            </a:xfrm>
            <a:custGeom>
              <a:avLst/>
              <a:gdLst/>
              <a:ahLst/>
              <a:cxnLst/>
              <a:rect l="l" t="t" r="r" b="b"/>
              <a:pathLst>
                <a:path w="8414" h="8033" extrusionOk="0">
                  <a:moveTo>
                    <a:pt x="6284" y="1"/>
                  </a:moveTo>
                  <a:cubicBezTo>
                    <a:pt x="5949" y="1"/>
                    <a:pt x="5610" y="44"/>
                    <a:pt x="5294" y="125"/>
                  </a:cubicBezTo>
                  <a:cubicBezTo>
                    <a:pt x="4017" y="449"/>
                    <a:pt x="3185" y="2415"/>
                    <a:pt x="2757" y="3066"/>
                  </a:cubicBezTo>
                  <a:cubicBezTo>
                    <a:pt x="2333" y="3713"/>
                    <a:pt x="1" y="6182"/>
                    <a:pt x="1" y="6182"/>
                  </a:cubicBezTo>
                  <a:cubicBezTo>
                    <a:pt x="1" y="6182"/>
                    <a:pt x="102" y="6289"/>
                    <a:pt x="446" y="6616"/>
                  </a:cubicBezTo>
                  <a:cubicBezTo>
                    <a:pt x="791" y="6940"/>
                    <a:pt x="1988" y="7385"/>
                    <a:pt x="1988" y="7385"/>
                  </a:cubicBezTo>
                  <a:lnTo>
                    <a:pt x="3185" y="6182"/>
                  </a:lnTo>
                  <a:lnTo>
                    <a:pt x="2454" y="7344"/>
                  </a:lnTo>
                  <a:lnTo>
                    <a:pt x="3530" y="8033"/>
                  </a:lnTo>
                  <a:cubicBezTo>
                    <a:pt x="3530" y="8033"/>
                    <a:pt x="3773" y="7973"/>
                    <a:pt x="4216" y="7445"/>
                  </a:cubicBezTo>
                  <a:cubicBezTo>
                    <a:pt x="4659" y="6919"/>
                    <a:pt x="6046" y="4058"/>
                    <a:pt x="6046" y="4058"/>
                  </a:cubicBezTo>
                  <a:lnTo>
                    <a:pt x="6046" y="4058"/>
                  </a:lnTo>
                  <a:cubicBezTo>
                    <a:pt x="6046" y="4058"/>
                    <a:pt x="5829" y="4291"/>
                    <a:pt x="5553" y="4291"/>
                  </a:cubicBezTo>
                  <a:cubicBezTo>
                    <a:pt x="5383" y="4291"/>
                    <a:pt x="5190" y="4202"/>
                    <a:pt x="5012" y="3915"/>
                  </a:cubicBezTo>
                  <a:cubicBezTo>
                    <a:pt x="4543" y="3167"/>
                    <a:pt x="5315" y="2213"/>
                    <a:pt x="5782" y="2133"/>
                  </a:cubicBezTo>
                  <a:cubicBezTo>
                    <a:pt x="5845" y="2122"/>
                    <a:pt x="5907" y="2117"/>
                    <a:pt x="5968" y="2117"/>
                  </a:cubicBezTo>
                  <a:cubicBezTo>
                    <a:pt x="6351" y="2117"/>
                    <a:pt x="6655" y="2314"/>
                    <a:pt x="6655" y="2314"/>
                  </a:cubicBezTo>
                  <a:cubicBezTo>
                    <a:pt x="6655" y="2314"/>
                    <a:pt x="6672" y="2321"/>
                    <a:pt x="6719" y="2321"/>
                  </a:cubicBezTo>
                  <a:cubicBezTo>
                    <a:pt x="6809" y="2321"/>
                    <a:pt x="7006" y="2296"/>
                    <a:pt x="7403" y="2151"/>
                  </a:cubicBezTo>
                  <a:cubicBezTo>
                    <a:pt x="8012" y="1928"/>
                    <a:pt x="8414" y="1387"/>
                    <a:pt x="8414" y="1387"/>
                  </a:cubicBezTo>
                  <a:cubicBezTo>
                    <a:pt x="8286" y="405"/>
                    <a:pt x="7306" y="1"/>
                    <a:pt x="6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 flipH="1">
              <a:off x="7130056" y="1072454"/>
              <a:ext cx="53715" cy="54817"/>
            </a:xfrm>
            <a:custGeom>
              <a:avLst/>
              <a:gdLst/>
              <a:ahLst/>
              <a:cxnLst/>
              <a:rect l="l" t="t" r="r" b="b"/>
              <a:pathLst>
                <a:path w="928" h="947" extrusionOk="0">
                  <a:moveTo>
                    <a:pt x="1" y="0"/>
                  </a:moveTo>
                  <a:cubicBezTo>
                    <a:pt x="1" y="1"/>
                    <a:pt x="366" y="918"/>
                    <a:pt x="565" y="945"/>
                  </a:cubicBezTo>
                  <a:cubicBezTo>
                    <a:pt x="570" y="946"/>
                    <a:pt x="575" y="946"/>
                    <a:pt x="580" y="946"/>
                  </a:cubicBezTo>
                  <a:cubicBezTo>
                    <a:pt x="772" y="946"/>
                    <a:pt x="928" y="457"/>
                    <a:pt x="928" y="419"/>
                  </a:cubicBezTo>
                  <a:lnTo>
                    <a:pt x="928" y="419"/>
                  </a:lnTo>
                  <a:cubicBezTo>
                    <a:pt x="928" y="419"/>
                    <a:pt x="745" y="678"/>
                    <a:pt x="597" y="678"/>
                  </a:cubicBezTo>
                  <a:cubicBezTo>
                    <a:pt x="595" y="678"/>
                    <a:pt x="594" y="678"/>
                    <a:pt x="592" y="678"/>
                  </a:cubicBezTo>
                  <a:cubicBezTo>
                    <a:pt x="443" y="67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 flipH="1">
              <a:off x="7114601" y="1194011"/>
              <a:ext cx="61413" cy="69867"/>
            </a:xfrm>
            <a:custGeom>
              <a:avLst/>
              <a:gdLst/>
              <a:ahLst/>
              <a:cxnLst/>
              <a:rect l="l" t="t" r="r" b="b"/>
              <a:pathLst>
                <a:path w="1061" h="1207" extrusionOk="0">
                  <a:moveTo>
                    <a:pt x="0" y="1"/>
                  </a:moveTo>
                  <a:cubicBezTo>
                    <a:pt x="0" y="1"/>
                    <a:pt x="134" y="520"/>
                    <a:pt x="327" y="734"/>
                  </a:cubicBezTo>
                  <a:cubicBezTo>
                    <a:pt x="520" y="948"/>
                    <a:pt x="996" y="1207"/>
                    <a:pt x="996" y="1207"/>
                  </a:cubicBezTo>
                  <a:lnTo>
                    <a:pt x="1061" y="1043"/>
                  </a:lnTo>
                  <a:cubicBezTo>
                    <a:pt x="1061" y="1043"/>
                    <a:pt x="526" y="770"/>
                    <a:pt x="286" y="428"/>
                  </a:cubicBezTo>
                  <a:cubicBezTo>
                    <a:pt x="42" y="8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 flipH="1">
              <a:off x="7130056" y="1023773"/>
              <a:ext cx="48737" cy="27380"/>
            </a:xfrm>
            <a:custGeom>
              <a:avLst/>
              <a:gdLst/>
              <a:ahLst/>
              <a:cxnLst/>
              <a:rect l="l" t="t" r="r" b="b"/>
              <a:pathLst>
                <a:path w="842" h="473" extrusionOk="0">
                  <a:moveTo>
                    <a:pt x="554" y="1"/>
                  </a:moveTo>
                  <a:cubicBezTo>
                    <a:pt x="322" y="1"/>
                    <a:pt x="1" y="411"/>
                    <a:pt x="1" y="411"/>
                  </a:cubicBezTo>
                  <a:cubicBezTo>
                    <a:pt x="1" y="411"/>
                    <a:pt x="277" y="310"/>
                    <a:pt x="423" y="310"/>
                  </a:cubicBezTo>
                  <a:cubicBezTo>
                    <a:pt x="565" y="310"/>
                    <a:pt x="842" y="473"/>
                    <a:pt x="842" y="473"/>
                  </a:cubicBezTo>
                  <a:cubicBezTo>
                    <a:pt x="842" y="473"/>
                    <a:pt x="842" y="87"/>
                    <a:pt x="610" y="10"/>
                  </a:cubicBezTo>
                  <a:cubicBezTo>
                    <a:pt x="592" y="3"/>
                    <a:pt x="573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 flipH="1">
              <a:off x="6699458" y="1463464"/>
              <a:ext cx="166354" cy="166882"/>
            </a:xfrm>
            <a:custGeom>
              <a:avLst/>
              <a:gdLst/>
              <a:ahLst/>
              <a:cxnLst/>
              <a:rect l="l" t="t" r="r" b="b"/>
              <a:pathLst>
                <a:path w="2874" h="2883" extrusionOk="0">
                  <a:moveTo>
                    <a:pt x="2873" y="1"/>
                  </a:moveTo>
                  <a:cubicBezTo>
                    <a:pt x="2873" y="1"/>
                    <a:pt x="912" y="381"/>
                    <a:pt x="767" y="470"/>
                  </a:cubicBezTo>
                  <a:cubicBezTo>
                    <a:pt x="624" y="559"/>
                    <a:pt x="0" y="1875"/>
                    <a:pt x="0" y="1875"/>
                  </a:cubicBezTo>
                  <a:lnTo>
                    <a:pt x="1542" y="2882"/>
                  </a:lnTo>
                  <a:cubicBezTo>
                    <a:pt x="1542" y="2882"/>
                    <a:pt x="2148" y="2196"/>
                    <a:pt x="2172" y="2062"/>
                  </a:cubicBezTo>
                  <a:cubicBezTo>
                    <a:pt x="2193" y="1929"/>
                    <a:pt x="1747" y="939"/>
                    <a:pt x="1747" y="939"/>
                  </a:cubicBezTo>
                  <a:cubicBezTo>
                    <a:pt x="1747" y="939"/>
                    <a:pt x="2549" y="580"/>
                    <a:pt x="2683" y="470"/>
                  </a:cubicBezTo>
                  <a:cubicBezTo>
                    <a:pt x="2817" y="357"/>
                    <a:pt x="2873" y="1"/>
                    <a:pt x="2873" y="1"/>
                  </a:cubicBezTo>
                  <a:close/>
                </a:path>
              </a:pathLst>
            </a:custGeom>
            <a:solidFill>
              <a:srgbClr val="B771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 flipH="1">
              <a:off x="7362041" y="2264759"/>
              <a:ext cx="269154" cy="254578"/>
            </a:xfrm>
            <a:custGeom>
              <a:avLst/>
              <a:gdLst/>
              <a:ahLst/>
              <a:cxnLst/>
              <a:rect l="l" t="t" r="r" b="b"/>
              <a:pathLst>
                <a:path w="4650" h="4398" extrusionOk="0">
                  <a:moveTo>
                    <a:pt x="1866" y="1"/>
                  </a:moveTo>
                  <a:cubicBezTo>
                    <a:pt x="1635" y="1"/>
                    <a:pt x="280" y="598"/>
                    <a:pt x="280" y="598"/>
                  </a:cubicBezTo>
                  <a:lnTo>
                    <a:pt x="1" y="2760"/>
                  </a:lnTo>
                  <a:cubicBezTo>
                    <a:pt x="1" y="2760"/>
                    <a:pt x="1073" y="3218"/>
                    <a:pt x="1124" y="3251"/>
                  </a:cubicBezTo>
                  <a:cubicBezTo>
                    <a:pt x="1177" y="3280"/>
                    <a:pt x="2080" y="4249"/>
                    <a:pt x="2267" y="4311"/>
                  </a:cubicBezTo>
                  <a:cubicBezTo>
                    <a:pt x="2401" y="4353"/>
                    <a:pt x="2616" y="4398"/>
                    <a:pt x="2727" y="4398"/>
                  </a:cubicBezTo>
                  <a:cubicBezTo>
                    <a:pt x="2774" y="4398"/>
                    <a:pt x="2803" y="4390"/>
                    <a:pt x="2799" y="4371"/>
                  </a:cubicBezTo>
                  <a:cubicBezTo>
                    <a:pt x="2787" y="4308"/>
                    <a:pt x="1956" y="3364"/>
                    <a:pt x="1955" y="3364"/>
                  </a:cubicBezTo>
                  <a:lnTo>
                    <a:pt x="1955" y="3364"/>
                  </a:lnTo>
                  <a:cubicBezTo>
                    <a:pt x="1956" y="3364"/>
                    <a:pt x="2850" y="4186"/>
                    <a:pt x="2965" y="4299"/>
                  </a:cubicBezTo>
                  <a:cubicBezTo>
                    <a:pt x="3017" y="4351"/>
                    <a:pt x="3282" y="4370"/>
                    <a:pt x="3574" y="4370"/>
                  </a:cubicBezTo>
                  <a:cubicBezTo>
                    <a:pt x="3942" y="4370"/>
                    <a:pt x="4352" y="4339"/>
                    <a:pt x="4433" y="4299"/>
                  </a:cubicBezTo>
                  <a:cubicBezTo>
                    <a:pt x="4576" y="4228"/>
                    <a:pt x="4650" y="3895"/>
                    <a:pt x="4650" y="3895"/>
                  </a:cubicBezTo>
                  <a:lnTo>
                    <a:pt x="4650" y="3895"/>
                  </a:lnTo>
                  <a:cubicBezTo>
                    <a:pt x="4650" y="3895"/>
                    <a:pt x="4571" y="3902"/>
                    <a:pt x="4463" y="3902"/>
                  </a:cubicBezTo>
                  <a:cubicBezTo>
                    <a:pt x="4304" y="3902"/>
                    <a:pt x="4082" y="3888"/>
                    <a:pt x="3946" y="3821"/>
                  </a:cubicBezTo>
                  <a:cubicBezTo>
                    <a:pt x="3717" y="3705"/>
                    <a:pt x="1813" y="948"/>
                    <a:pt x="1846" y="919"/>
                  </a:cubicBezTo>
                  <a:cubicBezTo>
                    <a:pt x="1875" y="886"/>
                    <a:pt x="3239" y="660"/>
                    <a:pt x="3372" y="598"/>
                  </a:cubicBezTo>
                  <a:cubicBezTo>
                    <a:pt x="3509" y="538"/>
                    <a:pt x="3747" y="241"/>
                    <a:pt x="3747" y="241"/>
                  </a:cubicBezTo>
                  <a:cubicBezTo>
                    <a:pt x="3747" y="241"/>
                    <a:pt x="2095" y="1"/>
                    <a:pt x="1866" y="1"/>
                  </a:cubicBezTo>
                  <a:close/>
                </a:path>
              </a:pathLst>
            </a:custGeom>
            <a:solidFill>
              <a:srgbClr val="B771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 flipH="1">
              <a:off x="7260944" y="1888394"/>
              <a:ext cx="416002" cy="219616"/>
            </a:xfrm>
            <a:custGeom>
              <a:avLst/>
              <a:gdLst/>
              <a:ahLst/>
              <a:cxnLst/>
              <a:rect l="l" t="t" r="r" b="b"/>
              <a:pathLst>
                <a:path w="7187" h="3794" extrusionOk="0">
                  <a:moveTo>
                    <a:pt x="7187" y="0"/>
                  </a:moveTo>
                  <a:lnTo>
                    <a:pt x="1" y="3794"/>
                  </a:lnTo>
                  <a:cubicBezTo>
                    <a:pt x="1" y="3794"/>
                    <a:pt x="4501" y="2861"/>
                    <a:pt x="5176" y="2680"/>
                  </a:cubicBezTo>
                  <a:cubicBezTo>
                    <a:pt x="5850" y="2498"/>
                    <a:pt x="7187" y="0"/>
                    <a:pt x="7187" y="0"/>
                  </a:cubicBezTo>
                  <a:close/>
                </a:path>
              </a:pathLst>
            </a:custGeom>
            <a:solidFill>
              <a:srgbClr val="376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 flipH="1">
              <a:off x="7259034" y="1887178"/>
              <a:ext cx="418375" cy="223089"/>
            </a:xfrm>
            <a:custGeom>
              <a:avLst/>
              <a:gdLst/>
              <a:ahLst/>
              <a:cxnLst/>
              <a:rect l="l" t="t" r="r" b="b"/>
              <a:pathLst>
                <a:path w="7228" h="3854" extrusionOk="0">
                  <a:moveTo>
                    <a:pt x="7159" y="0"/>
                  </a:moveTo>
                  <a:cubicBezTo>
                    <a:pt x="7144" y="24"/>
                    <a:pt x="5825" y="2487"/>
                    <a:pt x="5175" y="2662"/>
                  </a:cubicBezTo>
                  <a:cubicBezTo>
                    <a:pt x="4506" y="2840"/>
                    <a:pt x="45" y="3767"/>
                    <a:pt x="0" y="3776"/>
                  </a:cubicBezTo>
                  <a:lnTo>
                    <a:pt x="18" y="3853"/>
                  </a:lnTo>
                  <a:cubicBezTo>
                    <a:pt x="62" y="3841"/>
                    <a:pt x="4524" y="2917"/>
                    <a:pt x="5193" y="2736"/>
                  </a:cubicBezTo>
                  <a:cubicBezTo>
                    <a:pt x="5876" y="2555"/>
                    <a:pt x="7174" y="140"/>
                    <a:pt x="7228" y="39"/>
                  </a:cubicBezTo>
                  <a:lnTo>
                    <a:pt x="7159" y="0"/>
                  </a:lnTo>
                  <a:close/>
                </a:path>
              </a:pathLst>
            </a:custGeom>
            <a:solidFill>
              <a:srgbClr val="4026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 flipH="1">
              <a:off x="6760035" y="1493737"/>
              <a:ext cx="1090564" cy="1941984"/>
            </a:xfrm>
            <a:custGeom>
              <a:avLst/>
              <a:gdLst/>
              <a:ahLst/>
              <a:cxnLst/>
              <a:rect l="l" t="t" r="r" b="b"/>
              <a:pathLst>
                <a:path w="18841" h="33549" extrusionOk="0">
                  <a:moveTo>
                    <a:pt x="8755" y="0"/>
                  </a:moveTo>
                  <a:lnTo>
                    <a:pt x="3090" y="7843"/>
                  </a:lnTo>
                  <a:cubicBezTo>
                    <a:pt x="3090" y="7843"/>
                    <a:pt x="2038" y="9792"/>
                    <a:pt x="1842" y="10392"/>
                  </a:cubicBezTo>
                  <a:cubicBezTo>
                    <a:pt x="1643" y="10992"/>
                    <a:pt x="1" y="33503"/>
                    <a:pt x="1" y="33503"/>
                  </a:cubicBezTo>
                  <a:cubicBezTo>
                    <a:pt x="1" y="33503"/>
                    <a:pt x="1712" y="33548"/>
                    <a:pt x="2932" y="33548"/>
                  </a:cubicBezTo>
                  <a:cubicBezTo>
                    <a:pt x="3542" y="33548"/>
                    <a:pt x="4029" y="33537"/>
                    <a:pt x="4118" y="33503"/>
                  </a:cubicBezTo>
                  <a:cubicBezTo>
                    <a:pt x="4382" y="33402"/>
                    <a:pt x="3530" y="11838"/>
                    <a:pt x="3530" y="11838"/>
                  </a:cubicBezTo>
                  <a:lnTo>
                    <a:pt x="6456" y="9884"/>
                  </a:lnTo>
                  <a:cubicBezTo>
                    <a:pt x="6456" y="9884"/>
                    <a:pt x="13597" y="11877"/>
                    <a:pt x="13820" y="11939"/>
                  </a:cubicBezTo>
                  <a:cubicBezTo>
                    <a:pt x="13821" y="11940"/>
                    <a:pt x="13822" y="11940"/>
                    <a:pt x="13823" y="11940"/>
                  </a:cubicBezTo>
                  <a:cubicBezTo>
                    <a:pt x="14079" y="11940"/>
                    <a:pt x="18840" y="2546"/>
                    <a:pt x="18840" y="2546"/>
                  </a:cubicBezTo>
                  <a:lnTo>
                    <a:pt x="16577" y="1067"/>
                  </a:lnTo>
                  <a:lnTo>
                    <a:pt x="11438" y="7730"/>
                  </a:lnTo>
                  <a:cubicBezTo>
                    <a:pt x="11438" y="7730"/>
                    <a:pt x="11571" y="2101"/>
                    <a:pt x="11438" y="1830"/>
                  </a:cubicBezTo>
                  <a:cubicBezTo>
                    <a:pt x="11304" y="1563"/>
                    <a:pt x="8755" y="0"/>
                    <a:pt x="8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 flipH="1">
              <a:off x="7602418" y="1327146"/>
              <a:ext cx="828356" cy="2080329"/>
            </a:xfrm>
            <a:custGeom>
              <a:avLst/>
              <a:gdLst/>
              <a:ahLst/>
              <a:cxnLst/>
              <a:rect l="l" t="t" r="r" b="b"/>
              <a:pathLst>
                <a:path w="14311" h="35939" extrusionOk="0">
                  <a:moveTo>
                    <a:pt x="9475" y="1"/>
                  </a:moveTo>
                  <a:cubicBezTo>
                    <a:pt x="9286" y="1"/>
                    <a:pt x="9135" y="20"/>
                    <a:pt x="9040" y="65"/>
                  </a:cubicBezTo>
                  <a:cubicBezTo>
                    <a:pt x="8342" y="398"/>
                    <a:pt x="1049" y="14993"/>
                    <a:pt x="1049" y="15723"/>
                  </a:cubicBezTo>
                  <a:cubicBezTo>
                    <a:pt x="1049" y="16205"/>
                    <a:pt x="1406" y="16781"/>
                    <a:pt x="1649" y="17114"/>
                  </a:cubicBezTo>
                  <a:lnTo>
                    <a:pt x="1655" y="17120"/>
                  </a:lnTo>
                  <a:lnTo>
                    <a:pt x="2665" y="17746"/>
                  </a:lnTo>
                  <a:lnTo>
                    <a:pt x="1" y="35939"/>
                  </a:lnTo>
                  <a:lnTo>
                    <a:pt x="5912" y="35939"/>
                  </a:lnTo>
                  <a:lnTo>
                    <a:pt x="6738" y="18771"/>
                  </a:lnTo>
                  <a:lnTo>
                    <a:pt x="13918" y="19045"/>
                  </a:lnTo>
                  <a:lnTo>
                    <a:pt x="14310" y="16006"/>
                  </a:lnTo>
                  <a:lnTo>
                    <a:pt x="8422" y="13656"/>
                  </a:lnTo>
                  <a:cubicBezTo>
                    <a:pt x="8422" y="13656"/>
                    <a:pt x="12213" y="7694"/>
                    <a:pt x="12858" y="5718"/>
                  </a:cubicBezTo>
                  <a:cubicBezTo>
                    <a:pt x="13505" y="3746"/>
                    <a:pt x="13467" y="793"/>
                    <a:pt x="13467" y="793"/>
                  </a:cubicBezTo>
                  <a:cubicBezTo>
                    <a:pt x="13467" y="793"/>
                    <a:pt x="10683" y="1"/>
                    <a:pt x="9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 flipH="1">
              <a:off x="7310079" y="2331326"/>
              <a:ext cx="139497" cy="119301"/>
            </a:xfrm>
            <a:custGeom>
              <a:avLst/>
              <a:gdLst/>
              <a:ahLst/>
              <a:cxnLst/>
              <a:rect l="l" t="t" r="r" b="b"/>
              <a:pathLst>
                <a:path w="2410" h="2061" extrusionOk="0">
                  <a:moveTo>
                    <a:pt x="1379" y="0"/>
                  </a:moveTo>
                  <a:cubicBezTo>
                    <a:pt x="461" y="0"/>
                    <a:pt x="0" y="1111"/>
                    <a:pt x="651" y="1759"/>
                  </a:cubicBezTo>
                  <a:cubicBezTo>
                    <a:pt x="847" y="1956"/>
                    <a:pt x="1110" y="2061"/>
                    <a:pt x="1379" y="2061"/>
                  </a:cubicBezTo>
                  <a:cubicBezTo>
                    <a:pt x="1512" y="2061"/>
                    <a:pt x="1646" y="2035"/>
                    <a:pt x="1774" y="1982"/>
                  </a:cubicBezTo>
                  <a:cubicBezTo>
                    <a:pt x="2157" y="1824"/>
                    <a:pt x="2409" y="1447"/>
                    <a:pt x="2409" y="1031"/>
                  </a:cubicBezTo>
                  <a:cubicBezTo>
                    <a:pt x="2409" y="461"/>
                    <a:pt x="1946" y="0"/>
                    <a:pt x="1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4"/>
            <p:cNvSpPr/>
            <p:nvPr/>
          </p:nvSpPr>
          <p:spPr>
            <a:xfrm flipH="1">
              <a:off x="7371838" y="2419890"/>
              <a:ext cx="8277" cy="80692"/>
            </a:xfrm>
            <a:custGeom>
              <a:avLst/>
              <a:gdLst/>
              <a:ahLst/>
              <a:cxnLst/>
              <a:rect l="l" t="t" r="r" b="b"/>
              <a:pathLst>
                <a:path w="143" h="1394" extrusionOk="0">
                  <a:moveTo>
                    <a:pt x="33" y="0"/>
                  </a:moveTo>
                  <a:lnTo>
                    <a:pt x="0" y="1364"/>
                  </a:lnTo>
                  <a:lnTo>
                    <a:pt x="116" y="139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 flipH="1">
              <a:off x="7220821" y="2374971"/>
              <a:ext cx="129541" cy="12966"/>
            </a:xfrm>
            <a:custGeom>
              <a:avLst/>
              <a:gdLst/>
              <a:ahLst/>
              <a:cxnLst/>
              <a:rect l="l" t="t" r="r" b="b"/>
              <a:pathLst>
                <a:path w="2238" h="224" extrusionOk="0">
                  <a:moveTo>
                    <a:pt x="2237" y="1"/>
                  </a:moveTo>
                  <a:lnTo>
                    <a:pt x="0" y="54"/>
                  </a:lnTo>
                  <a:lnTo>
                    <a:pt x="0" y="224"/>
                  </a:lnTo>
                  <a:lnTo>
                    <a:pt x="2237" y="224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 flipH="1">
              <a:off x="7374907" y="2265454"/>
              <a:ext cx="44280" cy="105814"/>
            </a:xfrm>
            <a:custGeom>
              <a:avLst/>
              <a:gdLst/>
              <a:ahLst/>
              <a:cxnLst/>
              <a:rect l="l" t="t" r="r" b="b"/>
              <a:pathLst>
                <a:path w="765" h="1828" extrusionOk="0">
                  <a:moveTo>
                    <a:pt x="111" y="1"/>
                  </a:moveTo>
                  <a:lnTo>
                    <a:pt x="1" y="48"/>
                  </a:lnTo>
                  <a:lnTo>
                    <a:pt x="577" y="1828"/>
                  </a:lnTo>
                  <a:lnTo>
                    <a:pt x="764" y="1771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 flipH="1">
              <a:off x="7380059" y="2246178"/>
              <a:ext cx="71253" cy="61069"/>
            </a:xfrm>
            <a:custGeom>
              <a:avLst/>
              <a:gdLst/>
              <a:ahLst/>
              <a:cxnLst/>
              <a:rect l="l" t="t" r="r" b="b"/>
              <a:pathLst>
                <a:path w="1231" h="1055" extrusionOk="0">
                  <a:moveTo>
                    <a:pt x="704" y="1"/>
                  </a:moveTo>
                  <a:cubicBezTo>
                    <a:pt x="235" y="1"/>
                    <a:pt x="0" y="568"/>
                    <a:pt x="333" y="898"/>
                  </a:cubicBezTo>
                  <a:cubicBezTo>
                    <a:pt x="440" y="1006"/>
                    <a:pt x="572" y="1054"/>
                    <a:pt x="701" y="1054"/>
                  </a:cubicBezTo>
                  <a:cubicBezTo>
                    <a:pt x="971" y="1054"/>
                    <a:pt x="1230" y="844"/>
                    <a:pt x="1230" y="527"/>
                  </a:cubicBezTo>
                  <a:cubicBezTo>
                    <a:pt x="1230" y="236"/>
                    <a:pt x="996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 flipH="1">
              <a:off x="7199518" y="2352917"/>
              <a:ext cx="69170" cy="57306"/>
            </a:xfrm>
            <a:custGeom>
              <a:avLst/>
              <a:gdLst/>
              <a:ahLst/>
              <a:cxnLst/>
              <a:rect l="l" t="t" r="r" b="b"/>
              <a:pathLst>
                <a:path w="1195" h="990" extrusionOk="0">
                  <a:moveTo>
                    <a:pt x="562" y="1"/>
                  </a:moveTo>
                  <a:cubicBezTo>
                    <a:pt x="343" y="1"/>
                    <a:pt x="144" y="147"/>
                    <a:pt x="86" y="370"/>
                  </a:cubicBezTo>
                  <a:cubicBezTo>
                    <a:pt x="0" y="705"/>
                    <a:pt x="264" y="989"/>
                    <a:pt x="564" y="989"/>
                  </a:cubicBezTo>
                  <a:cubicBezTo>
                    <a:pt x="647" y="989"/>
                    <a:pt x="733" y="968"/>
                    <a:pt x="814" y="920"/>
                  </a:cubicBezTo>
                  <a:cubicBezTo>
                    <a:pt x="1194" y="697"/>
                    <a:pt x="1114" y="126"/>
                    <a:pt x="686" y="17"/>
                  </a:cubicBezTo>
                  <a:cubicBezTo>
                    <a:pt x="645" y="6"/>
                    <a:pt x="603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4"/>
            <p:cNvSpPr/>
            <p:nvPr/>
          </p:nvSpPr>
          <p:spPr>
            <a:xfrm flipH="1">
              <a:off x="7355110" y="2482694"/>
              <a:ext cx="48853" cy="41040"/>
            </a:xfrm>
            <a:custGeom>
              <a:avLst/>
              <a:gdLst/>
              <a:ahLst/>
              <a:cxnLst/>
              <a:rect l="l" t="t" r="r" b="b"/>
              <a:pathLst>
                <a:path w="844" h="709" extrusionOk="0">
                  <a:moveTo>
                    <a:pt x="450" y="1"/>
                  </a:moveTo>
                  <a:cubicBezTo>
                    <a:pt x="187" y="1"/>
                    <a:pt x="0" y="293"/>
                    <a:pt x="148" y="537"/>
                  </a:cubicBezTo>
                  <a:cubicBezTo>
                    <a:pt x="218" y="654"/>
                    <a:pt x="334" y="709"/>
                    <a:pt x="449" y="709"/>
                  </a:cubicBezTo>
                  <a:cubicBezTo>
                    <a:pt x="601" y="709"/>
                    <a:pt x="752" y="613"/>
                    <a:pt x="795" y="439"/>
                  </a:cubicBezTo>
                  <a:cubicBezTo>
                    <a:pt x="843" y="252"/>
                    <a:pt x="727" y="59"/>
                    <a:pt x="537" y="11"/>
                  </a:cubicBezTo>
                  <a:cubicBezTo>
                    <a:pt x="507" y="4"/>
                    <a:pt x="478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2048"/>
          <p:cNvGrpSpPr/>
          <p:nvPr/>
        </p:nvGrpSpPr>
        <p:grpSpPr>
          <a:xfrm>
            <a:off x="468220" y="1165837"/>
            <a:ext cx="8117779" cy="3809502"/>
            <a:chOff x="366464" y="1212137"/>
            <a:chExt cx="8117779" cy="3809502"/>
          </a:xfrm>
        </p:grpSpPr>
        <p:pic>
          <p:nvPicPr>
            <p:cNvPr id="2050" name="Picture 2" descr="What is Edward's Syndrome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696" y="1214921"/>
              <a:ext cx="3339086" cy="266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Edwards Syndrome (Trisomy 18): Genetic Condition, Symptoms &amp; Outloo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999" y="1212137"/>
              <a:ext cx="2905244" cy="3809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Rectangle 2047"/>
            <p:cNvSpPr/>
            <p:nvPr/>
          </p:nvSpPr>
          <p:spPr>
            <a:xfrm>
              <a:off x="366464" y="4005976"/>
              <a:ext cx="5021551" cy="101566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>
                  <a:latin typeface="+mn-lt"/>
                  <a:ea typeface="Calibri" panose="020F0502020204030204" pitchFamily="34" charset="0"/>
                </a:rPr>
                <a:t>Người mắc hội chứng Edward mang đột biến lệch bội có 3 NST số 18 (2n + 1 = </a:t>
              </a:r>
              <a:r>
                <a:rPr lang="vi-VN" sz="2000" i="1">
                  <a:latin typeface="+mn-lt"/>
                  <a:ea typeface="Calibri" panose="020F0502020204030204" pitchFamily="34" charset="0"/>
                </a:rPr>
                <a:t>47</a:t>
              </a:r>
              <a:r>
                <a:rPr lang="vi-VN" sz="2000" i="1" smtClean="0">
                  <a:latin typeface="+mn-lt"/>
                  <a:ea typeface="Calibri" panose="020F0502020204030204" pitchFamily="34" charset="0"/>
                </a:rPr>
                <a:t>)</a:t>
              </a:r>
              <a:endParaRPr lang="en-US" sz="2000">
                <a:latin typeface="+mn-lt"/>
              </a:endParaRP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445070" y="57873"/>
            <a:ext cx="8247026" cy="1015663"/>
            <a:chOff x="896974" y="77488"/>
            <a:chExt cx="8247026" cy="1015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D090C9-57A5-1B24-2579-368065AD3850}"/>
                </a:ext>
              </a:extLst>
            </p:cNvPr>
            <p:cNvSpPr txBox="1"/>
            <p:nvPr/>
          </p:nvSpPr>
          <p:spPr>
            <a:xfrm>
              <a:off x="1724627" y="77488"/>
              <a:ext cx="741937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>
                  <a:solidFill>
                    <a:srgbClr val="7030A0"/>
                  </a:solidFill>
                </a:rPr>
                <a:t>Tác </a:t>
              </a:r>
              <a:r>
                <a:rPr lang="vi-VN" sz="2000" b="1" smtClean="0">
                  <a:solidFill>
                    <a:srgbClr val="7030A0"/>
                  </a:solidFill>
                </a:rPr>
                <a:t>hại</a:t>
              </a:r>
              <a:r>
                <a:rPr lang="en-US" sz="2000" b="1" smtClean="0">
                  <a:solidFill>
                    <a:srgbClr val="7030A0"/>
                  </a:solidFill>
                </a:rPr>
                <a:t>: </a:t>
              </a:r>
              <a:r>
                <a:rPr lang="vi-VN" sz="2000" smtClean="0"/>
                <a:t>Mất </a:t>
              </a:r>
              <a:r>
                <a:rPr lang="vi-VN" sz="2000"/>
                <a:t>cân bằng hệ gene, ảnh hưởng sức sống, sức sinh sản của sinh vật.</a:t>
              </a:r>
              <a:endParaRPr lang="en-US" sz="2000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74" y="77488"/>
              <a:ext cx="792928" cy="90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8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8602" y="546961"/>
            <a:ext cx="4404851" cy="4178861"/>
            <a:chOff x="306476" y="465938"/>
            <a:chExt cx="4404851" cy="4178861"/>
          </a:xfrm>
        </p:grpSpPr>
        <p:sp>
          <p:nvSpPr>
            <p:cNvPr id="3" name="Rectangle 2"/>
            <p:cNvSpPr/>
            <p:nvPr/>
          </p:nvSpPr>
          <p:spPr>
            <a:xfrm>
              <a:off x="344650" y="3629136"/>
              <a:ext cx="4328501" cy="1015663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Người mắc hội chứng Turner chỉ có một NST X, 2n = 45.</a:t>
              </a:r>
              <a:endParaRPr lang="en-US" sz="2000"/>
            </a:p>
          </p:txBody>
        </p:sp>
        <p:pic>
          <p:nvPicPr>
            <p:cNvPr id="8194" name="Picture 2" descr="Hội chứng Turner: Nguyên nhân, triệu chứng, các rối loạn thường gặ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76" y="465938"/>
              <a:ext cx="4404851" cy="3014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utoShape 4" descr="Hội chứng siêu nữ là gì? Nguyên nhân, biểu hiện và cách phục hồi tâm lý -  Nhà thuốc FPT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850223" y="546961"/>
            <a:ext cx="4019875" cy="4178860"/>
            <a:chOff x="4908096" y="546962"/>
            <a:chExt cx="4019875" cy="41788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8096" y="546962"/>
              <a:ext cx="4019875" cy="301490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32851" y="3710159"/>
              <a:ext cx="3570363" cy="1015663"/>
            </a:xfrm>
            <a:prstGeom prst="rect">
              <a:avLst/>
            </a:prstGeom>
            <a:solidFill>
              <a:srgbClr val="FFEDD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>
                  <a:latin typeface="+mn-lt"/>
                  <a:ea typeface="Calibri" panose="020F0502020204030204" pitchFamily="34" charset="0"/>
                </a:rPr>
                <a:t>Người mắc hội chứng siêu nữ có 3 NST X (XXX)</a:t>
              </a:r>
              <a:endParaRPr lang="en-US" sz="20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1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257887" y="262864"/>
            <a:ext cx="3814344" cy="2247148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4"/>
          <a:srcRect l="541"/>
          <a:stretch/>
        </p:blipFill>
        <p:spPr>
          <a:xfrm>
            <a:off x="4205022" y="760932"/>
            <a:ext cx="4704013" cy="4173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87" y="2733761"/>
            <a:ext cx="3814344" cy="958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/>
              <a:t>Người mắc hội chứng Down</a:t>
            </a:r>
            <a:r>
              <a:rPr lang="vi-VN" sz="2000" i="1"/>
              <a:t>, </a:t>
            </a:r>
            <a:endParaRPr lang="en-US" sz="2000" i="1" smtClean="0"/>
          </a:p>
          <a:p>
            <a:pPr algn="ctr">
              <a:lnSpc>
                <a:spcPct val="150000"/>
              </a:lnSpc>
            </a:pPr>
            <a:r>
              <a:rPr lang="vi-VN" sz="2000" i="1" smtClean="0"/>
              <a:t>có </a:t>
            </a:r>
            <a:r>
              <a:rPr lang="vi-VN" sz="2000" i="1"/>
              <a:t>3 NST số 21, 2n = 46</a:t>
            </a:r>
            <a:endParaRPr lang="en-US" sz="2000">
              <a:latin typeface="+mj-lt"/>
            </a:endParaRPr>
          </a:p>
        </p:txBody>
      </p:sp>
      <p:grpSp>
        <p:nvGrpSpPr>
          <p:cNvPr id="7" name="Google Shape;1429;p43"/>
          <p:cNvGrpSpPr/>
          <p:nvPr/>
        </p:nvGrpSpPr>
        <p:grpSpPr>
          <a:xfrm rot="10607036" flipH="1">
            <a:off x="312307" y="4237071"/>
            <a:ext cx="847351" cy="883355"/>
            <a:chOff x="4233830" y="4089137"/>
            <a:chExt cx="621228" cy="647623"/>
          </a:xfrm>
        </p:grpSpPr>
        <p:sp>
          <p:nvSpPr>
            <p:cNvPr id="8" name="Google Shape;1430;p43"/>
            <p:cNvSpPr/>
            <p:nvPr/>
          </p:nvSpPr>
          <p:spPr>
            <a:xfrm rot="4556477">
              <a:off x="4514376" y="4140187"/>
              <a:ext cx="324832" cy="281346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31;p43"/>
            <p:cNvSpPr/>
            <p:nvPr/>
          </p:nvSpPr>
          <p:spPr>
            <a:xfrm rot="4556477">
              <a:off x="4804553" y="4300288"/>
              <a:ext cx="48680" cy="41754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32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33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34;p43"/>
            <p:cNvSpPr/>
            <p:nvPr/>
          </p:nvSpPr>
          <p:spPr>
            <a:xfrm rot="4556477">
              <a:off x="4617280" y="4105713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5;p43"/>
            <p:cNvSpPr/>
            <p:nvPr/>
          </p:nvSpPr>
          <p:spPr>
            <a:xfrm rot="4556477">
              <a:off x="4247640" y="4207576"/>
              <a:ext cx="323941" cy="281297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6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7;p43"/>
            <p:cNvSpPr/>
            <p:nvPr/>
          </p:nvSpPr>
          <p:spPr>
            <a:xfrm rot="4556477">
              <a:off x="4438963" y="4404772"/>
              <a:ext cx="323991" cy="281346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8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9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0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1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42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3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4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5;p43"/>
            <p:cNvSpPr/>
            <p:nvPr/>
          </p:nvSpPr>
          <p:spPr>
            <a:xfrm rot="4556477">
              <a:off x="4349966" y="4172651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70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D090C9-57A5-1B24-2579-368065AD3850}"/>
              </a:ext>
            </a:extLst>
          </p:cNvPr>
          <p:cNvSpPr txBox="1"/>
          <p:nvPr/>
        </p:nvSpPr>
        <p:spPr>
          <a:xfrm>
            <a:off x="284480" y="183716"/>
            <a:ext cx="67056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>
                <a:solidFill>
                  <a:srgbClr val="0000FF"/>
                </a:solidFill>
              </a:rPr>
              <a:t>Ý </a:t>
            </a:r>
            <a:r>
              <a:rPr lang="vi-VN" sz="2000" b="1" smtClean="0">
                <a:solidFill>
                  <a:srgbClr val="0000FF"/>
                </a:solidFill>
              </a:rPr>
              <a:t>nghĩa</a:t>
            </a:r>
            <a:r>
              <a:rPr lang="en-US" sz="2000" b="1" smtClean="0">
                <a:solidFill>
                  <a:srgbClr val="0000FF"/>
                </a:solidFill>
              </a:rPr>
              <a:t>: </a:t>
            </a:r>
            <a:r>
              <a:rPr lang="vi-VN" sz="2000" smtClean="0"/>
              <a:t>Nguyên </a:t>
            </a:r>
            <a:r>
              <a:rPr lang="vi-VN" sz="2000"/>
              <a:t>liệu cho chọn, tạo giống quả không hạt, sinh vật có năng suất cao hơn.</a:t>
            </a:r>
            <a:endParaRPr lang="en-US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47A7F2-9239-DA9A-E2BC-1AF5935CAB40}"/>
              </a:ext>
            </a:extLst>
          </p:cNvPr>
          <p:cNvGrpSpPr/>
          <p:nvPr/>
        </p:nvGrpSpPr>
        <p:grpSpPr>
          <a:xfrm flipH="1">
            <a:off x="7118094" y="2287436"/>
            <a:ext cx="2172905" cy="2856064"/>
            <a:chOff x="5010912" y="946323"/>
            <a:chExt cx="3533221" cy="3657620"/>
          </a:xfrm>
        </p:grpSpPr>
        <p:grpSp>
          <p:nvGrpSpPr>
            <p:cNvPr id="4" name="Google Shape;981;p40">
              <a:extLst>
                <a:ext uri="{FF2B5EF4-FFF2-40B4-BE49-F238E27FC236}">
                  <a16:creationId xmlns:a16="http://schemas.microsoft.com/office/drawing/2014/main" id="{A538279C-C626-FBCD-AF72-A39112FD4060}"/>
                </a:ext>
              </a:extLst>
            </p:cNvPr>
            <p:cNvGrpSpPr/>
            <p:nvPr/>
          </p:nvGrpSpPr>
          <p:grpSpPr>
            <a:xfrm>
              <a:off x="7904050" y="2291257"/>
              <a:ext cx="640083" cy="405384"/>
              <a:chOff x="4747600" y="388750"/>
              <a:chExt cx="129375" cy="84725"/>
            </a:xfrm>
          </p:grpSpPr>
          <p:sp>
            <p:nvSpPr>
              <p:cNvPr id="82" name="Google Shape;982;p40">
                <a:extLst>
                  <a:ext uri="{FF2B5EF4-FFF2-40B4-BE49-F238E27FC236}">
                    <a16:creationId xmlns:a16="http://schemas.microsoft.com/office/drawing/2014/main" id="{6773D49F-21D2-A656-151E-24C8A6FBCF62}"/>
                  </a:ext>
                </a:extLst>
              </p:cNvPr>
              <p:cNvSpPr/>
              <p:nvPr/>
            </p:nvSpPr>
            <p:spPr>
              <a:xfrm>
                <a:off x="4798525" y="405375"/>
                <a:ext cx="59000" cy="68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724" extrusionOk="0">
                    <a:moveTo>
                      <a:pt x="1177" y="105"/>
                    </a:moveTo>
                    <a:lnTo>
                      <a:pt x="2262" y="735"/>
                    </a:lnTo>
                    <a:lnTo>
                      <a:pt x="2262" y="1989"/>
                    </a:lnTo>
                    <a:lnTo>
                      <a:pt x="1177" y="2619"/>
                    </a:lnTo>
                    <a:lnTo>
                      <a:pt x="92" y="1989"/>
                    </a:lnTo>
                    <a:lnTo>
                      <a:pt x="92" y="728"/>
                    </a:lnTo>
                    <a:lnTo>
                      <a:pt x="1177" y="105"/>
                    </a:lnTo>
                    <a:close/>
                    <a:moveTo>
                      <a:pt x="1177" y="0"/>
                    </a:moveTo>
                    <a:lnTo>
                      <a:pt x="1" y="679"/>
                    </a:lnTo>
                    <a:lnTo>
                      <a:pt x="1" y="2045"/>
                    </a:lnTo>
                    <a:lnTo>
                      <a:pt x="1177" y="2724"/>
                    </a:lnTo>
                    <a:lnTo>
                      <a:pt x="2360" y="2045"/>
                    </a:lnTo>
                    <a:lnTo>
                      <a:pt x="2360" y="679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83;p40">
                <a:extLst>
                  <a:ext uri="{FF2B5EF4-FFF2-40B4-BE49-F238E27FC236}">
                    <a16:creationId xmlns:a16="http://schemas.microsoft.com/office/drawing/2014/main" id="{0C989156-8504-13EE-C623-179332D7FF78}"/>
                  </a:ext>
                </a:extLst>
              </p:cNvPr>
              <p:cNvSpPr/>
              <p:nvPr/>
            </p:nvSpPr>
            <p:spPr>
              <a:xfrm>
                <a:off x="4805525" y="413075"/>
                <a:ext cx="229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82" extrusionOk="0">
                    <a:moveTo>
                      <a:pt x="869" y="0"/>
                    </a:moveTo>
                    <a:lnTo>
                      <a:pt x="1" y="497"/>
                    </a:lnTo>
                    <a:lnTo>
                      <a:pt x="43" y="581"/>
                    </a:lnTo>
                    <a:lnTo>
                      <a:pt x="918" y="77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84;p40">
                <a:extLst>
                  <a:ext uri="{FF2B5EF4-FFF2-40B4-BE49-F238E27FC236}">
                    <a16:creationId xmlns:a16="http://schemas.microsoft.com/office/drawing/2014/main" id="{5AE64B52-9526-071F-B45D-486AB95ED905}"/>
                  </a:ext>
                </a:extLst>
              </p:cNvPr>
              <p:cNvSpPr/>
              <p:nvPr/>
            </p:nvSpPr>
            <p:spPr>
              <a:xfrm>
                <a:off x="4848400" y="426900"/>
                <a:ext cx="24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02" extrusionOk="0">
                    <a:moveTo>
                      <a:pt x="1" y="0"/>
                    </a:moveTo>
                    <a:lnTo>
                      <a:pt x="1" y="1002"/>
                    </a:lnTo>
                    <a:lnTo>
                      <a:pt x="99" y="1002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85;p40">
                <a:extLst>
                  <a:ext uri="{FF2B5EF4-FFF2-40B4-BE49-F238E27FC236}">
                    <a16:creationId xmlns:a16="http://schemas.microsoft.com/office/drawing/2014/main" id="{5F0976B7-3AAE-045D-A57A-3A7416EA596A}"/>
                  </a:ext>
                </a:extLst>
              </p:cNvPr>
              <p:cNvSpPr/>
              <p:nvPr/>
            </p:nvSpPr>
            <p:spPr>
              <a:xfrm>
                <a:off x="4747600" y="411500"/>
                <a:ext cx="532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234" extrusionOk="0">
                    <a:moveTo>
                      <a:pt x="848" y="105"/>
                    </a:moveTo>
                    <a:lnTo>
                      <a:pt x="2038" y="490"/>
                    </a:lnTo>
                    <a:lnTo>
                      <a:pt x="2038" y="1737"/>
                    </a:lnTo>
                    <a:lnTo>
                      <a:pt x="848" y="2129"/>
                    </a:lnTo>
                    <a:lnTo>
                      <a:pt x="120" y="1114"/>
                    </a:lnTo>
                    <a:lnTo>
                      <a:pt x="848" y="105"/>
                    </a:lnTo>
                    <a:close/>
                    <a:moveTo>
                      <a:pt x="813" y="0"/>
                    </a:moveTo>
                    <a:lnTo>
                      <a:pt x="1" y="1114"/>
                    </a:lnTo>
                    <a:lnTo>
                      <a:pt x="813" y="2234"/>
                    </a:lnTo>
                    <a:lnTo>
                      <a:pt x="2129" y="1807"/>
                    </a:lnTo>
                    <a:lnTo>
                      <a:pt x="2129" y="427"/>
                    </a:lnTo>
                    <a:lnTo>
                      <a:pt x="8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86;p40">
                <a:extLst>
                  <a:ext uri="{FF2B5EF4-FFF2-40B4-BE49-F238E27FC236}">
                    <a16:creationId xmlns:a16="http://schemas.microsoft.com/office/drawing/2014/main" id="{DEEFBB2E-9D5B-E5A7-17A1-C6D228EDDD95}"/>
                  </a:ext>
                </a:extLst>
              </p:cNvPr>
              <p:cNvSpPr/>
              <p:nvPr/>
            </p:nvSpPr>
            <p:spPr>
              <a:xfrm>
                <a:off x="4754250" y="438800"/>
                <a:ext cx="170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883" extrusionOk="0">
                    <a:moveTo>
                      <a:pt x="78" y="1"/>
                    </a:moveTo>
                    <a:lnTo>
                      <a:pt x="1" y="50"/>
                    </a:lnTo>
                    <a:lnTo>
                      <a:pt x="603" y="883"/>
                    </a:lnTo>
                    <a:lnTo>
                      <a:pt x="680" y="827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87;p40">
                <a:extLst>
                  <a:ext uri="{FF2B5EF4-FFF2-40B4-BE49-F238E27FC236}">
                    <a16:creationId xmlns:a16="http://schemas.microsoft.com/office/drawing/2014/main" id="{36F09ED1-F1AE-550A-FA3A-827FCA02D58A}"/>
                  </a:ext>
                </a:extLst>
              </p:cNvPr>
              <p:cNvSpPr/>
              <p:nvPr/>
            </p:nvSpPr>
            <p:spPr>
              <a:xfrm>
                <a:off x="4793450" y="426550"/>
                <a:ext cx="2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30" extrusionOk="0">
                    <a:moveTo>
                      <a:pt x="1" y="0"/>
                    </a:moveTo>
                    <a:lnTo>
                      <a:pt x="1" y="1030"/>
                    </a:lnTo>
                    <a:lnTo>
                      <a:pt x="92" y="103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88;p40">
                <a:extLst>
                  <a:ext uri="{FF2B5EF4-FFF2-40B4-BE49-F238E27FC236}">
                    <a16:creationId xmlns:a16="http://schemas.microsoft.com/office/drawing/2014/main" id="{E0C074B4-E6DC-610C-0708-C07AD25B657B}"/>
                  </a:ext>
                </a:extLst>
              </p:cNvPr>
              <p:cNvSpPr/>
              <p:nvPr/>
            </p:nvSpPr>
            <p:spPr>
              <a:xfrm>
                <a:off x="4855400" y="402225"/>
                <a:ext cx="2157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62" extrusionOk="0">
                    <a:moveTo>
                      <a:pt x="792" y="0"/>
                    </a:moveTo>
                    <a:lnTo>
                      <a:pt x="1" y="798"/>
                    </a:lnTo>
                    <a:lnTo>
                      <a:pt x="64" y="861"/>
                    </a:lnTo>
                    <a:lnTo>
                      <a:pt x="862" y="70"/>
                    </a:lnTo>
                    <a:lnTo>
                      <a:pt x="7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89;p40">
                <a:extLst>
                  <a:ext uri="{FF2B5EF4-FFF2-40B4-BE49-F238E27FC236}">
                    <a16:creationId xmlns:a16="http://schemas.microsoft.com/office/drawing/2014/main" id="{5D5A5218-E50E-299F-4263-B161B3537EFD}"/>
                  </a:ext>
                </a:extLst>
              </p:cNvPr>
              <p:cNvSpPr/>
              <p:nvPr/>
            </p:nvSpPr>
            <p:spPr>
              <a:xfrm>
                <a:off x="4757400" y="388750"/>
                <a:ext cx="121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988" extrusionOk="0">
                    <a:moveTo>
                      <a:pt x="92" y="0"/>
                    </a:moveTo>
                    <a:lnTo>
                      <a:pt x="1" y="35"/>
                    </a:lnTo>
                    <a:lnTo>
                      <a:pt x="400" y="987"/>
                    </a:lnTo>
                    <a:lnTo>
                      <a:pt x="484" y="95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" name="Google Shape;990;p40">
              <a:extLst>
                <a:ext uri="{FF2B5EF4-FFF2-40B4-BE49-F238E27FC236}">
                  <a16:creationId xmlns:a16="http://schemas.microsoft.com/office/drawing/2014/main" id="{528C4810-4101-86E0-32DE-200A4124002E}"/>
                </a:ext>
              </a:extLst>
            </p:cNvPr>
            <p:cNvGrpSpPr/>
            <p:nvPr/>
          </p:nvGrpSpPr>
          <p:grpSpPr>
            <a:xfrm flipH="1">
              <a:off x="5010912" y="1495703"/>
              <a:ext cx="291903" cy="325838"/>
              <a:chOff x="4798525" y="405375"/>
              <a:chExt cx="59000" cy="68100"/>
            </a:xfrm>
          </p:grpSpPr>
          <p:sp>
            <p:nvSpPr>
              <p:cNvPr id="79" name="Google Shape;991;p40">
                <a:extLst>
                  <a:ext uri="{FF2B5EF4-FFF2-40B4-BE49-F238E27FC236}">
                    <a16:creationId xmlns:a16="http://schemas.microsoft.com/office/drawing/2014/main" id="{E2F1F778-00CC-7F5B-4F24-8BE7629F148E}"/>
                  </a:ext>
                </a:extLst>
              </p:cNvPr>
              <p:cNvSpPr/>
              <p:nvPr/>
            </p:nvSpPr>
            <p:spPr>
              <a:xfrm>
                <a:off x="4798525" y="405375"/>
                <a:ext cx="59000" cy="68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724" extrusionOk="0">
                    <a:moveTo>
                      <a:pt x="1177" y="105"/>
                    </a:moveTo>
                    <a:lnTo>
                      <a:pt x="2262" y="735"/>
                    </a:lnTo>
                    <a:lnTo>
                      <a:pt x="2262" y="1989"/>
                    </a:lnTo>
                    <a:lnTo>
                      <a:pt x="1177" y="2619"/>
                    </a:lnTo>
                    <a:lnTo>
                      <a:pt x="92" y="1989"/>
                    </a:lnTo>
                    <a:lnTo>
                      <a:pt x="92" y="728"/>
                    </a:lnTo>
                    <a:lnTo>
                      <a:pt x="1177" y="105"/>
                    </a:lnTo>
                    <a:close/>
                    <a:moveTo>
                      <a:pt x="1177" y="0"/>
                    </a:moveTo>
                    <a:lnTo>
                      <a:pt x="1" y="679"/>
                    </a:lnTo>
                    <a:lnTo>
                      <a:pt x="1" y="2045"/>
                    </a:lnTo>
                    <a:lnTo>
                      <a:pt x="1177" y="2724"/>
                    </a:lnTo>
                    <a:lnTo>
                      <a:pt x="2360" y="2045"/>
                    </a:lnTo>
                    <a:lnTo>
                      <a:pt x="2360" y="679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92;p40">
                <a:extLst>
                  <a:ext uri="{FF2B5EF4-FFF2-40B4-BE49-F238E27FC236}">
                    <a16:creationId xmlns:a16="http://schemas.microsoft.com/office/drawing/2014/main" id="{722C75DB-97EC-D55E-E945-0890D3828937}"/>
                  </a:ext>
                </a:extLst>
              </p:cNvPr>
              <p:cNvSpPr/>
              <p:nvPr/>
            </p:nvSpPr>
            <p:spPr>
              <a:xfrm>
                <a:off x="4805525" y="413075"/>
                <a:ext cx="229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82" extrusionOk="0">
                    <a:moveTo>
                      <a:pt x="869" y="0"/>
                    </a:moveTo>
                    <a:lnTo>
                      <a:pt x="1" y="497"/>
                    </a:lnTo>
                    <a:lnTo>
                      <a:pt x="43" y="581"/>
                    </a:lnTo>
                    <a:lnTo>
                      <a:pt x="918" y="77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93;p40">
                <a:extLst>
                  <a:ext uri="{FF2B5EF4-FFF2-40B4-BE49-F238E27FC236}">
                    <a16:creationId xmlns:a16="http://schemas.microsoft.com/office/drawing/2014/main" id="{539536BB-3FD0-D3C4-A4CD-DE22E3C73519}"/>
                  </a:ext>
                </a:extLst>
              </p:cNvPr>
              <p:cNvSpPr/>
              <p:nvPr/>
            </p:nvSpPr>
            <p:spPr>
              <a:xfrm>
                <a:off x="4848400" y="426900"/>
                <a:ext cx="24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02" extrusionOk="0">
                    <a:moveTo>
                      <a:pt x="1" y="0"/>
                    </a:moveTo>
                    <a:lnTo>
                      <a:pt x="1" y="1002"/>
                    </a:lnTo>
                    <a:lnTo>
                      <a:pt x="99" y="1002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95;p40">
              <a:extLst>
                <a:ext uri="{FF2B5EF4-FFF2-40B4-BE49-F238E27FC236}">
                  <a16:creationId xmlns:a16="http://schemas.microsoft.com/office/drawing/2014/main" id="{1C212316-8E06-7CDE-B722-9C80A1266667}"/>
                </a:ext>
              </a:extLst>
            </p:cNvPr>
            <p:cNvSpPr/>
            <p:nvPr/>
          </p:nvSpPr>
          <p:spPr>
            <a:xfrm flipH="1">
              <a:off x="5175679" y="2960425"/>
              <a:ext cx="2820971" cy="1638324"/>
            </a:xfrm>
            <a:custGeom>
              <a:avLst/>
              <a:gdLst/>
              <a:ahLst/>
              <a:cxnLst/>
              <a:rect l="l" t="t" r="r" b="b"/>
              <a:pathLst>
                <a:path w="19329" h="11181" extrusionOk="0">
                  <a:moveTo>
                    <a:pt x="11124" y="1"/>
                  </a:moveTo>
                  <a:lnTo>
                    <a:pt x="1" y="6413"/>
                  </a:lnTo>
                  <a:lnTo>
                    <a:pt x="8205" y="11180"/>
                  </a:lnTo>
                  <a:lnTo>
                    <a:pt x="19329" y="4775"/>
                  </a:lnTo>
                  <a:lnTo>
                    <a:pt x="11124" y="1"/>
                  </a:lnTo>
                  <a:close/>
                </a:path>
              </a:pathLst>
            </a:custGeom>
            <a:solidFill>
              <a:srgbClr val="A6DAF0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" name="Google Shape;996;p40">
              <a:extLst>
                <a:ext uri="{FF2B5EF4-FFF2-40B4-BE49-F238E27FC236}">
                  <a16:creationId xmlns:a16="http://schemas.microsoft.com/office/drawing/2014/main" id="{839EC8AD-25DB-0CBF-98B7-A07668F60A02}"/>
                </a:ext>
              </a:extLst>
            </p:cNvPr>
            <p:cNvGrpSpPr/>
            <p:nvPr/>
          </p:nvGrpSpPr>
          <p:grpSpPr>
            <a:xfrm>
              <a:off x="5382307" y="946323"/>
              <a:ext cx="2314847" cy="3657620"/>
              <a:chOff x="5429932" y="946323"/>
              <a:chExt cx="2314847" cy="3657620"/>
            </a:xfrm>
          </p:grpSpPr>
          <p:sp>
            <p:nvSpPr>
              <p:cNvPr id="14" name="Google Shape;997;p40">
                <a:extLst>
                  <a:ext uri="{FF2B5EF4-FFF2-40B4-BE49-F238E27FC236}">
                    <a16:creationId xmlns:a16="http://schemas.microsoft.com/office/drawing/2014/main" id="{CA6EAD86-17FD-AF2E-EB62-03D3F4DBC8F6}"/>
                  </a:ext>
                </a:extLst>
              </p:cNvPr>
              <p:cNvSpPr/>
              <p:nvPr/>
            </p:nvSpPr>
            <p:spPr>
              <a:xfrm>
                <a:off x="5867876" y="3302979"/>
                <a:ext cx="98385" cy="15155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04" extrusionOk="0">
                    <a:moveTo>
                      <a:pt x="596" y="0"/>
                    </a:moveTo>
                    <a:lnTo>
                      <a:pt x="0" y="336"/>
                    </a:lnTo>
                    <a:lnTo>
                      <a:pt x="0" y="903"/>
                    </a:lnTo>
                    <a:lnTo>
                      <a:pt x="596" y="567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998;p40">
                <a:extLst>
                  <a:ext uri="{FF2B5EF4-FFF2-40B4-BE49-F238E27FC236}">
                    <a16:creationId xmlns:a16="http://schemas.microsoft.com/office/drawing/2014/main" id="{F2D1D60F-3DEE-933B-ADDA-4522FE9011FF}"/>
                  </a:ext>
                </a:extLst>
              </p:cNvPr>
              <p:cNvSpPr/>
              <p:nvPr/>
            </p:nvSpPr>
            <p:spPr>
              <a:xfrm>
                <a:off x="6063160" y="3202054"/>
                <a:ext cx="270558" cy="185589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107" extrusionOk="0">
                    <a:moveTo>
                      <a:pt x="1639" y="0"/>
                    </a:moveTo>
                    <a:lnTo>
                      <a:pt x="1" y="938"/>
                    </a:lnTo>
                    <a:lnTo>
                      <a:pt x="1" y="1106"/>
                    </a:lnTo>
                    <a:lnTo>
                      <a:pt x="1639" y="168"/>
                    </a:lnTo>
                    <a:lnTo>
                      <a:pt x="16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999;p40">
                <a:extLst>
                  <a:ext uri="{FF2B5EF4-FFF2-40B4-BE49-F238E27FC236}">
                    <a16:creationId xmlns:a16="http://schemas.microsoft.com/office/drawing/2014/main" id="{F556BE42-0351-0E17-96F3-08AD701179CD}"/>
                  </a:ext>
                </a:extLst>
              </p:cNvPr>
              <p:cNvSpPr/>
              <p:nvPr/>
            </p:nvSpPr>
            <p:spPr>
              <a:xfrm>
                <a:off x="5694548" y="3359310"/>
                <a:ext cx="368778" cy="24309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1450" extrusionOk="0">
                    <a:moveTo>
                      <a:pt x="2234" y="0"/>
                    </a:moveTo>
                    <a:lnTo>
                      <a:pt x="0" y="1281"/>
                    </a:lnTo>
                    <a:lnTo>
                      <a:pt x="0" y="1449"/>
                    </a:lnTo>
                    <a:lnTo>
                      <a:pt x="2234" y="168"/>
                    </a:lnTo>
                    <a:lnTo>
                      <a:pt x="22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000;p40">
                <a:extLst>
                  <a:ext uri="{FF2B5EF4-FFF2-40B4-BE49-F238E27FC236}">
                    <a16:creationId xmlns:a16="http://schemas.microsoft.com/office/drawing/2014/main" id="{DF3AC325-5D9F-98DC-AFDD-5496855956E1}"/>
                  </a:ext>
                </a:extLst>
              </p:cNvPr>
              <p:cNvSpPr/>
              <p:nvPr/>
            </p:nvSpPr>
            <p:spPr>
              <a:xfrm>
                <a:off x="5597484" y="3145724"/>
                <a:ext cx="736235" cy="428513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2556" extrusionOk="0">
                    <a:moveTo>
                      <a:pt x="3872" y="0"/>
                    </a:moveTo>
                    <a:lnTo>
                      <a:pt x="2234" y="938"/>
                    </a:lnTo>
                    <a:lnTo>
                      <a:pt x="1638" y="1274"/>
                    </a:lnTo>
                    <a:lnTo>
                      <a:pt x="0" y="2212"/>
                    </a:lnTo>
                    <a:lnTo>
                      <a:pt x="588" y="2555"/>
                    </a:lnTo>
                    <a:lnTo>
                      <a:pt x="2227" y="1617"/>
                    </a:lnTo>
                    <a:lnTo>
                      <a:pt x="2822" y="1274"/>
                    </a:lnTo>
                    <a:lnTo>
                      <a:pt x="4460" y="336"/>
                    </a:lnTo>
                    <a:lnTo>
                      <a:pt x="38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001;p40">
                <a:extLst>
                  <a:ext uri="{FF2B5EF4-FFF2-40B4-BE49-F238E27FC236}">
                    <a16:creationId xmlns:a16="http://schemas.microsoft.com/office/drawing/2014/main" id="{74D0D2A8-52A9-42D0-80FA-2296F0E5DC39}"/>
                  </a:ext>
                </a:extLst>
              </p:cNvPr>
              <p:cNvSpPr/>
              <p:nvPr/>
            </p:nvSpPr>
            <p:spPr>
              <a:xfrm>
                <a:off x="5597484" y="3145724"/>
                <a:ext cx="736235" cy="428513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2556" extrusionOk="0">
                    <a:moveTo>
                      <a:pt x="3872" y="0"/>
                    </a:moveTo>
                    <a:lnTo>
                      <a:pt x="2234" y="938"/>
                    </a:lnTo>
                    <a:lnTo>
                      <a:pt x="1638" y="1274"/>
                    </a:lnTo>
                    <a:lnTo>
                      <a:pt x="0" y="2212"/>
                    </a:lnTo>
                    <a:lnTo>
                      <a:pt x="588" y="2555"/>
                    </a:lnTo>
                    <a:lnTo>
                      <a:pt x="2227" y="1617"/>
                    </a:lnTo>
                    <a:lnTo>
                      <a:pt x="2822" y="1274"/>
                    </a:lnTo>
                    <a:lnTo>
                      <a:pt x="4460" y="336"/>
                    </a:lnTo>
                    <a:lnTo>
                      <a:pt x="3872" y="0"/>
                    </a:ln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002;p40">
                <a:extLst>
                  <a:ext uri="{FF2B5EF4-FFF2-40B4-BE49-F238E27FC236}">
                    <a16:creationId xmlns:a16="http://schemas.microsoft.com/office/drawing/2014/main" id="{E4FBC8F2-99ED-2195-1FFF-65070945608E}"/>
                  </a:ext>
                </a:extLst>
              </p:cNvPr>
              <p:cNvSpPr/>
              <p:nvPr/>
            </p:nvSpPr>
            <p:spPr>
              <a:xfrm>
                <a:off x="5597484" y="3516566"/>
                <a:ext cx="97229" cy="85837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12" extrusionOk="0">
                    <a:moveTo>
                      <a:pt x="0" y="0"/>
                    </a:moveTo>
                    <a:lnTo>
                      <a:pt x="0" y="175"/>
                    </a:lnTo>
                    <a:lnTo>
                      <a:pt x="588" y="511"/>
                    </a:lnTo>
                    <a:lnTo>
                      <a:pt x="588" y="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003;p40">
                <a:extLst>
                  <a:ext uri="{FF2B5EF4-FFF2-40B4-BE49-F238E27FC236}">
                    <a16:creationId xmlns:a16="http://schemas.microsoft.com/office/drawing/2014/main" id="{C8DF54AF-86C9-231A-B934-544566CC956A}"/>
                  </a:ext>
                </a:extLst>
              </p:cNvPr>
              <p:cNvSpPr/>
              <p:nvPr/>
            </p:nvSpPr>
            <p:spPr>
              <a:xfrm>
                <a:off x="5894453" y="1986089"/>
                <a:ext cx="71808" cy="142737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8514" extrusionOk="0">
                    <a:moveTo>
                      <a:pt x="0" y="1"/>
                    </a:moveTo>
                    <a:lnTo>
                      <a:pt x="7" y="8261"/>
                    </a:lnTo>
                    <a:lnTo>
                      <a:pt x="435" y="851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004;p40">
                <a:extLst>
                  <a:ext uri="{FF2B5EF4-FFF2-40B4-BE49-F238E27FC236}">
                    <a16:creationId xmlns:a16="http://schemas.microsoft.com/office/drawing/2014/main" id="{7CAF8C6F-D160-7115-6412-92EFBEEBA59B}"/>
                  </a:ext>
                </a:extLst>
              </p:cNvPr>
              <p:cNvSpPr/>
              <p:nvPr/>
            </p:nvSpPr>
            <p:spPr>
              <a:xfrm>
                <a:off x="5966096" y="1986089"/>
                <a:ext cx="61408" cy="1427372"/>
              </a:xfrm>
              <a:custGeom>
                <a:avLst/>
                <a:gdLst/>
                <a:ahLst/>
                <a:cxnLst/>
                <a:rect l="l" t="t" r="r" b="b"/>
                <a:pathLst>
                  <a:path w="372" h="8514" extrusionOk="0">
                    <a:moveTo>
                      <a:pt x="1" y="1"/>
                    </a:moveTo>
                    <a:lnTo>
                      <a:pt x="1" y="8513"/>
                    </a:lnTo>
                    <a:lnTo>
                      <a:pt x="372" y="8303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005;p40">
                <a:extLst>
                  <a:ext uri="{FF2B5EF4-FFF2-40B4-BE49-F238E27FC236}">
                    <a16:creationId xmlns:a16="http://schemas.microsoft.com/office/drawing/2014/main" id="{BC102606-FBF6-735E-E14A-84B334BF3768}"/>
                  </a:ext>
                </a:extLst>
              </p:cNvPr>
              <p:cNvSpPr/>
              <p:nvPr/>
            </p:nvSpPr>
            <p:spPr>
              <a:xfrm>
                <a:off x="7177086" y="4086911"/>
                <a:ext cx="98385" cy="15155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04" extrusionOk="0">
                    <a:moveTo>
                      <a:pt x="589" y="1"/>
                    </a:moveTo>
                    <a:lnTo>
                      <a:pt x="1" y="337"/>
                    </a:lnTo>
                    <a:lnTo>
                      <a:pt x="1" y="904"/>
                    </a:lnTo>
                    <a:lnTo>
                      <a:pt x="596" y="568"/>
                    </a:lnTo>
                    <a:lnTo>
                      <a:pt x="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006;p40">
                <a:extLst>
                  <a:ext uri="{FF2B5EF4-FFF2-40B4-BE49-F238E27FC236}">
                    <a16:creationId xmlns:a16="http://schemas.microsoft.com/office/drawing/2014/main" id="{80EE532C-E772-521A-2DC5-DC4E4C811BB1}"/>
                  </a:ext>
                </a:extLst>
              </p:cNvPr>
              <p:cNvSpPr/>
              <p:nvPr/>
            </p:nvSpPr>
            <p:spPr>
              <a:xfrm>
                <a:off x="7371379" y="3985986"/>
                <a:ext cx="271713" cy="186762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114" extrusionOk="0">
                    <a:moveTo>
                      <a:pt x="1645" y="1"/>
                    </a:moveTo>
                    <a:lnTo>
                      <a:pt x="0" y="939"/>
                    </a:lnTo>
                    <a:lnTo>
                      <a:pt x="7" y="1114"/>
                    </a:lnTo>
                    <a:lnTo>
                      <a:pt x="1645" y="169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007;p40">
                <a:extLst>
                  <a:ext uri="{FF2B5EF4-FFF2-40B4-BE49-F238E27FC236}">
                    <a16:creationId xmlns:a16="http://schemas.microsoft.com/office/drawing/2014/main" id="{1B8DC040-04A3-F072-CE9B-4624B5ED7BD7}"/>
                  </a:ext>
                </a:extLst>
              </p:cNvPr>
              <p:cNvSpPr/>
              <p:nvPr/>
            </p:nvSpPr>
            <p:spPr>
              <a:xfrm>
                <a:off x="7002602" y="4143241"/>
                <a:ext cx="370098" cy="243093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450" extrusionOk="0">
                    <a:moveTo>
                      <a:pt x="2234" y="1"/>
                    </a:moveTo>
                    <a:lnTo>
                      <a:pt x="1" y="1282"/>
                    </a:lnTo>
                    <a:lnTo>
                      <a:pt x="8" y="1450"/>
                    </a:lnTo>
                    <a:lnTo>
                      <a:pt x="2241" y="176"/>
                    </a:lnTo>
                    <a:lnTo>
                      <a:pt x="22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008;p40">
                <a:extLst>
                  <a:ext uri="{FF2B5EF4-FFF2-40B4-BE49-F238E27FC236}">
                    <a16:creationId xmlns:a16="http://schemas.microsoft.com/office/drawing/2014/main" id="{ED419C1E-8086-A5B9-6C93-A20B85FD47C2}"/>
                  </a:ext>
                </a:extLst>
              </p:cNvPr>
              <p:cNvSpPr/>
              <p:nvPr/>
            </p:nvSpPr>
            <p:spPr>
              <a:xfrm>
                <a:off x="6905538" y="3929655"/>
                <a:ext cx="737555" cy="428513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2556" extrusionOk="0">
                    <a:moveTo>
                      <a:pt x="3879" y="1"/>
                    </a:moveTo>
                    <a:lnTo>
                      <a:pt x="2234" y="939"/>
                    </a:lnTo>
                    <a:lnTo>
                      <a:pt x="1646" y="1275"/>
                    </a:lnTo>
                    <a:lnTo>
                      <a:pt x="1" y="2220"/>
                    </a:lnTo>
                    <a:lnTo>
                      <a:pt x="589" y="2556"/>
                    </a:lnTo>
                    <a:lnTo>
                      <a:pt x="2234" y="1618"/>
                    </a:lnTo>
                    <a:lnTo>
                      <a:pt x="2822" y="1275"/>
                    </a:lnTo>
                    <a:lnTo>
                      <a:pt x="4467" y="337"/>
                    </a:lnTo>
                    <a:lnTo>
                      <a:pt x="38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009;p40">
                <a:extLst>
                  <a:ext uri="{FF2B5EF4-FFF2-40B4-BE49-F238E27FC236}">
                    <a16:creationId xmlns:a16="http://schemas.microsoft.com/office/drawing/2014/main" id="{89898205-4FE8-9DF8-01BA-F70841CB45F8}"/>
                  </a:ext>
                </a:extLst>
              </p:cNvPr>
              <p:cNvSpPr/>
              <p:nvPr/>
            </p:nvSpPr>
            <p:spPr>
              <a:xfrm>
                <a:off x="6905538" y="3929655"/>
                <a:ext cx="737555" cy="428513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2556" extrusionOk="0">
                    <a:moveTo>
                      <a:pt x="3879" y="1"/>
                    </a:moveTo>
                    <a:lnTo>
                      <a:pt x="2234" y="939"/>
                    </a:lnTo>
                    <a:lnTo>
                      <a:pt x="1646" y="1275"/>
                    </a:lnTo>
                    <a:lnTo>
                      <a:pt x="1" y="2220"/>
                    </a:lnTo>
                    <a:lnTo>
                      <a:pt x="589" y="2556"/>
                    </a:lnTo>
                    <a:lnTo>
                      <a:pt x="2234" y="1618"/>
                    </a:lnTo>
                    <a:lnTo>
                      <a:pt x="2822" y="1275"/>
                    </a:lnTo>
                    <a:lnTo>
                      <a:pt x="4467" y="337"/>
                    </a:lnTo>
                    <a:lnTo>
                      <a:pt x="3879" y="1"/>
                    </a:ln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010;p40">
                <a:extLst>
                  <a:ext uri="{FF2B5EF4-FFF2-40B4-BE49-F238E27FC236}">
                    <a16:creationId xmlns:a16="http://schemas.microsoft.com/office/drawing/2014/main" id="{A6AB9361-35F4-9F80-732D-3E9AE855A66F}"/>
                  </a:ext>
                </a:extLst>
              </p:cNvPr>
              <p:cNvSpPr/>
              <p:nvPr/>
            </p:nvSpPr>
            <p:spPr>
              <a:xfrm>
                <a:off x="6905538" y="4301671"/>
                <a:ext cx="98385" cy="84663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05" extrusionOk="0">
                    <a:moveTo>
                      <a:pt x="1" y="1"/>
                    </a:moveTo>
                    <a:lnTo>
                      <a:pt x="8" y="169"/>
                    </a:lnTo>
                    <a:lnTo>
                      <a:pt x="596" y="505"/>
                    </a:lnTo>
                    <a:lnTo>
                      <a:pt x="589" y="33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011;p40">
                <a:extLst>
                  <a:ext uri="{FF2B5EF4-FFF2-40B4-BE49-F238E27FC236}">
                    <a16:creationId xmlns:a16="http://schemas.microsoft.com/office/drawing/2014/main" id="{5C69FBDD-811B-65CD-E6A2-1D060FA396E6}"/>
                  </a:ext>
                </a:extLst>
              </p:cNvPr>
              <p:cNvSpPr/>
              <p:nvPr/>
            </p:nvSpPr>
            <p:spPr>
              <a:xfrm>
                <a:off x="7203663" y="2770188"/>
                <a:ext cx="71808" cy="142720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8513" extrusionOk="0">
                    <a:moveTo>
                      <a:pt x="1" y="0"/>
                    </a:moveTo>
                    <a:lnTo>
                      <a:pt x="1" y="8268"/>
                    </a:lnTo>
                    <a:lnTo>
                      <a:pt x="435" y="8513"/>
                    </a:lnTo>
                    <a:lnTo>
                      <a:pt x="4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012;p40">
                <a:extLst>
                  <a:ext uri="{FF2B5EF4-FFF2-40B4-BE49-F238E27FC236}">
                    <a16:creationId xmlns:a16="http://schemas.microsoft.com/office/drawing/2014/main" id="{D6D537FD-932C-78FB-81CC-F7DAF8BA9FC9}"/>
                  </a:ext>
                </a:extLst>
              </p:cNvPr>
              <p:cNvSpPr/>
              <p:nvPr/>
            </p:nvSpPr>
            <p:spPr>
              <a:xfrm>
                <a:off x="7203663" y="2770188"/>
                <a:ext cx="71808" cy="142720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8513" extrusionOk="0">
                    <a:moveTo>
                      <a:pt x="1" y="0"/>
                    </a:moveTo>
                    <a:lnTo>
                      <a:pt x="1" y="8268"/>
                    </a:lnTo>
                    <a:lnTo>
                      <a:pt x="435" y="8513"/>
                    </a:lnTo>
                    <a:lnTo>
                      <a:pt x="428" y="0"/>
                    </a:ln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013;p40">
                <a:extLst>
                  <a:ext uri="{FF2B5EF4-FFF2-40B4-BE49-F238E27FC236}">
                    <a16:creationId xmlns:a16="http://schemas.microsoft.com/office/drawing/2014/main" id="{13B0CC98-D37C-EC7D-B8C2-EBC911DACAAC}"/>
                  </a:ext>
                </a:extLst>
              </p:cNvPr>
              <p:cNvSpPr/>
              <p:nvPr/>
            </p:nvSpPr>
            <p:spPr>
              <a:xfrm>
                <a:off x="7274150" y="2770188"/>
                <a:ext cx="62563" cy="1427204"/>
              </a:xfrm>
              <a:custGeom>
                <a:avLst/>
                <a:gdLst/>
                <a:ahLst/>
                <a:cxnLst/>
                <a:rect l="l" t="t" r="r" b="b"/>
                <a:pathLst>
                  <a:path w="379" h="8513" extrusionOk="0">
                    <a:moveTo>
                      <a:pt x="1" y="0"/>
                    </a:moveTo>
                    <a:lnTo>
                      <a:pt x="8" y="8513"/>
                    </a:lnTo>
                    <a:lnTo>
                      <a:pt x="379" y="8303"/>
                    </a:lnTo>
                    <a:lnTo>
                      <a:pt x="3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014;p40">
                <a:extLst>
                  <a:ext uri="{FF2B5EF4-FFF2-40B4-BE49-F238E27FC236}">
                    <a16:creationId xmlns:a16="http://schemas.microsoft.com/office/drawing/2014/main" id="{BC99F528-3FC0-939B-496B-375967F822F0}"/>
                  </a:ext>
                </a:extLst>
              </p:cNvPr>
              <p:cNvSpPr/>
              <p:nvPr/>
            </p:nvSpPr>
            <p:spPr>
              <a:xfrm>
                <a:off x="5728058" y="1098885"/>
                <a:ext cx="1915035" cy="2511732"/>
              </a:xfrm>
              <a:custGeom>
                <a:avLst/>
                <a:gdLst/>
                <a:ahLst/>
                <a:cxnLst/>
                <a:rect l="l" t="t" r="r" b="b"/>
                <a:pathLst>
                  <a:path w="11601" h="14982" extrusionOk="0">
                    <a:moveTo>
                      <a:pt x="0" y="1"/>
                    </a:moveTo>
                    <a:lnTo>
                      <a:pt x="0" y="8177"/>
                    </a:lnTo>
                    <a:lnTo>
                      <a:pt x="11600" y="14981"/>
                    </a:lnTo>
                    <a:lnTo>
                      <a:pt x="11600" y="68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015;p40">
                <a:extLst>
                  <a:ext uri="{FF2B5EF4-FFF2-40B4-BE49-F238E27FC236}">
                    <a16:creationId xmlns:a16="http://schemas.microsoft.com/office/drawing/2014/main" id="{660B8B1D-7833-8A43-D020-69632E42AAF4}"/>
                  </a:ext>
                </a:extLst>
              </p:cNvPr>
              <p:cNvSpPr/>
              <p:nvPr/>
            </p:nvSpPr>
            <p:spPr>
              <a:xfrm>
                <a:off x="5974185" y="1717346"/>
                <a:ext cx="133050" cy="9053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40" extrusionOk="0">
                    <a:moveTo>
                      <a:pt x="115" y="1"/>
                    </a:moveTo>
                    <a:cubicBezTo>
                      <a:pt x="80" y="1"/>
                      <a:pt x="47" y="18"/>
                      <a:pt x="29" y="50"/>
                    </a:cubicBezTo>
                    <a:cubicBezTo>
                      <a:pt x="1" y="99"/>
                      <a:pt x="15" y="162"/>
                      <a:pt x="64" y="190"/>
                    </a:cubicBezTo>
                    <a:lnTo>
                      <a:pt x="638" y="526"/>
                    </a:lnTo>
                    <a:cubicBezTo>
                      <a:pt x="652" y="533"/>
                      <a:pt x="673" y="540"/>
                      <a:pt x="687" y="540"/>
                    </a:cubicBezTo>
                    <a:cubicBezTo>
                      <a:pt x="729" y="540"/>
                      <a:pt x="757" y="519"/>
                      <a:pt x="778" y="484"/>
                    </a:cubicBezTo>
                    <a:cubicBezTo>
                      <a:pt x="806" y="435"/>
                      <a:pt x="792" y="372"/>
                      <a:pt x="743" y="344"/>
                    </a:cubicBezTo>
                    <a:lnTo>
                      <a:pt x="169" y="15"/>
                    </a:lnTo>
                    <a:cubicBezTo>
                      <a:pt x="152" y="5"/>
                      <a:pt x="133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016;p40">
                <a:extLst>
                  <a:ext uri="{FF2B5EF4-FFF2-40B4-BE49-F238E27FC236}">
                    <a16:creationId xmlns:a16="http://schemas.microsoft.com/office/drawing/2014/main" id="{21F99935-3C54-CE82-06E7-0A07AE24EA79}"/>
                  </a:ext>
                </a:extLst>
              </p:cNvPr>
              <p:cNvSpPr/>
              <p:nvPr/>
            </p:nvSpPr>
            <p:spPr>
              <a:xfrm>
                <a:off x="5905183" y="1747858"/>
                <a:ext cx="247117" cy="151556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904" extrusionOk="0">
                    <a:moveTo>
                      <a:pt x="154" y="0"/>
                    </a:moveTo>
                    <a:cubicBezTo>
                      <a:pt x="74" y="0"/>
                      <a:pt x="1" y="154"/>
                      <a:pt x="96" y="190"/>
                    </a:cubicBezTo>
                    <a:lnTo>
                      <a:pt x="1308" y="890"/>
                    </a:lnTo>
                    <a:cubicBezTo>
                      <a:pt x="1322" y="897"/>
                      <a:pt x="1343" y="904"/>
                      <a:pt x="1357" y="904"/>
                    </a:cubicBezTo>
                    <a:cubicBezTo>
                      <a:pt x="1462" y="904"/>
                      <a:pt x="1497" y="764"/>
                      <a:pt x="1413" y="715"/>
                    </a:cubicBezTo>
                    <a:lnTo>
                      <a:pt x="194" y="15"/>
                    </a:lnTo>
                    <a:cubicBezTo>
                      <a:pt x="181" y="5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017;p40">
                <a:extLst>
                  <a:ext uri="{FF2B5EF4-FFF2-40B4-BE49-F238E27FC236}">
                    <a16:creationId xmlns:a16="http://schemas.microsoft.com/office/drawing/2014/main" id="{542D426F-79EC-A095-CE25-DD45E0C8934E}"/>
                  </a:ext>
                </a:extLst>
              </p:cNvPr>
              <p:cNvSpPr/>
              <p:nvPr/>
            </p:nvSpPr>
            <p:spPr>
              <a:xfrm>
                <a:off x="5875470" y="1797818"/>
                <a:ext cx="310341" cy="191959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145" extrusionOk="0">
                    <a:moveTo>
                      <a:pt x="149" y="1"/>
                    </a:moveTo>
                    <a:cubicBezTo>
                      <a:pt x="70" y="1"/>
                      <a:pt x="0" y="152"/>
                      <a:pt x="94" y="193"/>
                    </a:cubicBezTo>
                    <a:lnTo>
                      <a:pt x="1712" y="1124"/>
                    </a:lnTo>
                    <a:cubicBezTo>
                      <a:pt x="1733" y="1138"/>
                      <a:pt x="1747" y="1145"/>
                      <a:pt x="1768" y="1145"/>
                    </a:cubicBezTo>
                    <a:cubicBezTo>
                      <a:pt x="1803" y="1145"/>
                      <a:pt x="1838" y="1124"/>
                      <a:pt x="1852" y="1089"/>
                    </a:cubicBezTo>
                    <a:cubicBezTo>
                      <a:pt x="1880" y="1040"/>
                      <a:pt x="1866" y="977"/>
                      <a:pt x="1817" y="949"/>
                    </a:cubicBezTo>
                    <a:lnTo>
                      <a:pt x="192" y="18"/>
                    </a:lnTo>
                    <a:cubicBezTo>
                      <a:pt x="178" y="6"/>
                      <a:pt x="163" y="1"/>
                      <a:pt x="1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018;p40">
                <a:extLst>
                  <a:ext uri="{FF2B5EF4-FFF2-40B4-BE49-F238E27FC236}">
                    <a16:creationId xmlns:a16="http://schemas.microsoft.com/office/drawing/2014/main" id="{547AF42C-D9B5-39E7-5575-349C4DFBCE48}"/>
                  </a:ext>
                </a:extLst>
              </p:cNvPr>
              <p:cNvSpPr/>
              <p:nvPr/>
            </p:nvSpPr>
            <p:spPr>
              <a:xfrm>
                <a:off x="5866391" y="1860519"/>
                <a:ext cx="337909" cy="204365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19" extrusionOk="0">
                    <a:moveTo>
                      <a:pt x="146" y="0"/>
                    </a:moveTo>
                    <a:cubicBezTo>
                      <a:pt x="60" y="0"/>
                      <a:pt x="1" y="116"/>
                      <a:pt x="86" y="183"/>
                    </a:cubicBezTo>
                    <a:lnTo>
                      <a:pt x="1851" y="1205"/>
                    </a:lnTo>
                    <a:cubicBezTo>
                      <a:pt x="1872" y="1212"/>
                      <a:pt x="1886" y="1219"/>
                      <a:pt x="1907" y="1219"/>
                    </a:cubicBezTo>
                    <a:cubicBezTo>
                      <a:pt x="2012" y="1219"/>
                      <a:pt x="2047" y="1079"/>
                      <a:pt x="1956" y="1030"/>
                    </a:cubicBezTo>
                    <a:lnTo>
                      <a:pt x="184" y="8"/>
                    </a:lnTo>
                    <a:cubicBezTo>
                      <a:pt x="171" y="3"/>
                      <a:pt x="158" y="0"/>
                      <a:pt x="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019;p40">
                <a:extLst>
                  <a:ext uri="{FF2B5EF4-FFF2-40B4-BE49-F238E27FC236}">
                    <a16:creationId xmlns:a16="http://schemas.microsoft.com/office/drawing/2014/main" id="{DDB5E1E0-AAFA-C986-64B6-4027C790F8DB}"/>
                  </a:ext>
                </a:extLst>
              </p:cNvPr>
              <p:cNvSpPr/>
              <p:nvPr/>
            </p:nvSpPr>
            <p:spPr>
              <a:xfrm>
                <a:off x="5889666" y="1398811"/>
                <a:ext cx="307700" cy="188439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124" extrusionOk="0">
                    <a:moveTo>
                      <a:pt x="135" y="1"/>
                    </a:moveTo>
                    <a:cubicBezTo>
                      <a:pt x="52" y="1"/>
                      <a:pt x="0" y="119"/>
                      <a:pt x="78" y="186"/>
                    </a:cubicBezTo>
                    <a:lnTo>
                      <a:pt x="1668" y="1110"/>
                    </a:lnTo>
                    <a:cubicBezTo>
                      <a:pt x="1682" y="1117"/>
                      <a:pt x="1703" y="1124"/>
                      <a:pt x="1724" y="1124"/>
                    </a:cubicBezTo>
                    <a:cubicBezTo>
                      <a:pt x="1822" y="1117"/>
                      <a:pt x="1864" y="984"/>
                      <a:pt x="1773" y="928"/>
                    </a:cubicBezTo>
                    <a:lnTo>
                      <a:pt x="176" y="11"/>
                    </a:lnTo>
                    <a:cubicBezTo>
                      <a:pt x="162" y="4"/>
                      <a:pt x="148" y="1"/>
                      <a:pt x="1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020;p40">
                <a:extLst>
                  <a:ext uri="{FF2B5EF4-FFF2-40B4-BE49-F238E27FC236}">
                    <a16:creationId xmlns:a16="http://schemas.microsoft.com/office/drawing/2014/main" id="{11B74F67-A9D8-2F4D-09AC-BEEE4F8D42C4}"/>
                  </a:ext>
                </a:extLst>
              </p:cNvPr>
              <p:cNvSpPr/>
              <p:nvPr/>
            </p:nvSpPr>
            <p:spPr>
              <a:xfrm>
                <a:off x="5903202" y="1475594"/>
                <a:ext cx="268742" cy="16681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5" extrusionOk="0">
                    <a:moveTo>
                      <a:pt x="146" y="0"/>
                    </a:moveTo>
                    <a:cubicBezTo>
                      <a:pt x="56" y="0"/>
                      <a:pt x="1" y="121"/>
                      <a:pt x="80" y="183"/>
                    </a:cubicBezTo>
                    <a:lnTo>
                      <a:pt x="1453" y="974"/>
                    </a:lnTo>
                    <a:cubicBezTo>
                      <a:pt x="1474" y="988"/>
                      <a:pt x="1488" y="995"/>
                      <a:pt x="1509" y="995"/>
                    </a:cubicBezTo>
                    <a:cubicBezTo>
                      <a:pt x="1544" y="995"/>
                      <a:pt x="1579" y="974"/>
                      <a:pt x="1593" y="939"/>
                    </a:cubicBezTo>
                    <a:cubicBezTo>
                      <a:pt x="1628" y="890"/>
                      <a:pt x="1607" y="827"/>
                      <a:pt x="1558" y="799"/>
                    </a:cubicBezTo>
                    <a:lnTo>
                      <a:pt x="185" y="8"/>
                    </a:lnTo>
                    <a:cubicBezTo>
                      <a:pt x="172" y="3"/>
                      <a:pt x="159" y="0"/>
                      <a:pt x="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021;p40">
                <a:extLst>
                  <a:ext uri="{FF2B5EF4-FFF2-40B4-BE49-F238E27FC236}">
                    <a16:creationId xmlns:a16="http://schemas.microsoft.com/office/drawing/2014/main" id="{7C5BCB49-EFA6-0906-EAEA-07C49BA1C5AB}"/>
                  </a:ext>
                </a:extLst>
              </p:cNvPr>
              <p:cNvSpPr/>
              <p:nvPr/>
            </p:nvSpPr>
            <p:spPr>
              <a:xfrm>
                <a:off x="5941830" y="1562772"/>
                <a:ext cx="194293" cy="126576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755" extrusionOk="0">
                    <a:moveTo>
                      <a:pt x="121" y="0"/>
                    </a:moveTo>
                    <a:cubicBezTo>
                      <a:pt x="84" y="0"/>
                      <a:pt x="48" y="21"/>
                      <a:pt x="29" y="55"/>
                    </a:cubicBezTo>
                    <a:cubicBezTo>
                      <a:pt x="1" y="104"/>
                      <a:pt x="15" y="167"/>
                      <a:pt x="64" y="195"/>
                    </a:cubicBezTo>
                    <a:lnTo>
                      <a:pt x="1002" y="734"/>
                    </a:lnTo>
                    <a:cubicBezTo>
                      <a:pt x="1023" y="748"/>
                      <a:pt x="1037" y="748"/>
                      <a:pt x="1058" y="755"/>
                    </a:cubicBezTo>
                    <a:cubicBezTo>
                      <a:pt x="1093" y="748"/>
                      <a:pt x="1128" y="734"/>
                      <a:pt x="1142" y="699"/>
                    </a:cubicBezTo>
                    <a:cubicBezTo>
                      <a:pt x="1177" y="650"/>
                      <a:pt x="1156" y="587"/>
                      <a:pt x="1107" y="559"/>
                    </a:cubicBezTo>
                    <a:lnTo>
                      <a:pt x="169" y="13"/>
                    </a:lnTo>
                    <a:cubicBezTo>
                      <a:pt x="154" y="4"/>
                      <a:pt x="137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022;p40">
                <a:extLst>
                  <a:ext uri="{FF2B5EF4-FFF2-40B4-BE49-F238E27FC236}">
                    <a16:creationId xmlns:a16="http://schemas.microsoft.com/office/drawing/2014/main" id="{BDA6BB9F-135D-C3F2-515E-A67DB5498D30}"/>
                  </a:ext>
                </a:extLst>
              </p:cNvPr>
              <p:cNvSpPr/>
              <p:nvPr/>
            </p:nvSpPr>
            <p:spPr>
              <a:xfrm>
                <a:off x="5993003" y="1663362"/>
                <a:ext cx="84188" cy="5884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51" extrusionOk="0">
                    <a:moveTo>
                      <a:pt x="154" y="0"/>
                    </a:moveTo>
                    <a:cubicBezTo>
                      <a:pt x="74" y="0"/>
                      <a:pt x="1" y="154"/>
                      <a:pt x="97" y="190"/>
                    </a:cubicBezTo>
                    <a:lnTo>
                      <a:pt x="342" y="337"/>
                    </a:lnTo>
                    <a:cubicBezTo>
                      <a:pt x="356" y="344"/>
                      <a:pt x="377" y="351"/>
                      <a:pt x="398" y="351"/>
                    </a:cubicBezTo>
                    <a:cubicBezTo>
                      <a:pt x="433" y="351"/>
                      <a:pt x="468" y="330"/>
                      <a:pt x="482" y="302"/>
                    </a:cubicBezTo>
                    <a:cubicBezTo>
                      <a:pt x="510" y="253"/>
                      <a:pt x="496" y="190"/>
                      <a:pt x="447" y="162"/>
                    </a:cubicBezTo>
                    <a:lnTo>
                      <a:pt x="195" y="15"/>
                    </a:lnTo>
                    <a:cubicBezTo>
                      <a:pt x="181" y="5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023;p40">
                <a:extLst>
                  <a:ext uri="{FF2B5EF4-FFF2-40B4-BE49-F238E27FC236}">
                    <a16:creationId xmlns:a16="http://schemas.microsoft.com/office/drawing/2014/main" id="{F8F1D261-58C9-E7CD-C15F-CD883E60E94A}"/>
                  </a:ext>
                </a:extLst>
              </p:cNvPr>
              <p:cNvSpPr/>
              <p:nvPr/>
            </p:nvSpPr>
            <p:spPr>
              <a:xfrm>
                <a:off x="5876625" y="1933279"/>
                <a:ext cx="326518" cy="198498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1184" extrusionOk="0">
                    <a:moveTo>
                      <a:pt x="140" y="0"/>
                    </a:moveTo>
                    <a:cubicBezTo>
                      <a:pt x="55" y="0"/>
                      <a:pt x="1" y="116"/>
                      <a:pt x="80" y="183"/>
                    </a:cubicBezTo>
                    <a:lnTo>
                      <a:pt x="1782" y="1170"/>
                    </a:lnTo>
                    <a:cubicBezTo>
                      <a:pt x="1796" y="1177"/>
                      <a:pt x="1817" y="1184"/>
                      <a:pt x="1831" y="1184"/>
                    </a:cubicBezTo>
                    <a:cubicBezTo>
                      <a:pt x="1936" y="1184"/>
                      <a:pt x="1978" y="1044"/>
                      <a:pt x="1887" y="995"/>
                    </a:cubicBezTo>
                    <a:lnTo>
                      <a:pt x="178" y="8"/>
                    </a:lnTo>
                    <a:cubicBezTo>
                      <a:pt x="165" y="3"/>
                      <a:pt x="152" y="0"/>
                      <a:pt x="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024;p40">
                <a:extLst>
                  <a:ext uri="{FF2B5EF4-FFF2-40B4-BE49-F238E27FC236}">
                    <a16:creationId xmlns:a16="http://schemas.microsoft.com/office/drawing/2014/main" id="{97ED9E7A-7605-024B-4272-55A8A5635EF2}"/>
                  </a:ext>
                </a:extLst>
              </p:cNvPr>
              <p:cNvSpPr/>
              <p:nvPr/>
            </p:nvSpPr>
            <p:spPr>
              <a:xfrm>
                <a:off x="5893628" y="2011907"/>
                <a:ext cx="282939" cy="172847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031" extrusionOk="0">
                    <a:moveTo>
                      <a:pt x="154" y="0"/>
                    </a:moveTo>
                    <a:cubicBezTo>
                      <a:pt x="74" y="0"/>
                      <a:pt x="1" y="154"/>
                      <a:pt x="96" y="190"/>
                    </a:cubicBezTo>
                    <a:lnTo>
                      <a:pt x="1525" y="1016"/>
                    </a:lnTo>
                    <a:cubicBezTo>
                      <a:pt x="1539" y="1023"/>
                      <a:pt x="1560" y="1030"/>
                      <a:pt x="1574" y="1030"/>
                    </a:cubicBezTo>
                    <a:cubicBezTo>
                      <a:pt x="1679" y="1030"/>
                      <a:pt x="1714" y="890"/>
                      <a:pt x="1630" y="841"/>
                    </a:cubicBezTo>
                    <a:lnTo>
                      <a:pt x="194" y="15"/>
                    </a:lnTo>
                    <a:cubicBezTo>
                      <a:pt x="181" y="5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025;p40">
                <a:extLst>
                  <a:ext uri="{FF2B5EF4-FFF2-40B4-BE49-F238E27FC236}">
                    <a16:creationId xmlns:a16="http://schemas.microsoft.com/office/drawing/2014/main" id="{BF204487-FCD3-DCA8-F570-2CCAB90D5410}"/>
                  </a:ext>
                </a:extLst>
              </p:cNvPr>
              <p:cNvSpPr/>
              <p:nvPr/>
            </p:nvSpPr>
            <p:spPr>
              <a:xfrm>
                <a:off x="5940674" y="2104617"/>
                <a:ext cx="211626" cy="13412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00" extrusionOk="0">
                    <a:moveTo>
                      <a:pt x="115" y="1"/>
                    </a:moveTo>
                    <a:cubicBezTo>
                      <a:pt x="80" y="1"/>
                      <a:pt x="47" y="18"/>
                      <a:pt x="29" y="50"/>
                    </a:cubicBezTo>
                    <a:cubicBezTo>
                      <a:pt x="0" y="99"/>
                      <a:pt x="15" y="162"/>
                      <a:pt x="64" y="190"/>
                    </a:cubicBezTo>
                    <a:lnTo>
                      <a:pt x="1093" y="785"/>
                    </a:lnTo>
                    <a:cubicBezTo>
                      <a:pt x="1107" y="792"/>
                      <a:pt x="1128" y="799"/>
                      <a:pt x="1142" y="799"/>
                    </a:cubicBezTo>
                    <a:cubicBezTo>
                      <a:pt x="1247" y="799"/>
                      <a:pt x="1282" y="659"/>
                      <a:pt x="1198" y="610"/>
                    </a:cubicBezTo>
                    <a:lnTo>
                      <a:pt x="169" y="15"/>
                    </a:lnTo>
                    <a:cubicBezTo>
                      <a:pt x="152" y="5"/>
                      <a:pt x="133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026;p40">
                <a:extLst>
                  <a:ext uri="{FF2B5EF4-FFF2-40B4-BE49-F238E27FC236}">
                    <a16:creationId xmlns:a16="http://schemas.microsoft.com/office/drawing/2014/main" id="{450249F9-540E-0D87-4EBA-C035E074FDF7}"/>
                  </a:ext>
                </a:extLst>
              </p:cNvPr>
              <p:cNvSpPr/>
              <p:nvPr/>
            </p:nvSpPr>
            <p:spPr>
              <a:xfrm>
                <a:off x="5974350" y="2194981"/>
                <a:ext cx="119019" cy="8013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78" extrusionOk="0">
                    <a:moveTo>
                      <a:pt x="155" y="0"/>
                    </a:moveTo>
                    <a:cubicBezTo>
                      <a:pt x="75" y="0"/>
                      <a:pt x="1" y="154"/>
                      <a:pt x="91" y="190"/>
                    </a:cubicBezTo>
                    <a:lnTo>
                      <a:pt x="560" y="456"/>
                    </a:lnTo>
                    <a:cubicBezTo>
                      <a:pt x="574" y="470"/>
                      <a:pt x="588" y="477"/>
                      <a:pt x="609" y="477"/>
                    </a:cubicBezTo>
                    <a:cubicBezTo>
                      <a:pt x="644" y="477"/>
                      <a:pt x="679" y="456"/>
                      <a:pt x="700" y="428"/>
                    </a:cubicBezTo>
                    <a:cubicBezTo>
                      <a:pt x="721" y="379"/>
                      <a:pt x="707" y="316"/>
                      <a:pt x="658" y="288"/>
                    </a:cubicBezTo>
                    <a:lnTo>
                      <a:pt x="196" y="15"/>
                    </a:lnTo>
                    <a:cubicBezTo>
                      <a:pt x="182" y="5"/>
                      <a:pt x="169" y="0"/>
                      <a:pt x="1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027;p40">
                <a:extLst>
                  <a:ext uri="{FF2B5EF4-FFF2-40B4-BE49-F238E27FC236}">
                    <a16:creationId xmlns:a16="http://schemas.microsoft.com/office/drawing/2014/main" id="{632E6779-7A75-3495-FC09-EE13EB830BBB}"/>
                  </a:ext>
                </a:extLst>
              </p:cNvPr>
              <p:cNvSpPr/>
              <p:nvPr/>
            </p:nvSpPr>
            <p:spPr>
              <a:xfrm>
                <a:off x="5985905" y="2268914"/>
                <a:ext cx="119019" cy="7779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64" extrusionOk="0">
                    <a:moveTo>
                      <a:pt x="155" y="0"/>
                    </a:moveTo>
                    <a:cubicBezTo>
                      <a:pt x="75" y="0"/>
                      <a:pt x="1" y="154"/>
                      <a:pt x="91" y="190"/>
                    </a:cubicBezTo>
                    <a:lnTo>
                      <a:pt x="532" y="442"/>
                    </a:lnTo>
                    <a:cubicBezTo>
                      <a:pt x="546" y="456"/>
                      <a:pt x="567" y="456"/>
                      <a:pt x="581" y="463"/>
                    </a:cubicBezTo>
                    <a:cubicBezTo>
                      <a:pt x="686" y="456"/>
                      <a:pt x="721" y="323"/>
                      <a:pt x="637" y="267"/>
                    </a:cubicBezTo>
                    <a:lnTo>
                      <a:pt x="196" y="15"/>
                    </a:lnTo>
                    <a:cubicBezTo>
                      <a:pt x="182" y="5"/>
                      <a:pt x="169" y="0"/>
                      <a:pt x="1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028;p40">
                <a:extLst>
                  <a:ext uri="{FF2B5EF4-FFF2-40B4-BE49-F238E27FC236}">
                    <a16:creationId xmlns:a16="http://schemas.microsoft.com/office/drawing/2014/main" id="{FA091083-683F-0DBC-981A-0A45B754D3DB}"/>
                  </a:ext>
                </a:extLst>
              </p:cNvPr>
              <p:cNvSpPr/>
              <p:nvPr/>
            </p:nvSpPr>
            <p:spPr>
              <a:xfrm>
                <a:off x="5933741" y="2303618"/>
                <a:ext cx="212782" cy="134623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803" extrusionOk="0">
                    <a:moveTo>
                      <a:pt x="115" y="1"/>
                    </a:moveTo>
                    <a:cubicBezTo>
                      <a:pt x="81" y="1"/>
                      <a:pt x="47" y="21"/>
                      <a:pt x="28" y="53"/>
                    </a:cubicBezTo>
                    <a:cubicBezTo>
                      <a:pt x="0" y="102"/>
                      <a:pt x="14" y="165"/>
                      <a:pt x="64" y="193"/>
                    </a:cubicBezTo>
                    <a:lnTo>
                      <a:pt x="1093" y="788"/>
                    </a:lnTo>
                    <a:cubicBezTo>
                      <a:pt x="1107" y="795"/>
                      <a:pt x="1128" y="802"/>
                      <a:pt x="1142" y="802"/>
                    </a:cubicBezTo>
                    <a:cubicBezTo>
                      <a:pt x="1247" y="795"/>
                      <a:pt x="1289" y="662"/>
                      <a:pt x="1198" y="606"/>
                    </a:cubicBezTo>
                    <a:lnTo>
                      <a:pt x="169" y="18"/>
                    </a:lnTo>
                    <a:cubicBezTo>
                      <a:pt x="152" y="6"/>
                      <a:pt x="133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029;p40">
                <a:extLst>
                  <a:ext uri="{FF2B5EF4-FFF2-40B4-BE49-F238E27FC236}">
                    <a16:creationId xmlns:a16="http://schemas.microsoft.com/office/drawing/2014/main" id="{14ABDAA7-A690-B42B-989D-4F50EF78E58B}"/>
                  </a:ext>
                </a:extLst>
              </p:cNvPr>
              <p:cNvSpPr/>
              <p:nvPr/>
            </p:nvSpPr>
            <p:spPr>
              <a:xfrm>
                <a:off x="5899406" y="2353410"/>
                <a:ext cx="276005" cy="169326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0" extrusionOk="0">
                    <a:moveTo>
                      <a:pt x="154" y="1"/>
                    </a:moveTo>
                    <a:cubicBezTo>
                      <a:pt x="74" y="1"/>
                      <a:pt x="1" y="154"/>
                      <a:pt x="96" y="190"/>
                    </a:cubicBezTo>
                    <a:lnTo>
                      <a:pt x="1476" y="995"/>
                    </a:lnTo>
                    <a:cubicBezTo>
                      <a:pt x="1497" y="1002"/>
                      <a:pt x="1511" y="1009"/>
                      <a:pt x="1532" y="1009"/>
                    </a:cubicBezTo>
                    <a:cubicBezTo>
                      <a:pt x="1637" y="1009"/>
                      <a:pt x="1672" y="869"/>
                      <a:pt x="1581" y="820"/>
                    </a:cubicBezTo>
                    <a:lnTo>
                      <a:pt x="194" y="15"/>
                    </a:lnTo>
                    <a:cubicBezTo>
                      <a:pt x="181" y="5"/>
                      <a:pt x="168" y="1"/>
                      <a:pt x="1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030;p40">
                <a:extLst>
                  <a:ext uri="{FF2B5EF4-FFF2-40B4-BE49-F238E27FC236}">
                    <a16:creationId xmlns:a16="http://schemas.microsoft.com/office/drawing/2014/main" id="{516653B4-1FBD-B9FA-7D13-B04C6910FFE4}"/>
                  </a:ext>
                </a:extLst>
              </p:cNvPr>
              <p:cNvSpPr/>
              <p:nvPr/>
            </p:nvSpPr>
            <p:spPr>
              <a:xfrm>
                <a:off x="5877451" y="2408734"/>
                <a:ext cx="309516" cy="190786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138" extrusionOk="0">
                    <a:moveTo>
                      <a:pt x="149" y="0"/>
                    </a:moveTo>
                    <a:cubicBezTo>
                      <a:pt x="58" y="0"/>
                      <a:pt x="0" y="144"/>
                      <a:pt x="110" y="196"/>
                    </a:cubicBezTo>
                    <a:lnTo>
                      <a:pt x="1707" y="1127"/>
                    </a:lnTo>
                    <a:cubicBezTo>
                      <a:pt x="1716" y="1132"/>
                      <a:pt x="1730" y="1137"/>
                      <a:pt x="1742" y="1137"/>
                    </a:cubicBezTo>
                    <a:cubicBezTo>
                      <a:pt x="1747" y="1137"/>
                      <a:pt x="1751" y="1136"/>
                      <a:pt x="1756" y="1134"/>
                    </a:cubicBezTo>
                    <a:cubicBezTo>
                      <a:pt x="1791" y="1134"/>
                      <a:pt x="1826" y="1120"/>
                      <a:pt x="1847" y="1085"/>
                    </a:cubicBezTo>
                    <a:cubicBezTo>
                      <a:pt x="1875" y="1036"/>
                      <a:pt x="1854" y="973"/>
                      <a:pt x="1805" y="945"/>
                    </a:cubicBezTo>
                    <a:lnTo>
                      <a:pt x="208" y="21"/>
                    </a:lnTo>
                    <a:cubicBezTo>
                      <a:pt x="188" y="7"/>
                      <a:pt x="168" y="0"/>
                      <a:pt x="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031;p40">
                <a:extLst>
                  <a:ext uri="{FF2B5EF4-FFF2-40B4-BE49-F238E27FC236}">
                    <a16:creationId xmlns:a16="http://schemas.microsoft.com/office/drawing/2014/main" id="{B8731DC1-F66F-E75B-000D-3C0F66D1B344}"/>
                  </a:ext>
                </a:extLst>
              </p:cNvPr>
              <p:cNvSpPr/>
              <p:nvPr/>
            </p:nvSpPr>
            <p:spPr>
              <a:xfrm>
                <a:off x="5864410" y="1346504"/>
                <a:ext cx="351445" cy="1138679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6792" extrusionOk="0">
                    <a:moveTo>
                      <a:pt x="207" y="1"/>
                    </a:moveTo>
                    <a:cubicBezTo>
                      <a:pt x="156" y="1"/>
                      <a:pt x="105" y="36"/>
                      <a:pt x="105" y="106"/>
                    </a:cubicBezTo>
                    <a:cubicBezTo>
                      <a:pt x="105" y="652"/>
                      <a:pt x="540" y="1688"/>
                      <a:pt x="890" y="2122"/>
                    </a:cubicBezTo>
                    <a:cubicBezTo>
                      <a:pt x="1520" y="2913"/>
                      <a:pt x="1919" y="3991"/>
                      <a:pt x="1800" y="4579"/>
                    </a:cubicBezTo>
                    <a:cubicBezTo>
                      <a:pt x="1681" y="5195"/>
                      <a:pt x="1366" y="5307"/>
                      <a:pt x="960" y="5440"/>
                    </a:cubicBezTo>
                    <a:cubicBezTo>
                      <a:pt x="904" y="5454"/>
                      <a:pt x="855" y="5475"/>
                      <a:pt x="799" y="5496"/>
                    </a:cubicBezTo>
                    <a:cubicBezTo>
                      <a:pt x="0" y="5783"/>
                      <a:pt x="91" y="6693"/>
                      <a:pt x="91" y="6700"/>
                    </a:cubicBezTo>
                    <a:cubicBezTo>
                      <a:pt x="98" y="6749"/>
                      <a:pt x="140" y="6791"/>
                      <a:pt x="196" y="6791"/>
                    </a:cubicBezTo>
                    <a:lnTo>
                      <a:pt x="203" y="6791"/>
                    </a:lnTo>
                    <a:cubicBezTo>
                      <a:pt x="259" y="6777"/>
                      <a:pt x="301" y="6728"/>
                      <a:pt x="294" y="6672"/>
                    </a:cubicBezTo>
                    <a:cubicBezTo>
                      <a:pt x="294" y="6644"/>
                      <a:pt x="217" y="5916"/>
                      <a:pt x="862" y="5685"/>
                    </a:cubicBezTo>
                    <a:lnTo>
                      <a:pt x="1023" y="5629"/>
                    </a:lnTo>
                    <a:cubicBezTo>
                      <a:pt x="1429" y="5496"/>
                      <a:pt x="1856" y="5356"/>
                      <a:pt x="2003" y="4621"/>
                    </a:cubicBezTo>
                    <a:cubicBezTo>
                      <a:pt x="2129" y="3963"/>
                      <a:pt x="1723" y="2836"/>
                      <a:pt x="1051" y="1996"/>
                    </a:cubicBezTo>
                    <a:cubicBezTo>
                      <a:pt x="729" y="1590"/>
                      <a:pt x="308" y="603"/>
                      <a:pt x="308" y="106"/>
                    </a:cubicBezTo>
                    <a:cubicBezTo>
                      <a:pt x="308" y="36"/>
                      <a:pt x="258" y="1"/>
                      <a:pt x="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032;p40">
                <a:extLst>
                  <a:ext uri="{FF2B5EF4-FFF2-40B4-BE49-F238E27FC236}">
                    <a16:creationId xmlns:a16="http://schemas.microsoft.com/office/drawing/2014/main" id="{2DBD840C-9451-04F8-F29A-CE8923A15C24}"/>
                  </a:ext>
                </a:extLst>
              </p:cNvPr>
              <p:cNvSpPr/>
              <p:nvPr/>
            </p:nvSpPr>
            <p:spPr>
              <a:xfrm>
                <a:off x="5850544" y="1511975"/>
                <a:ext cx="349134" cy="1115208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6652" extrusionOk="0">
                    <a:moveTo>
                      <a:pt x="2017" y="1"/>
                    </a:moveTo>
                    <a:cubicBezTo>
                      <a:pt x="1961" y="1"/>
                      <a:pt x="1912" y="43"/>
                      <a:pt x="1905" y="99"/>
                    </a:cubicBezTo>
                    <a:cubicBezTo>
                      <a:pt x="1905" y="106"/>
                      <a:pt x="1849" y="694"/>
                      <a:pt x="1457" y="946"/>
                    </a:cubicBezTo>
                    <a:cubicBezTo>
                      <a:pt x="1324" y="1023"/>
                      <a:pt x="1177" y="1086"/>
                      <a:pt x="1030" y="1135"/>
                    </a:cubicBezTo>
                    <a:cubicBezTo>
                      <a:pt x="631" y="1275"/>
                      <a:pt x="133" y="1450"/>
                      <a:pt x="77" y="2080"/>
                    </a:cubicBezTo>
                    <a:cubicBezTo>
                      <a:pt x="0" y="2927"/>
                      <a:pt x="771" y="4222"/>
                      <a:pt x="1002" y="4509"/>
                    </a:cubicBezTo>
                    <a:cubicBezTo>
                      <a:pt x="1023" y="4544"/>
                      <a:pt x="1051" y="4572"/>
                      <a:pt x="1072" y="4607"/>
                    </a:cubicBezTo>
                    <a:cubicBezTo>
                      <a:pt x="1548" y="5146"/>
                      <a:pt x="1821" y="5832"/>
                      <a:pt x="1835" y="6553"/>
                    </a:cubicBezTo>
                    <a:cubicBezTo>
                      <a:pt x="1835" y="6602"/>
                      <a:pt x="1877" y="6644"/>
                      <a:pt x="1933" y="6651"/>
                    </a:cubicBezTo>
                    <a:cubicBezTo>
                      <a:pt x="1989" y="6644"/>
                      <a:pt x="2038" y="6602"/>
                      <a:pt x="2031" y="6546"/>
                    </a:cubicBezTo>
                    <a:cubicBezTo>
                      <a:pt x="2017" y="5783"/>
                      <a:pt x="1737" y="5048"/>
                      <a:pt x="1233" y="4481"/>
                    </a:cubicBezTo>
                    <a:lnTo>
                      <a:pt x="1156" y="4383"/>
                    </a:lnTo>
                    <a:cubicBezTo>
                      <a:pt x="876" y="4026"/>
                      <a:pt x="210" y="2829"/>
                      <a:pt x="280" y="2101"/>
                    </a:cubicBezTo>
                    <a:cubicBezTo>
                      <a:pt x="329" y="1604"/>
                      <a:pt x="701" y="1471"/>
                      <a:pt x="1100" y="1324"/>
                    </a:cubicBezTo>
                    <a:cubicBezTo>
                      <a:pt x="1261" y="1275"/>
                      <a:pt x="1415" y="1205"/>
                      <a:pt x="1562" y="1121"/>
                    </a:cubicBezTo>
                    <a:cubicBezTo>
                      <a:pt x="2045" y="813"/>
                      <a:pt x="2108" y="141"/>
                      <a:pt x="2108" y="113"/>
                    </a:cubicBezTo>
                    <a:cubicBezTo>
                      <a:pt x="2115" y="57"/>
                      <a:pt x="2073" y="8"/>
                      <a:pt x="20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033;p40">
                <a:extLst>
                  <a:ext uri="{FF2B5EF4-FFF2-40B4-BE49-F238E27FC236}">
                    <a16:creationId xmlns:a16="http://schemas.microsoft.com/office/drawing/2014/main" id="{A45543CE-2C2E-864B-1E2C-91EBF19E4ABD}"/>
                  </a:ext>
                </a:extLst>
              </p:cNvPr>
              <p:cNvSpPr/>
              <p:nvPr/>
            </p:nvSpPr>
            <p:spPr>
              <a:xfrm>
                <a:off x="6425995" y="1729417"/>
                <a:ext cx="1021814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4051" extrusionOk="0">
                    <a:moveTo>
                      <a:pt x="46" y="1"/>
                    </a:moveTo>
                    <a:cubicBezTo>
                      <a:pt x="18" y="1"/>
                      <a:pt x="1" y="24"/>
                      <a:pt x="1" y="69"/>
                    </a:cubicBezTo>
                    <a:lnTo>
                      <a:pt x="1" y="412"/>
                    </a:lnTo>
                    <a:cubicBezTo>
                      <a:pt x="1" y="475"/>
                      <a:pt x="36" y="531"/>
                      <a:pt x="85" y="566"/>
                    </a:cubicBezTo>
                    <a:lnTo>
                      <a:pt x="6098" y="4038"/>
                    </a:lnTo>
                    <a:cubicBezTo>
                      <a:pt x="6113" y="4046"/>
                      <a:pt x="6126" y="4050"/>
                      <a:pt x="6138" y="4050"/>
                    </a:cubicBezTo>
                    <a:cubicBezTo>
                      <a:pt x="6165" y="4050"/>
                      <a:pt x="6182" y="4028"/>
                      <a:pt x="6182" y="3989"/>
                    </a:cubicBezTo>
                    <a:lnTo>
                      <a:pt x="6189" y="3639"/>
                    </a:lnTo>
                    <a:cubicBezTo>
                      <a:pt x="6182" y="3576"/>
                      <a:pt x="6154" y="3520"/>
                      <a:pt x="6098" y="3485"/>
                    </a:cubicBezTo>
                    <a:lnTo>
                      <a:pt x="85" y="13"/>
                    </a:lnTo>
                    <a:cubicBezTo>
                      <a:pt x="70" y="5"/>
                      <a:pt x="57" y="1"/>
                      <a:pt x="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1034;p40">
                <a:extLst>
                  <a:ext uri="{FF2B5EF4-FFF2-40B4-BE49-F238E27FC236}">
                    <a16:creationId xmlns:a16="http://schemas.microsoft.com/office/drawing/2014/main" id="{41E33DF5-0850-3982-F6E5-0B1B53C61122}"/>
                  </a:ext>
                </a:extLst>
              </p:cNvPr>
              <p:cNvSpPr/>
              <p:nvPr/>
            </p:nvSpPr>
            <p:spPr>
              <a:xfrm>
                <a:off x="6425995" y="1934955"/>
                <a:ext cx="1021814" cy="67898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4050" extrusionOk="0">
                    <a:moveTo>
                      <a:pt x="49" y="1"/>
                    </a:moveTo>
                    <a:cubicBezTo>
                      <a:pt x="19" y="1"/>
                      <a:pt x="1" y="27"/>
                      <a:pt x="1" y="68"/>
                    </a:cubicBezTo>
                    <a:lnTo>
                      <a:pt x="1" y="411"/>
                    </a:lnTo>
                    <a:cubicBezTo>
                      <a:pt x="1" y="474"/>
                      <a:pt x="36" y="530"/>
                      <a:pt x="85" y="565"/>
                    </a:cubicBezTo>
                    <a:lnTo>
                      <a:pt x="6098" y="4037"/>
                    </a:lnTo>
                    <a:cubicBezTo>
                      <a:pt x="6112" y="4045"/>
                      <a:pt x="6125" y="4049"/>
                      <a:pt x="6137" y="4049"/>
                    </a:cubicBezTo>
                    <a:cubicBezTo>
                      <a:pt x="6164" y="4049"/>
                      <a:pt x="6182" y="4026"/>
                      <a:pt x="6182" y="3981"/>
                    </a:cubicBezTo>
                    <a:lnTo>
                      <a:pt x="6189" y="3638"/>
                    </a:lnTo>
                    <a:cubicBezTo>
                      <a:pt x="6182" y="3575"/>
                      <a:pt x="6154" y="3519"/>
                      <a:pt x="6098" y="3484"/>
                    </a:cubicBezTo>
                    <a:lnTo>
                      <a:pt x="85" y="12"/>
                    </a:lnTo>
                    <a:cubicBezTo>
                      <a:pt x="72" y="4"/>
                      <a:pt x="59" y="1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1035;p40">
                <a:extLst>
                  <a:ext uri="{FF2B5EF4-FFF2-40B4-BE49-F238E27FC236}">
                    <a16:creationId xmlns:a16="http://schemas.microsoft.com/office/drawing/2014/main" id="{E0006721-8FB9-C822-DC6D-A3CAFB4B9576}"/>
                  </a:ext>
                </a:extLst>
              </p:cNvPr>
              <p:cNvSpPr/>
              <p:nvPr/>
            </p:nvSpPr>
            <p:spPr>
              <a:xfrm>
                <a:off x="6425995" y="2157762"/>
                <a:ext cx="1021814" cy="677977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4044" extrusionOk="0">
                    <a:moveTo>
                      <a:pt x="51" y="1"/>
                    </a:moveTo>
                    <a:cubicBezTo>
                      <a:pt x="21" y="1"/>
                      <a:pt x="1" y="23"/>
                      <a:pt x="1" y="62"/>
                    </a:cubicBezTo>
                    <a:lnTo>
                      <a:pt x="1" y="405"/>
                    </a:lnTo>
                    <a:cubicBezTo>
                      <a:pt x="8" y="468"/>
                      <a:pt x="36" y="531"/>
                      <a:pt x="92" y="566"/>
                    </a:cubicBezTo>
                    <a:lnTo>
                      <a:pt x="6098" y="4031"/>
                    </a:lnTo>
                    <a:cubicBezTo>
                      <a:pt x="6113" y="4040"/>
                      <a:pt x="6127" y="4044"/>
                      <a:pt x="6139" y="4044"/>
                    </a:cubicBezTo>
                    <a:cubicBezTo>
                      <a:pt x="6168" y="4044"/>
                      <a:pt x="6189" y="4021"/>
                      <a:pt x="6189" y="3982"/>
                    </a:cubicBezTo>
                    <a:lnTo>
                      <a:pt x="6189" y="3639"/>
                    </a:lnTo>
                    <a:cubicBezTo>
                      <a:pt x="6182" y="3576"/>
                      <a:pt x="6154" y="3520"/>
                      <a:pt x="6098" y="3485"/>
                    </a:cubicBezTo>
                    <a:lnTo>
                      <a:pt x="92" y="13"/>
                    </a:lnTo>
                    <a:cubicBezTo>
                      <a:pt x="77" y="5"/>
                      <a:pt x="63" y="1"/>
                      <a:pt x="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1036;p40">
                <a:extLst>
                  <a:ext uri="{FF2B5EF4-FFF2-40B4-BE49-F238E27FC236}">
                    <a16:creationId xmlns:a16="http://schemas.microsoft.com/office/drawing/2014/main" id="{D8DDC725-56A4-D3D4-DAD3-0F6FAC554E8E}"/>
                  </a:ext>
                </a:extLst>
              </p:cNvPr>
              <p:cNvSpPr/>
              <p:nvPr/>
            </p:nvSpPr>
            <p:spPr>
              <a:xfrm>
                <a:off x="6425995" y="2362631"/>
                <a:ext cx="1021814" cy="678480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4047" extrusionOk="0">
                    <a:moveTo>
                      <a:pt x="50" y="1"/>
                    </a:moveTo>
                    <a:cubicBezTo>
                      <a:pt x="21" y="1"/>
                      <a:pt x="1" y="26"/>
                      <a:pt x="1" y="65"/>
                    </a:cubicBezTo>
                    <a:lnTo>
                      <a:pt x="1" y="408"/>
                    </a:lnTo>
                    <a:cubicBezTo>
                      <a:pt x="8" y="471"/>
                      <a:pt x="36" y="527"/>
                      <a:pt x="92" y="562"/>
                    </a:cubicBezTo>
                    <a:lnTo>
                      <a:pt x="6098" y="4034"/>
                    </a:lnTo>
                    <a:cubicBezTo>
                      <a:pt x="6113" y="4043"/>
                      <a:pt x="6127" y="4047"/>
                      <a:pt x="6139" y="4047"/>
                    </a:cubicBezTo>
                    <a:cubicBezTo>
                      <a:pt x="6168" y="4047"/>
                      <a:pt x="6189" y="4025"/>
                      <a:pt x="6189" y="3985"/>
                    </a:cubicBezTo>
                    <a:lnTo>
                      <a:pt x="6189" y="3642"/>
                    </a:lnTo>
                    <a:cubicBezTo>
                      <a:pt x="6182" y="3572"/>
                      <a:pt x="6154" y="3516"/>
                      <a:pt x="6098" y="3481"/>
                    </a:cubicBezTo>
                    <a:lnTo>
                      <a:pt x="92" y="16"/>
                    </a:lnTo>
                    <a:cubicBezTo>
                      <a:pt x="77" y="5"/>
                      <a:pt x="63" y="1"/>
                      <a:pt x="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1037;p40">
                <a:extLst>
                  <a:ext uri="{FF2B5EF4-FFF2-40B4-BE49-F238E27FC236}">
                    <a16:creationId xmlns:a16="http://schemas.microsoft.com/office/drawing/2014/main" id="{0AC507B2-FF84-E57A-195E-A74342F1BAEC}"/>
                  </a:ext>
                </a:extLst>
              </p:cNvPr>
              <p:cNvSpPr/>
              <p:nvPr/>
            </p:nvSpPr>
            <p:spPr>
              <a:xfrm>
                <a:off x="6425995" y="2579067"/>
                <a:ext cx="1021814" cy="67898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4050" extrusionOk="0">
                    <a:moveTo>
                      <a:pt x="51" y="1"/>
                    </a:moveTo>
                    <a:cubicBezTo>
                      <a:pt x="22" y="1"/>
                      <a:pt x="1" y="25"/>
                      <a:pt x="1" y="69"/>
                    </a:cubicBezTo>
                    <a:lnTo>
                      <a:pt x="1" y="412"/>
                    </a:lnTo>
                    <a:cubicBezTo>
                      <a:pt x="1" y="468"/>
                      <a:pt x="36" y="531"/>
                      <a:pt x="92" y="566"/>
                    </a:cubicBezTo>
                    <a:lnTo>
                      <a:pt x="6098" y="4038"/>
                    </a:lnTo>
                    <a:cubicBezTo>
                      <a:pt x="6111" y="4046"/>
                      <a:pt x="6124" y="4049"/>
                      <a:pt x="6135" y="4049"/>
                    </a:cubicBezTo>
                    <a:cubicBezTo>
                      <a:pt x="6167" y="4049"/>
                      <a:pt x="6189" y="4023"/>
                      <a:pt x="6189" y="3982"/>
                    </a:cubicBezTo>
                    <a:lnTo>
                      <a:pt x="6189" y="3639"/>
                    </a:lnTo>
                    <a:cubicBezTo>
                      <a:pt x="6182" y="3576"/>
                      <a:pt x="6154" y="3520"/>
                      <a:pt x="6098" y="3485"/>
                    </a:cubicBezTo>
                    <a:lnTo>
                      <a:pt x="92" y="13"/>
                    </a:lnTo>
                    <a:cubicBezTo>
                      <a:pt x="77" y="5"/>
                      <a:pt x="64" y="1"/>
                      <a:pt x="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1038;p40">
                <a:extLst>
                  <a:ext uri="{FF2B5EF4-FFF2-40B4-BE49-F238E27FC236}">
                    <a16:creationId xmlns:a16="http://schemas.microsoft.com/office/drawing/2014/main" id="{D82E2AB5-A4F2-9A7C-8E13-9264A227E23C}"/>
                  </a:ext>
                </a:extLst>
              </p:cNvPr>
              <p:cNvSpPr/>
              <p:nvPr/>
            </p:nvSpPr>
            <p:spPr>
              <a:xfrm>
                <a:off x="5658726" y="1054290"/>
                <a:ext cx="105318" cy="145905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8703" extrusionOk="0">
                    <a:moveTo>
                      <a:pt x="637" y="1"/>
                    </a:moveTo>
                    <a:lnTo>
                      <a:pt x="21" y="358"/>
                    </a:lnTo>
                    <a:lnTo>
                      <a:pt x="0" y="8702"/>
                    </a:lnTo>
                    <a:lnTo>
                      <a:pt x="616" y="8345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1039;p40">
                <a:extLst>
                  <a:ext uri="{FF2B5EF4-FFF2-40B4-BE49-F238E27FC236}">
                    <a16:creationId xmlns:a16="http://schemas.microsoft.com/office/drawing/2014/main" id="{7F99440B-8C85-3682-445F-4DC00F5A704F}"/>
                  </a:ext>
                </a:extLst>
              </p:cNvPr>
              <p:cNvSpPr/>
              <p:nvPr/>
            </p:nvSpPr>
            <p:spPr>
              <a:xfrm>
                <a:off x="5658726" y="2453329"/>
                <a:ext cx="2020188" cy="1184280"/>
              </a:xfrm>
              <a:custGeom>
                <a:avLst/>
                <a:gdLst/>
                <a:ahLst/>
                <a:cxnLst/>
                <a:rect l="l" t="t" r="r" b="b"/>
                <a:pathLst>
                  <a:path w="12238" h="7064" extrusionOk="0">
                    <a:moveTo>
                      <a:pt x="616" y="0"/>
                    </a:moveTo>
                    <a:lnTo>
                      <a:pt x="0" y="357"/>
                    </a:lnTo>
                    <a:lnTo>
                      <a:pt x="11621" y="7063"/>
                    </a:lnTo>
                    <a:lnTo>
                      <a:pt x="12237" y="6706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1040;p40">
                <a:extLst>
                  <a:ext uri="{FF2B5EF4-FFF2-40B4-BE49-F238E27FC236}">
                    <a16:creationId xmlns:a16="http://schemas.microsoft.com/office/drawing/2014/main" id="{D98D399C-17AC-EC47-EFC6-621466DD0971}"/>
                  </a:ext>
                </a:extLst>
              </p:cNvPr>
              <p:cNvSpPr/>
              <p:nvPr/>
            </p:nvSpPr>
            <p:spPr>
              <a:xfrm>
                <a:off x="7638306" y="2143344"/>
                <a:ext cx="106473" cy="1602231"/>
              </a:xfrm>
              <a:custGeom>
                <a:avLst/>
                <a:gdLst/>
                <a:ahLst/>
                <a:cxnLst/>
                <a:rect l="l" t="t" r="r" b="b"/>
                <a:pathLst>
                  <a:path w="645" h="9557" extrusionOk="0">
                    <a:moveTo>
                      <a:pt x="644" y="1"/>
                    </a:moveTo>
                    <a:lnTo>
                      <a:pt x="28" y="358"/>
                    </a:lnTo>
                    <a:lnTo>
                      <a:pt x="0" y="9556"/>
                    </a:lnTo>
                    <a:lnTo>
                      <a:pt x="616" y="9199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1041;p40">
                <a:extLst>
                  <a:ext uri="{FF2B5EF4-FFF2-40B4-BE49-F238E27FC236}">
                    <a16:creationId xmlns:a16="http://schemas.microsoft.com/office/drawing/2014/main" id="{C5241E47-9616-A234-8DDF-3A43A6087275}"/>
                  </a:ext>
                </a:extLst>
              </p:cNvPr>
              <p:cNvSpPr/>
              <p:nvPr/>
            </p:nvSpPr>
            <p:spPr>
              <a:xfrm>
                <a:off x="5600950" y="946323"/>
                <a:ext cx="2143829" cy="1257207"/>
              </a:xfrm>
              <a:custGeom>
                <a:avLst/>
                <a:gdLst/>
                <a:ahLst/>
                <a:cxnLst/>
                <a:rect l="l" t="t" r="r" b="b"/>
                <a:pathLst>
                  <a:path w="12987" h="7499" extrusionOk="0">
                    <a:moveTo>
                      <a:pt x="616" y="1"/>
                    </a:moveTo>
                    <a:lnTo>
                      <a:pt x="0" y="358"/>
                    </a:lnTo>
                    <a:lnTo>
                      <a:pt x="12370" y="7498"/>
                    </a:lnTo>
                    <a:lnTo>
                      <a:pt x="12986" y="7141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1042;p40">
                <a:extLst>
                  <a:ext uri="{FF2B5EF4-FFF2-40B4-BE49-F238E27FC236}">
                    <a16:creationId xmlns:a16="http://schemas.microsoft.com/office/drawing/2014/main" id="{D364216C-F9A2-79D9-3104-4FD5A3807555}"/>
                  </a:ext>
                </a:extLst>
              </p:cNvPr>
              <p:cNvSpPr/>
              <p:nvPr/>
            </p:nvSpPr>
            <p:spPr>
              <a:xfrm>
                <a:off x="5597484" y="1006174"/>
                <a:ext cx="2045609" cy="2739401"/>
              </a:xfrm>
              <a:custGeom>
                <a:avLst/>
                <a:gdLst/>
                <a:ahLst/>
                <a:cxnLst/>
                <a:rect l="l" t="t" r="r" b="b"/>
                <a:pathLst>
                  <a:path w="12392" h="16340" extrusionOk="0">
                    <a:moveTo>
                      <a:pt x="392" y="645"/>
                    </a:moveTo>
                    <a:lnTo>
                      <a:pt x="12020" y="7358"/>
                    </a:lnTo>
                    <a:lnTo>
                      <a:pt x="11992" y="15695"/>
                    </a:lnTo>
                    <a:lnTo>
                      <a:pt x="371" y="8989"/>
                    </a:lnTo>
                    <a:lnTo>
                      <a:pt x="392" y="645"/>
                    </a:lnTo>
                    <a:close/>
                    <a:moveTo>
                      <a:pt x="21" y="1"/>
                    </a:moveTo>
                    <a:lnTo>
                      <a:pt x="0" y="9199"/>
                    </a:lnTo>
                    <a:lnTo>
                      <a:pt x="12363" y="16339"/>
                    </a:lnTo>
                    <a:lnTo>
                      <a:pt x="12391" y="7141"/>
                    </a:lnTo>
                    <a:lnTo>
                      <a:pt x="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1043;p40">
                <a:extLst>
                  <a:ext uri="{FF2B5EF4-FFF2-40B4-BE49-F238E27FC236}">
                    <a16:creationId xmlns:a16="http://schemas.microsoft.com/office/drawing/2014/main" id="{FE369F34-84D3-3197-D5BE-A10E3ED95C1E}"/>
                  </a:ext>
                </a:extLst>
              </p:cNvPr>
              <p:cNvSpPr/>
              <p:nvPr/>
            </p:nvSpPr>
            <p:spPr>
              <a:xfrm>
                <a:off x="5597484" y="1006174"/>
                <a:ext cx="2045609" cy="2739401"/>
              </a:xfrm>
              <a:custGeom>
                <a:avLst/>
                <a:gdLst/>
                <a:ahLst/>
                <a:cxnLst/>
                <a:rect l="l" t="t" r="r" b="b"/>
                <a:pathLst>
                  <a:path w="12392" h="16340" extrusionOk="0">
                    <a:moveTo>
                      <a:pt x="392" y="645"/>
                    </a:moveTo>
                    <a:lnTo>
                      <a:pt x="12020" y="7358"/>
                    </a:lnTo>
                    <a:lnTo>
                      <a:pt x="11992" y="15695"/>
                    </a:lnTo>
                    <a:lnTo>
                      <a:pt x="371" y="8989"/>
                    </a:lnTo>
                    <a:lnTo>
                      <a:pt x="392" y="645"/>
                    </a:lnTo>
                    <a:close/>
                    <a:moveTo>
                      <a:pt x="21" y="1"/>
                    </a:moveTo>
                    <a:lnTo>
                      <a:pt x="0" y="9199"/>
                    </a:lnTo>
                    <a:lnTo>
                      <a:pt x="12363" y="16339"/>
                    </a:lnTo>
                    <a:lnTo>
                      <a:pt x="12391" y="7141"/>
                    </a:ln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1044;p40">
                <a:extLst>
                  <a:ext uri="{FF2B5EF4-FFF2-40B4-BE49-F238E27FC236}">
                    <a16:creationId xmlns:a16="http://schemas.microsoft.com/office/drawing/2014/main" id="{84D370B5-9050-4DCF-2E58-B2DDD502D54C}"/>
                  </a:ext>
                </a:extLst>
              </p:cNvPr>
              <p:cNvSpPr/>
              <p:nvPr/>
            </p:nvSpPr>
            <p:spPr>
              <a:xfrm>
                <a:off x="5458821" y="2301103"/>
                <a:ext cx="235892" cy="65081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882" extrusionOk="0">
                    <a:moveTo>
                      <a:pt x="645" y="0"/>
                    </a:moveTo>
                    <a:cubicBezTo>
                      <a:pt x="619" y="0"/>
                      <a:pt x="593" y="2"/>
                      <a:pt x="567" y="5"/>
                    </a:cubicBezTo>
                    <a:cubicBezTo>
                      <a:pt x="238" y="54"/>
                      <a:pt x="0" y="355"/>
                      <a:pt x="49" y="691"/>
                    </a:cubicBezTo>
                    <a:lnTo>
                      <a:pt x="189" y="3358"/>
                    </a:lnTo>
                    <a:cubicBezTo>
                      <a:pt x="228" y="3661"/>
                      <a:pt x="486" y="3881"/>
                      <a:pt x="790" y="3881"/>
                    </a:cubicBezTo>
                    <a:cubicBezTo>
                      <a:pt x="816" y="3881"/>
                      <a:pt x="842" y="3880"/>
                      <a:pt x="868" y="3876"/>
                    </a:cubicBezTo>
                    <a:cubicBezTo>
                      <a:pt x="1197" y="3827"/>
                      <a:pt x="1428" y="3526"/>
                      <a:pt x="1379" y="3197"/>
                    </a:cubicBezTo>
                    <a:lnTo>
                      <a:pt x="1246" y="530"/>
                    </a:lnTo>
                    <a:cubicBezTo>
                      <a:pt x="1201" y="221"/>
                      <a:pt x="942" y="0"/>
                      <a:pt x="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1045;p40">
                <a:extLst>
                  <a:ext uri="{FF2B5EF4-FFF2-40B4-BE49-F238E27FC236}">
                    <a16:creationId xmlns:a16="http://schemas.microsoft.com/office/drawing/2014/main" id="{F1D820FB-E9DA-F179-7645-BDD651EE3531}"/>
                  </a:ext>
                </a:extLst>
              </p:cNvPr>
              <p:cNvSpPr/>
              <p:nvPr/>
            </p:nvSpPr>
            <p:spPr>
              <a:xfrm>
                <a:off x="5451887" y="4359174"/>
                <a:ext cx="320080" cy="162788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971" extrusionOk="0">
                    <a:moveTo>
                      <a:pt x="1663" y="0"/>
                    </a:moveTo>
                    <a:cubicBezTo>
                      <a:pt x="1487" y="0"/>
                      <a:pt x="1222" y="73"/>
                      <a:pt x="1008" y="148"/>
                    </a:cubicBezTo>
                    <a:cubicBezTo>
                      <a:pt x="781" y="229"/>
                      <a:pt x="540" y="272"/>
                      <a:pt x="296" y="272"/>
                    </a:cubicBezTo>
                    <a:cubicBezTo>
                      <a:pt x="246" y="272"/>
                      <a:pt x="197" y="270"/>
                      <a:pt x="147" y="267"/>
                    </a:cubicBezTo>
                    <a:lnTo>
                      <a:pt x="147" y="267"/>
                    </a:lnTo>
                    <a:cubicBezTo>
                      <a:pt x="147" y="267"/>
                      <a:pt x="0" y="757"/>
                      <a:pt x="161" y="925"/>
                    </a:cubicBezTo>
                    <a:cubicBezTo>
                      <a:pt x="186" y="954"/>
                      <a:pt x="263" y="971"/>
                      <a:pt x="367" y="971"/>
                    </a:cubicBezTo>
                    <a:cubicBezTo>
                      <a:pt x="438" y="971"/>
                      <a:pt x="521" y="963"/>
                      <a:pt x="609" y="946"/>
                    </a:cubicBezTo>
                    <a:cubicBezTo>
                      <a:pt x="756" y="911"/>
                      <a:pt x="910" y="827"/>
                      <a:pt x="1050" y="806"/>
                    </a:cubicBezTo>
                    <a:cubicBezTo>
                      <a:pt x="1463" y="750"/>
                      <a:pt x="1575" y="568"/>
                      <a:pt x="1750" y="337"/>
                    </a:cubicBezTo>
                    <a:cubicBezTo>
                      <a:pt x="1938" y="84"/>
                      <a:pt x="1852" y="0"/>
                      <a:pt x="1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1046;p40">
                <a:extLst>
                  <a:ext uri="{FF2B5EF4-FFF2-40B4-BE49-F238E27FC236}">
                    <a16:creationId xmlns:a16="http://schemas.microsoft.com/office/drawing/2014/main" id="{D8BC24D3-336A-0171-8096-159393C6866F}"/>
                  </a:ext>
                </a:extLst>
              </p:cNvPr>
              <p:cNvSpPr/>
              <p:nvPr/>
            </p:nvSpPr>
            <p:spPr>
              <a:xfrm>
                <a:off x="5465754" y="3139856"/>
                <a:ext cx="253225" cy="133013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7934" extrusionOk="0">
                    <a:moveTo>
                      <a:pt x="28" y="0"/>
                    </a:moveTo>
                    <a:lnTo>
                      <a:pt x="0" y="7631"/>
                    </a:lnTo>
                    <a:cubicBezTo>
                      <a:pt x="203" y="7778"/>
                      <a:pt x="441" y="7876"/>
                      <a:pt x="686" y="7918"/>
                    </a:cubicBezTo>
                    <a:cubicBezTo>
                      <a:pt x="744" y="7929"/>
                      <a:pt x="801" y="7934"/>
                      <a:pt x="858" y="7934"/>
                    </a:cubicBezTo>
                    <a:cubicBezTo>
                      <a:pt x="1087" y="7934"/>
                      <a:pt x="1304" y="7850"/>
                      <a:pt x="1512" y="7743"/>
                    </a:cubicBezTo>
                    <a:lnTo>
                      <a:pt x="1533" y="26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1047;p40">
                <a:extLst>
                  <a:ext uri="{FF2B5EF4-FFF2-40B4-BE49-F238E27FC236}">
                    <a16:creationId xmlns:a16="http://schemas.microsoft.com/office/drawing/2014/main" id="{DB3D0C7C-E40A-18E4-07F2-DCA9F282EB1C}"/>
                  </a:ext>
                </a:extLst>
              </p:cNvPr>
              <p:cNvSpPr/>
              <p:nvPr/>
            </p:nvSpPr>
            <p:spPr>
              <a:xfrm>
                <a:off x="5668575" y="3661950"/>
                <a:ext cx="60725" cy="79695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31878" extrusionOk="0">
                    <a:moveTo>
                      <a:pt x="60" y="789"/>
                    </a:moveTo>
                    <a:lnTo>
                      <a:pt x="0" y="31878"/>
                    </a:lnTo>
                    <a:lnTo>
                      <a:pt x="2429" y="30758"/>
                    </a:lnTo>
                    <a:lnTo>
                      <a:pt x="2330" y="0"/>
                    </a:lnTo>
                    <a:close/>
                  </a:path>
                </a:pathLst>
              </a:custGeom>
              <a:solidFill>
                <a:srgbClr val="241D10">
                  <a:alpha val="25000"/>
                </a:srgbClr>
              </a:solidFill>
              <a:ln>
                <a:noFill/>
              </a:ln>
            </p:spPr>
          </p:sp>
          <p:sp>
            <p:nvSpPr>
              <p:cNvPr id="65" name="Google Shape;1048;p40">
                <a:extLst>
                  <a:ext uri="{FF2B5EF4-FFF2-40B4-BE49-F238E27FC236}">
                    <a16:creationId xmlns:a16="http://schemas.microsoft.com/office/drawing/2014/main" id="{4B37A0BC-3B50-BC84-9285-C95173F27037}"/>
                  </a:ext>
                </a:extLst>
              </p:cNvPr>
              <p:cNvSpPr/>
              <p:nvPr/>
            </p:nvSpPr>
            <p:spPr>
              <a:xfrm>
                <a:off x="5673748" y="4441323"/>
                <a:ext cx="319585" cy="162621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970" extrusionOk="0">
                    <a:moveTo>
                      <a:pt x="1663" y="0"/>
                    </a:moveTo>
                    <a:cubicBezTo>
                      <a:pt x="1487" y="0"/>
                      <a:pt x="1222" y="73"/>
                      <a:pt x="1008" y="148"/>
                    </a:cubicBezTo>
                    <a:cubicBezTo>
                      <a:pt x="774" y="232"/>
                      <a:pt x="523" y="270"/>
                      <a:pt x="271" y="270"/>
                    </a:cubicBezTo>
                    <a:cubicBezTo>
                      <a:pt x="230" y="270"/>
                      <a:pt x="189" y="269"/>
                      <a:pt x="147" y="267"/>
                    </a:cubicBezTo>
                    <a:lnTo>
                      <a:pt x="147" y="267"/>
                    </a:lnTo>
                    <a:cubicBezTo>
                      <a:pt x="147" y="267"/>
                      <a:pt x="0" y="750"/>
                      <a:pt x="161" y="925"/>
                    </a:cubicBezTo>
                    <a:cubicBezTo>
                      <a:pt x="185" y="953"/>
                      <a:pt x="257" y="969"/>
                      <a:pt x="355" y="969"/>
                    </a:cubicBezTo>
                    <a:cubicBezTo>
                      <a:pt x="428" y="969"/>
                      <a:pt x="516" y="960"/>
                      <a:pt x="609" y="939"/>
                    </a:cubicBezTo>
                    <a:cubicBezTo>
                      <a:pt x="749" y="911"/>
                      <a:pt x="910" y="827"/>
                      <a:pt x="1043" y="806"/>
                    </a:cubicBezTo>
                    <a:cubicBezTo>
                      <a:pt x="1463" y="743"/>
                      <a:pt x="1568" y="568"/>
                      <a:pt x="1744" y="337"/>
                    </a:cubicBezTo>
                    <a:cubicBezTo>
                      <a:pt x="1935" y="84"/>
                      <a:pt x="1850" y="0"/>
                      <a:pt x="1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1049;p40">
                <a:extLst>
                  <a:ext uri="{FF2B5EF4-FFF2-40B4-BE49-F238E27FC236}">
                    <a16:creationId xmlns:a16="http://schemas.microsoft.com/office/drawing/2014/main" id="{3AEE162B-B663-70D5-DE6E-77BE8090E7C8}"/>
                  </a:ext>
                </a:extLst>
              </p:cNvPr>
              <p:cNvSpPr/>
              <p:nvPr/>
            </p:nvSpPr>
            <p:spPr>
              <a:xfrm>
                <a:off x="5688770" y="3378087"/>
                <a:ext cx="268247" cy="1180424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7041" extrusionOk="0">
                    <a:moveTo>
                      <a:pt x="56" y="0"/>
                    </a:moveTo>
                    <a:lnTo>
                      <a:pt x="0" y="6812"/>
                    </a:lnTo>
                    <a:cubicBezTo>
                      <a:pt x="218" y="6941"/>
                      <a:pt x="440" y="7040"/>
                      <a:pt x="679" y="7040"/>
                    </a:cubicBezTo>
                    <a:cubicBezTo>
                      <a:pt x="725" y="7040"/>
                      <a:pt x="772" y="7037"/>
                      <a:pt x="819" y="7029"/>
                    </a:cubicBezTo>
                    <a:cubicBezTo>
                      <a:pt x="1071" y="6987"/>
                      <a:pt x="1309" y="6889"/>
                      <a:pt x="1512" y="6742"/>
                    </a:cubicBezTo>
                    <a:lnTo>
                      <a:pt x="1625" y="973"/>
                    </a:lnTo>
                    <a:lnTo>
                      <a:pt x="1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1050;p40">
                <a:extLst>
                  <a:ext uri="{FF2B5EF4-FFF2-40B4-BE49-F238E27FC236}">
                    <a16:creationId xmlns:a16="http://schemas.microsoft.com/office/drawing/2014/main" id="{414D8E5C-B341-A170-86B9-16C05FD45C3A}"/>
                  </a:ext>
                </a:extLst>
              </p:cNvPr>
              <p:cNvSpPr/>
              <p:nvPr/>
            </p:nvSpPr>
            <p:spPr>
              <a:xfrm>
                <a:off x="5525841" y="2375875"/>
                <a:ext cx="319090" cy="449637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682" extrusionOk="0">
                    <a:moveTo>
                      <a:pt x="85" y="1"/>
                    </a:moveTo>
                    <a:cubicBezTo>
                      <a:pt x="28" y="1"/>
                      <a:pt x="0" y="51"/>
                      <a:pt x="0" y="210"/>
                    </a:cubicBezTo>
                    <a:cubicBezTo>
                      <a:pt x="0" y="658"/>
                      <a:pt x="63" y="2681"/>
                      <a:pt x="504" y="2681"/>
                    </a:cubicBezTo>
                    <a:cubicBezTo>
                      <a:pt x="952" y="2681"/>
                      <a:pt x="1932" y="826"/>
                      <a:pt x="1694" y="448"/>
                    </a:cubicBezTo>
                    <a:cubicBezTo>
                      <a:pt x="1631" y="350"/>
                      <a:pt x="1106" y="161"/>
                      <a:pt x="658" y="161"/>
                    </a:cubicBezTo>
                    <a:cubicBezTo>
                      <a:pt x="376" y="161"/>
                      <a:pt x="186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1051;p40">
                <a:extLst>
                  <a:ext uri="{FF2B5EF4-FFF2-40B4-BE49-F238E27FC236}">
                    <a16:creationId xmlns:a16="http://schemas.microsoft.com/office/drawing/2014/main" id="{FB6A32CC-E6DE-92F2-99FE-3ED3775B5744}"/>
                  </a:ext>
                </a:extLst>
              </p:cNvPr>
              <p:cNvSpPr/>
              <p:nvPr/>
            </p:nvSpPr>
            <p:spPr>
              <a:xfrm>
                <a:off x="5609039" y="2254999"/>
                <a:ext cx="160783" cy="126911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57" extrusionOk="0">
                    <a:moveTo>
                      <a:pt x="21" y="0"/>
                    </a:moveTo>
                    <a:lnTo>
                      <a:pt x="0" y="371"/>
                    </a:lnTo>
                    <a:lnTo>
                      <a:pt x="14" y="378"/>
                    </a:lnTo>
                    <a:cubicBezTo>
                      <a:pt x="14" y="651"/>
                      <a:pt x="490" y="721"/>
                      <a:pt x="847" y="756"/>
                    </a:cubicBezTo>
                    <a:cubicBezTo>
                      <a:pt x="889" y="714"/>
                      <a:pt x="931" y="672"/>
                      <a:pt x="966" y="623"/>
                    </a:cubicBezTo>
                    <a:lnTo>
                      <a:pt x="973" y="8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1052;p40">
                <a:extLst>
                  <a:ext uri="{FF2B5EF4-FFF2-40B4-BE49-F238E27FC236}">
                    <a16:creationId xmlns:a16="http://schemas.microsoft.com/office/drawing/2014/main" id="{180B76A1-E8A3-3B7D-F879-48420B81E8AA}"/>
                  </a:ext>
                </a:extLst>
              </p:cNvPr>
              <p:cNvSpPr/>
              <p:nvPr/>
            </p:nvSpPr>
            <p:spPr>
              <a:xfrm>
                <a:off x="5440332" y="1859513"/>
                <a:ext cx="430020" cy="394145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351" extrusionOk="0">
                    <a:moveTo>
                      <a:pt x="1588" y="0"/>
                    </a:moveTo>
                    <a:cubicBezTo>
                      <a:pt x="1391" y="0"/>
                      <a:pt x="1192" y="52"/>
                      <a:pt x="1022" y="154"/>
                    </a:cubicBezTo>
                    <a:cubicBezTo>
                      <a:pt x="0" y="777"/>
                      <a:pt x="357" y="1400"/>
                      <a:pt x="910" y="1981"/>
                    </a:cubicBezTo>
                    <a:cubicBezTo>
                      <a:pt x="1151" y="2237"/>
                      <a:pt x="1312" y="2351"/>
                      <a:pt x="1482" y="2351"/>
                    </a:cubicBezTo>
                    <a:cubicBezTo>
                      <a:pt x="1623" y="2351"/>
                      <a:pt x="1771" y="2271"/>
                      <a:pt x="1974" y="2128"/>
                    </a:cubicBezTo>
                    <a:cubicBezTo>
                      <a:pt x="2422" y="1813"/>
                      <a:pt x="2604" y="1372"/>
                      <a:pt x="2499" y="714"/>
                    </a:cubicBezTo>
                    <a:cubicBezTo>
                      <a:pt x="2423" y="237"/>
                      <a:pt x="2011" y="0"/>
                      <a:pt x="1588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1053;p40">
                <a:extLst>
                  <a:ext uri="{FF2B5EF4-FFF2-40B4-BE49-F238E27FC236}">
                    <a16:creationId xmlns:a16="http://schemas.microsoft.com/office/drawing/2014/main" id="{209F08FB-C294-E0B5-7A04-E5519338036D}"/>
                  </a:ext>
                </a:extLst>
              </p:cNvPr>
              <p:cNvSpPr/>
              <p:nvPr/>
            </p:nvSpPr>
            <p:spPr>
              <a:xfrm>
                <a:off x="5607883" y="1939650"/>
                <a:ext cx="256692" cy="353909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111" extrusionOk="0">
                    <a:moveTo>
                      <a:pt x="1100" y="0"/>
                    </a:moveTo>
                    <a:cubicBezTo>
                      <a:pt x="988" y="0"/>
                      <a:pt x="865" y="48"/>
                      <a:pt x="749" y="138"/>
                    </a:cubicBezTo>
                    <a:cubicBezTo>
                      <a:pt x="399" y="404"/>
                      <a:pt x="0" y="425"/>
                      <a:pt x="84" y="1055"/>
                    </a:cubicBezTo>
                    <a:cubicBezTo>
                      <a:pt x="112" y="1251"/>
                      <a:pt x="231" y="1832"/>
                      <a:pt x="350" y="1944"/>
                    </a:cubicBezTo>
                    <a:cubicBezTo>
                      <a:pt x="459" y="2035"/>
                      <a:pt x="693" y="2111"/>
                      <a:pt x="909" y="2111"/>
                    </a:cubicBezTo>
                    <a:cubicBezTo>
                      <a:pt x="1041" y="2111"/>
                      <a:pt x="1166" y="2083"/>
                      <a:pt x="1253" y="2014"/>
                    </a:cubicBezTo>
                    <a:cubicBezTo>
                      <a:pt x="1554" y="1769"/>
                      <a:pt x="1512" y="1258"/>
                      <a:pt x="1512" y="621"/>
                    </a:cubicBezTo>
                    <a:cubicBezTo>
                      <a:pt x="1512" y="195"/>
                      <a:pt x="1327" y="0"/>
                      <a:pt x="1100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1054;p40">
                <a:extLst>
                  <a:ext uri="{FF2B5EF4-FFF2-40B4-BE49-F238E27FC236}">
                    <a16:creationId xmlns:a16="http://schemas.microsoft.com/office/drawing/2014/main" id="{BACD6A2D-3151-206F-9B9B-1FE7CE706048}"/>
                  </a:ext>
                </a:extLst>
              </p:cNvPr>
              <p:cNvSpPr/>
              <p:nvPr/>
            </p:nvSpPr>
            <p:spPr>
              <a:xfrm>
                <a:off x="5470376" y="1861692"/>
                <a:ext cx="424243" cy="437064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607" extrusionOk="0">
                    <a:moveTo>
                      <a:pt x="1576" y="0"/>
                    </a:moveTo>
                    <a:cubicBezTo>
                      <a:pt x="1090" y="0"/>
                      <a:pt x="931" y="545"/>
                      <a:pt x="896" y="575"/>
                    </a:cubicBezTo>
                    <a:cubicBezTo>
                      <a:pt x="896" y="575"/>
                      <a:pt x="238" y="603"/>
                      <a:pt x="196" y="876"/>
                    </a:cubicBezTo>
                    <a:cubicBezTo>
                      <a:pt x="0" y="1506"/>
                      <a:pt x="735" y="2269"/>
                      <a:pt x="770" y="2297"/>
                    </a:cubicBezTo>
                    <a:cubicBezTo>
                      <a:pt x="870" y="2497"/>
                      <a:pt x="1228" y="2606"/>
                      <a:pt x="1414" y="2606"/>
                    </a:cubicBezTo>
                    <a:cubicBezTo>
                      <a:pt x="1475" y="2606"/>
                      <a:pt x="1518" y="2594"/>
                      <a:pt x="1526" y="2570"/>
                    </a:cubicBezTo>
                    <a:cubicBezTo>
                      <a:pt x="1540" y="2528"/>
                      <a:pt x="1323" y="2241"/>
                      <a:pt x="1421" y="2073"/>
                    </a:cubicBezTo>
                    <a:cubicBezTo>
                      <a:pt x="1442" y="2038"/>
                      <a:pt x="1463" y="1989"/>
                      <a:pt x="1491" y="1947"/>
                    </a:cubicBezTo>
                    <a:cubicBezTo>
                      <a:pt x="1666" y="1639"/>
                      <a:pt x="1876" y="1289"/>
                      <a:pt x="1939" y="1240"/>
                    </a:cubicBezTo>
                    <a:cubicBezTo>
                      <a:pt x="1992" y="1194"/>
                      <a:pt x="1920" y="859"/>
                      <a:pt x="2061" y="859"/>
                    </a:cubicBezTo>
                    <a:cubicBezTo>
                      <a:pt x="2069" y="859"/>
                      <a:pt x="2077" y="860"/>
                      <a:pt x="2086" y="862"/>
                    </a:cubicBezTo>
                    <a:cubicBezTo>
                      <a:pt x="2262" y="902"/>
                      <a:pt x="2362" y="912"/>
                      <a:pt x="2416" y="912"/>
                    </a:cubicBezTo>
                    <a:cubicBezTo>
                      <a:pt x="2466" y="912"/>
                      <a:pt x="2478" y="904"/>
                      <a:pt x="2478" y="904"/>
                    </a:cubicBezTo>
                    <a:cubicBezTo>
                      <a:pt x="2478" y="904"/>
                      <a:pt x="2569" y="519"/>
                      <a:pt x="2338" y="337"/>
                    </a:cubicBezTo>
                    <a:cubicBezTo>
                      <a:pt x="2022" y="89"/>
                      <a:pt x="1773" y="0"/>
                      <a:pt x="1576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1055;p40">
                <a:extLst>
                  <a:ext uri="{FF2B5EF4-FFF2-40B4-BE49-F238E27FC236}">
                    <a16:creationId xmlns:a16="http://schemas.microsoft.com/office/drawing/2014/main" id="{AB56DD93-0E3F-FDAB-393C-4B23F54C3D02}"/>
                  </a:ext>
                </a:extLst>
              </p:cNvPr>
              <p:cNvSpPr/>
              <p:nvPr/>
            </p:nvSpPr>
            <p:spPr>
              <a:xfrm>
                <a:off x="5708414" y="2082152"/>
                <a:ext cx="77585" cy="99081"/>
              </a:xfrm>
              <a:custGeom>
                <a:avLst/>
                <a:gdLst/>
                <a:ahLst/>
                <a:cxnLst/>
                <a:rect l="l" t="t" r="r" b="b"/>
                <a:pathLst>
                  <a:path w="470" h="591" extrusionOk="0">
                    <a:moveTo>
                      <a:pt x="185" y="1"/>
                    </a:moveTo>
                    <a:cubicBezTo>
                      <a:pt x="179" y="1"/>
                      <a:pt x="174" y="1"/>
                      <a:pt x="168" y="2"/>
                    </a:cubicBezTo>
                    <a:cubicBezTo>
                      <a:pt x="63" y="16"/>
                      <a:pt x="0" y="149"/>
                      <a:pt x="70" y="338"/>
                    </a:cubicBezTo>
                    <a:cubicBezTo>
                      <a:pt x="124" y="500"/>
                      <a:pt x="198" y="590"/>
                      <a:pt x="297" y="590"/>
                    </a:cubicBezTo>
                    <a:cubicBezTo>
                      <a:pt x="301" y="590"/>
                      <a:pt x="305" y="590"/>
                      <a:pt x="308" y="590"/>
                    </a:cubicBezTo>
                    <a:cubicBezTo>
                      <a:pt x="413" y="576"/>
                      <a:pt x="469" y="464"/>
                      <a:pt x="448" y="289"/>
                    </a:cubicBezTo>
                    <a:cubicBezTo>
                      <a:pt x="429" y="123"/>
                      <a:pt x="289" y="1"/>
                      <a:pt x="185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1056;p40">
                <a:extLst>
                  <a:ext uri="{FF2B5EF4-FFF2-40B4-BE49-F238E27FC236}">
                    <a16:creationId xmlns:a16="http://schemas.microsoft.com/office/drawing/2014/main" id="{627C9EDC-6935-5F20-C3C7-5F5A5C55DCDE}"/>
                  </a:ext>
                </a:extLst>
              </p:cNvPr>
              <p:cNvSpPr/>
              <p:nvPr/>
            </p:nvSpPr>
            <p:spPr>
              <a:xfrm>
                <a:off x="5487709" y="2294900"/>
                <a:ext cx="344512" cy="1456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869" extrusionOk="0">
                    <a:moveTo>
                      <a:pt x="742" y="0"/>
                    </a:moveTo>
                    <a:lnTo>
                      <a:pt x="742" y="0"/>
                    </a:lnTo>
                    <a:cubicBezTo>
                      <a:pt x="742" y="0"/>
                      <a:pt x="0" y="651"/>
                      <a:pt x="1029" y="847"/>
                    </a:cubicBezTo>
                    <a:cubicBezTo>
                      <a:pt x="1099" y="861"/>
                      <a:pt x="1170" y="868"/>
                      <a:pt x="1241" y="868"/>
                    </a:cubicBezTo>
                    <a:cubicBezTo>
                      <a:pt x="1382" y="868"/>
                      <a:pt x="1522" y="840"/>
                      <a:pt x="1652" y="784"/>
                    </a:cubicBezTo>
                    <a:cubicBezTo>
                      <a:pt x="1813" y="707"/>
                      <a:pt x="2086" y="721"/>
                      <a:pt x="1939" y="574"/>
                    </a:cubicBezTo>
                    <a:cubicBezTo>
                      <a:pt x="1939" y="521"/>
                      <a:pt x="1770" y="193"/>
                      <a:pt x="1711" y="193"/>
                    </a:cubicBezTo>
                    <a:cubicBezTo>
                      <a:pt x="1707" y="193"/>
                      <a:pt x="1704" y="194"/>
                      <a:pt x="1701" y="196"/>
                    </a:cubicBezTo>
                    <a:cubicBezTo>
                      <a:pt x="1609" y="271"/>
                      <a:pt x="1424" y="298"/>
                      <a:pt x="1248" y="298"/>
                    </a:cubicBezTo>
                    <a:cubicBezTo>
                      <a:pt x="1076" y="298"/>
                      <a:pt x="913" y="272"/>
                      <a:pt x="847" y="238"/>
                    </a:cubicBezTo>
                    <a:cubicBezTo>
                      <a:pt x="728" y="182"/>
                      <a:pt x="742" y="0"/>
                      <a:pt x="7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1057;p40">
                <a:extLst>
                  <a:ext uri="{FF2B5EF4-FFF2-40B4-BE49-F238E27FC236}">
                    <a16:creationId xmlns:a16="http://schemas.microsoft.com/office/drawing/2014/main" id="{7A14A071-2C4C-6C58-A443-2BAD1859219D}"/>
                  </a:ext>
                </a:extLst>
              </p:cNvPr>
              <p:cNvSpPr/>
              <p:nvPr/>
            </p:nvSpPr>
            <p:spPr>
              <a:xfrm>
                <a:off x="5429932" y="2316024"/>
                <a:ext cx="551350" cy="1387471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8276" extrusionOk="0">
                    <a:moveTo>
                      <a:pt x="980" y="0"/>
                    </a:moveTo>
                    <a:cubicBezTo>
                      <a:pt x="147" y="14"/>
                      <a:pt x="112" y="1099"/>
                      <a:pt x="84" y="1477"/>
                    </a:cubicBezTo>
                    <a:cubicBezTo>
                      <a:pt x="42" y="2198"/>
                      <a:pt x="0" y="5929"/>
                      <a:pt x="14" y="7133"/>
                    </a:cubicBezTo>
                    <a:cubicBezTo>
                      <a:pt x="77" y="7420"/>
                      <a:pt x="252" y="7819"/>
                      <a:pt x="546" y="7980"/>
                    </a:cubicBezTo>
                    <a:cubicBezTo>
                      <a:pt x="887" y="8173"/>
                      <a:pt x="1282" y="8276"/>
                      <a:pt x="1675" y="8276"/>
                    </a:cubicBezTo>
                    <a:cubicBezTo>
                      <a:pt x="2098" y="8276"/>
                      <a:pt x="2519" y="8157"/>
                      <a:pt x="2870" y="7903"/>
                    </a:cubicBezTo>
                    <a:cubicBezTo>
                      <a:pt x="3024" y="7784"/>
                      <a:pt x="3158" y="7651"/>
                      <a:pt x="3270" y="7490"/>
                    </a:cubicBezTo>
                    <a:lnTo>
                      <a:pt x="3340" y="2394"/>
                    </a:lnTo>
                    <a:cubicBezTo>
                      <a:pt x="3235" y="882"/>
                      <a:pt x="2520" y="469"/>
                      <a:pt x="2240" y="350"/>
                    </a:cubicBezTo>
                    <a:cubicBezTo>
                      <a:pt x="2240" y="350"/>
                      <a:pt x="2050" y="565"/>
                      <a:pt x="1632" y="565"/>
                    </a:cubicBezTo>
                    <a:cubicBezTo>
                      <a:pt x="1544" y="565"/>
                      <a:pt x="1446" y="555"/>
                      <a:pt x="1337" y="532"/>
                    </a:cubicBezTo>
                    <a:cubicBezTo>
                      <a:pt x="714" y="392"/>
                      <a:pt x="980" y="0"/>
                      <a:pt x="9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1058;p40">
                <a:extLst>
                  <a:ext uri="{FF2B5EF4-FFF2-40B4-BE49-F238E27FC236}">
                    <a16:creationId xmlns:a16="http://schemas.microsoft.com/office/drawing/2014/main" id="{808B3A8F-BEAE-95CA-4FC6-574B318594CD}"/>
                  </a:ext>
                </a:extLst>
              </p:cNvPr>
              <p:cNvSpPr/>
              <p:nvPr/>
            </p:nvSpPr>
            <p:spPr>
              <a:xfrm>
                <a:off x="5697725" y="2546575"/>
                <a:ext cx="2800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1203" h="19050" extrusionOk="0">
                    <a:moveTo>
                      <a:pt x="0" y="0"/>
                    </a:moveTo>
                    <a:lnTo>
                      <a:pt x="888" y="3011"/>
                    </a:lnTo>
                    <a:lnTo>
                      <a:pt x="11203" y="19050"/>
                    </a:lnTo>
                    <a:lnTo>
                      <a:pt x="11203" y="11993"/>
                    </a:lnTo>
                    <a:close/>
                  </a:path>
                </a:pathLst>
              </a:custGeom>
              <a:solidFill>
                <a:srgbClr val="A6DAF0">
                  <a:alpha val="25000"/>
                </a:srgbClr>
              </a:solidFill>
              <a:ln>
                <a:noFill/>
              </a:ln>
            </p:spPr>
          </p:sp>
          <p:sp>
            <p:nvSpPr>
              <p:cNvPr id="76" name="Google Shape;1059;p40">
                <a:extLst>
                  <a:ext uri="{FF2B5EF4-FFF2-40B4-BE49-F238E27FC236}">
                    <a16:creationId xmlns:a16="http://schemas.microsoft.com/office/drawing/2014/main" id="{C5610A80-16C7-F286-A18E-3D5F40CAC57D}"/>
                  </a:ext>
                </a:extLst>
              </p:cNvPr>
              <p:cNvSpPr/>
              <p:nvPr/>
            </p:nvSpPr>
            <p:spPr>
              <a:xfrm>
                <a:off x="6449105" y="2637074"/>
                <a:ext cx="279802" cy="224819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341" extrusionOk="0">
                    <a:moveTo>
                      <a:pt x="1144" y="0"/>
                    </a:moveTo>
                    <a:cubicBezTo>
                      <a:pt x="1037" y="0"/>
                      <a:pt x="913" y="63"/>
                      <a:pt x="876" y="73"/>
                    </a:cubicBezTo>
                    <a:lnTo>
                      <a:pt x="449" y="304"/>
                    </a:lnTo>
                    <a:lnTo>
                      <a:pt x="1" y="724"/>
                    </a:lnTo>
                    <a:lnTo>
                      <a:pt x="141" y="1340"/>
                    </a:lnTo>
                    <a:lnTo>
                      <a:pt x="302" y="1123"/>
                    </a:lnTo>
                    <a:cubicBezTo>
                      <a:pt x="517" y="1016"/>
                      <a:pt x="662" y="1003"/>
                      <a:pt x="718" y="1003"/>
                    </a:cubicBezTo>
                    <a:cubicBezTo>
                      <a:pt x="734" y="1003"/>
                      <a:pt x="743" y="1004"/>
                      <a:pt x="743" y="1004"/>
                    </a:cubicBezTo>
                    <a:cubicBezTo>
                      <a:pt x="743" y="1004"/>
                      <a:pt x="1471" y="577"/>
                      <a:pt x="1562" y="500"/>
                    </a:cubicBezTo>
                    <a:cubicBezTo>
                      <a:pt x="1695" y="395"/>
                      <a:pt x="1310" y="73"/>
                      <a:pt x="1240" y="24"/>
                    </a:cubicBezTo>
                    <a:cubicBezTo>
                      <a:pt x="1212" y="7"/>
                      <a:pt x="1179" y="0"/>
                      <a:pt x="1144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1060;p40">
                <a:extLst>
                  <a:ext uri="{FF2B5EF4-FFF2-40B4-BE49-F238E27FC236}">
                    <a16:creationId xmlns:a16="http://schemas.microsoft.com/office/drawing/2014/main" id="{520D0DC4-DF15-3B6E-01D9-2839F70828BA}"/>
                  </a:ext>
                </a:extLst>
              </p:cNvPr>
              <p:cNvSpPr/>
              <p:nvPr/>
            </p:nvSpPr>
            <p:spPr>
              <a:xfrm>
                <a:off x="5681837" y="2418961"/>
                <a:ext cx="605660" cy="664397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3963" extrusionOk="0">
                    <a:moveTo>
                      <a:pt x="847" y="0"/>
                    </a:moveTo>
                    <a:cubicBezTo>
                      <a:pt x="683" y="0"/>
                      <a:pt x="518" y="54"/>
                      <a:pt x="378" y="163"/>
                    </a:cubicBezTo>
                    <a:cubicBezTo>
                      <a:pt x="56" y="422"/>
                      <a:pt x="0" y="898"/>
                      <a:pt x="259" y="1227"/>
                    </a:cubicBezTo>
                    <a:lnTo>
                      <a:pt x="2514" y="3733"/>
                    </a:lnTo>
                    <a:cubicBezTo>
                      <a:pt x="2635" y="3883"/>
                      <a:pt x="2812" y="3962"/>
                      <a:pt x="2992" y="3962"/>
                    </a:cubicBezTo>
                    <a:cubicBezTo>
                      <a:pt x="3123" y="3962"/>
                      <a:pt x="3255" y="3920"/>
                      <a:pt x="3368" y="3831"/>
                    </a:cubicBezTo>
                    <a:cubicBezTo>
                      <a:pt x="3627" y="3628"/>
                      <a:pt x="3669" y="3243"/>
                      <a:pt x="3459" y="2984"/>
                    </a:cubicBezTo>
                    <a:lnTo>
                      <a:pt x="1442" y="289"/>
                    </a:lnTo>
                    <a:cubicBezTo>
                      <a:pt x="1293" y="99"/>
                      <a:pt x="1071" y="0"/>
                      <a:pt x="8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1061;p40">
                <a:extLst>
                  <a:ext uri="{FF2B5EF4-FFF2-40B4-BE49-F238E27FC236}">
                    <a16:creationId xmlns:a16="http://schemas.microsoft.com/office/drawing/2014/main" id="{ABAA9C94-3CF6-C08C-86D8-797275A50BA5}"/>
                  </a:ext>
                </a:extLst>
              </p:cNvPr>
              <p:cNvSpPr/>
              <p:nvPr/>
            </p:nvSpPr>
            <p:spPr>
              <a:xfrm>
                <a:off x="6058538" y="2684351"/>
                <a:ext cx="562576" cy="401186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2393" extrusionOk="0">
                    <a:moveTo>
                      <a:pt x="2584" y="1"/>
                    </a:moveTo>
                    <a:cubicBezTo>
                      <a:pt x="2561" y="1"/>
                      <a:pt x="2540" y="5"/>
                      <a:pt x="2521" y="15"/>
                    </a:cubicBezTo>
                    <a:lnTo>
                      <a:pt x="365" y="1191"/>
                    </a:lnTo>
                    <a:cubicBezTo>
                      <a:pt x="71" y="1408"/>
                      <a:pt x="1" y="1821"/>
                      <a:pt x="211" y="2115"/>
                    </a:cubicBezTo>
                    <a:cubicBezTo>
                      <a:pt x="342" y="2298"/>
                      <a:pt x="545" y="2393"/>
                      <a:pt x="752" y="2393"/>
                    </a:cubicBezTo>
                    <a:cubicBezTo>
                      <a:pt x="887" y="2393"/>
                      <a:pt x="1023" y="2352"/>
                      <a:pt x="1142" y="2269"/>
                    </a:cubicBezTo>
                    <a:lnTo>
                      <a:pt x="3200" y="918"/>
                    </a:lnTo>
                    <a:cubicBezTo>
                      <a:pt x="3408" y="795"/>
                      <a:pt x="2879" y="1"/>
                      <a:pt x="25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1131;p40">
              <a:extLst>
                <a:ext uri="{FF2B5EF4-FFF2-40B4-BE49-F238E27FC236}">
                  <a16:creationId xmlns:a16="http://schemas.microsoft.com/office/drawing/2014/main" id="{B435CD13-1B0D-BFAB-B312-BD7F380AC308}"/>
                </a:ext>
              </a:extLst>
            </p:cNvPr>
            <p:cNvGrpSpPr/>
            <p:nvPr/>
          </p:nvGrpSpPr>
          <p:grpSpPr>
            <a:xfrm flipH="1">
              <a:off x="7120688" y="1316734"/>
              <a:ext cx="263331" cy="267225"/>
              <a:chOff x="4747600" y="411500"/>
              <a:chExt cx="53225" cy="55850"/>
            </a:xfrm>
          </p:grpSpPr>
          <p:sp>
            <p:nvSpPr>
              <p:cNvPr id="9" name="Google Shape;1132;p40">
                <a:extLst>
                  <a:ext uri="{FF2B5EF4-FFF2-40B4-BE49-F238E27FC236}">
                    <a16:creationId xmlns:a16="http://schemas.microsoft.com/office/drawing/2014/main" id="{FE5626D7-AC1C-C047-C778-64F2D68BC1C0}"/>
                  </a:ext>
                </a:extLst>
              </p:cNvPr>
              <p:cNvSpPr/>
              <p:nvPr/>
            </p:nvSpPr>
            <p:spPr>
              <a:xfrm>
                <a:off x="4747600" y="411500"/>
                <a:ext cx="532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234" extrusionOk="0">
                    <a:moveTo>
                      <a:pt x="848" y="105"/>
                    </a:moveTo>
                    <a:lnTo>
                      <a:pt x="2038" y="490"/>
                    </a:lnTo>
                    <a:lnTo>
                      <a:pt x="2038" y="1737"/>
                    </a:lnTo>
                    <a:lnTo>
                      <a:pt x="848" y="2129"/>
                    </a:lnTo>
                    <a:lnTo>
                      <a:pt x="120" y="1114"/>
                    </a:lnTo>
                    <a:lnTo>
                      <a:pt x="848" y="105"/>
                    </a:lnTo>
                    <a:close/>
                    <a:moveTo>
                      <a:pt x="813" y="0"/>
                    </a:moveTo>
                    <a:lnTo>
                      <a:pt x="1" y="1114"/>
                    </a:lnTo>
                    <a:lnTo>
                      <a:pt x="813" y="2234"/>
                    </a:lnTo>
                    <a:lnTo>
                      <a:pt x="2129" y="1807"/>
                    </a:lnTo>
                    <a:lnTo>
                      <a:pt x="2129" y="427"/>
                    </a:lnTo>
                    <a:lnTo>
                      <a:pt x="8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33;p40">
                <a:extLst>
                  <a:ext uri="{FF2B5EF4-FFF2-40B4-BE49-F238E27FC236}">
                    <a16:creationId xmlns:a16="http://schemas.microsoft.com/office/drawing/2014/main" id="{12B32113-7921-655C-ED46-741D0E6AA037}"/>
                  </a:ext>
                </a:extLst>
              </p:cNvPr>
              <p:cNvSpPr/>
              <p:nvPr/>
            </p:nvSpPr>
            <p:spPr>
              <a:xfrm>
                <a:off x="4754250" y="438800"/>
                <a:ext cx="170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883" extrusionOk="0">
                    <a:moveTo>
                      <a:pt x="78" y="1"/>
                    </a:moveTo>
                    <a:lnTo>
                      <a:pt x="1" y="50"/>
                    </a:lnTo>
                    <a:lnTo>
                      <a:pt x="603" y="883"/>
                    </a:lnTo>
                    <a:lnTo>
                      <a:pt x="680" y="827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34;p40">
                <a:extLst>
                  <a:ext uri="{FF2B5EF4-FFF2-40B4-BE49-F238E27FC236}">
                    <a16:creationId xmlns:a16="http://schemas.microsoft.com/office/drawing/2014/main" id="{B2A57C56-1F46-EFFC-E0B7-D8C070DE9916}"/>
                  </a:ext>
                </a:extLst>
              </p:cNvPr>
              <p:cNvSpPr/>
              <p:nvPr/>
            </p:nvSpPr>
            <p:spPr>
              <a:xfrm>
                <a:off x="4793450" y="426550"/>
                <a:ext cx="2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30" extrusionOk="0">
                    <a:moveTo>
                      <a:pt x="1" y="0"/>
                    </a:moveTo>
                    <a:lnTo>
                      <a:pt x="1" y="1030"/>
                    </a:lnTo>
                    <a:lnTo>
                      <a:pt x="92" y="103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90" name="Google Shape;18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1810" y="183716"/>
            <a:ext cx="1788858" cy="430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9" name="Group 2048"/>
          <p:cNvGrpSpPr/>
          <p:nvPr/>
        </p:nvGrpSpPr>
        <p:grpSpPr>
          <a:xfrm>
            <a:off x="777923" y="1366030"/>
            <a:ext cx="5717181" cy="3607549"/>
            <a:chOff x="777923" y="1366030"/>
            <a:chExt cx="5717181" cy="36075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b="11567"/>
            <a:stretch/>
          </p:blipFill>
          <p:spPr>
            <a:xfrm>
              <a:off x="777923" y="1366030"/>
              <a:ext cx="5717181" cy="262527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69960" y="4014919"/>
              <a:ext cx="5336833" cy="95866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>
                  <a:latin typeface="+mn-lt"/>
                  <a:ea typeface="Calibri" panose="020F0502020204030204" pitchFamily="34" charset="0"/>
                </a:rPr>
                <a:t>Giống chuối nhà hay dưa hấu, nho, cam,... tam bội (3n) thường không có hạt</a:t>
              </a:r>
              <a:endParaRPr lang="en-US" sz="2000" i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62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D090C9-57A5-1B24-2579-368065AD3850}"/>
              </a:ext>
            </a:extLst>
          </p:cNvPr>
          <p:cNvSpPr txBox="1"/>
          <p:nvPr/>
        </p:nvSpPr>
        <p:spPr>
          <a:xfrm>
            <a:off x="921089" y="357336"/>
            <a:ext cx="7227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vi-VN" sz="2000" b="1">
                <a:solidFill>
                  <a:srgbClr val="0000FF"/>
                </a:solidFill>
              </a:rPr>
              <a:t>Ý </a:t>
            </a:r>
            <a:r>
              <a:rPr lang="vi-VN" sz="2000" b="1" smtClean="0">
                <a:solidFill>
                  <a:srgbClr val="0000FF"/>
                </a:solidFill>
              </a:rPr>
              <a:t>nghĩa</a:t>
            </a:r>
            <a:r>
              <a:rPr lang="en-US" sz="2000" b="1" smtClean="0">
                <a:solidFill>
                  <a:srgbClr val="0000FF"/>
                </a:solidFill>
              </a:rPr>
              <a:t>: </a:t>
            </a:r>
            <a:r>
              <a:rPr lang="en-US" sz="2000"/>
              <a:t>N</a:t>
            </a:r>
            <a:r>
              <a:rPr lang="vi-VN" sz="2000" smtClean="0"/>
              <a:t>guyên </a:t>
            </a:r>
            <a:r>
              <a:rPr lang="vi-VN" sz="2000"/>
              <a:t>liệu cho quá trình tiến hóa và chọn giống.</a:t>
            </a:r>
            <a:endParaRPr lang="en-US" sz="2000"/>
          </a:p>
        </p:txBody>
      </p:sp>
      <p:grpSp>
        <p:nvGrpSpPr>
          <p:cNvPr id="2051" name="Group 2050"/>
          <p:cNvGrpSpPr/>
          <p:nvPr/>
        </p:nvGrpSpPr>
        <p:grpSpPr>
          <a:xfrm>
            <a:off x="328913" y="1140407"/>
            <a:ext cx="8411611" cy="3608856"/>
            <a:chOff x="259463" y="1221431"/>
            <a:chExt cx="8411611" cy="3608856"/>
          </a:xfrm>
        </p:grpSpPr>
        <p:pic>
          <p:nvPicPr>
            <p:cNvPr id="2048" name="Picture 20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463" y="1221431"/>
              <a:ext cx="8411611" cy="2329263"/>
            </a:xfrm>
            <a:prstGeom prst="rect">
              <a:avLst/>
            </a:prstGeom>
          </p:spPr>
        </p:pic>
        <p:sp>
          <p:nvSpPr>
            <p:cNvPr id="2050" name="Rectangle 2049"/>
            <p:cNvSpPr/>
            <p:nvPr/>
          </p:nvSpPr>
          <p:spPr>
            <a:xfrm>
              <a:off x="1290428" y="3814624"/>
              <a:ext cx="6349680" cy="1015663"/>
            </a:xfrm>
            <a:prstGeom prst="rect">
              <a:avLst/>
            </a:prstGeom>
            <a:solidFill>
              <a:srgbClr val="FFDEA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>
                  <a:latin typeface="+mn-lt"/>
                  <a:ea typeface="Calibri" panose="020F0502020204030204" pitchFamily="34" charset="0"/>
                </a:rPr>
                <a:t>Cà độc dược (Datura stramonium, 2n = 24 phát hiện 12 kiểu hình đột biến</a:t>
              </a:r>
              <a:endParaRPr lang="en-US" sz="2000" i="1">
                <a:latin typeface="+mn-lt"/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1117" y="4133714"/>
            <a:ext cx="1127139" cy="12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56" y="115233"/>
            <a:ext cx="789503" cy="792806"/>
          </a:xfrm>
          <a:prstGeom prst="rect">
            <a:avLst/>
          </a:prstGeom>
        </p:spPr>
      </p:pic>
      <p:sp>
        <p:nvSpPr>
          <p:cNvPr id="5" name="Freeform 11"/>
          <p:cNvSpPr/>
          <p:nvPr/>
        </p:nvSpPr>
        <p:spPr>
          <a:xfrm flipH="1">
            <a:off x="6550955" y="2880360"/>
            <a:ext cx="2121694" cy="2263140"/>
          </a:xfrm>
          <a:custGeom>
            <a:avLst/>
            <a:gdLst/>
            <a:ahLst/>
            <a:cxnLst/>
            <a:rect l="l" t="t" r="r" b="b"/>
            <a:pathLst>
              <a:path w="2213286" h="2360838">
                <a:moveTo>
                  <a:pt x="0" y="0"/>
                </a:moveTo>
                <a:lnTo>
                  <a:pt x="2213286" y="0"/>
                </a:lnTo>
                <a:lnTo>
                  <a:pt x="2213286" y="2360838"/>
                </a:lnTo>
                <a:lnTo>
                  <a:pt x="0" y="236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image24.png"/>
          <p:cNvPicPr/>
          <p:nvPr/>
        </p:nvPicPr>
        <p:blipFill>
          <a:blip r:embed="rId4"/>
          <a:srcRect l="9812" r="8530" b="2218"/>
          <a:stretch>
            <a:fillRect/>
          </a:stretch>
        </p:blipFill>
        <p:spPr>
          <a:xfrm>
            <a:off x="477910" y="161533"/>
            <a:ext cx="3191266" cy="4804008"/>
          </a:xfrm>
          <a:prstGeom prst="rect">
            <a:avLst/>
          </a:prstGeom>
          <a:ln/>
        </p:spPr>
      </p:pic>
      <p:sp>
        <p:nvSpPr>
          <p:cNvPr id="8" name="Rounded Rectangular Callout 7"/>
          <p:cNvSpPr/>
          <p:nvPr/>
        </p:nvSpPr>
        <p:spPr>
          <a:xfrm>
            <a:off x="4134245" y="1115303"/>
            <a:ext cx="4338423" cy="1488343"/>
          </a:xfrm>
          <a:prstGeom prst="wedgeRoundRectCallout">
            <a:avLst>
              <a:gd name="adj1" fmla="val -3450"/>
              <a:gd name="adj2" fmla="val 8674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i="1">
                <a:solidFill>
                  <a:srgbClr val="000000"/>
                </a:solidFill>
              </a:rPr>
              <a:t>Lúa mì lục bội</a:t>
            </a:r>
            <a:r>
              <a:rPr lang="en-US" sz="2000" i="1">
                <a:solidFill>
                  <a:srgbClr val="000000"/>
                </a:solidFill>
              </a:rPr>
              <a:t> - </a:t>
            </a:r>
            <a:r>
              <a:rPr lang="vi-VN" sz="2000" i="1">
                <a:solidFill>
                  <a:srgbClr val="000000"/>
                </a:solidFill>
              </a:rPr>
              <a:t>Nhiều giống cây đột biến đa bội cho năng suất cao</a:t>
            </a:r>
            <a:r>
              <a:rPr lang="en-US" sz="2000" i="1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2766;p70"/>
          <p:cNvGrpSpPr/>
          <p:nvPr/>
        </p:nvGrpSpPr>
        <p:grpSpPr>
          <a:xfrm>
            <a:off x="6966969" y="11324"/>
            <a:ext cx="1759100" cy="1523791"/>
            <a:chOff x="4106921" y="2072351"/>
            <a:chExt cx="2135669" cy="1849987"/>
          </a:xfrm>
        </p:grpSpPr>
        <p:sp>
          <p:nvSpPr>
            <p:cNvPr id="77" name="Google Shape;2767;p70"/>
            <p:cNvSpPr/>
            <p:nvPr/>
          </p:nvSpPr>
          <p:spPr>
            <a:xfrm>
              <a:off x="5695860" y="3143909"/>
              <a:ext cx="490545" cy="652096"/>
            </a:xfrm>
            <a:custGeom>
              <a:avLst/>
              <a:gdLst/>
              <a:ahLst/>
              <a:cxnLst/>
              <a:rect l="l" t="t" r="r" b="b"/>
              <a:pathLst>
                <a:path w="490545" h="652096" extrusionOk="0">
                  <a:moveTo>
                    <a:pt x="41542" y="652097"/>
                  </a:moveTo>
                  <a:lnTo>
                    <a:pt x="490545" y="20214"/>
                  </a:lnTo>
                  <a:cubicBezTo>
                    <a:pt x="487044" y="18622"/>
                    <a:pt x="483542" y="17190"/>
                    <a:pt x="480041" y="15598"/>
                  </a:cubicBezTo>
                  <a:cubicBezTo>
                    <a:pt x="468262" y="10664"/>
                    <a:pt x="456325" y="6207"/>
                    <a:pt x="444229" y="1910"/>
                  </a:cubicBezTo>
                  <a:cubicBezTo>
                    <a:pt x="442000" y="1273"/>
                    <a:pt x="439772" y="637"/>
                    <a:pt x="437544" y="0"/>
                  </a:cubicBezTo>
                  <a:lnTo>
                    <a:pt x="0" y="615807"/>
                  </a:lnTo>
                  <a:cubicBezTo>
                    <a:pt x="13211" y="628700"/>
                    <a:pt x="27058" y="640796"/>
                    <a:pt x="41542" y="652097"/>
                  </a:cubicBezTo>
                  <a:lnTo>
                    <a:pt x="41542" y="6520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768;p70"/>
            <p:cNvSpPr/>
            <p:nvPr/>
          </p:nvSpPr>
          <p:spPr>
            <a:xfrm>
              <a:off x="5911528" y="3143909"/>
              <a:ext cx="274877" cy="344113"/>
            </a:xfrm>
            <a:custGeom>
              <a:avLst/>
              <a:gdLst/>
              <a:ahLst/>
              <a:cxnLst/>
              <a:rect l="l" t="t" r="r" b="b"/>
              <a:pathLst>
                <a:path w="274877" h="344113" extrusionOk="0">
                  <a:moveTo>
                    <a:pt x="274877" y="20214"/>
                  </a:moveTo>
                  <a:cubicBezTo>
                    <a:pt x="271376" y="18622"/>
                    <a:pt x="267874" y="17190"/>
                    <a:pt x="264373" y="15598"/>
                  </a:cubicBezTo>
                  <a:cubicBezTo>
                    <a:pt x="252594" y="10664"/>
                    <a:pt x="240657" y="6207"/>
                    <a:pt x="228561" y="1910"/>
                  </a:cubicBezTo>
                  <a:cubicBezTo>
                    <a:pt x="226332" y="1273"/>
                    <a:pt x="224104" y="637"/>
                    <a:pt x="221876" y="0"/>
                  </a:cubicBezTo>
                  <a:lnTo>
                    <a:pt x="0" y="312281"/>
                  </a:lnTo>
                  <a:lnTo>
                    <a:pt x="44726" y="344114"/>
                  </a:lnTo>
                  <a:lnTo>
                    <a:pt x="274877" y="20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769;p70"/>
            <p:cNvSpPr/>
            <p:nvPr/>
          </p:nvSpPr>
          <p:spPr>
            <a:xfrm>
              <a:off x="5601476" y="3125929"/>
              <a:ext cx="424491" cy="555797"/>
            </a:xfrm>
            <a:custGeom>
              <a:avLst/>
              <a:gdLst/>
              <a:ahLst/>
              <a:cxnLst/>
              <a:rect l="l" t="t" r="r" b="b"/>
              <a:pathLst>
                <a:path w="424491" h="555797" extrusionOk="0">
                  <a:moveTo>
                    <a:pt x="30082" y="555797"/>
                  </a:moveTo>
                  <a:lnTo>
                    <a:pt x="424492" y="790"/>
                  </a:lnTo>
                  <a:cubicBezTo>
                    <a:pt x="409530" y="-5"/>
                    <a:pt x="394409" y="-165"/>
                    <a:pt x="379448" y="154"/>
                  </a:cubicBezTo>
                  <a:cubicBezTo>
                    <a:pt x="371967" y="313"/>
                    <a:pt x="364486" y="631"/>
                    <a:pt x="357006" y="1109"/>
                  </a:cubicBezTo>
                  <a:lnTo>
                    <a:pt x="0" y="503432"/>
                  </a:lnTo>
                  <a:cubicBezTo>
                    <a:pt x="8913" y="521417"/>
                    <a:pt x="18940" y="538925"/>
                    <a:pt x="30082" y="555797"/>
                  </a:cubicBezTo>
                  <a:lnTo>
                    <a:pt x="30082" y="5557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770;p70"/>
            <p:cNvSpPr/>
            <p:nvPr/>
          </p:nvSpPr>
          <p:spPr>
            <a:xfrm>
              <a:off x="5791358" y="3125929"/>
              <a:ext cx="234449" cy="268186"/>
            </a:xfrm>
            <a:custGeom>
              <a:avLst/>
              <a:gdLst/>
              <a:ahLst/>
              <a:cxnLst/>
              <a:rect l="l" t="t" r="r" b="b"/>
              <a:pathLst>
                <a:path w="234449" h="268186" extrusionOk="0">
                  <a:moveTo>
                    <a:pt x="234450" y="790"/>
                  </a:moveTo>
                  <a:cubicBezTo>
                    <a:pt x="219488" y="-5"/>
                    <a:pt x="204527" y="-165"/>
                    <a:pt x="189406" y="154"/>
                  </a:cubicBezTo>
                  <a:cubicBezTo>
                    <a:pt x="181925" y="313"/>
                    <a:pt x="174604" y="631"/>
                    <a:pt x="167123" y="1109"/>
                  </a:cubicBezTo>
                  <a:lnTo>
                    <a:pt x="0" y="236354"/>
                  </a:lnTo>
                  <a:lnTo>
                    <a:pt x="44566" y="268187"/>
                  </a:lnTo>
                  <a:lnTo>
                    <a:pt x="234450" y="7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771;p70"/>
            <p:cNvSpPr/>
            <p:nvPr/>
          </p:nvSpPr>
          <p:spPr>
            <a:xfrm>
              <a:off x="5546086" y="3133723"/>
              <a:ext cx="357802" cy="382313"/>
            </a:xfrm>
            <a:custGeom>
              <a:avLst/>
              <a:gdLst/>
              <a:ahLst/>
              <a:cxnLst/>
              <a:rect l="l" t="t" r="r" b="b"/>
              <a:pathLst>
                <a:path w="357802" h="382313" extrusionOk="0">
                  <a:moveTo>
                    <a:pt x="15120" y="382313"/>
                  </a:moveTo>
                  <a:lnTo>
                    <a:pt x="357802" y="0"/>
                  </a:lnTo>
                  <a:cubicBezTo>
                    <a:pt x="346023" y="2388"/>
                    <a:pt x="334405" y="5412"/>
                    <a:pt x="323104" y="8913"/>
                  </a:cubicBezTo>
                  <a:cubicBezTo>
                    <a:pt x="297160" y="17190"/>
                    <a:pt x="272649" y="28172"/>
                    <a:pt x="248297" y="39950"/>
                  </a:cubicBezTo>
                  <a:lnTo>
                    <a:pt x="0" y="316897"/>
                  </a:lnTo>
                  <a:cubicBezTo>
                    <a:pt x="4138" y="338861"/>
                    <a:pt x="9231" y="360667"/>
                    <a:pt x="15120" y="382313"/>
                  </a:cubicBezTo>
                  <a:lnTo>
                    <a:pt x="15120" y="3823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772;p70"/>
            <p:cNvSpPr/>
            <p:nvPr/>
          </p:nvSpPr>
          <p:spPr>
            <a:xfrm>
              <a:off x="5693473" y="3133723"/>
              <a:ext cx="210415" cy="189087"/>
            </a:xfrm>
            <a:custGeom>
              <a:avLst/>
              <a:gdLst/>
              <a:ahLst/>
              <a:cxnLst/>
              <a:rect l="l" t="t" r="r" b="b"/>
              <a:pathLst>
                <a:path w="210415" h="189087" extrusionOk="0">
                  <a:moveTo>
                    <a:pt x="210416" y="0"/>
                  </a:moveTo>
                  <a:cubicBezTo>
                    <a:pt x="198637" y="2388"/>
                    <a:pt x="187018" y="5412"/>
                    <a:pt x="175718" y="8913"/>
                  </a:cubicBezTo>
                  <a:cubicBezTo>
                    <a:pt x="149774" y="17190"/>
                    <a:pt x="125262" y="28172"/>
                    <a:pt x="100910" y="39950"/>
                  </a:cubicBezTo>
                  <a:lnTo>
                    <a:pt x="0" y="152480"/>
                  </a:lnTo>
                  <a:lnTo>
                    <a:pt x="40905" y="189087"/>
                  </a:lnTo>
                  <a:lnTo>
                    <a:pt x="210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773;p70"/>
            <p:cNvSpPr/>
            <p:nvPr/>
          </p:nvSpPr>
          <p:spPr>
            <a:xfrm>
              <a:off x="5361296" y="2806799"/>
              <a:ext cx="208187" cy="551823"/>
            </a:xfrm>
            <a:custGeom>
              <a:avLst/>
              <a:gdLst/>
              <a:ahLst/>
              <a:cxnLst/>
              <a:rect l="l" t="t" r="r" b="b"/>
              <a:pathLst>
                <a:path w="208187" h="551823" extrusionOk="0">
                  <a:moveTo>
                    <a:pt x="63984" y="531928"/>
                  </a:moveTo>
                  <a:lnTo>
                    <a:pt x="208187" y="80219"/>
                  </a:lnTo>
                  <a:cubicBezTo>
                    <a:pt x="200866" y="52365"/>
                    <a:pt x="190042" y="25466"/>
                    <a:pt x="176354" y="0"/>
                  </a:cubicBezTo>
                  <a:lnTo>
                    <a:pt x="0" y="551823"/>
                  </a:lnTo>
                  <a:cubicBezTo>
                    <a:pt x="21646" y="546253"/>
                    <a:pt x="42974" y="539568"/>
                    <a:pt x="63984" y="531928"/>
                  </a:cubicBezTo>
                  <a:lnTo>
                    <a:pt x="63984" y="5319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774;p70"/>
            <p:cNvSpPr/>
            <p:nvPr/>
          </p:nvSpPr>
          <p:spPr>
            <a:xfrm>
              <a:off x="5432284" y="2806799"/>
              <a:ext cx="137199" cy="346341"/>
            </a:xfrm>
            <a:custGeom>
              <a:avLst/>
              <a:gdLst/>
              <a:ahLst/>
              <a:cxnLst/>
              <a:rect l="l" t="t" r="r" b="b"/>
              <a:pathLst>
                <a:path w="137199" h="346341" extrusionOk="0">
                  <a:moveTo>
                    <a:pt x="137200" y="80219"/>
                  </a:moveTo>
                  <a:cubicBezTo>
                    <a:pt x="129878" y="52365"/>
                    <a:pt x="119055" y="25466"/>
                    <a:pt x="105367" y="0"/>
                  </a:cubicBezTo>
                  <a:lnTo>
                    <a:pt x="0" y="329630"/>
                  </a:lnTo>
                  <a:lnTo>
                    <a:pt x="52206" y="346342"/>
                  </a:lnTo>
                  <a:lnTo>
                    <a:pt x="137200" y="802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775;p70"/>
            <p:cNvSpPr/>
            <p:nvPr/>
          </p:nvSpPr>
          <p:spPr>
            <a:xfrm>
              <a:off x="5155815" y="2755707"/>
              <a:ext cx="381358" cy="623338"/>
            </a:xfrm>
            <a:custGeom>
              <a:avLst/>
              <a:gdLst/>
              <a:ahLst/>
              <a:cxnLst/>
              <a:rect l="l" t="t" r="r" b="b"/>
              <a:pathLst>
                <a:path w="381358" h="623338" extrusionOk="0">
                  <a:moveTo>
                    <a:pt x="22442" y="622811"/>
                  </a:moveTo>
                  <a:cubicBezTo>
                    <a:pt x="35494" y="623447"/>
                    <a:pt x="48386" y="623447"/>
                    <a:pt x="61438" y="623129"/>
                  </a:cubicBezTo>
                  <a:lnTo>
                    <a:pt x="381358" y="50137"/>
                  </a:lnTo>
                  <a:lnTo>
                    <a:pt x="381199" y="49978"/>
                  </a:lnTo>
                  <a:cubicBezTo>
                    <a:pt x="371172" y="32310"/>
                    <a:pt x="359712" y="15598"/>
                    <a:pt x="346501" y="0"/>
                  </a:cubicBezTo>
                  <a:lnTo>
                    <a:pt x="0" y="620742"/>
                  </a:lnTo>
                  <a:lnTo>
                    <a:pt x="1114" y="621219"/>
                  </a:lnTo>
                  <a:cubicBezTo>
                    <a:pt x="8118" y="621856"/>
                    <a:pt x="15280" y="622333"/>
                    <a:pt x="22442" y="622811"/>
                  </a:cubicBezTo>
                  <a:lnTo>
                    <a:pt x="22442" y="6228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776;p70"/>
            <p:cNvSpPr/>
            <p:nvPr/>
          </p:nvSpPr>
          <p:spPr>
            <a:xfrm>
              <a:off x="5333283" y="2755707"/>
              <a:ext cx="203889" cy="329629"/>
            </a:xfrm>
            <a:custGeom>
              <a:avLst/>
              <a:gdLst/>
              <a:ahLst/>
              <a:cxnLst/>
              <a:rect l="l" t="t" r="r" b="b"/>
              <a:pathLst>
                <a:path w="203889" h="329629" extrusionOk="0">
                  <a:moveTo>
                    <a:pt x="203890" y="50296"/>
                  </a:moveTo>
                  <a:cubicBezTo>
                    <a:pt x="203890" y="50137"/>
                    <a:pt x="203731" y="49978"/>
                    <a:pt x="203731" y="49978"/>
                  </a:cubicBezTo>
                  <a:cubicBezTo>
                    <a:pt x="193703" y="32310"/>
                    <a:pt x="182243" y="15598"/>
                    <a:pt x="169033" y="0"/>
                  </a:cubicBezTo>
                  <a:lnTo>
                    <a:pt x="0" y="302890"/>
                  </a:lnTo>
                  <a:lnTo>
                    <a:pt x="47909" y="329630"/>
                  </a:lnTo>
                  <a:lnTo>
                    <a:pt x="203890" y="502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777;p70"/>
            <p:cNvSpPr/>
            <p:nvPr/>
          </p:nvSpPr>
          <p:spPr>
            <a:xfrm>
              <a:off x="5006519" y="2677239"/>
              <a:ext cx="448684" cy="650027"/>
            </a:xfrm>
            <a:custGeom>
              <a:avLst/>
              <a:gdLst/>
              <a:ahLst/>
              <a:cxnLst/>
              <a:rect l="l" t="t" r="r" b="b"/>
              <a:pathLst>
                <a:path w="448684" h="650027" extrusionOk="0">
                  <a:moveTo>
                    <a:pt x="47113" y="650028"/>
                  </a:moveTo>
                  <a:lnTo>
                    <a:pt x="448684" y="31833"/>
                  </a:lnTo>
                  <a:cubicBezTo>
                    <a:pt x="444228" y="28172"/>
                    <a:pt x="439612" y="24511"/>
                    <a:pt x="434997" y="21169"/>
                  </a:cubicBezTo>
                  <a:cubicBezTo>
                    <a:pt x="424969" y="13529"/>
                    <a:pt x="414623" y="6685"/>
                    <a:pt x="403959" y="0"/>
                  </a:cubicBezTo>
                  <a:lnTo>
                    <a:pt x="0" y="622015"/>
                  </a:lnTo>
                  <a:cubicBezTo>
                    <a:pt x="15280" y="632042"/>
                    <a:pt x="31037" y="641433"/>
                    <a:pt x="47113" y="650028"/>
                  </a:cubicBezTo>
                  <a:lnTo>
                    <a:pt x="47113" y="6500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778;p70"/>
            <p:cNvSpPr/>
            <p:nvPr/>
          </p:nvSpPr>
          <p:spPr>
            <a:xfrm>
              <a:off x="5220435" y="2677239"/>
              <a:ext cx="234767" cy="322467"/>
            </a:xfrm>
            <a:custGeom>
              <a:avLst/>
              <a:gdLst/>
              <a:ahLst/>
              <a:cxnLst/>
              <a:rect l="l" t="t" r="r" b="b"/>
              <a:pathLst>
                <a:path w="234767" h="322467" extrusionOk="0">
                  <a:moveTo>
                    <a:pt x="234768" y="31833"/>
                  </a:moveTo>
                  <a:cubicBezTo>
                    <a:pt x="230311" y="28172"/>
                    <a:pt x="225695" y="24511"/>
                    <a:pt x="221080" y="21169"/>
                  </a:cubicBezTo>
                  <a:cubicBezTo>
                    <a:pt x="211052" y="13529"/>
                    <a:pt x="200707" y="6685"/>
                    <a:pt x="190042" y="0"/>
                  </a:cubicBezTo>
                  <a:lnTo>
                    <a:pt x="0" y="292704"/>
                  </a:lnTo>
                  <a:lnTo>
                    <a:pt x="45999" y="322467"/>
                  </a:lnTo>
                  <a:lnTo>
                    <a:pt x="234768" y="318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79;p70"/>
            <p:cNvSpPr/>
            <p:nvPr/>
          </p:nvSpPr>
          <p:spPr>
            <a:xfrm>
              <a:off x="4905608" y="2620099"/>
              <a:ext cx="436906" cy="632678"/>
            </a:xfrm>
            <a:custGeom>
              <a:avLst/>
              <a:gdLst/>
              <a:ahLst/>
              <a:cxnLst/>
              <a:rect l="l" t="t" r="r" b="b"/>
              <a:pathLst>
                <a:path w="436906" h="632678" extrusionOk="0">
                  <a:moveTo>
                    <a:pt x="11619" y="605621"/>
                  </a:moveTo>
                  <a:cubicBezTo>
                    <a:pt x="20692" y="615012"/>
                    <a:pt x="30082" y="624084"/>
                    <a:pt x="39791" y="632679"/>
                  </a:cubicBezTo>
                  <a:lnTo>
                    <a:pt x="436906" y="21169"/>
                  </a:lnTo>
                  <a:cubicBezTo>
                    <a:pt x="419876" y="13370"/>
                    <a:pt x="402686" y="6367"/>
                    <a:pt x="385178" y="0"/>
                  </a:cubicBezTo>
                  <a:lnTo>
                    <a:pt x="0" y="592888"/>
                  </a:lnTo>
                  <a:cubicBezTo>
                    <a:pt x="3979" y="597344"/>
                    <a:pt x="7799" y="601642"/>
                    <a:pt x="11619" y="605621"/>
                  </a:cubicBezTo>
                  <a:lnTo>
                    <a:pt x="11619" y="6056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780;p70"/>
            <p:cNvSpPr/>
            <p:nvPr/>
          </p:nvSpPr>
          <p:spPr>
            <a:xfrm>
              <a:off x="5091353" y="2620099"/>
              <a:ext cx="251161" cy="337110"/>
            </a:xfrm>
            <a:custGeom>
              <a:avLst/>
              <a:gdLst/>
              <a:ahLst/>
              <a:cxnLst/>
              <a:rect l="l" t="t" r="r" b="b"/>
              <a:pathLst>
                <a:path w="251161" h="337110" extrusionOk="0">
                  <a:moveTo>
                    <a:pt x="251161" y="21169"/>
                  </a:moveTo>
                  <a:cubicBezTo>
                    <a:pt x="234290" y="13370"/>
                    <a:pt x="217100" y="6367"/>
                    <a:pt x="199433" y="0"/>
                  </a:cubicBezTo>
                  <a:lnTo>
                    <a:pt x="0" y="307187"/>
                  </a:lnTo>
                  <a:lnTo>
                    <a:pt x="45998" y="337110"/>
                  </a:lnTo>
                  <a:lnTo>
                    <a:pt x="251161" y="211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781;p70"/>
            <p:cNvSpPr/>
            <p:nvPr/>
          </p:nvSpPr>
          <p:spPr>
            <a:xfrm>
              <a:off x="4827299" y="2586356"/>
              <a:ext cx="388998" cy="562487"/>
            </a:xfrm>
            <a:custGeom>
              <a:avLst/>
              <a:gdLst/>
              <a:ahLst/>
              <a:cxnLst/>
              <a:rect l="l" t="t" r="r" b="b"/>
              <a:pathLst>
                <a:path w="388998" h="562487" extrusionOk="0">
                  <a:moveTo>
                    <a:pt x="31037" y="562487"/>
                  </a:moveTo>
                  <a:lnTo>
                    <a:pt x="388998" y="11301"/>
                  </a:lnTo>
                  <a:cubicBezTo>
                    <a:pt x="369739" y="6844"/>
                    <a:pt x="350480" y="3024"/>
                    <a:pt x="330903" y="0"/>
                  </a:cubicBezTo>
                  <a:lnTo>
                    <a:pt x="0" y="509326"/>
                  </a:lnTo>
                  <a:cubicBezTo>
                    <a:pt x="9550" y="527630"/>
                    <a:pt x="19737" y="545297"/>
                    <a:pt x="31037" y="562487"/>
                  </a:cubicBezTo>
                  <a:lnTo>
                    <a:pt x="31037" y="5624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782;p70"/>
            <p:cNvSpPr/>
            <p:nvPr/>
          </p:nvSpPr>
          <p:spPr>
            <a:xfrm>
              <a:off x="4993467" y="2586197"/>
              <a:ext cx="222830" cy="283631"/>
            </a:xfrm>
            <a:custGeom>
              <a:avLst/>
              <a:gdLst/>
              <a:ahLst/>
              <a:cxnLst/>
              <a:rect l="l" t="t" r="r" b="b"/>
              <a:pathLst>
                <a:path w="222830" h="283631" extrusionOk="0">
                  <a:moveTo>
                    <a:pt x="222830" y="11460"/>
                  </a:moveTo>
                  <a:cubicBezTo>
                    <a:pt x="203571" y="6844"/>
                    <a:pt x="184312" y="3024"/>
                    <a:pt x="164895" y="0"/>
                  </a:cubicBezTo>
                  <a:lnTo>
                    <a:pt x="0" y="253708"/>
                  </a:lnTo>
                  <a:lnTo>
                    <a:pt x="45998" y="283631"/>
                  </a:lnTo>
                  <a:lnTo>
                    <a:pt x="222830" y="114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783;p70"/>
            <p:cNvSpPr/>
            <p:nvPr/>
          </p:nvSpPr>
          <p:spPr>
            <a:xfrm>
              <a:off x="4765862" y="2578041"/>
              <a:ext cx="296046" cy="424530"/>
            </a:xfrm>
            <a:custGeom>
              <a:avLst/>
              <a:gdLst/>
              <a:ahLst/>
              <a:cxnLst/>
              <a:rect l="l" t="t" r="r" b="b"/>
              <a:pathLst>
                <a:path w="296046" h="424530" extrusionOk="0">
                  <a:moveTo>
                    <a:pt x="20373" y="424531"/>
                  </a:moveTo>
                  <a:lnTo>
                    <a:pt x="296046" y="39"/>
                  </a:lnTo>
                  <a:cubicBezTo>
                    <a:pt x="279652" y="-120"/>
                    <a:pt x="263099" y="198"/>
                    <a:pt x="246705" y="1153"/>
                  </a:cubicBezTo>
                  <a:cubicBezTo>
                    <a:pt x="240816" y="1631"/>
                    <a:pt x="234927" y="2108"/>
                    <a:pt x="229038" y="2586"/>
                  </a:cubicBezTo>
                  <a:lnTo>
                    <a:pt x="0" y="355294"/>
                  </a:lnTo>
                  <a:cubicBezTo>
                    <a:pt x="6048" y="378691"/>
                    <a:pt x="12415" y="401770"/>
                    <a:pt x="20373" y="424531"/>
                  </a:cubicBezTo>
                  <a:lnTo>
                    <a:pt x="20373" y="42453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784;p70"/>
            <p:cNvSpPr/>
            <p:nvPr/>
          </p:nvSpPr>
          <p:spPr>
            <a:xfrm>
              <a:off x="4869000" y="2577981"/>
              <a:ext cx="192907" cy="226270"/>
            </a:xfrm>
            <a:custGeom>
              <a:avLst/>
              <a:gdLst/>
              <a:ahLst/>
              <a:cxnLst/>
              <a:rect l="l" t="t" r="r" b="b"/>
              <a:pathLst>
                <a:path w="192907" h="226270" extrusionOk="0">
                  <a:moveTo>
                    <a:pt x="143566" y="1212"/>
                  </a:moveTo>
                  <a:cubicBezTo>
                    <a:pt x="137677" y="1690"/>
                    <a:pt x="131788" y="2167"/>
                    <a:pt x="125899" y="2645"/>
                  </a:cubicBezTo>
                  <a:lnTo>
                    <a:pt x="0" y="196507"/>
                  </a:lnTo>
                  <a:lnTo>
                    <a:pt x="45999" y="226271"/>
                  </a:lnTo>
                  <a:lnTo>
                    <a:pt x="192908" y="98"/>
                  </a:lnTo>
                  <a:cubicBezTo>
                    <a:pt x="176514" y="-220"/>
                    <a:pt x="159960" y="257"/>
                    <a:pt x="143566" y="1212"/>
                  </a:cubicBezTo>
                  <a:lnTo>
                    <a:pt x="143566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785;p70"/>
            <p:cNvSpPr/>
            <p:nvPr/>
          </p:nvSpPr>
          <p:spPr>
            <a:xfrm>
              <a:off x="4529025" y="2449156"/>
              <a:ext cx="222352" cy="319443"/>
            </a:xfrm>
            <a:custGeom>
              <a:avLst/>
              <a:gdLst/>
              <a:ahLst/>
              <a:cxnLst/>
              <a:rect l="l" t="t" r="r" b="b"/>
              <a:pathLst>
                <a:path w="222352" h="319443" extrusionOk="0">
                  <a:moveTo>
                    <a:pt x="207391" y="0"/>
                  </a:moveTo>
                  <a:lnTo>
                    <a:pt x="0" y="319443"/>
                  </a:lnTo>
                  <a:cubicBezTo>
                    <a:pt x="25785" y="314987"/>
                    <a:pt x="51410" y="309257"/>
                    <a:pt x="76717" y="302094"/>
                  </a:cubicBezTo>
                  <a:lnTo>
                    <a:pt x="222353" y="77831"/>
                  </a:lnTo>
                  <a:cubicBezTo>
                    <a:pt x="217259" y="51888"/>
                    <a:pt x="212962" y="25785"/>
                    <a:pt x="207391" y="0"/>
                  </a:cubicBezTo>
                  <a:lnTo>
                    <a:pt x="207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786;p70"/>
            <p:cNvSpPr/>
            <p:nvPr/>
          </p:nvSpPr>
          <p:spPr>
            <a:xfrm>
              <a:off x="4628503" y="2449156"/>
              <a:ext cx="122874" cy="196090"/>
            </a:xfrm>
            <a:custGeom>
              <a:avLst/>
              <a:gdLst/>
              <a:ahLst/>
              <a:cxnLst/>
              <a:rect l="l" t="t" r="r" b="b"/>
              <a:pathLst>
                <a:path w="122874" h="196090" extrusionOk="0">
                  <a:moveTo>
                    <a:pt x="122875" y="77831"/>
                  </a:moveTo>
                  <a:cubicBezTo>
                    <a:pt x="117781" y="51888"/>
                    <a:pt x="113484" y="25785"/>
                    <a:pt x="107913" y="0"/>
                  </a:cubicBezTo>
                  <a:lnTo>
                    <a:pt x="0" y="166168"/>
                  </a:lnTo>
                  <a:lnTo>
                    <a:pt x="45998" y="196091"/>
                  </a:lnTo>
                  <a:lnTo>
                    <a:pt x="122875" y="778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787;p70"/>
            <p:cNvSpPr/>
            <p:nvPr/>
          </p:nvSpPr>
          <p:spPr>
            <a:xfrm>
              <a:off x="4350920" y="2336627"/>
              <a:ext cx="372285" cy="444546"/>
            </a:xfrm>
            <a:custGeom>
              <a:avLst/>
              <a:gdLst/>
              <a:ahLst/>
              <a:cxnLst/>
              <a:rect l="l" t="t" r="r" b="b"/>
              <a:pathLst>
                <a:path w="372285" h="444546" extrusionOk="0">
                  <a:moveTo>
                    <a:pt x="361463" y="27058"/>
                  </a:moveTo>
                  <a:cubicBezTo>
                    <a:pt x="357961" y="17826"/>
                    <a:pt x="353823" y="8754"/>
                    <a:pt x="349366" y="0"/>
                  </a:cubicBezTo>
                  <a:lnTo>
                    <a:pt x="0" y="444546"/>
                  </a:lnTo>
                  <a:cubicBezTo>
                    <a:pt x="10664" y="444546"/>
                    <a:pt x="21328" y="444546"/>
                    <a:pt x="31992" y="444387"/>
                  </a:cubicBezTo>
                  <a:cubicBezTo>
                    <a:pt x="44884" y="444069"/>
                    <a:pt x="57936" y="443751"/>
                    <a:pt x="70828" y="443114"/>
                  </a:cubicBezTo>
                  <a:lnTo>
                    <a:pt x="372286" y="59528"/>
                  </a:lnTo>
                  <a:cubicBezTo>
                    <a:pt x="368943" y="48545"/>
                    <a:pt x="365442" y="37722"/>
                    <a:pt x="361463" y="27058"/>
                  </a:cubicBezTo>
                  <a:lnTo>
                    <a:pt x="361463" y="270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788;p70"/>
            <p:cNvSpPr/>
            <p:nvPr/>
          </p:nvSpPr>
          <p:spPr>
            <a:xfrm>
              <a:off x="4541122" y="2336627"/>
              <a:ext cx="182084" cy="236200"/>
            </a:xfrm>
            <a:custGeom>
              <a:avLst/>
              <a:gdLst/>
              <a:ahLst/>
              <a:cxnLst/>
              <a:rect l="l" t="t" r="r" b="b"/>
              <a:pathLst>
                <a:path w="182084" h="236200" extrusionOk="0">
                  <a:moveTo>
                    <a:pt x="182084" y="59528"/>
                  </a:moveTo>
                  <a:cubicBezTo>
                    <a:pt x="178742" y="48545"/>
                    <a:pt x="175240" y="37722"/>
                    <a:pt x="171102" y="27058"/>
                  </a:cubicBezTo>
                  <a:cubicBezTo>
                    <a:pt x="167600" y="17826"/>
                    <a:pt x="163621" y="8754"/>
                    <a:pt x="159006" y="0"/>
                  </a:cubicBezTo>
                  <a:lnTo>
                    <a:pt x="0" y="202457"/>
                  </a:lnTo>
                  <a:lnTo>
                    <a:pt x="43134" y="236200"/>
                  </a:lnTo>
                  <a:lnTo>
                    <a:pt x="182084" y="595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789;p70"/>
            <p:cNvSpPr/>
            <p:nvPr/>
          </p:nvSpPr>
          <p:spPr>
            <a:xfrm>
              <a:off x="4184593" y="2225371"/>
              <a:ext cx="464442" cy="550709"/>
            </a:xfrm>
            <a:custGeom>
              <a:avLst/>
              <a:gdLst/>
              <a:ahLst/>
              <a:cxnLst/>
              <a:rect l="l" t="t" r="r" b="b"/>
              <a:pathLst>
                <a:path w="464442" h="550709" extrusionOk="0">
                  <a:moveTo>
                    <a:pt x="436747" y="10505"/>
                  </a:moveTo>
                  <a:cubicBezTo>
                    <a:pt x="433087" y="6844"/>
                    <a:pt x="429267" y="3502"/>
                    <a:pt x="425447" y="0"/>
                  </a:cubicBezTo>
                  <a:lnTo>
                    <a:pt x="0" y="541159"/>
                  </a:lnTo>
                  <a:cubicBezTo>
                    <a:pt x="20532" y="545616"/>
                    <a:pt x="41383" y="548799"/>
                    <a:pt x="62393" y="550709"/>
                  </a:cubicBezTo>
                  <a:lnTo>
                    <a:pt x="464442" y="38995"/>
                  </a:lnTo>
                  <a:cubicBezTo>
                    <a:pt x="455529" y="29127"/>
                    <a:pt x="446138" y="19736"/>
                    <a:pt x="436747" y="10505"/>
                  </a:cubicBezTo>
                  <a:lnTo>
                    <a:pt x="436747" y="105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790;p70"/>
            <p:cNvSpPr/>
            <p:nvPr/>
          </p:nvSpPr>
          <p:spPr>
            <a:xfrm>
              <a:off x="4411084" y="2225371"/>
              <a:ext cx="237951" cy="286814"/>
            </a:xfrm>
            <a:custGeom>
              <a:avLst/>
              <a:gdLst/>
              <a:ahLst/>
              <a:cxnLst/>
              <a:rect l="l" t="t" r="r" b="b"/>
              <a:pathLst>
                <a:path w="237951" h="286814" extrusionOk="0">
                  <a:moveTo>
                    <a:pt x="237951" y="39154"/>
                  </a:moveTo>
                  <a:cubicBezTo>
                    <a:pt x="229038" y="29127"/>
                    <a:pt x="219806" y="19736"/>
                    <a:pt x="210097" y="10346"/>
                  </a:cubicBezTo>
                  <a:cubicBezTo>
                    <a:pt x="206437" y="6844"/>
                    <a:pt x="202616" y="3502"/>
                    <a:pt x="198797" y="0"/>
                  </a:cubicBezTo>
                  <a:lnTo>
                    <a:pt x="0" y="253072"/>
                  </a:lnTo>
                  <a:lnTo>
                    <a:pt x="43134" y="286814"/>
                  </a:lnTo>
                  <a:lnTo>
                    <a:pt x="237951" y="391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791;p70"/>
            <p:cNvSpPr/>
            <p:nvPr/>
          </p:nvSpPr>
          <p:spPr>
            <a:xfrm>
              <a:off x="5363525" y="2650659"/>
              <a:ext cx="602278" cy="1232251"/>
            </a:xfrm>
            <a:custGeom>
              <a:avLst/>
              <a:gdLst/>
              <a:ahLst/>
              <a:cxnLst/>
              <a:rect l="l" t="t" r="r" b="b"/>
              <a:pathLst>
                <a:path w="602278" h="1232251" extrusionOk="0">
                  <a:moveTo>
                    <a:pt x="602278" y="1232252"/>
                  </a:moveTo>
                  <a:cubicBezTo>
                    <a:pt x="590500" y="1229705"/>
                    <a:pt x="239224" y="1137867"/>
                    <a:pt x="216941" y="342522"/>
                  </a:cubicBezTo>
                  <a:cubicBezTo>
                    <a:pt x="216941" y="342522"/>
                    <a:pt x="224263" y="105526"/>
                    <a:pt x="63029" y="0"/>
                  </a:cubicBezTo>
                  <a:lnTo>
                    <a:pt x="0" y="14962"/>
                  </a:lnTo>
                  <a:cubicBezTo>
                    <a:pt x="0" y="14962"/>
                    <a:pt x="147864" y="246387"/>
                    <a:pt x="120965" y="523174"/>
                  </a:cubicBezTo>
                  <a:cubicBezTo>
                    <a:pt x="94066" y="799961"/>
                    <a:pt x="241771" y="1153147"/>
                    <a:pt x="602278" y="1232252"/>
                  </a:cubicBezTo>
                  <a:lnTo>
                    <a:pt x="602278" y="12322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792;p70"/>
            <p:cNvSpPr/>
            <p:nvPr/>
          </p:nvSpPr>
          <p:spPr>
            <a:xfrm>
              <a:off x="4527593" y="2137512"/>
              <a:ext cx="601960" cy="1225089"/>
            </a:xfrm>
            <a:custGeom>
              <a:avLst/>
              <a:gdLst/>
              <a:ahLst/>
              <a:cxnLst/>
              <a:rect l="l" t="t" r="r" b="b"/>
              <a:pathLst>
                <a:path w="601960" h="1225089" extrusionOk="0">
                  <a:moveTo>
                    <a:pt x="217100" y="335519"/>
                  </a:moveTo>
                  <a:cubicBezTo>
                    <a:pt x="217100" y="335519"/>
                    <a:pt x="217419" y="324218"/>
                    <a:pt x="216305" y="305278"/>
                  </a:cubicBezTo>
                  <a:cubicBezTo>
                    <a:pt x="212485" y="302413"/>
                    <a:pt x="210575" y="297956"/>
                    <a:pt x="211211" y="293340"/>
                  </a:cubicBezTo>
                  <a:cubicBezTo>
                    <a:pt x="212007" y="283154"/>
                    <a:pt x="208665" y="269784"/>
                    <a:pt x="205481" y="259120"/>
                  </a:cubicBezTo>
                  <a:cubicBezTo>
                    <a:pt x="201184" y="244954"/>
                    <a:pt x="195931" y="231107"/>
                    <a:pt x="189883" y="217737"/>
                  </a:cubicBezTo>
                  <a:cubicBezTo>
                    <a:pt x="167600" y="166327"/>
                    <a:pt x="138155" y="118259"/>
                    <a:pt x="102502" y="74967"/>
                  </a:cubicBezTo>
                  <a:cubicBezTo>
                    <a:pt x="81651" y="49978"/>
                    <a:pt x="59050" y="26581"/>
                    <a:pt x="36130" y="3342"/>
                  </a:cubicBezTo>
                  <a:lnTo>
                    <a:pt x="32788" y="0"/>
                  </a:lnTo>
                  <a:lnTo>
                    <a:pt x="0" y="7799"/>
                  </a:lnTo>
                  <a:cubicBezTo>
                    <a:pt x="0" y="7799"/>
                    <a:pt x="148023" y="239383"/>
                    <a:pt x="121124" y="516171"/>
                  </a:cubicBezTo>
                  <a:cubicBezTo>
                    <a:pt x="94225" y="792958"/>
                    <a:pt x="241771" y="1145825"/>
                    <a:pt x="601960" y="1225089"/>
                  </a:cubicBezTo>
                  <a:cubicBezTo>
                    <a:pt x="588909" y="1222065"/>
                    <a:pt x="239383" y="1131978"/>
                    <a:pt x="217100" y="335519"/>
                  </a:cubicBezTo>
                  <a:lnTo>
                    <a:pt x="217100" y="3355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793;p70"/>
            <p:cNvSpPr/>
            <p:nvPr/>
          </p:nvSpPr>
          <p:spPr>
            <a:xfrm>
              <a:off x="5492125" y="3337588"/>
              <a:ext cx="484784" cy="584750"/>
            </a:xfrm>
            <a:custGeom>
              <a:avLst/>
              <a:gdLst/>
              <a:ahLst/>
              <a:cxnLst/>
              <a:rect l="l" t="t" r="r" b="b"/>
              <a:pathLst>
                <a:path w="484784" h="584750" extrusionOk="0">
                  <a:moveTo>
                    <a:pt x="473677" y="545322"/>
                  </a:moveTo>
                  <a:cubicBezTo>
                    <a:pt x="414469" y="520970"/>
                    <a:pt x="354782" y="500756"/>
                    <a:pt x="298756" y="469241"/>
                  </a:cubicBezTo>
                  <a:cubicBezTo>
                    <a:pt x="244321" y="438681"/>
                    <a:pt x="193070" y="400005"/>
                    <a:pt x="153438" y="351300"/>
                  </a:cubicBezTo>
                  <a:cubicBezTo>
                    <a:pt x="77039" y="257712"/>
                    <a:pt x="45366" y="137065"/>
                    <a:pt x="40113" y="18169"/>
                  </a:cubicBezTo>
                  <a:cubicBezTo>
                    <a:pt x="38840" y="-7616"/>
                    <a:pt x="-474" y="-5228"/>
                    <a:pt x="4" y="20715"/>
                  </a:cubicBezTo>
                  <a:cubicBezTo>
                    <a:pt x="2232" y="147729"/>
                    <a:pt x="35975" y="279199"/>
                    <a:pt x="117786" y="378836"/>
                  </a:cubicBezTo>
                  <a:cubicBezTo>
                    <a:pt x="201506" y="480860"/>
                    <a:pt x="332499" y="552802"/>
                    <a:pt x="459989" y="584158"/>
                  </a:cubicBezTo>
                  <a:cubicBezTo>
                    <a:pt x="482114" y="589729"/>
                    <a:pt x="495483" y="554394"/>
                    <a:pt x="473677" y="545322"/>
                  </a:cubicBezTo>
                  <a:lnTo>
                    <a:pt x="473677" y="5453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794;p70"/>
            <p:cNvSpPr/>
            <p:nvPr/>
          </p:nvSpPr>
          <p:spPr>
            <a:xfrm>
              <a:off x="4480855" y="2072351"/>
              <a:ext cx="287335" cy="714502"/>
            </a:xfrm>
            <a:custGeom>
              <a:avLst/>
              <a:gdLst/>
              <a:ahLst/>
              <a:cxnLst/>
              <a:rect l="l" t="t" r="r" b="b"/>
              <a:pathLst>
                <a:path w="287335" h="714502" extrusionOk="0">
                  <a:moveTo>
                    <a:pt x="5355" y="34124"/>
                  </a:moveTo>
                  <a:cubicBezTo>
                    <a:pt x="50398" y="79486"/>
                    <a:pt x="97670" y="121506"/>
                    <a:pt x="136984" y="172279"/>
                  </a:cubicBezTo>
                  <a:cubicBezTo>
                    <a:pt x="175183" y="221620"/>
                    <a:pt x="207335" y="277168"/>
                    <a:pt x="224843" y="337333"/>
                  </a:cubicBezTo>
                  <a:cubicBezTo>
                    <a:pt x="258904" y="453523"/>
                    <a:pt x="241236" y="576875"/>
                    <a:pt x="199854" y="688449"/>
                  </a:cubicBezTo>
                  <a:cubicBezTo>
                    <a:pt x="190782" y="712802"/>
                    <a:pt x="228185" y="725694"/>
                    <a:pt x="237735" y="701819"/>
                  </a:cubicBezTo>
                  <a:cubicBezTo>
                    <a:pt x="285007" y="583878"/>
                    <a:pt x="305062" y="449703"/>
                    <a:pt x="268454" y="326032"/>
                  </a:cubicBezTo>
                  <a:cubicBezTo>
                    <a:pt x="230891" y="199496"/>
                    <a:pt x="138257" y="82192"/>
                    <a:pt x="33049" y="3724"/>
                  </a:cubicBezTo>
                  <a:cubicBezTo>
                    <a:pt x="14745" y="-9964"/>
                    <a:pt x="-11358" y="17253"/>
                    <a:pt x="5355" y="34124"/>
                  </a:cubicBezTo>
                  <a:lnTo>
                    <a:pt x="5355" y="34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795;p70"/>
            <p:cNvSpPr/>
            <p:nvPr/>
          </p:nvSpPr>
          <p:spPr>
            <a:xfrm>
              <a:off x="4848186" y="3091675"/>
              <a:ext cx="1394404" cy="333613"/>
            </a:xfrm>
            <a:custGeom>
              <a:avLst/>
              <a:gdLst/>
              <a:ahLst/>
              <a:cxnLst/>
              <a:rect l="l" t="t" r="r" b="b"/>
              <a:pathLst>
                <a:path w="1394404" h="333613" extrusionOk="0">
                  <a:moveTo>
                    <a:pt x="481118" y="330931"/>
                  </a:moveTo>
                  <a:cubicBezTo>
                    <a:pt x="674344" y="311991"/>
                    <a:pt x="846719" y="216651"/>
                    <a:pt x="1030395" y="161899"/>
                  </a:cubicBezTo>
                  <a:cubicBezTo>
                    <a:pt x="1133215" y="131180"/>
                    <a:pt x="1259910" y="102212"/>
                    <a:pt x="1362731" y="146937"/>
                  </a:cubicBezTo>
                  <a:cubicBezTo>
                    <a:pt x="1363367" y="147255"/>
                    <a:pt x="1363845" y="147415"/>
                    <a:pt x="1364322" y="147574"/>
                  </a:cubicBezTo>
                  <a:cubicBezTo>
                    <a:pt x="1364800" y="146778"/>
                    <a:pt x="1365118" y="146141"/>
                    <a:pt x="1365436" y="145505"/>
                  </a:cubicBezTo>
                  <a:cubicBezTo>
                    <a:pt x="1374827" y="126405"/>
                    <a:pt x="1384536" y="107464"/>
                    <a:pt x="1394404" y="88524"/>
                  </a:cubicBezTo>
                  <a:cubicBezTo>
                    <a:pt x="1320870" y="33453"/>
                    <a:pt x="1224735" y="5758"/>
                    <a:pt x="1134011" y="665"/>
                  </a:cubicBezTo>
                  <a:cubicBezTo>
                    <a:pt x="1030554" y="-5065"/>
                    <a:pt x="937762" y="27086"/>
                    <a:pt x="842740" y="64172"/>
                  </a:cubicBezTo>
                  <a:cubicBezTo>
                    <a:pt x="747878" y="101257"/>
                    <a:pt x="653016" y="141526"/>
                    <a:pt x="555289" y="171448"/>
                  </a:cubicBezTo>
                  <a:cubicBezTo>
                    <a:pt x="501173" y="188002"/>
                    <a:pt x="444988" y="201212"/>
                    <a:pt x="388325" y="206465"/>
                  </a:cubicBezTo>
                  <a:cubicBezTo>
                    <a:pt x="380208" y="207738"/>
                    <a:pt x="371931" y="208852"/>
                    <a:pt x="363814" y="209648"/>
                  </a:cubicBezTo>
                  <a:cubicBezTo>
                    <a:pt x="338348" y="211717"/>
                    <a:pt x="312722" y="211399"/>
                    <a:pt x="287256" y="208534"/>
                  </a:cubicBezTo>
                  <a:cubicBezTo>
                    <a:pt x="233936" y="203281"/>
                    <a:pt x="181889" y="189116"/>
                    <a:pt x="132230" y="169539"/>
                  </a:cubicBezTo>
                  <a:cubicBezTo>
                    <a:pt x="112652" y="161899"/>
                    <a:pt x="93393" y="153463"/>
                    <a:pt x="73975" y="145346"/>
                  </a:cubicBezTo>
                  <a:cubicBezTo>
                    <a:pt x="56467" y="138342"/>
                    <a:pt x="39278" y="130543"/>
                    <a:pt x="22565" y="121789"/>
                  </a:cubicBezTo>
                  <a:cubicBezTo>
                    <a:pt x="15244" y="117810"/>
                    <a:pt x="8081" y="113672"/>
                    <a:pt x="1237" y="109056"/>
                  </a:cubicBezTo>
                  <a:cubicBezTo>
                    <a:pt x="-832" y="113672"/>
                    <a:pt x="-513" y="119402"/>
                    <a:pt x="3784" y="125132"/>
                  </a:cubicBezTo>
                  <a:cubicBezTo>
                    <a:pt x="116472" y="274587"/>
                    <a:pt x="295533" y="349076"/>
                    <a:pt x="481118" y="330931"/>
                  </a:cubicBezTo>
                  <a:lnTo>
                    <a:pt x="481118" y="33093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796;p70"/>
            <p:cNvSpPr/>
            <p:nvPr/>
          </p:nvSpPr>
          <p:spPr>
            <a:xfrm>
              <a:off x="4106921" y="2515234"/>
              <a:ext cx="1391310" cy="367972"/>
            </a:xfrm>
            <a:custGeom>
              <a:avLst/>
              <a:gdLst/>
              <a:ahLst/>
              <a:cxnLst/>
              <a:rect l="l" t="t" r="r" b="b"/>
              <a:pathLst>
                <a:path w="1391310" h="367972" extrusionOk="0">
                  <a:moveTo>
                    <a:pt x="900234" y="6024"/>
                  </a:moveTo>
                  <a:cubicBezTo>
                    <a:pt x="708123" y="34356"/>
                    <a:pt x="540682" y="138131"/>
                    <a:pt x="359871" y="201956"/>
                  </a:cubicBezTo>
                  <a:cubicBezTo>
                    <a:pt x="258642" y="237768"/>
                    <a:pt x="133539" y="272625"/>
                    <a:pt x="28649" y="232993"/>
                  </a:cubicBezTo>
                  <a:cubicBezTo>
                    <a:pt x="28013" y="232834"/>
                    <a:pt x="27535" y="232675"/>
                    <a:pt x="26899" y="232515"/>
                  </a:cubicBezTo>
                  <a:cubicBezTo>
                    <a:pt x="26580" y="233152"/>
                    <a:pt x="26262" y="233948"/>
                    <a:pt x="25944" y="234584"/>
                  </a:cubicBezTo>
                  <a:cubicBezTo>
                    <a:pt x="17667" y="254162"/>
                    <a:pt x="8913" y="273580"/>
                    <a:pt x="0" y="292839"/>
                  </a:cubicBezTo>
                  <a:cubicBezTo>
                    <a:pt x="75921" y="344408"/>
                    <a:pt x="173330" y="367169"/>
                    <a:pt x="264213" y="367964"/>
                  </a:cubicBezTo>
                  <a:cubicBezTo>
                    <a:pt x="367829" y="368601"/>
                    <a:pt x="459030" y="331993"/>
                    <a:pt x="551982" y="290292"/>
                  </a:cubicBezTo>
                  <a:cubicBezTo>
                    <a:pt x="645094" y="248591"/>
                    <a:pt x="737886" y="203866"/>
                    <a:pt x="834022" y="169168"/>
                  </a:cubicBezTo>
                  <a:cubicBezTo>
                    <a:pt x="887183" y="149909"/>
                    <a:pt x="942572" y="133993"/>
                    <a:pt x="998916" y="126034"/>
                  </a:cubicBezTo>
                  <a:cubicBezTo>
                    <a:pt x="1007034" y="124284"/>
                    <a:pt x="1015151" y="122692"/>
                    <a:pt x="1023269" y="121578"/>
                  </a:cubicBezTo>
                  <a:cubicBezTo>
                    <a:pt x="1048735" y="118235"/>
                    <a:pt x="1074360" y="117439"/>
                    <a:pt x="1099827" y="118872"/>
                  </a:cubicBezTo>
                  <a:cubicBezTo>
                    <a:pt x="1153306" y="121578"/>
                    <a:pt x="1205989" y="133197"/>
                    <a:pt x="1256604" y="150387"/>
                  </a:cubicBezTo>
                  <a:cubicBezTo>
                    <a:pt x="1276499" y="157071"/>
                    <a:pt x="1296076" y="164552"/>
                    <a:pt x="1315972" y="171715"/>
                  </a:cubicBezTo>
                  <a:cubicBezTo>
                    <a:pt x="1333798" y="177763"/>
                    <a:pt x="1351307" y="184766"/>
                    <a:pt x="1368496" y="192724"/>
                  </a:cubicBezTo>
                  <a:cubicBezTo>
                    <a:pt x="1375977" y="196385"/>
                    <a:pt x="1383298" y="200205"/>
                    <a:pt x="1390302" y="204343"/>
                  </a:cubicBezTo>
                  <a:cubicBezTo>
                    <a:pt x="1392212" y="199568"/>
                    <a:pt x="1391575" y="193998"/>
                    <a:pt x="1386959" y="188427"/>
                  </a:cubicBezTo>
                  <a:cubicBezTo>
                    <a:pt x="1267268" y="44542"/>
                    <a:pt x="1084547" y="-21193"/>
                    <a:pt x="900234" y="6024"/>
                  </a:cubicBezTo>
                  <a:lnTo>
                    <a:pt x="900234" y="60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2797;p70"/>
          <p:cNvGrpSpPr/>
          <p:nvPr/>
        </p:nvGrpSpPr>
        <p:grpSpPr>
          <a:xfrm>
            <a:off x="636969" y="947172"/>
            <a:ext cx="2917890" cy="3531396"/>
            <a:chOff x="1024775" y="831791"/>
            <a:chExt cx="3047681" cy="3688478"/>
          </a:xfrm>
        </p:grpSpPr>
        <p:sp>
          <p:nvSpPr>
            <p:cNvPr id="108" name="Google Shape;2798;p70"/>
            <p:cNvSpPr/>
            <p:nvPr/>
          </p:nvSpPr>
          <p:spPr>
            <a:xfrm>
              <a:off x="2608450" y="4153074"/>
              <a:ext cx="670082" cy="133650"/>
            </a:xfrm>
            <a:custGeom>
              <a:avLst/>
              <a:gdLst/>
              <a:ahLst/>
              <a:cxnLst/>
              <a:rect l="l" t="t" r="r" b="b"/>
              <a:pathLst>
                <a:path w="670082" h="99000" extrusionOk="0">
                  <a:moveTo>
                    <a:pt x="0" y="0"/>
                  </a:moveTo>
                  <a:lnTo>
                    <a:pt x="670082" y="0"/>
                  </a:lnTo>
                  <a:lnTo>
                    <a:pt x="670082" y="99000"/>
                  </a:lnTo>
                  <a:lnTo>
                    <a:pt x="0" y="990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799;p70"/>
            <p:cNvSpPr/>
            <p:nvPr/>
          </p:nvSpPr>
          <p:spPr>
            <a:xfrm>
              <a:off x="2876653" y="3103387"/>
              <a:ext cx="84675" cy="358120"/>
            </a:xfrm>
            <a:custGeom>
              <a:avLst/>
              <a:gdLst/>
              <a:ahLst/>
              <a:cxnLst/>
              <a:rect l="l" t="t" r="r" b="b"/>
              <a:pathLst>
                <a:path w="84675" h="358120" extrusionOk="0">
                  <a:moveTo>
                    <a:pt x="0" y="0"/>
                  </a:moveTo>
                  <a:lnTo>
                    <a:pt x="84675" y="0"/>
                  </a:lnTo>
                  <a:lnTo>
                    <a:pt x="84675" y="358120"/>
                  </a:lnTo>
                  <a:lnTo>
                    <a:pt x="0" y="358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800;p70"/>
            <p:cNvSpPr/>
            <p:nvPr/>
          </p:nvSpPr>
          <p:spPr>
            <a:xfrm>
              <a:off x="3427362" y="3098453"/>
              <a:ext cx="84675" cy="459985"/>
            </a:xfrm>
            <a:custGeom>
              <a:avLst/>
              <a:gdLst/>
              <a:ahLst/>
              <a:cxnLst/>
              <a:rect l="l" t="t" r="r" b="b"/>
              <a:pathLst>
                <a:path w="84675" h="459985" extrusionOk="0">
                  <a:moveTo>
                    <a:pt x="0" y="0"/>
                  </a:moveTo>
                  <a:lnTo>
                    <a:pt x="84676" y="0"/>
                  </a:lnTo>
                  <a:lnTo>
                    <a:pt x="84676" y="459985"/>
                  </a:lnTo>
                  <a:lnTo>
                    <a:pt x="0" y="4599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801;p70"/>
            <p:cNvSpPr/>
            <p:nvPr/>
          </p:nvSpPr>
          <p:spPr>
            <a:xfrm>
              <a:off x="2151500" y="3037334"/>
              <a:ext cx="456802" cy="1257399"/>
            </a:xfrm>
            <a:custGeom>
              <a:avLst/>
              <a:gdLst/>
              <a:ahLst/>
              <a:cxnLst/>
              <a:rect l="l" t="t" r="r" b="b"/>
              <a:pathLst>
                <a:path w="456802" h="1257399" extrusionOk="0">
                  <a:moveTo>
                    <a:pt x="0" y="0"/>
                  </a:moveTo>
                  <a:lnTo>
                    <a:pt x="456802" y="0"/>
                  </a:lnTo>
                  <a:lnTo>
                    <a:pt x="456802" y="1257400"/>
                  </a:lnTo>
                  <a:lnTo>
                    <a:pt x="0" y="12574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802;p70"/>
            <p:cNvSpPr/>
            <p:nvPr/>
          </p:nvSpPr>
          <p:spPr>
            <a:xfrm>
              <a:off x="1266705" y="831791"/>
              <a:ext cx="2805751" cy="3688478"/>
            </a:xfrm>
            <a:custGeom>
              <a:avLst/>
              <a:gdLst/>
              <a:ahLst/>
              <a:cxnLst/>
              <a:rect l="l" t="t" r="r" b="b"/>
              <a:pathLst>
                <a:path w="2805751" h="3688478" extrusionOk="0">
                  <a:moveTo>
                    <a:pt x="626153" y="3355506"/>
                  </a:moveTo>
                  <a:cubicBezTo>
                    <a:pt x="626153" y="3355506"/>
                    <a:pt x="798210" y="3484907"/>
                    <a:pt x="699369" y="3688478"/>
                  </a:cubicBezTo>
                  <a:lnTo>
                    <a:pt x="2805752" y="3688478"/>
                  </a:lnTo>
                  <a:lnTo>
                    <a:pt x="2805752" y="3426334"/>
                  </a:lnTo>
                  <a:lnTo>
                    <a:pt x="1368337" y="3426334"/>
                  </a:lnTo>
                  <a:cubicBezTo>
                    <a:pt x="1368337" y="3426334"/>
                    <a:pt x="727700" y="3569105"/>
                    <a:pt x="922995" y="2262683"/>
                  </a:cubicBezTo>
                  <a:cubicBezTo>
                    <a:pt x="922995" y="2262683"/>
                    <a:pt x="352868" y="2284966"/>
                    <a:pt x="446456" y="1931143"/>
                  </a:cubicBezTo>
                  <a:cubicBezTo>
                    <a:pt x="540204" y="1577320"/>
                    <a:pt x="649550" y="1166517"/>
                    <a:pt x="1141687" y="1166517"/>
                  </a:cubicBezTo>
                  <a:lnTo>
                    <a:pt x="2240081" y="1166517"/>
                  </a:lnTo>
                  <a:lnTo>
                    <a:pt x="2240081" y="0"/>
                  </a:lnTo>
                  <a:lnTo>
                    <a:pt x="876201" y="0"/>
                  </a:lnTo>
                  <a:cubicBezTo>
                    <a:pt x="876201" y="0"/>
                    <a:pt x="0" y="541637"/>
                    <a:pt x="0" y="1860315"/>
                  </a:cubicBezTo>
                  <a:cubicBezTo>
                    <a:pt x="0" y="3178993"/>
                    <a:pt x="626153" y="3355506"/>
                    <a:pt x="626153" y="3355506"/>
                  </a:cubicBezTo>
                  <a:lnTo>
                    <a:pt x="626153" y="33555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3;p70"/>
            <p:cNvSpPr/>
            <p:nvPr/>
          </p:nvSpPr>
          <p:spPr>
            <a:xfrm>
              <a:off x="1662547" y="1323291"/>
              <a:ext cx="1851401" cy="2932287"/>
            </a:xfrm>
            <a:custGeom>
              <a:avLst/>
              <a:gdLst/>
              <a:ahLst/>
              <a:cxnLst/>
              <a:rect l="l" t="t" r="r" b="b"/>
              <a:pathLst>
                <a:path w="1851401" h="2932287" extrusionOk="0">
                  <a:moveTo>
                    <a:pt x="494683" y="2663141"/>
                  </a:moveTo>
                  <a:cubicBezTo>
                    <a:pt x="494683" y="2663141"/>
                    <a:pt x="633634" y="2767871"/>
                    <a:pt x="550232" y="2932288"/>
                  </a:cubicBezTo>
                  <a:lnTo>
                    <a:pt x="847869" y="2932288"/>
                  </a:lnTo>
                  <a:cubicBezTo>
                    <a:pt x="672470" y="2896635"/>
                    <a:pt x="388680" y="2700862"/>
                    <a:pt x="526834" y="1773411"/>
                  </a:cubicBezTo>
                  <a:lnTo>
                    <a:pt x="519672" y="1771342"/>
                  </a:lnTo>
                  <a:cubicBezTo>
                    <a:pt x="453460" y="1772456"/>
                    <a:pt x="-36926" y="1769750"/>
                    <a:pt x="50614" y="1439643"/>
                  </a:cubicBezTo>
                  <a:cubicBezTo>
                    <a:pt x="144362" y="1085820"/>
                    <a:pt x="253708" y="674857"/>
                    <a:pt x="745845" y="674857"/>
                  </a:cubicBezTo>
                  <a:lnTo>
                    <a:pt x="1851401" y="674857"/>
                  </a:lnTo>
                  <a:lnTo>
                    <a:pt x="1851401" y="0"/>
                  </a:lnTo>
                  <a:lnTo>
                    <a:pt x="692206" y="0"/>
                  </a:lnTo>
                  <a:cubicBezTo>
                    <a:pt x="692206" y="0"/>
                    <a:pt x="0" y="429744"/>
                    <a:pt x="0" y="1476410"/>
                  </a:cubicBezTo>
                  <a:cubicBezTo>
                    <a:pt x="0" y="2523076"/>
                    <a:pt x="494683" y="2663141"/>
                    <a:pt x="494683" y="2663141"/>
                  </a:cubicBezTo>
                  <a:lnTo>
                    <a:pt x="494683" y="266314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04;p70"/>
            <p:cNvSpPr/>
            <p:nvPr/>
          </p:nvSpPr>
          <p:spPr>
            <a:xfrm>
              <a:off x="3505559" y="4258125"/>
              <a:ext cx="373671" cy="62710"/>
            </a:xfrm>
            <a:custGeom>
              <a:avLst/>
              <a:gdLst/>
              <a:ahLst/>
              <a:cxnLst/>
              <a:rect l="l" t="t" r="r" b="b"/>
              <a:pathLst>
                <a:path w="373671" h="62710" extrusionOk="0">
                  <a:moveTo>
                    <a:pt x="8707" y="0"/>
                  </a:moveTo>
                  <a:cubicBezTo>
                    <a:pt x="5046" y="12256"/>
                    <a:pt x="-9438" y="62711"/>
                    <a:pt x="9662" y="62711"/>
                  </a:cubicBezTo>
                  <a:lnTo>
                    <a:pt x="373671" y="62711"/>
                  </a:lnTo>
                  <a:lnTo>
                    <a:pt x="373671" y="0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05;p70"/>
            <p:cNvSpPr/>
            <p:nvPr/>
          </p:nvSpPr>
          <p:spPr>
            <a:xfrm>
              <a:off x="1934718" y="2815299"/>
              <a:ext cx="2110202" cy="222034"/>
            </a:xfrm>
            <a:custGeom>
              <a:avLst/>
              <a:gdLst/>
              <a:ahLst/>
              <a:cxnLst/>
              <a:rect l="l" t="t" r="r" b="b"/>
              <a:pathLst>
                <a:path w="2110202" h="222034" extrusionOk="0">
                  <a:moveTo>
                    <a:pt x="0" y="0"/>
                  </a:moveTo>
                  <a:cubicBezTo>
                    <a:pt x="29445" y="129878"/>
                    <a:pt x="144840" y="222035"/>
                    <a:pt x="278060" y="222035"/>
                  </a:cubicBezTo>
                  <a:lnTo>
                    <a:pt x="1832302" y="222035"/>
                  </a:lnTo>
                  <a:cubicBezTo>
                    <a:pt x="1965363" y="222035"/>
                    <a:pt x="2080758" y="129878"/>
                    <a:pt x="2110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06;p70"/>
            <p:cNvSpPr/>
            <p:nvPr/>
          </p:nvSpPr>
          <p:spPr>
            <a:xfrm>
              <a:off x="2989819" y="831791"/>
              <a:ext cx="39631" cy="1166357"/>
            </a:xfrm>
            <a:custGeom>
              <a:avLst/>
              <a:gdLst/>
              <a:ahLst/>
              <a:cxnLst/>
              <a:rect l="l" t="t" r="r" b="b"/>
              <a:pathLst>
                <a:path w="39631" h="1166357" extrusionOk="0">
                  <a:moveTo>
                    <a:pt x="0" y="0"/>
                  </a:moveTo>
                  <a:lnTo>
                    <a:pt x="39632" y="0"/>
                  </a:lnTo>
                  <a:lnTo>
                    <a:pt x="39632" y="1166357"/>
                  </a:lnTo>
                  <a:lnTo>
                    <a:pt x="0" y="11663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07;p70"/>
            <p:cNvSpPr/>
            <p:nvPr/>
          </p:nvSpPr>
          <p:spPr>
            <a:xfrm>
              <a:off x="2522831" y="3174852"/>
              <a:ext cx="126217" cy="909625"/>
            </a:xfrm>
            <a:custGeom>
              <a:avLst/>
              <a:gdLst/>
              <a:ahLst/>
              <a:cxnLst/>
              <a:rect l="l" t="t" r="r" b="b"/>
              <a:pathLst>
                <a:path w="126217" h="909625" extrusionOk="0">
                  <a:moveTo>
                    <a:pt x="0" y="0"/>
                  </a:moveTo>
                  <a:lnTo>
                    <a:pt x="126217" y="0"/>
                  </a:lnTo>
                  <a:lnTo>
                    <a:pt x="126217" y="909625"/>
                  </a:lnTo>
                  <a:lnTo>
                    <a:pt x="0" y="9096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08;p70"/>
            <p:cNvSpPr/>
            <p:nvPr/>
          </p:nvSpPr>
          <p:spPr>
            <a:xfrm>
              <a:off x="2537036" y="3376513"/>
              <a:ext cx="329749" cy="329749"/>
            </a:xfrm>
            <a:custGeom>
              <a:avLst/>
              <a:gdLst/>
              <a:ahLst/>
              <a:cxnLst/>
              <a:rect l="l" t="t" r="r" b="b"/>
              <a:pathLst>
                <a:path w="329749" h="329749" extrusionOk="0">
                  <a:moveTo>
                    <a:pt x="281522" y="48227"/>
                  </a:moveTo>
                  <a:cubicBezTo>
                    <a:pt x="345825" y="112689"/>
                    <a:pt x="345825" y="217100"/>
                    <a:pt x="281522" y="281403"/>
                  </a:cubicBezTo>
                  <a:cubicBezTo>
                    <a:pt x="217061" y="345865"/>
                    <a:pt x="112649" y="345865"/>
                    <a:pt x="48346" y="281403"/>
                  </a:cubicBezTo>
                  <a:cubicBezTo>
                    <a:pt x="-16115" y="217100"/>
                    <a:pt x="-16115" y="112689"/>
                    <a:pt x="48346" y="48227"/>
                  </a:cubicBezTo>
                  <a:cubicBezTo>
                    <a:pt x="112649" y="-16076"/>
                    <a:pt x="217061" y="-16076"/>
                    <a:pt x="281522" y="48227"/>
                  </a:cubicBezTo>
                  <a:lnTo>
                    <a:pt x="281522" y="4822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09;p70"/>
            <p:cNvSpPr/>
            <p:nvPr/>
          </p:nvSpPr>
          <p:spPr>
            <a:xfrm>
              <a:off x="2649154" y="3488514"/>
              <a:ext cx="105473" cy="105630"/>
            </a:xfrm>
            <a:custGeom>
              <a:avLst/>
              <a:gdLst/>
              <a:ahLst/>
              <a:cxnLst/>
              <a:rect l="l" t="t" r="r" b="b"/>
              <a:pathLst>
                <a:path w="105473" h="105630" extrusionOk="0">
                  <a:moveTo>
                    <a:pt x="101441" y="32680"/>
                  </a:moveTo>
                  <a:cubicBezTo>
                    <a:pt x="112583" y="59578"/>
                    <a:pt x="99850" y="90456"/>
                    <a:pt x="72951" y="101598"/>
                  </a:cubicBezTo>
                  <a:cubicBezTo>
                    <a:pt x="46052" y="112739"/>
                    <a:pt x="15174" y="100007"/>
                    <a:pt x="4033" y="73108"/>
                  </a:cubicBezTo>
                  <a:cubicBezTo>
                    <a:pt x="-7109" y="46050"/>
                    <a:pt x="5624" y="15172"/>
                    <a:pt x="32523" y="4030"/>
                  </a:cubicBezTo>
                  <a:cubicBezTo>
                    <a:pt x="59422" y="-7111"/>
                    <a:pt x="90300" y="5622"/>
                    <a:pt x="101441" y="32680"/>
                  </a:cubicBezTo>
                  <a:lnTo>
                    <a:pt x="101441" y="326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10;p70"/>
            <p:cNvSpPr/>
            <p:nvPr/>
          </p:nvSpPr>
          <p:spPr>
            <a:xfrm>
              <a:off x="2819350" y="2969838"/>
              <a:ext cx="918538" cy="133592"/>
            </a:xfrm>
            <a:custGeom>
              <a:avLst/>
              <a:gdLst/>
              <a:ahLst/>
              <a:cxnLst/>
              <a:rect l="l" t="t" r="r" b="b"/>
              <a:pathLst>
                <a:path w="918538" h="66053" extrusionOk="0">
                  <a:moveTo>
                    <a:pt x="0" y="0"/>
                  </a:moveTo>
                  <a:lnTo>
                    <a:pt x="918538" y="0"/>
                  </a:lnTo>
                  <a:lnTo>
                    <a:pt x="918538" y="66053"/>
                  </a:lnTo>
                  <a:lnTo>
                    <a:pt x="0" y="660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811;p70"/>
            <p:cNvSpPr/>
            <p:nvPr/>
          </p:nvSpPr>
          <p:spPr>
            <a:xfrm>
              <a:off x="3019750" y="2752600"/>
              <a:ext cx="911057" cy="62718"/>
            </a:xfrm>
            <a:custGeom>
              <a:avLst/>
              <a:gdLst/>
              <a:ahLst/>
              <a:cxnLst/>
              <a:rect l="l" t="t" r="r" b="b"/>
              <a:pathLst>
                <a:path w="911057" h="45202" extrusionOk="0">
                  <a:moveTo>
                    <a:pt x="0" y="0"/>
                  </a:moveTo>
                  <a:lnTo>
                    <a:pt x="911058" y="0"/>
                  </a:lnTo>
                  <a:lnTo>
                    <a:pt x="911058" y="45203"/>
                  </a:lnTo>
                  <a:lnTo>
                    <a:pt x="0" y="45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812;p70"/>
            <p:cNvSpPr/>
            <p:nvPr/>
          </p:nvSpPr>
          <p:spPr>
            <a:xfrm>
              <a:off x="3019742" y="2722506"/>
              <a:ext cx="832748" cy="45202"/>
            </a:xfrm>
            <a:custGeom>
              <a:avLst/>
              <a:gdLst/>
              <a:ahLst/>
              <a:cxnLst/>
              <a:rect l="l" t="t" r="r" b="b"/>
              <a:pathLst>
                <a:path w="832748" h="45202" extrusionOk="0">
                  <a:moveTo>
                    <a:pt x="0" y="0"/>
                  </a:moveTo>
                  <a:lnTo>
                    <a:pt x="832749" y="0"/>
                  </a:lnTo>
                  <a:lnTo>
                    <a:pt x="832749" y="45203"/>
                  </a:lnTo>
                  <a:lnTo>
                    <a:pt x="0" y="45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813;p70"/>
            <p:cNvSpPr/>
            <p:nvPr/>
          </p:nvSpPr>
          <p:spPr>
            <a:xfrm>
              <a:off x="1024775" y="3790978"/>
              <a:ext cx="971921" cy="729291"/>
            </a:xfrm>
            <a:custGeom>
              <a:avLst/>
              <a:gdLst/>
              <a:ahLst/>
              <a:cxnLst/>
              <a:rect l="l" t="t" r="r" b="b"/>
              <a:pathLst>
                <a:path w="971921" h="729291" extrusionOk="0">
                  <a:moveTo>
                    <a:pt x="941299" y="729292"/>
                  </a:moveTo>
                  <a:cubicBezTo>
                    <a:pt x="1040140" y="525720"/>
                    <a:pt x="868083" y="396320"/>
                    <a:pt x="868083" y="396320"/>
                  </a:cubicBezTo>
                  <a:cubicBezTo>
                    <a:pt x="868083" y="396320"/>
                    <a:pt x="643980" y="332972"/>
                    <a:pt x="463964" y="0"/>
                  </a:cubicBezTo>
                  <a:cubicBezTo>
                    <a:pt x="463964" y="0"/>
                    <a:pt x="287610" y="100433"/>
                    <a:pt x="287610" y="572196"/>
                  </a:cubicBezTo>
                  <a:lnTo>
                    <a:pt x="0" y="572196"/>
                  </a:lnTo>
                  <a:lnTo>
                    <a:pt x="0" y="729292"/>
                  </a:lnTo>
                  <a:lnTo>
                    <a:pt x="941299" y="7292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814;p70"/>
            <p:cNvSpPr/>
            <p:nvPr/>
          </p:nvSpPr>
          <p:spPr>
            <a:xfrm>
              <a:off x="3125427" y="1998149"/>
              <a:ext cx="253867" cy="570604"/>
            </a:xfrm>
            <a:custGeom>
              <a:avLst/>
              <a:gdLst/>
              <a:ahLst/>
              <a:cxnLst/>
              <a:rect l="l" t="t" r="r" b="b"/>
              <a:pathLst>
                <a:path w="253867" h="570604" extrusionOk="0">
                  <a:moveTo>
                    <a:pt x="0" y="0"/>
                  </a:moveTo>
                  <a:lnTo>
                    <a:pt x="253867" y="0"/>
                  </a:lnTo>
                  <a:lnTo>
                    <a:pt x="253867" y="570605"/>
                  </a:lnTo>
                  <a:lnTo>
                    <a:pt x="0" y="5706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815;p70"/>
            <p:cNvSpPr/>
            <p:nvPr/>
          </p:nvSpPr>
          <p:spPr>
            <a:xfrm>
              <a:off x="3083726" y="2162406"/>
              <a:ext cx="337428" cy="169828"/>
            </a:xfrm>
            <a:custGeom>
              <a:avLst/>
              <a:gdLst/>
              <a:ahLst/>
              <a:cxnLst/>
              <a:rect l="l" t="t" r="r" b="b"/>
              <a:pathLst>
                <a:path w="337428" h="169828" extrusionOk="0">
                  <a:moveTo>
                    <a:pt x="0" y="0"/>
                  </a:moveTo>
                  <a:lnTo>
                    <a:pt x="337429" y="0"/>
                  </a:lnTo>
                  <a:lnTo>
                    <a:pt x="337429" y="169829"/>
                  </a:lnTo>
                  <a:lnTo>
                    <a:pt x="0" y="1698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816;p70"/>
            <p:cNvSpPr/>
            <p:nvPr/>
          </p:nvSpPr>
          <p:spPr>
            <a:xfrm>
              <a:off x="2989819" y="1998149"/>
              <a:ext cx="135608" cy="219965"/>
            </a:xfrm>
            <a:custGeom>
              <a:avLst/>
              <a:gdLst/>
              <a:ahLst/>
              <a:cxnLst/>
              <a:rect l="l" t="t" r="r" b="b"/>
              <a:pathLst>
                <a:path w="135608" h="219965" extrusionOk="0">
                  <a:moveTo>
                    <a:pt x="0" y="0"/>
                  </a:moveTo>
                  <a:lnTo>
                    <a:pt x="135608" y="0"/>
                  </a:lnTo>
                  <a:lnTo>
                    <a:pt x="135608" y="219965"/>
                  </a:lnTo>
                  <a:lnTo>
                    <a:pt x="0" y="2199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817;p70"/>
            <p:cNvSpPr/>
            <p:nvPr/>
          </p:nvSpPr>
          <p:spPr>
            <a:xfrm>
              <a:off x="2989819" y="2037462"/>
              <a:ext cx="389475" cy="16553"/>
            </a:xfrm>
            <a:custGeom>
              <a:avLst/>
              <a:gdLst/>
              <a:ahLst/>
              <a:cxnLst/>
              <a:rect l="l" t="t" r="r" b="b"/>
              <a:pathLst>
                <a:path w="389475" h="16553" extrusionOk="0">
                  <a:moveTo>
                    <a:pt x="0" y="0"/>
                  </a:moveTo>
                  <a:lnTo>
                    <a:pt x="389476" y="0"/>
                  </a:lnTo>
                  <a:lnTo>
                    <a:pt x="389476" y="16553"/>
                  </a:lnTo>
                  <a:lnTo>
                    <a:pt x="0" y="165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818;p70"/>
            <p:cNvSpPr/>
            <p:nvPr/>
          </p:nvSpPr>
          <p:spPr>
            <a:xfrm>
              <a:off x="2989819" y="2091578"/>
              <a:ext cx="389475" cy="16553"/>
            </a:xfrm>
            <a:custGeom>
              <a:avLst/>
              <a:gdLst/>
              <a:ahLst/>
              <a:cxnLst/>
              <a:rect l="l" t="t" r="r" b="b"/>
              <a:pathLst>
                <a:path w="389475" h="16553" extrusionOk="0">
                  <a:moveTo>
                    <a:pt x="0" y="0"/>
                  </a:moveTo>
                  <a:lnTo>
                    <a:pt x="389476" y="0"/>
                  </a:lnTo>
                  <a:lnTo>
                    <a:pt x="389476" y="16553"/>
                  </a:lnTo>
                  <a:lnTo>
                    <a:pt x="0" y="165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819;p70"/>
            <p:cNvSpPr/>
            <p:nvPr/>
          </p:nvSpPr>
          <p:spPr>
            <a:xfrm>
              <a:off x="3140866" y="2563979"/>
              <a:ext cx="209937" cy="36448"/>
            </a:xfrm>
            <a:custGeom>
              <a:avLst/>
              <a:gdLst/>
              <a:ahLst/>
              <a:cxnLst/>
              <a:rect l="l" t="t" r="r" b="b"/>
              <a:pathLst>
                <a:path w="209937" h="36448" extrusionOk="0">
                  <a:moveTo>
                    <a:pt x="0" y="0"/>
                  </a:moveTo>
                  <a:lnTo>
                    <a:pt x="209938" y="0"/>
                  </a:lnTo>
                  <a:lnTo>
                    <a:pt x="209938" y="36449"/>
                  </a:lnTo>
                  <a:lnTo>
                    <a:pt x="0" y="364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820;p70"/>
            <p:cNvSpPr/>
            <p:nvPr/>
          </p:nvSpPr>
          <p:spPr>
            <a:xfrm>
              <a:off x="2775743" y="3352161"/>
              <a:ext cx="286336" cy="136403"/>
            </a:xfrm>
            <a:custGeom>
              <a:avLst/>
              <a:gdLst/>
              <a:ahLst/>
              <a:cxnLst/>
              <a:rect l="l" t="t" r="r" b="b"/>
              <a:pathLst>
                <a:path w="286336" h="136403" extrusionOk="0">
                  <a:moveTo>
                    <a:pt x="0" y="0"/>
                  </a:moveTo>
                  <a:lnTo>
                    <a:pt x="286337" y="0"/>
                  </a:lnTo>
                  <a:lnTo>
                    <a:pt x="286337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821;p70"/>
            <p:cNvSpPr/>
            <p:nvPr/>
          </p:nvSpPr>
          <p:spPr>
            <a:xfrm>
              <a:off x="3023562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822;p70"/>
            <p:cNvSpPr/>
            <p:nvPr/>
          </p:nvSpPr>
          <p:spPr>
            <a:xfrm>
              <a:off x="2985522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823;p70"/>
            <p:cNvSpPr/>
            <p:nvPr/>
          </p:nvSpPr>
          <p:spPr>
            <a:xfrm>
              <a:off x="2947482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824;p70"/>
            <p:cNvSpPr/>
            <p:nvPr/>
          </p:nvSpPr>
          <p:spPr>
            <a:xfrm>
              <a:off x="2909441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825;p70"/>
            <p:cNvSpPr/>
            <p:nvPr/>
          </p:nvSpPr>
          <p:spPr>
            <a:xfrm>
              <a:off x="2871401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826;p70"/>
            <p:cNvSpPr/>
            <p:nvPr/>
          </p:nvSpPr>
          <p:spPr>
            <a:xfrm>
              <a:off x="2833361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827;p70"/>
            <p:cNvSpPr/>
            <p:nvPr/>
          </p:nvSpPr>
          <p:spPr>
            <a:xfrm>
              <a:off x="2795320" y="3352161"/>
              <a:ext cx="19099" cy="136403"/>
            </a:xfrm>
            <a:custGeom>
              <a:avLst/>
              <a:gdLst/>
              <a:ahLst/>
              <a:cxnLst/>
              <a:rect l="l" t="t" r="r" b="b"/>
              <a:pathLst>
                <a:path w="19099" h="136403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404"/>
                  </a:lnTo>
                  <a:lnTo>
                    <a:pt x="0" y="1364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828;p70"/>
            <p:cNvSpPr/>
            <p:nvPr/>
          </p:nvSpPr>
          <p:spPr>
            <a:xfrm>
              <a:off x="3326611" y="3449251"/>
              <a:ext cx="286336" cy="136244"/>
            </a:xfrm>
            <a:custGeom>
              <a:avLst/>
              <a:gdLst/>
              <a:ahLst/>
              <a:cxnLst/>
              <a:rect l="l" t="t" r="r" b="b"/>
              <a:pathLst>
                <a:path w="286336" h="136244" extrusionOk="0">
                  <a:moveTo>
                    <a:pt x="0" y="0"/>
                  </a:moveTo>
                  <a:lnTo>
                    <a:pt x="286337" y="0"/>
                  </a:lnTo>
                  <a:lnTo>
                    <a:pt x="286337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829;p70"/>
            <p:cNvSpPr/>
            <p:nvPr/>
          </p:nvSpPr>
          <p:spPr>
            <a:xfrm>
              <a:off x="3574271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830;p70"/>
            <p:cNvSpPr/>
            <p:nvPr/>
          </p:nvSpPr>
          <p:spPr>
            <a:xfrm>
              <a:off x="3536231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831;p70"/>
            <p:cNvSpPr/>
            <p:nvPr/>
          </p:nvSpPr>
          <p:spPr>
            <a:xfrm>
              <a:off x="3498191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832;p70"/>
            <p:cNvSpPr/>
            <p:nvPr/>
          </p:nvSpPr>
          <p:spPr>
            <a:xfrm>
              <a:off x="3460150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833;p70"/>
            <p:cNvSpPr/>
            <p:nvPr/>
          </p:nvSpPr>
          <p:spPr>
            <a:xfrm>
              <a:off x="3422110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834;p70"/>
            <p:cNvSpPr/>
            <p:nvPr/>
          </p:nvSpPr>
          <p:spPr>
            <a:xfrm>
              <a:off x="3384070" y="3449251"/>
              <a:ext cx="19099" cy="136244"/>
            </a:xfrm>
            <a:custGeom>
              <a:avLst/>
              <a:gdLst/>
              <a:ahLst/>
              <a:cxnLst/>
              <a:rect l="l" t="t" r="r" b="b"/>
              <a:pathLst>
                <a:path w="19099" h="136244" extrusionOk="0">
                  <a:moveTo>
                    <a:pt x="0" y="0"/>
                  </a:moveTo>
                  <a:lnTo>
                    <a:pt x="19100" y="0"/>
                  </a:lnTo>
                  <a:lnTo>
                    <a:pt x="19100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835;p70"/>
            <p:cNvSpPr/>
            <p:nvPr/>
          </p:nvSpPr>
          <p:spPr>
            <a:xfrm>
              <a:off x="3346189" y="3449251"/>
              <a:ext cx="18940" cy="136244"/>
            </a:xfrm>
            <a:custGeom>
              <a:avLst/>
              <a:gdLst/>
              <a:ahLst/>
              <a:cxnLst/>
              <a:rect l="l" t="t" r="r" b="b"/>
              <a:pathLst>
                <a:path w="18940" h="136244" extrusionOk="0">
                  <a:moveTo>
                    <a:pt x="0" y="0"/>
                  </a:moveTo>
                  <a:lnTo>
                    <a:pt x="18941" y="0"/>
                  </a:lnTo>
                  <a:lnTo>
                    <a:pt x="18941" y="136245"/>
                  </a:lnTo>
                  <a:lnTo>
                    <a:pt x="0" y="136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836;p70"/>
            <p:cNvSpPr/>
            <p:nvPr/>
          </p:nvSpPr>
          <p:spPr>
            <a:xfrm>
              <a:off x="2429560" y="3286904"/>
              <a:ext cx="133539" cy="133539"/>
            </a:xfrm>
            <a:custGeom>
              <a:avLst/>
              <a:gdLst/>
              <a:ahLst/>
              <a:cxnLst/>
              <a:rect l="l" t="t" r="r" b="b"/>
              <a:pathLst>
                <a:path w="133539" h="133539" extrusionOk="0">
                  <a:moveTo>
                    <a:pt x="0" y="0"/>
                  </a:moveTo>
                  <a:lnTo>
                    <a:pt x="133539" y="0"/>
                  </a:lnTo>
                  <a:lnTo>
                    <a:pt x="133539" y="133539"/>
                  </a:lnTo>
                  <a:lnTo>
                    <a:pt x="0" y="133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837;p70"/>
            <p:cNvSpPr/>
            <p:nvPr/>
          </p:nvSpPr>
          <p:spPr>
            <a:xfrm>
              <a:off x="2429560" y="3809918"/>
              <a:ext cx="133539" cy="133539"/>
            </a:xfrm>
            <a:custGeom>
              <a:avLst/>
              <a:gdLst/>
              <a:ahLst/>
              <a:cxnLst/>
              <a:rect l="l" t="t" r="r" b="b"/>
              <a:pathLst>
                <a:path w="133539" h="133539" extrusionOk="0">
                  <a:moveTo>
                    <a:pt x="0" y="0"/>
                  </a:moveTo>
                  <a:lnTo>
                    <a:pt x="133539" y="0"/>
                  </a:lnTo>
                  <a:lnTo>
                    <a:pt x="133539" y="133539"/>
                  </a:lnTo>
                  <a:lnTo>
                    <a:pt x="0" y="133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838;p70"/>
            <p:cNvSpPr/>
            <p:nvPr/>
          </p:nvSpPr>
          <p:spPr>
            <a:xfrm>
              <a:off x="1560960" y="3338592"/>
              <a:ext cx="510997" cy="510997"/>
            </a:xfrm>
            <a:custGeom>
              <a:avLst/>
              <a:gdLst/>
              <a:ahLst/>
              <a:cxnLst/>
              <a:rect l="l" t="t" r="r" b="b"/>
              <a:pathLst>
                <a:path w="510997" h="510997" extrusionOk="0">
                  <a:moveTo>
                    <a:pt x="436151" y="74847"/>
                  </a:moveTo>
                  <a:cubicBezTo>
                    <a:pt x="535947" y="174643"/>
                    <a:pt x="535947" y="336354"/>
                    <a:pt x="436151" y="436150"/>
                  </a:cubicBezTo>
                  <a:cubicBezTo>
                    <a:pt x="336354" y="535947"/>
                    <a:pt x="174643" y="535947"/>
                    <a:pt x="74847" y="436150"/>
                  </a:cubicBezTo>
                  <a:cubicBezTo>
                    <a:pt x="-24949" y="336354"/>
                    <a:pt x="-24949" y="174643"/>
                    <a:pt x="74847" y="74847"/>
                  </a:cubicBezTo>
                  <a:cubicBezTo>
                    <a:pt x="174643" y="-24949"/>
                    <a:pt x="336354" y="-24949"/>
                    <a:pt x="436151" y="74847"/>
                  </a:cubicBezTo>
                  <a:lnTo>
                    <a:pt x="436151" y="748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839;p70"/>
            <p:cNvSpPr/>
            <p:nvPr/>
          </p:nvSpPr>
          <p:spPr>
            <a:xfrm>
              <a:off x="1668713" y="3446186"/>
              <a:ext cx="295332" cy="295332"/>
            </a:xfrm>
            <a:custGeom>
              <a:avLst/>
              <a:gdLst/>
              <a:ahLst/>
              <a:cxnLst/>
              <a:rect l="l" t="t" r="r" b="b"/>
              <a:pathLst>
                <a:path w="295332" h="295332" extrusionOk="0">
                  <a:moveTo>
                    <a:pt x="151248" y="41"/>
                  </a:moveTo>
                  <a:cubicBezTo>
                    <a:pt x="232740" y="1951"/>
                    <a:pt x="297202" y="69596"/>
                    <a:pt x="295292" y="151248"/>
                  </a:cubicBezTo>
                  <a:cubicBezTo>
                    <a:pt x="293382" y="232740"/>
                    <a:pt x="225737" y="297202"/>
                    <a:pt x="144244" y="295291"/>
                  </a:cubicBezTo>
                  <a:cubicBezTo>
                    <a:pt x="62593" y="293381"/>
                    <a:pt x="-1869" y="225737"/>
                    <a:pt x="41" y="144085"/>
                  </a:cubicBezTo>
                  <a:cubicBezTo>
                    <a:pt x="1951" y="62593"/>
                    <a:pt x="69596" y="-1869"/>
                    <a:pt x="151248" y="41"/>
                  </a:cubicBezTo>
                  <a:lnTo>
                    <a:pt x="151248" y="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840;p70"/>
            <p:cNvSpPr/>
            <p:nvPr/>
          </p:nvSpPr>
          <p:spPr>
            <a:xfrm>
              <a:off x="1771375" y="3594310"/>
              <a:ext cx="109748" cy="127729"/>
            </a:xfrm>
            <a:custGeom>
              <a:avLst/>
              <a:gdLst/>
              <a:ahLst/>
              <a:cxnLst/>
              <a:rect l="l" t="t" r="r" b="b"/>
              <a:pathLst>
                <a:path w="109748" h="127729" extrusionOk="0">
                  <a:moveTo>
                    <a:pt x="57340" y="100"/>
                  </a:moveTo>
                  <a:cubicBezTo>
                    <a:pt x="52883" y="418"/>
                    <a:pt x="48586" y="1214"/>
                    <a:pt x="44447" y="2646"/>
                  </a:cubicBezTo>
                  <a:cubicBezTo>
                    <a:pt x="35216" y="4079"/>
                    <a:pt x="26621" y="8535"/>
                    <a:pt x="20095" y="15220"/>
                  </a:cubicBezTo>
                  <a:cubicBezTo>
                    <a:pt x="13410" y="21905"/>
                    <a:pt x="8635" y="30341"/>
                    <a:pt x="6248" y="39732"/>
                  </a:cubicBezTo>
                  <a:cubicBezTo>
                    <a:pt x="-1870" y="58195"/>
                    <a:pt x="-2665" y="80000"/>
                    <a:pt x="7362" y="97190"/>
                  </a:cubicBezTo>
                  <a:cubicBezTo>
                    <a:pt x="13092" y="106581"/>
                    <a:pt x="21368" y="113903"/>
                    <a:pt x="31396" y="118359"/>
                  </a:cubicBezTo>
                  <a:cubicBezTo>
                    <a:pt x="35693" y="120428"/>
                    <a:pt x="40150" y="122179"/>
                    <a:pt x="44606" y="123452"/>
                  </a:cubicBezTo>
                  <a:cubicBezTo>
                    <a:pt x="45084" y="123771"/>
                    <a:pt x="45561" y="123930"/>
                    <a:pt x="46039" y="124248"/>
                  </a:cubicBezTo>
                  <a:cubicBezTo>
                    <a:pt x="66571" y="133162"/>
                    <a:pt x="88377" y="124248"/>
                    <a:pt x="99836" y="105626"/>
                  </a:cubicBezTo>
                  <a:cubicBezTo>
                    <a:pt x="121005" y="70610"/>
                    <a:pt x="108909" y="-3084"/>
                    <a:pt x="57340" y="100"/>
                  </a:cubicBezTo>
                  <a:lnTo>
                    <a:pt x="57340" y="1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841;p70"/>
            <p:cNvSpPr/>
            <p:nvPr/>
          </p:nvSpPr>
          <p:spPr>
            <a:xfrm>
              <a:off x="1805544" y="3477663"/>
              <a:ext cx="139295" cy="175280"/>
            </a:xfrm>
            <a:custGeom>
              <a:avLst/>
              <a:gdLst/>
              <a:ahLst/>
              <a:cxnLst/>
              <a:rect l="l" t="t" r="r" b="b"/>
              <a:pathLst>
                <a:path w="139295" h="175280" extrusionOk="0">
                  <a:moveTo>
                    <a:pt x="127741" y="84754"/>
                  </a:moveTo>
                  <a:cubicBezTo>
                    <a:pt x="124081" y="76955"/>
                    <a:pt x="119624" y="69633"/>
                    <a:pt x="114531" y="62789"/>
                  </a:cubicBezTo>
                  <a:cubicBezTo>
                    <a:pt x="110392" y="51170"/>
                    <a:pt x="104185" y="40347"/>
                    <a:pt x="96386" y="30797"/>
                  </a:cubicBezTo>
                  <a:cubicBezTo>
                    <a:pt x="84767" y="16791"/>
                    <a:pt x="68851" y="5649"/>
                    <a:pt x="50865" y="1511"/>
                  </a:cubicBezTo>
                  <a:cubicBezTo>
                    <a:pt x="33039" y="-2468"/>
                    <a:pt x="10756" y="715"/>
                    <a:pt x="2638" y="19497"/>
                  </a:cubicBezTo>
                  <a:cubicBezTo>
                    <a:pt x="-5320" y="38278"/>
                    <a:pt x="5981" y="58173"/>
                    <a:pt x="19828" y="70748"/>
                  </a:cubicBezTo>
                  <a:cubicBezTo>
                    <a:pt x="27468" y="77592"/>
                    <a:pt x="36063" y="83481"/>
                    <a:pt x="43384" y="90643"/>
                  </a:cubicBezTo>
                  <a:cubicBezTo>
                    <a:pt x="50865" y="97806"/>
                    <a:pt x="57072" y="106082"/>
                    <a:pt x="62166" y="115155"/>
                  </a:cubicBezTo>
                  <a:cubicBezTo>
                    <a:pt x="71715" y="132344"/>
                    <a:pt x="73625" y="155741"/>
                    <a:pt x="90179" y="168315"/>
                  </a:cubicBezTo>
                  <a:cubicBezTo>
                    <a:pt x="106254" y="180571"/>
                    <a:pt x="127901" y="176592"/>
                    <a:pt x="135222" y="156856"/>
                  </a:cubicBezTo>
                  <a:cubicBezTo>
                    <a:pt x="143658" y="133936"/>
                    <a:pt x="137928" y="106241"/>
                    <a:pt x="127741" y="84754"/>
                  </a:cubicBezTo>
                  <a:lnTo>
                    <a:pt x="127741" y="84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842;p70"/>
            <p:cNvSpPr/>
            <p:nvPr/>
          </p:nvSpPr>
          <p:spPr>
            <a:xfrm>
              <a:off x="2240911" y="934890"/>
              <a:ext cx="510997" cy="510997"/>
            </a:xfrm>
            <a:custGeom>
              <a:avLst/>
              <a:gdLst/>
              <a:ahLst/>
              <a:cxnLst/>
              <a:rect l="l" t="t" r="r" b="b"/>
              <a:pathLst>
                <a:path w="510997" h="510997" extrusionOk="0">
                  <a:moveTo>
                    <a:pt x="436150" y="74847"/>
                  </a:moveTo>
                  <a:cubicBezTo>
                    <a:pt x="535947" y="174643"/>
                    <a:pt x="535947" y="336354"/>
                    <a:pt x="436150" y="436151"/>
                  </a:cubicBezTo>
                  <a:cubicBezTo>
                    <a:pt x="336354" y="535947"/>
                    <a:pt x="174643" y="535947"/>
                    <a:pt x="74847" y="436151"/>
                  </a:cubicBezTo>
                  <a:cubicBezTo>
                    <a:pt x="-24949" y="336354"/>
                    <a:pt x="-24949" y="174643"/>
                    <a:pt x="74847" y="74847"/>
                  </a:cubicBezTo>
                  <a:cubicBezTo>
                    <a:pt x="174643" y="-24949"/>
                    <a:pt x="336354" y="-24949"/>
                    <a:pt x="436150" y="74847"/>
                  </a:cubicBezTo>
                  <a:lnTo>
                    <a:pt x="436150" y="748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843;p70"/>
            <p:cNvSpPr/>
            <p:nvPr/>
          </p:nvSpPr>
          <p:spPr>
            <a:xfrm>
              <a:off x="2348581" y="1042560"/>
              <a:ext cx="295500" cy="295500"/>
            </a:xfrm>
            <a:custGeom>
              <a:avLst/>
              <a:gdLst/>
              <a:ahLst/>
              <a:cxnLst/>
              <a:rect l="l" t="t" r="r" b="b"/>
              <a:pathLst>
                <a:path w="295500" h="295500" extrusionOk="0">
                  <a:moveTo>
                    <a:pt x="284232" y="91325"/>
                  </a:moveTo>
                  <a:cubicBezTo>
                    <a:pt x="315429" y="166610"/>
                    <a:pt x="279617" y="253036"/>
                    <a:pt x="204332" y="284232"/>
                  </a:cubicBezTo>
                  <a:cubicBezTo>
                    <a:pt x="128888" y="315429"/>
                    <a:pt x="42621" y="279617"/>
                    <a:pt x="11265" y="204332"/>
                  </a:cubicBezTo>
                  <a:cubicBezTo>
                    <a:pt x="-19931" y="128888"/>
                    <a:pt x="15881" y="42462"/>
                    <a:pt x="91325" y="11265"/>
                  </a:cubicBezTo>
                  <a:cubicBezTo>
                    <a:pt x="166610" y="-19931"/>
                    <a:pt x="253036" y="15881"/>
                    <a:pt x="284232" y="91325"/>
                  </a:cubicBezTo>
                  <a:lnTo>
                    <a:pt x="284232" y="91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844;p70"/>
            <p:cNvSpPr/>
            <p:nvPr/>
          </p:nvSpPr>
          <p:spPr>
            <a:xfrm>
              <a:off x="2451246" y="1190458"/>
              <a:ext cx="109770" cy="127720"/>
            </a:xfrm>
            <a:custGeom>
              <a:avLst/>
              <a:gdLst/>
              <a:ahLst/>
              <a:cxnLst/>
              <a:rect l="l" t="t" r="r" b="b"/>
              <a:pathLst>
                <a:path w="109770" h="127720" extrusionOk="0">
                  <a:moveTo>
                    <a:pt x="57259" y="90"/>
                  </a:moveTo>
                  <a:cubicBezTo>
                    <a:pt x="52962" y="409"/>
                    <a:pt x="48665" y="1205"/>
                    <a:pt x="44526" y="2637"/>
                  </a:cubicBezTo>
                  <a:cubicBezTo>
                    <a:pt x="35295" y="4229"/>
                    <a:pt x="26700" y="8526"/>
                    <a:pt x="20174" y="15211"/>
                  </a:cubicBezTo>
                  <a:cubicBezTo>
                    <a:pt x="13330" y="22055"/>
                    <a:pt x="8555" y="30491"/>
                    <a:pt x="6327" y="39722"/>
                  </a:cubicBezTo>
                  <a:cubicBezTo>
                    <a:pt x="-1791" y="58185"/>
                    <a:pt x="-2746" y="79991"/>
                    <a:pt x="7282" y="97181"/>
                  </a:cubicBezTo>
                  <a:cubicBezTo>
                    <a:pt x="13012" y="106571"/>
                    <a:pt x="21447" y="114052"/>
                    <a:pt x="31316" y="118509"/>
                  </a:cubicBezTo>
                  <a:cubicBezTo>
                    <a:pt x="35613" y="120578"/>
                    <a:pt x="40070" y="122169"/>
                    <a:pt x="44685" y="123443"/>
                  </a:cubicBezTo>
                  <a:cubicBezTo>
                    <a:pt x="45163" y="123761"/>
                    <a:pt x="45640" y="124079"/>
                    <a:pt x="46118" y="124239"/>
                  </a:cubicBezTo>
                  <a:cubicBezTo>
                    <a:pt x="66491" y="133152"/>
                    <a:pt x="88456" y="124239"/>
                    <a:pt x="99756" y="105616"/>
                  </a:cubicBezTo>
                  <a:cubicBezTo>
                    <a:pt x="121084" y="70759"/>
                    <a:pt x="108988" y="-2934"/>
                    <a:pt x="57259" y="90"/>
                  </a:cubicBezTo>
                  <a:lnTo>
                    <a:pt x="57259" y="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845;p70"/>
            <p:cNvSpPr/>
            <p:nvPr/>
          </p:nvSpPr>
          <p:spPr>
            <a:xfrm>
              <a:off x="2485475" y="1073870"/>
              <a:ext cx="139269" cy="175324"/>
            </a:xfrm>
            <a:custGeom>
              <a:avLst/>
              <a:gdLst/>
              <a:ahLst/>
              <a:cxnLst/>
              <a:rect l="l" t="t" r="r" b="b"/>
              <a:pathLst>
                <a:path w="139269" h="175324" extrusionOk="0">
                  <a:moveTo>
                    <a:pt x="127761" y="84845"/>
                  </a:moveTo>
                  <a:cubicBezTo>
                    <a:pt x="124100" y="77046"/>
                    <a:pt x="119643" y="69724"/>
                    <a:pt x="114550" y="62880"/>
                  </a:cubicBezTo>
                  <a:cubicBezTo>
                    <a:pt x="110253" y="51261"/>
                    <a:pt x="104204" y="40438"/>
                    <a:pt x="96246" y="30888"/>
                  </a:cubicBezTo>
                  <a:cubicBezTo>
                    <a:pt x="84786" y="16882"/>
                    <a:pt x="68711" y="5581"/>
                    <a:pt x="50884" y="1602"/>
                  </a:cubicBezTo>
                  <a:cubicBezTo>
                    <a:pt x="33058" y="-2537"/>
                    <a:pt x="10616" y="647"/>
                    <a:pt x="2658" y="19428"/>
                  </a:cubicBezTo>
                  <a:cubicBezTo>
                    <a:pt x="-5301" y="38369"/>
                    <a:pt x="5841" y="58264"/>
                    <a:pt x="19847" y="70679"/>
                  </a:cubicBezTo>
                  <a:cubicBezTo>
                    <a:pt x="27487" y="77682"/>
                    <a:pt x="36082" y="83412"/>
                    <a:pt x="43404" y="90575"/>
                  </a:cubicBezTo>
                  <a:cubicBezTo>
                    <a:pt x="50725" y="97896"/>
                    <a:pt x="57092" y="106173"/>
                    <a:pt x="62026" y="115245"/>
                  </a:cubicBezTo>
                  <a:cubicBezTo>
                    <a:pt x="71735" y="132435"/>
                    <a:pt x="73486" y="155673"/>
                    <a:pt x="90039" y="168247"/>
                  </a:cubicBezTo>
                  <a:cubicBezTo>
                    <a:pt x="106115" y="180662"/>
                    <a:pt x="127920" y="176683"/>
                    <a:pt x="135082" y="156787"/>
                  </a:cubicBezTo>
                  <a:cubicBezTo>
                    <a:pt x="143677" y="133867"/>
                    <a:pt x="137947" y="106173"/>
                    <a:pt x="127761" y="84845"/>
                  </a:cubicBezTo>
                  <a:lnTo>
                    <a:pt x="127761" y="848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846;p70"/>
            <p:cNvSpPr/>
            <p:nvPr/>
          </p:nvSpPr>
          <p:spPr>
            <a:xfrm>
              <a:off x="2293952" y="4062671"/>
              <a:ext cx="1099667" cy="94862"/>
            </a:xfrm>
            <a:custGeom>
              <a:avLst/>
              <a:gdLst/>
              <a:ahLst/>
              <a:cxnLst/>
              <a:rect l="l" t="t" r="r" b="b"/>
              <a:pathLst>
                <a:path w="1099667" h="94862" extrusionOk="0">
                  <a:moveTo>
                    <a:pt x="47431" y="0"/>
                  </a:moveTo>
                  <a:lnTo>
                    <a:pt x="1052236" y="0"/>
                  </a:lnTo>
                  <a:cubicBezTo>
                    <a:pt x="1078339" y="0"/>
                    <a:pt x="1099667" y="21169"/>
                    <a:pt x="1099667" y="47431"/>
                  </a:cubicBezTo>
                  <a:lnTo>
                    <a:pt x="1099667" y="47431"/>
                  </a:lnTo>
                  <a:cubicBezTo>
                    <a:pt x="1099667" y="73693"/>
                    <a:pt x="1078339" y="94862"/>
                    <a:pt x="1052236" y="94862"/>
                  </a:cubicBezTo>
                  <a:lnTo>
                    <a:pt x="47431" y="94862"/>
                  </a:lnTo>
                  <a:cubicBezTo>
                    <a:pt x="21328" y="94862"/>
                    <a:pt x="0" y="73534"/>
                    <a:pt x="0" y="47431"/>
                  </a:cubicBezTo>
                  <a:lnTo>
                    <a:pt x="0" y="47431"/>
                  </a:lnTo>
                  <a:cubicBezTo>
                    <a:pt x="0" y="21169"/>
                    <a:pt x="21328" y="0"/>
                    <a:pt x="47431" y="0"/>
                  </a:cubicBezTo>
                  <a:lnTo>
                    <a:pt x="47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847;p70"/>
            <p:cNvSpPr/>
            <p:nvPr/>
          </p:nvSpPr>
          <p:spPr>
            <a:xfrm>
              <a:off x="2819354" y="2574165"/>
              <a:ext cx="210097" cy="529221"/>
            </a:xfrm>
            <a:custGeom>
              <a:avLst/>
              <a:gdLst/>
              <a:ahLst/>
              <a:cxnLst/>
              <a:rect l="l" t="t" r="r" b="b"/>
              <a:pathLst>
                <a:path w="210097" h="529221" extrusionOk="0">
                  <a:moveTo>
                    <a:pt x="0" y="0"/>
                  </a:moveTo>
                  <a:lnTo>
                    <a:pt x="210097" y="0"/>
                  </a:lnTo>
                  <a:lnTo>
                    <a:pt x="210097" y="529222"/>
                  </a:lnTo>
                  <a:lnTo>
                    <a:pt x="0" y="5292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4602236" y="2255257"/>
            <a:ext cx="39049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07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1"/>
            <a:ext cx="8382000" cy="99542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accent6"/>
                </a:solidFill>
              </a:rPr>
              <a:t>Câu 1.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Các dạng đột biến cấu trúc của NST gồm:</a:t>
            </a:r>
            <a:endParaRPr lang="en-US" sz="2000" b="1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1591517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mất đoạn, lặp đoạn, đảo đoạn, thêm đoạn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1591517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mất đoạn, chuyển đoạn, đảo đoạn, thêm đoạn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333509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mất đoạn, chuyển đoạn, đảo đoạn, lặp đoạn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333509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mất đoạn, chuyển đoạn, đảo đoạn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01250" y="1591517"/>
            <a:ext cx="4085864" cy="1516288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smtClean="0">
                <a:solidFill>
                  <a:srgbClr val="000000"/>
                </a:solidFill>
                <a:ea typeface="Calibri" panose="020F0502020204030204" pitchFamily="34" charset="0"/>
              </a:rPr>
              <a:t>B</a:t>
            </a:r>
            <a:r>
              <a:rPr lang="vi-VN" sz="2200" smtClean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mất đoạn, chuyển đoạn, đảo đoạn, thêm đoạn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1"/>
            <a:ext cx="8382000" cy="140054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accent6"/>
                </a:solidFill>
              </a:rPr>
              <a:t>Câu 2.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Đột biến nào làm tăng đều số lượng NST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ở </a:t>
            </a:r>
            <a:endParaRPr lang="en-US" sz="2400" b="1" smtClean="0">
              <a:solidFill>
                <a:schemeClr val="accent6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smtClean="0">
                <a:solidFill>
                  <a:schemeClr val="accent6"/>
                </a:solidFill>
                <a:ea typeface="Times New Roman" panose="02020603050405020304" pitchFamily="18" charset="0"/>
              </a:rPr>
              <a:t>tất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cả các cặp NST tương đồng?</a:t>
            </a:r>
            <a:endParaRPr lang="en-US" sz="2000" b="1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2039078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Đột biến đa bội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2039078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Đột biến lặp đoạn NST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578511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Đột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biến </a:t>
            </a:r>
            <a:endParaRPr lang="en-US" sz="240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chuyển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đoạn NST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578511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Đột biến lệch bội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5114" y="2039078"/>
            <a:ext cx="4085864" cy="1271286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Đột biến đa bội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0"/>
            <a:ext cx="8382000" cy="18403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chemeClr val="accent6"/>
                </a:solidFill>
              </a:rPr>
              <a:t>Câu 3.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Quan sát trường hợp minh họa sau đây và xác định đột biến này thuộc dạng nào?</a:t>
            </a:r>
            <a:endParaRPr lang="en-US" sz="2000" b="1">
              <a:solidFill>
                <a:schemeClr val="accent6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accent6"/>
                </a:solidFill>
                <a:ea typeface="Cardo"/>
              </a:rPr>
              <a:t>ABCDEFGH → ABEFGH</a:t>
            </a:r>
            <a:endParaRPr lang="en-US" sz="2000" b="1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2407539"/>
            <a:ext cx="4085864" cy="112274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1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100">
                <a:solidFill>
                  <a:srgbClr val="000000"/>
                </a:solidFill>
                <a:ea typeface="Times New Roman" panose="02020603050405020304" pitchFamily="18" charset="0"/>
              </a:rPr>
              <a:t>Đảo đoạn nhiễm sắc thể</a:t>
            </a:r>
            <a:endParaRPr lang="en-US" sz="21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2407539"/>
            <a:ext cx="4085864" cy="112274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1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vi-VN" sz="2100">
                <a:solidFill>
                  <a:srgbClr val="000000"/>
                </a:solidFill>
                <a:ea typeface="Times New Roman" panose="02020603050405020304" pitchFamily="18" charset="0"/>
              </a:rPr>
              <a:t>Chuyển đoạn nhiễm sắc thể</a:t>
            </a:r>
            <a:endParaRPr lang="en-US" sz="21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727047"/>
            <a:ext cx="4085864" cy="112274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1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vi-VN" sz="2100">
                <a:solidFill>
                  <a:srgbClr val="000000"/>
                </a:solidFill>
                <a:ea typeface="Times New Roman" panose="02020603050405020304" pitchFamily="18" charset="0"/>
              </a:rPr>
              <a:t>Lặp đoạn nhiễm sắc thể</a:t>
            </a:r>
            <a:endParaRPr lang="en-US" sz="21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727047"/>
            <a:ext cx="4085864" cy="112274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1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vi-VN" sz="2100">
                <a:solidFill>
                  <a:srgbClr val="000000"/>
                </a:solidFill>
                <a:ea typeface="Times New Roman" panose="02020603050405020304" pitchFamily="18" charset="0"/>
              </a:rPr>
              <a:t>Mất đoạn nhiễm sắc thể</a:t>
            </a:r>
            <a:endParaRPr lang="en-US" sz="21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1250" y="3727047"/>
            <a:ext cx="4085864" cy="1122749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en-US" sz="2100" smtClean="0">
                <a:solidFill>
                  <a:srgbClr val="000000"/>
                </a:solidFill>
                <a:ea typeface="Calibri" panose="020F0502020204030204" pitchFamily="34" charset="0"/>
              </a:rPr>
              <a:t>D</a:t>
            </a:r>
            <a:r>
              <a:rPr lang="vi-VN" sz="2100" smtClean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r>
              <a:rPr lang="vi-VN" sz="2100">
                <a:solidFill>
                  <a:srgbClr val="000000"/>
                </a:solidFill>
                <a:ea typeface="Times New Roman" panose="02020603050405020304" pitchFamily="18" charset="0"/>
              </a:rPr>
              <a:t>Mất đoạn nhiễm sắc thể</a:t>
            </a:r>
            <a:endParaRPr lang="en-US" sz="21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63"/>
          <p:cNvSpPr txBox="1">
            <a:spLocks noGrp="1"/>
          </p:cNvSpPr>
          <p:nvPr>
            <p:ph type="title"/>
          </p:nvPr>
        </p:nvSpPr>
        <p:spPr>
          <a:xfrm>
            <a:off x="720000" y="36374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32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50" name="Google Shape;2250;p63"/>
          <p:cNvGrpSpPr/>
          <p:nvPr/>
        </p:nvGrpSpPr>
        <p:grpSpPr>
          <a:xfrm>
            <a:off x="0" y="-31112"/>
            <a:ext cx="1473722" cy="1362413"/>
            <a:chOff x="3349446" y="1872094"/>
            <a:chExt cx="2718727" cy="2445450"/>
          </a:xfrm>
        </p:grpSpPr>
        <p:sp>
          <p:nvSpPr>
            <p:cNvPr id="2251" name="Google Shape;2251;p63"/>
            <p:cNvSpPr/>
            <p:nvPr/>
          </p:nvSpPr>
          <p:spPr>
            <a:xfrm>
              <a:off x="5366122" y="2145254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29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3"/>
            <p:cNvGrpSpPr/>
            <p:nvPr/>
          </p:nvGrpSpPr>
          <p:grpSpPr>
            <a:xfrm>
              <a:off x="3349446" y="1872094"/>
              <a:ext cx="2445387" cy="2445450"/>
              <a:chOff x="3452220" y="1974937"/>
              <a:chExt cx="2239571" cy="2239628"/>
            </a:xfrm>
          </p:grpSpPr>
          <p:grpSp>
            <p:nvGrpSpPr>
              <p:cNvPr id="2253" name="Google Shape;2253;p63"/>
              <p:cNvGrpSpPr/>
              <p:nvPr/>
            </p:nvGrpSpPr>
            <p:grpSpPr>
              <a:xfrm>
                <a:off x="3452220" y="1974937"/>
                <a:ext cx="2239571" cy="2239628"/>
                <a:chOff x="3452207" y="2048387"/>
                <a:chExt cx="2239571" cy="2239628"/>
              </a:xfrm>
            </p:grpSpPr>
            <p:sp>
              <p:nvSpPr>
                <p:cNvPr id="2254" name="Google Shape;2254;p63"/>
                <p:cNvSpPr/>
                <p:nvPr/>
              </p:nvSpPr>
              <p:spPr>
                <a:xfrm>
                  <a:off x="3800192" y="2400816"/>
                  <a:ext cx="1891586" cy="188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8" h="31834" extrusionOk="0">
                      <a:moveTo>
                        <a:pt x="31688" y="0"/>
                      </a:moveTo>
                      <a:cubicBezTo>
                        <a:pt x="30632" y="1055"/>
                        <a:pt x="29441" y="1385"/>
                        <a:pt x="28168" y="1385"/>
                      </a:cubicBezTo>
                      <a:cubicBezTo>
                        <a:pt x="27127" y="1385"/>
                        <a:pt x="26031" y="1165"/>
                        <a:pt x="24906" y="939"/>
                      </a:cubicBezTo>
                      <a:cubicBezTo>
                        <a:pt x="23800" y="716"/>
                        <a:pt x="22677" y="490"/>
                        <a:pt x="21592" y="490"/>
                      </a:cubicBezTo>
                      <a:cubicBezTo>
                        <a:pt x="20249" y="490"/>
                        <a:pt x="18964" y="836"/>
                        <a:pt x="17839" y="1961"/>
                      </a:cubicBezTo>
                      <a:cubicBezTo>
                        <a:pt x="15807" y="3996"/>
                        <a:pt x="16321" y="6550"/>
                        <a:pt x="16817" y="9025"/>
                      </a:cubicBezTo>
                      <a:cubicBezTo>
                        <a:pt x="17322" y="11526"/>
                        <a:pt x="17800" y="13891"/>
                        <a:pt x="15881" y="15807"/>
                      </a:cubicBezTo>
                      <a:cubicBezTo>
                        <a:pt x="14826" y="16861"/>
                        <a:pt x="13636" y="17191"/>
                        <a:pt x="12364" y="17191"/>
                      </a:cubicBezTo>
                      <a:cubicBezTo>
                        <a:pt x="11322" y="17191"/>
                        <a:pt x="10225" y="16970"/>
                        <a:pt x="9099" y="16743"/>
                      </a:cubicBezTo>
                      <a:cubicBezTo>
                        <a:pt x="7992" y="16521"/>
                        <a:pt x="6869" y="16295"/>
                        <a:pt x="5784" y="16295"/>
                      </a:cubicBezTo>
                      <a:cubicBezTo>
                        <a:pt x="4443" y="16295"/>
                        <a:pt x="3160" y="16640"/>
                        <a:pt x="2035" y="17765"/>
                      </a:cubicBezTo>
                      <a:cubicBezTo>
                        <a:pt x="0" y="19802"/>
                        <a:pt x="514" y="22357"/>
                        <a:pt x="1010" y="24832"/>
                      </a:cubicBezTo>
                      <a:cubicBezTo>
                        <a:pt x="1515" y="27333"/>
                        <a:pt x="1990" y="29698"/>
                        <a:pt x="74" y="31614"/>
                      </a:cubicBezTo>
                      <a:lnTo>
                        <a:pt x="294" y="31833"/>
                      </a:lnTo>
                      <a:cubicBezTo>
                        <a:pt x="2329" y="29799"/>
                        <a:pt x="1815" y="27241"/>
                        <a:pt x="1316" y="24769"/>
                      </a:cubicBezTo>
                      <a:cubicBezTo>
                        <a:pt x="814" y="22268"/>
                        <a:pt x="336" y="19903"/>
                        <a:pt x="2255" y="17987"/>
                      </a:cubicBezTo>
                      <a:cubicBezTo>
                        <a:pt x="3311" y="16933"/>
                        <a:pt x="4501" y="16603"/>
                        <a:pt x="5775" y="16603"/>
                      </a:cubicBezTo>
                      <a:cubicBezTo>
                        <a:pt x="6816" y="16603"/>
                        <a:pt x="7912" y="16823"/>
                        <a:pt x="9037" y="17049"/>
                      </a:cubicBezTo>
                      <a:cubicBezTo>
                        <a:pt x="10143" y="17272"/>
                        <a:pt x="11265" y="17498"/>
                        <a:pt x="12350" y="17498"/>
                      </a:cubicBezTo>
                      <a:cubicBezTo>
                        <a:pt x="13692" y="17498"/>
                        <a:pt x="14976" y="17152"/>
                        <a:pt x="16101" y="16027"/>
                      </a:cubicBezTo>
                      <a:cubicBezTo>
                        <a:pt x="18136" y="13992"/>
                        <a:pt x="17622" y="11434"/>
                        <a:pt x="17123" y="8963"/>
                      </a:cubicBezTo>
                      <a:cubicBezTo>
                        <a:pt x="16621" y="6461"/>
                        <a:pt x="16143" y="4097"/>
                        <a:pt x="18062" y="2181"/>
                      </a:cubicBezTo>
                      <a:cubicBezTo>
                        <a:pt x="19115" y="1127"/>
                        <a:pt x="20304" y="796"/>
                        <a:pt x="21577" y="796"/>
                      </a:cubicBezTo>
                      <a:cubicBezTo>
                        <a:pt x="22619" y="796"/>
                        <a:pt x="23717" y="1018"/>
                        <a:pt x="24844" y="1245"/>
                      </a:cubicBezTo>
                      <a:cubicBezTo>
                        <a:pt x="25947" y="1466"/>
                        <a:pt x="27069" y="1692"/>
                        <a:pt x="28153" y="1692"/>
                      </a:cubicBezTo>
                      <a:cubicBezTo>
                        <a:pt x="29496" y="1692"/>
                        <a:pt x="30782" y="1346"/>
                        <a:pt x="31908" y="220"/>
                      </a:cubicBezTo>
                      <a:lnTo>
                        <a:pt x="3168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63"/>
                <p:cNvSpPr/>
                <p:nvPr/>
              </p:nvSpPr>
              <p:spPr>
                <a:xfrm>
                  <a:off x="3452207" y="2048387"/>
                  <a:ext cx="1891586" cy="1887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8" h="31835" extrusionOk="0">
                      <a:moveTo>
                        <a:pt x="31614" y="1"/>
                      </a:moveTo>
                      <a:cubicBezTo>
                        <a:pt x="29579" y="2036"/>
                        <a:pt x="30093" y="4593"/>
                        <a:pt x="30592" y="7068"/>
                      </a:cubicBezTo>
                      <a:cubicBezTo>
                        <a:pt x="31094" y="9569"/>
                        <a:pt x="31572" y="11931"/>
                        <a:pt x="29653" y="13850"/>
                      </a:cubicBezTo>
                      <a:cubicBezTo>
                        <a:pt x="28598" y="14904"/>
                        <a:pt x="27408" y="15234"/>
                        <a:pt x="26135" y="15234"/>
                      </a:cubicBezTo>
                      <a:cubicBezTo>
                        <a:pt x="25094" y="15234"/>
                        <a:pt x="23997" y="15013"/>
                        <a:pt x="22871" y="14786"/>
                      </a:cubicBezTo>
                      <a:cubicBezTo>
                        <a:pt x="21764" y="14564"/>
                        <a:pt x="20641" y="14338"/>
                        <a:pt x="19556" y="14338"/>
                      </a:cubicBezTo>
                      <a:cubicBezTo>
                        <a:pt x="18215" y="14338"/>
                        <a:pt x="16932" y="14683"/>
                        <a:pt x="15807" y="15808"/>
                      </a:cubicBezTo>
                      <a:cubicBezTo>
                        <a:pt x="13769" y="17845"/>
                        <a:pt x="14286" y="20400"/>
                        <a:pt x="14785" y="22872"/>
                      </a:cubicBezTo>
                      <a:cubicBezTo>
                        <a:pt x="15287" y="25376"/>
                        <a:pt x="15765" y="27738"/>
                        <a:pt x="13846" y="29657"/>
                      </a:cubicBezTo>
                      <a:cubicBezTo>
                        <a:pt x="12792" y="30711"/>
                        <a:pt x="11603" y="31041"/>
                        <a:pt x="10330" y="31041"/>
                      </a:cubicBezTo>
                      <a:cubicBezTo>
                        <a:pt x="9288" y="31041"/>
                        <a:pt x="8190" y="30820"/>
                        <a:pt x="7064" y="30593"/>
                      </a:cubicBezTo>
                      <a:cubicBezTo>
                        <a:pt x="5959" y="30369"/>
                        <a:pt x="4837" y="30143"/>
                        <a:pt x="3752" y="30143"/>
                      </a:cubicBezTo>
                      <a:cubicBezTo>
                        <a:pt x="2410" y="30143"/>
                        <a:pt x="1125" y="30489"/>
                        <a:pt x="0" y="31614"/>
                      </a:cubicBezTo>
                      <a:lnTo>
                        <a:pt x="220" y="31834"/>
                      </a:lnTo>
                      <a:cubicBezTo>
                        <a:pt x="1275" y="30780"/>
                        <a:pt x="2465" y="30450"/>
                        <a:pt x="3737" y="30450"/>
                      </a:cubicBezTo>
                      <a:cubicBezTo>
                        <a:pt x="4779" y="30450"/>
                        <a:pt x="5876" y="30671"/>
                        <a:pt x="7002" y="30898"/>
                      </a:cubicBezTo>
                      <a:cubicBezTo>
                        <a:pt x="8108" y="31122"/>
                        <a:pt x="9230" y="31348"/>
                        <a:pt x="10315" y="31348"/>
                      </a:cubicBezTo>
                      <a:cubicBezTo>
                        <a:pt x="11657" y="31348"/>
                        <a:pt x="12941" y="31002"/>
                        <a:pt x="14066" y="29877"/>
                      </a:cubicBezTo>
                      <a:cubicBezTo>
                        <a:pt x="16101" y="27842"/>
                        <a:pt x="15587" y="25284"/>
                        <a:pt x="15091" y="22812"/>
                      </a:cubicBezTo>
                      <a:cubicBezTo>
                        <a:pt x="14586" y="20308"/>
                        <a:pt x="14108" y="17946"/>
                        <a:pt x="16027" y="16027"/>
                      </a:cubicBezTo>
                      <a:cubicBezTo>
                        <a:pt x="17082" y="14974"/>
                        <a:pt x="18271" y="14643"/>
                        <a:pt x="19544" y="14643"/>
                      </a:cubicBezTo>
                      <a:cubicBezTo>
                        <a:pt x="20586" y="14643"/>
                        <a:pt x="21683" y="14864"/>
                        <a:pt x="22809" y="15092"/>
                      </a:cubicBezTo>
                      <a:cubicBezTo>
                        <a:pt x="23914" y="15315"/>
                        <a:pt x="25036" y="15541"/>
                        <a:pt x="26121" y="15541"/>
                      </a:cubicBezTo>
                      <a:cubicBezTo>
                        <a:pt x="27463" y="15541"/>
                        <a:pt x="28748" y="15195"/>
                        <a:pt x="29873" y="14070"/>
                      </a:cubicBezTo>
                      <a:cubicBezTo>
                        <a:pt x="31908" y="12035"/>
                        <a:pt x="31394" y="9477"/>
                        <a:pt x="30898" y="7006"/>
                      </a:cubicBezTo>
                      <a:cubicBezTo>
                        <a:pt x="30393" y="4504"/>
                        <a:pt x="29917" y="2140"/>
                        <a:pt x="31834" y="224"/>
                      </a:cubicBezTo>
                      <a:lnTo>
                        <a:pt x="3161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63"/>
                <p:cNvSpPr/>
                <p:nvPr/>
              </p:nvSpPr>
              <p:spPr>
                <a:xfrm>
                  <a:off x="4190385" y="3446484"/>
                  <a:ext cx="99950" cy="9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1686" extrusionOk="0">
                      <a:moveTo>
                        <a:pt x="111" y="1"/>
                      </a:moveTo>
                      <a:lnTo>
                        <a:pt x="1" y="111"/>
                      </a:lnTo>
                      <a:lnTo>
                        <a:pt x="1575" y="1685"/>
                      </a:lnTo>
                      <a:lnTo>
                        <a:pt x="1685" y="1575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63"/>
                <p:cNvSpPr/>
                <p:nvPr/>
              </p:nvSpPr>
              <p:spPr>
                <a:xfrm>
                  <a:off x="3910575" y="3726352"/>
                  <a:ext cx="99891" cy="9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1685" extrusionOk="0">
                      <a:moveTo>
                        <a:pt x="111" y="0"/>
                      </a:moveTo>
                      <a:lnTo>
                        <a:pt x="1" y="110"/>
                      </a:lnTo>
                      <a:lnTo>
                        <a:pt x="1575" y="1684"/>
                      </a:lnTo>
                      <a:lnTo>
                        <a:pt x="1685" y="1572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63"/>
                <p:cNvSpPr/>
                <p:nvPr/>
              </p:nvSpPr>
              <p:spPr>
                <a:xfrm>
                  <a:off x="3922727" y="3619231"/>
                  <a:ext cx="198181" cy="198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3" h="3346" extrusionOk="0">
                      <a:moveTo>
                        <a:pt x="110" y="1"/>
                      </a:moveTo>
                      <a:lnTo>
                        <a:pt x="1" y="111"/>
                      </a:lnTo>
                      <a:lnTo>
                        <a:pt x="3233" y="3346"/>
                      </a:lnTo>
                      <a:lnTo>
                        <a:pt x="3343" y="3236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63"/>
                <p:cNvSpPr/>
                <p:nvPr/>
              </p:nvSpPr>
              <p:spPr>
                <a:xfrm>
                  <a:off x="4085812" y="3456028"/>
                  <a:ext cx="198359" cy="19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3343" extrusionOk="0">
                      <a:moveTo>
                        <a:pt x="113" y="0"/>
                      </a:moveTo>
                      <a:lnTo>
                        <a:pt x="0" y="110"/>
                      </a:lnTo>
                      <a:lnTo>
                        <a:pt x="3235" y="3342"/>
                      </a:lnTo>
                      <a:lnTo>
                        <a:pt x="3345" y="3232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63"/>
                <p:cNvSpPr/>
                <p:nvPr/>
              </p:nvSpPr>
              <p:spPr>
                <a:xfrm>
                  <a:off x="4014318" y="3490530"/>
                  <a:ext cx="256100" cy="25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" h="4320" extrusionOk="0">
                      <a:moveTo>
                        <a:pt x="110" y="0"/>
                      </a:moveTo>
                      <a:lnTo>
                        <a:pt x="0" y="110"/>
                      </a:lnTo>
                      <a:lnTo>
                        <a:pt x="4210" y="4320"/>
                      </a:lnTo>
                      <a:lnTo>
                        <a:pt x="4320" y="421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63"/>
                <p:cNvSpPr/>
                <p:nvPr/>
              </p:nvSpPr>
              <p:spPr>
                <a:xfrm>
                  <a:off x="3959186" y="3545662"/>
                  <a:ext cx="256100" cy="25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" h="4320" extrusionOk="0">
                      <a:moveTo>
                        <a:pt x="110" y="0"/>
                      </a:moveTo>
                      <a:lnTo>
                        <a:pt x="1" y="110"/>
                      </a:lnTo>
                      <a:lnTo>
                        <a:pt x="4210" y="4320"/>
                      </a:lnTo>
                      <a:lnTo>
                        <a:pt x="4320" y="421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63"/>
                <p:cNvSpPr/>
                <p:nvPr/>
              </p:nvSpPr>
              <p:spPr>
                <a:xfrm>
                  <a:off x="4660253" y="2976856"/>
                  <a:ext cx="99772" cy="99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1682" extrusionOk="0">
                      <a:moveTo>
                        <a:pt x="111" y="0"/>
                      </a:moveTo>
                      <a:lnTo>
                        <a:pt x="1" y="110"/>
                      </a:lnTo>
                      <a:lnTo>
                        <a:pt x="1572" y="1681"/>
                      </a:lnTo>
                      <a:lnTo>
                        <a:pt x="1682" y="1572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63"/>
                <p:cNvSpPr/>
                <p:nvPr/>
              </p:nvSpPr>
              <p:spPr>
                <a:xfrm>
                  <a:off x="4380443" y="3256487"/>
                  <a:ext cx="99891" cy="9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1685" extrusionOk="0">
                      <a:moveTo>
                        <a:pt x="110" y="0"/>
                      </a:moveTo>
                      <a:lnTo>
                        <a:pt x="0" y="110"/>
                      </a:lnTo>
                      <a:lnTo>
                        <a:pt x="1572" y="1685"/>
                      </a:lnTo>
                      <a:lnTo>
                        <a:pt x="1685" y="1575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63"/>
                <p:cNvSpPr/>
                <p:nvPr/>
              </p:nvSpPr>
              <p:spPr>
                <a:xfrm>
                  <a:off x="4392418" y="3149424"/>
                  <a:ext cx="198359" cy="198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3346" extrusionOk="0">
                      <a:moveTo>
                        <a:pt x="113" y="0"/>
                      </a:moveTo>
                      <a:lnTo>
                        <a:pt x="0" y="110"/>
                      </a:lnTo>
                      <a:lnTo>
                        <a:pt x="3235" y="3345"/>
                      </a:lnTo>
                      <a:lnTo>
                        <a:pt x="3345" y="3235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63"/>
                <p:cNvSpPr/>
                <p:nvPr/>
              </p:nvSpPr>
              <p:spPr>
                <a:xfrm>
                  <a:off x="4555680" y="2986163"/>
                  <a:ext cx="198359" cy="198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3346" extrusionOk="0">
                      <a:moveTo>
                        <a:pt x="110" y="1"/>
                      </a:moveTo>
                      <a:lnTo>
                        <a:pt x="0" y="110"/>
                      </a:lnTo>
                      <a:lnTo>
                        <a:pt x="3235" y="3345"/>
                      </a:lnTo>
                      <a:lnTo>
                        <a:pt x="3345" y="3236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63"/>
                <p:cNvSpPr/>
                <p:nvPr/>
              </p:nvSpPr>
              <p:spPr>
                <a:xfrm>
                  <a:off x="4484008" y="3020665"/>
                  <a:ext cx="256278" cy="25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3" h="4324" extrusionOk="0">
                      <a:moveTo>
                        <a:pt x="113" y="1"/>
                      </a:moveTo>
                      <a:lnTo>
                        <a:pt x="0" y="111"/>
                      </a:lnTo>
                      <a:lnTo>
                        <a:pt x="4212" y="4323"/>
                      </a:lnTo>
                      <a:lnTo>
                        <a:pt x="4322" y="4210"/>
                      </a:lnTo>
                      <a:lnTo>
                        <a:pt x="11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63"/>
                <p:cNvSpPr/>
                <p:nvPr/>
              </p:nvSpPr>
              <p:spPr>
                <a:xfrm>
                  <a:off x="4429054" y="3075796"/>
                  <a:ext cx="256100" cy="25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" h="4320" extrusionOk="0">
                      <a:moveTo>
                        <a:pt x="110" y="1"/>
                      </a:moveTo>
                      <a:lnTo>
                        <a:pt x="0" y="110"/>
                      </a:lnTo>
                      <a:lnTo>
                        <a:pt x="4210" y="4320"/>
                      </a:lnTo>
                      <a:lnTo>
                        <a:pt x="4320" y="4210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63"/>
                <p:cNvSpPr/>
                <p:nvPr/>
              </p:nvSpPr>
              <p:spPr>
                <a:xfrm>
                  <a:off x="5129943" y="2506812"/>
                  <a:ext cx="99891" cy="9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1685" extrusionOk="0">
                      <a:moveTo>
                        <a:pt x="113" y="0"/>
                      </a:moveTo>
                      <a:lnTo>
                        <a:pt x="0" y="110"/>
                      </a:lnTo>
                      <a:lnTo>
                        <a:pt x="1575" y="1685"/>
                      </a:lnTo>
                      <a:lnTo>
                        <a:pt x="1685" y="1575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63"/>
                <p:cNvSpPr/>
                <p:nvPr/>
              </p:nvSpPr>
              <p:spPr>
                <a:xfrm>
                  <a:off x="4850311" y="2786621"/>
                  <a:ext cx="99713" cy="9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" h="1686" extrusionOk="0">
                      <a:moveTo>
                        <a:pt x="110" y="1"/>
                      </a:moveTo>
                      <a:lnTo>
                        <a:pt x="0" y="111"/>
                      </a:lnTo>
                      <a:lnTo>
                        <a:pt x="1571" y="1685"/>
                      </a:lnTo>
                      <a:lnTo>
                        <a:pt x="1681" y="157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63"/>
                <p:cNvSpPr/>
                <p:nvPr/>
              </p:nvSpPr>
              <p:spPr>
                <a:xfrm>
                  <a:off x="4862286" y="2679558"/>
                  <a:ext cx="198300" cy="198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5" h="3346" extrusionOk="0">
                      <a:moveTo>
                        <a:pt x="110" y="1"/>
                      </a:moveTo>
                      <a:lnTo>
                        <a:pt x="0" y="111"/>
                      </a:lnTo>
                      <a:lnTo>
                        <a:pt x="3235" y="3346"/>
                      </a:lnTo>
                      <a:lnTo>
                        <a:pt x="3345" y="3236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63"/>
                <p:cNvSpPr/>
                <p:nvPr/>
              </p:nvSpPr>
              <p:spPr>
                <a:xfrm>
                  <a:off x="5025489" y="2516297"/>
                  <a:ext cx="198359" cy="198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3346" extrusionOk="0">
                      <a:moveTo>
                        <a:pt x="111" y="1"/>
                      </a:moveTo>
                      <a:lnTo>
                        <a:pt x="1" y="111"/>
                      </a:lnTo>
                      <a:lnTo>
                        <a:pt x="3236" y="3346"/>
                      </a:lnTo>
                      <a:lnTo>
                        <a:pt x="3346" y="3236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63"/>
                <p:cNvSpPr/>
                <p:nvPr/>
              </p:nvSpPr>
              <p:spPr>
                <a:xfrm>
                  <a:off x="4953817" y="2551036"/>
                  <a:ext cx="256160" cy="25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" h="4320" extrusionOk="0">
                      <a:moveTo>
                        <a:pt x="111" y="0"/>
                      </a:moveTo>
                      <a:lnTo>
                        <a:pt x="1" y="110"/>
                      </a:lnTo>
                      <a:lnTo>
                        <a:pt x="4210" y="4319"/>
                      </a:lnTo>
                      <a:lnTo>
                        <a:pt x="4320" y="4209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63"/>
                <p:cNvSpPr/>
                <p:nvPr/>
              </p:nvSpPr>
              <p:spPr>
                <a:xfrm>
                  <a:off x="4898862" y="2605931"/>
                  <a:ext cx="256160" cy="25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" h="4321" extrusionOk="0">
                      <a:moveTo>
                        <a:pt x="111" y="1"/>
                      </a:moveTo>
                      <a:lnTo>
                        <a:pt x="1" y="111"/>
                      </a:lnTo>
                      <a:lnTo>
                        <a:pt x="4210" y="4320"/>
                      </a:lnTo>
                      <a:lnTo>
                        <a:pt x="4320" y="421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63"/>
                <p:cNvSpPr/>
                <p:nvPr/>
              </p:nvSpPr>
              <p:spPr>
                <a:xfrm>
                  <a:off x="5314132" y="2322802"/>
                  <a:ext cx="99950" cy="99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1682" extrusionOk="0">
                      <a:moveTo>
                        <a:pt x="111" y="0"/>
                      </a:moveTo>
                      <a:lnTo>
                        <a:pt x="1" y="110"/>
                      </a:lnTo>
                      <a:lnTo>
                        <a:pt x="1575" y="1682"/>
                      </a:lnTo>
                      <a:lnTo>
                        <a:pt x="1685" y="1572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63"/>
                <p:cNvSpPr/>
                <p:nvPr/>
              </p:nvSpPr>
              <p:spPr>
                <a:xfrm>
                  <a:off x="5326285" y="2215680"/>
                  <a:ext cx="198359" cy="19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3343" extrusionOk="0">
                      <a:moveTo>
                        <a:pt x="111" y="1"/>
                      </a:moveTo>
                      <a:lnTo>
                        <a:pt x="1" y="111"/>
                      </a:lnTo>
                      <a:lnTo>
                        <a:pt x="3236" y="3343"/>
                      </a:lnTo>
                      <a:lnTo>
                        <a:pt x="3346" y="3233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63"/>
                <p:cNvSpPr/>
                <p:nvPr/>
              </p:nvSpPr>
              <p:spPr>
                <a:xfrm>
                  <a:off x="3731662" y="3912141"/>
                  <a:ext cx="99713" cy="9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" h="1685" extrusionOk="0">
                      <a:moveTo>
                        <a:pt x="110" y="0"/>
                      </a:moveTo>
                      <a:lnTo>
                        <a:pt x="0" y="113"/>
                      </a:lnTo>
                      <a:lnTo>
                        <a:pt x="1572" y="1684"/>
                      </a:lnTo>
                      <a:lnTo>
                        <a:pt x="1682" y="1575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63"/>
                <p:cNvSpPr/>
                <p:nvPr/>
              </p:nvSpPr>
              <p:spPr>
                <a:xfrm>
                  <a:off x="3621042" y="3920737"/>
                  <a:ext cx="198359" cy="198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3346" extrusionOk="0">
                      <a:moveTo>
                        <a:pt x="111" y="1"/>
                      </a:moveTo>
                      <a:lnTo>
                        <a:pt x="1" y="114"/>
                      </a:lnTo>
                      <a:lnTo>
                        <a:pt x="3236" y="3346"/>
                      </a:lnTo>
                      <a:lnTo>
                        <a:pt x="3346" y="3236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63"/>
                <p:cNvSpPr/>
                <p:nvPr/>
              </p:nvSpPr>
              <p:spPr>
                <a:xfrm>
                  <a:off x="3530044" y="3939766"/>
                  <a:ext cx="59" cy="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miter lim="297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63"/>
                <p:cNvSpPr/>
                <p:nvPr/>
              </p:nvSpPr>
              <p:spPr>
                <a:xfrm>
                  <a:off x="3779562" y="4189460"/>
                  <a:ext cx="59" cy="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chemeClr val="dk2"/>
                </a:solidFill>
                <a:ln w="28575" cap="flat" cmpd="sng">
                  <a:solidFill>
                    <a:schemeClr val="dk2"/>
                  </a:solidFill>
                  <a:prstDash val="solid"/>
                  <a:miter lim="297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0" name="Google Shape;2280;p63"/>
              <p:cNvGrpSpPr/>
              <p:nvPr/>
            </p:nvGrpSpPr>
            <p:grpSpPr>
              <a:xfrm>
                <a:off x="4554086" y="2652167"/>
                <a:ext cx="951181" cy="1049112"/>
                <a:chOff x="4537823" y="2736442"/>
                <a:chExt cx="951181" cy="1049112"/>
              </a:xfrm>
            </p:grpSpPr>
            <p:sp>
              <p:nvSpPr>
                <p:cNvPr id="2281" name="Google Shape;2281;p63"/>
                <p:cNvSpPr/>
                <p:nvPr/>
              </p:nvSpPr>
              <p:spPr>
                <a:xfrm>
                  <a:off x="4604450" y="2791500"/>
                  <a:ext cx="572700" cy="572700"/>
                </a:xfrm>
                <a:prstGeom prst="ellipse">
                  <a:avLst/>
                </a:prstGeom>
                <a:solidFill>
                  <a:srgbClr val="B3CDE9">
                    <a:alpha val="33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grpSp>
              <p:nvGrpSpPr>
                <p:cNvPr id="2282" name="Google Shape;2282;p63"/>
                <p:cNvGrpSpPr/>
                <p:nvPr/>
              </p:nvGrpSpPr>
              <p:grpSpPr>
                <a:xfrm>
                  <a:off x="4537823" y="2736442"/>
                  <a:ext cx="951181" cy="1049112"/>
                  <a:chOff x="5971973" y="2752667"/>
                  <a:chExt cx="951181" cy="1049112"/>
                </a:xfrm>
              </p:grpSpPr>
              <p:sp>
                <p:nvSpPr>
                  <p:cNvPr id="2283" name="Google Shape;2283;p63"/>
                  <p:cNvSpPr/>
                  <p:nvPr/>
                </p:nvSpPr>
                <p:spPr>
                  <a:xfrm>
                    <a:off x="6528274" y="3344415"/>
                    <a:ext cx="126865" cy="141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0" h="2383" extrusionOk="0">
                        <a:moveTo>
                          <a:pt x="553" y="0"/>
                        </a:moveTo>
                        <a:lnTo>
                          <a:pt x="1" y="455"/>
                        </a:lnTo>
                        <a:lnTo>
                          <a:pt x="1590" y="2383"/>
                        </a:lnTo>
                        <a:lnTo>
                          <a:pt x="2139" y="1928"/>
                        </a:lnTo>
                        <a:lnTo>
                          <a:pt x="553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4" name="Google Shape;2284;p63"/>
                  <p:cNvSpPr/>
                  <p:nvPr/>
                </p:nvSpPr>
                <p:spPr>
                  <a:xfrm>
                    <a:off x="6589927" y="3432093"/>
                    <a:ext cx="333227" cy="3696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6236" extrusionOk="0">
                        <a:moveTo>
                          <a:pt x="1518" y="1"/>
                        </a:moveTo>
                        <a:lnTo>
                          <a:pt x="0" y="1248"/>
                        </a:lnTo>
                        <a:lnTo>
                          <a:pt x="4103" y="6236"/>
                        </a:lnTo>
                        <a:lnTo>
                          <a:pt x="5621" y="4988"/>
                        </a:lnTo>
                        <a:lnTo>
                          <a:pt x="1518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5" name="Google Shape;2285;p63"/>
                  <p:cNvSpPr/>
                  <p:nvPr/>
                </p:nvSpPr>
                <p:spPr>
                  <a:xfrm>
                    <a:off x="5971973" y="2752667"/>
                    <a:ext cx="732139" cy="689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0" h="11627" extrusionOk="0">
                        <a:moveTo>
                          <a:pt x="6108" y="1397"/>
                        </a:moveTo>
                        <a:cubicBezTo>
                          <a:pt x="6250" y="1397"/>
                          <a:pt x="6392" y="1404"/>
                          <a:pt x="6536" y="1418"/>
                        </a:cubicBezTo>
                        <a:cubicBezTo>
                          <a:pt x="8966" y="1647"/>
                          <a:pt x="10748" y="3809"/>
                          <a:pt x="10501" y="6239"/>
                        </a:cubicBezTo>
                        <a:cubicBezTo>
                          <a:pt x="10329" y="8019"/>
                          <a:pt x="9102" y="9516"/>
                          <a:pt x="7394" y="10039"/>
                        </a:cubicBezTo>
                        <a:cubicBezTo>
                          <a:pt x="6971" y="10167"/>
                          <a:pt x="6538" y="10230"/>
                          <a:pt x="6110" y="10230"/>
                        </a:cubicBezTo>
                        <a:cubicBezTo>
                          <a:pt x="4811" y="10230"/>
                          <a:pt x="3551" y="9655"/>
                          <a:pt x="2698" y="8619"/>
                        </a:cubicBezTo>
                        <a:cubicBezTo>
                          <a:pt x="1563" y="7240"/>
                          <a:pt x="1370" y="5312"/>
                          <a:pt x="2210" y="3738"/>
                        </a:cubicBezTo>
                        <a:cubicBezTo>
                          <a:pt x="2983" y="2287"/>
                          <a:pt x="4487" y="1397"/>
                          <a:pt x="6108" y="1397"/>
                        </a:cubicBezTo>
                        <a:close/>
                        <a:moveTo>
                          <a:pt x="6107" y="0"/>
                        </a:moveTo>
                        <a:cubicBezTo>
                          <a:pt x="4411" y="0"/>
                          <a:pt x="2786" y="745"/>
                          <a:pt x="1676" y="2054"/>
                        </a:cubicBezTo>
                        <a:cubicBezTo>
                          <a:pt x="443" y="3506"/>
                          <a:pt x="0" y="5470"/>
                          <a:pt x="490" y="7312"/>
                        </a:cubicBezTo>
                        <a:cubicBezTo>
                          <a:pt x="984" y="9153"/>
                          <a:pt x="2344" y="10636"/>
                          <a:pt x="4138" y="11283"/>
                        </a:cubicBezTo>
                        <a:cubicBezTo>
                          <a:pt x="4778" y="11513"/>
                          <a:pt x="5444" y="11627"/>
                          <a:pt x="6106" y="11627"/>
                        </a:cubicBezTo>
                        <a:cubicBezTo>
                          <a:pt x="7299" y="11627"/>
                          <a:pt x="8481" y="11260"/>
                          <a:pt x="9480" y="10550"/>
                        </a:cubicBezTo>
                        <a:cubicBezTo>
                          <a:pt x="9584" y="10475"/>
                          <a:pt x="9685" y="10398"/>
                          <a:pt x="9786" y="10318"/>
                        </a:cubicBezTo>
                        <a:cubicBezTo>
                          <a:pt x="9869" y="10250"/>
                          <a:pt x="9952" y="10175"/>
                          <a:pt x="10035" y="10101"/>
                        </a:cubicBezTo>
                        <a:cubicBezTo>
                          <a:pt x="11728" y="8550"/>
                          <a:pt x="12349" y="6150"/>
                          <a:pt x="11621" y="3973"/>
                        </a:cubicBezTo>
                        <a:cubicBezTo>
                          <a:pt x="10897" y="1795"/>
                          <a:pt x="8954" y="250"/>
                          <a:pt x="6669" y="28"/>
                        </a:cubicBezTo>
                        <a:cubicBezTo>
                          <a:pt x="6482" y="9"/>
                          <a:pt x="6294" y="0"/>
                          <a:pt x="610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286" name="Google Shape;2286;p63"/>
            <p:cNvSpPr/>
            <p:nvPr/>
          </p:nvSpPr>
          <p:spPr>
            <a:xfrm>
              <a:off x="4748263" y="3687791"/>
              <a:ext cx="79767" cy="70289"/>
            </a:xfrm>
            <a:custGeom>
              <a:avLst/>
              <a:gdLst/>
              <a:ahLst/>
              <a:cxnLst/>
              <a:rect l="l" t="t" r="r" b="b"/>
              <a:pathLst>
                <a:path w="3394" h="2991" extrusionOk="0">
                  <a:moveTo>
                    <a:pt x="1696" y="0"/>
                  </a:moveTo>
                  <a:cubicBezTo>
                    <a:pt x="1505" y="0"/>
                    <a:pt x="1309" y="37"/>
                    <a:pt x="1121" y="116"/>
                  </a:cubicBezTo>
                  <a:cubicBezTo>
                    <a:pt x="360" y="434"/>
                    <a:pt x="1" y="1310"/>
                    <a:pt x="316" y="2071"/>
                  </a:cubicBezTo>
                  <a:cubicBezTo>
                    <a:pt x="555" y="2644"/>
                    <a:pt x="1112" y="2991"/>
                    <a:pt x="1699" y="2991"/>
                  </a:cubicBezTo>
                  <a:cubicBezTo>
                    <a:pt x="1891" y="2991"/>
                    <a:pt x="2085" y="2954"/>
                    <a:pt x="2273" y="2876"/>
                  </a:cubicBezTo>
                  <a:cubicBezTo>
                    <a:pt x="3034" y="2558"/>
                    <a:pt x="3393" y="1682"/>
                    <a:pt x="3075" y="921"/>
                  </a:cubicBezTo>
                  <a:cubicBezTo>
                    <a:pt x="2836" y="346"/>
                    <a:pt x="2282" y="0"/>
                    <a:pt x="1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3"/>
            <p:cNvSpPr/>
            <p:nvPr/>
          </p:nvSpPr>
          <p:spPr>
            <a:xfrm>
              <a:off x="5897843" y="2719913"/>
              <a:ext cx="170330" cy="154761"/>
            </a:xfrm>
            <a:custGeom>
              <a:avLst/>
              <a:gdLst/>
              <a:ahLst/>
              <a:cxnLst/>
              <a:rect l="l" t="t" r="r" b="b"/>
              <a:pathLst>
                <a:path w="3293" h="2992" extrusionOk="0">
                  <a:moveTo>
                    <a:pt x="1643" y="1"/>
                  </a:moveTo>
                  <a:cubicBezTo>
                    <a:pt x="967" y="1"/>
                    <a:pt x="353" y="465"/>
                    <a:pt x="191" y="1150"/>
                  </a:cubicBezTo>
                  <a:cubicBezTo>
                    <a:pt x="1" y="1953"/>
                    <a:pt x="497" y="2761"/>
                    <a:pt x="1302" y="2951"/>
                  </a:cubicBezTo>
                  <a:cubicBezTo>
                    <a:pt x="1418" y="2978"/>
                    <a:pt x="1533" y="2991"/>
                    <a:pt x="1647" y="2991"/>
                  </a:cubicBezTo>
                  <a:cubicBezTo>
                    <a:pt x="2323" y="2991"/>
                    <a:pt x="2936" y="2529"/>
                    <a:pt x="3099" y="1840"/>
                  </a:cubicBezTo>
                  <a:cubicBezTo>
                    <a:pt x="3292" y="1038"/>
                    <a:pt x="2793" y="233"/>
                    <a:pt x="1991" y="42"/>
                  </a:cubicBezTo>
                  <a:cubicBezTo>
                    <a:pt x="1874" y="14"/>
                    <a:pt x="1758" y="1"/>
                    <a:pt x="1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3"/>
            <p:cNvSpPr/>
            <p:nvPr/>
          </p:nvSpPr>
          <p:spPr>
            <a:xfrm>
              <a:off x="4897968" y="1957054"/>
              <a:ext cx="170124" cy="154761"/>
            </a:xfrm>
            <a:custGeom>
              <a:avLst/>
              <a:gdLst/>
              <a:ahLst/>
              <a:cxnLst/>
              <a:rect l="l" t="t" r="r" b="b"/>
              <a:pathLst>
                <a:path w="3289" h="2992" extrusionOk="0">
                  <a:moveTo>
                    <a:pt x="1646" y="0"/>
                  </a:moveTo>
                  <a:cubicBezTo>
                    <a:pt x="966" y="0"/>
                    <a:pt x="351" y="465"/>
                    <a:pt x="190" y="1154"/>
                  </a:cubicBezTo>
                  <a:cubicBezTo>
                    <a:pt x="0" y="1959"/>
                    <a:pt x="499" y="2761"/>
                    <a:pt x="1304" y="2951"/>
                  </a:cubicBezTo>
                  <a:cubicBezTo>
                    <a:pt x="1419" y="2978"/>
                    <a:pt x="1535" y="2991"/>
                    <a:pt x="1648" y="2991"/>
                  </a:cubicBezTo>
                  <a:cubicBezTo>
                    <a:pt x="2325" y="2991"/>
                    <a:pt x="2938" y="2526"/>
                    <a:pt x="3098" y="1837"/>
                  </a:cubicBezTo>
                  <a:cubicBezTo>
                    <a:pt x="3289" y="1035"/>
                    <a:pt x="2789" y="230"/>
                    <a:pt x="1987" y="40"/>
                  </a:cubicBezTo>
                  <a:cubicBezTo>
                    <a:pt x="1873" y="13"/>
                    <a:pt x="1759" y="0"/>
                    <a:pt x="1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3"/>
            <p:cNvSpPr/>
            <p:nvPr/>
          </p:nvSpPr>
          <p:spPr>
            <a:xfrm>
              <a:off x="4158546" y="4045734"/>
              <a:ext cx="175658" cy="154761"/>
            </a:xfrm>
            <a:custGeom>
              <a:avLst/>
              <a:gdLst/>
              <a:ahLst/>
              <a:cxnLst/>
              <a:rect l="l" t="t" r="r" b="b"/>
              <a:pathLst>
                <a:path w="3396" h="2992" extrusionOk="0">
                  <a:moveTo>
                    <a:pt x="1698" y="1"/>
                  </a:moveTo>
                  <a:cubicBezTo>
                    <a:pt x="1506" y="1"/>
                    <a:pt x="1311" y="38"/>
                    <a:pt x="1123" y="116"/>
                  </a:cubicBezTo>
                  <a:cubicBezTo>
                    <a:pt x="360" y="434"/>
                    <a:pt x="1" y="1311"/>
                    <a:pt x="318" y="2071"/>
                  </a:cubicBezTo>
                  <a:cubicBezTo>
                    <a:pt x="558" y="2644"/>
                    <a:pt x="1115" y="2991"/>
                    <a:pt x="1700" y="2991"/>
                  </a:cubicBezTo>
                  <a:cubicBezTo>
                    <a:pt x="1892" y="2991"/>
                    <a:pt x="2086" y="2954"/>
                    <a:pt x="2273" y="2876"/>
                  </a:cubicBezTo>
                  <a:cubicBezTo>
                    <a:pt x="3034" y="2558"/>
                    <a:pt x="3396" y="1682"/>
                    <a:pt x="3078" y="921"/>
                  </a:cubicBezTo>
                  <a:cubicBezTo>
                    <a:pt x="2839" y="346"/>
                    <a:pt x="2283" y="1"/>
                    <a:pt x="1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3"/>
            <p:cNvSpPr/>
            <p:nvPr/>
          </p:nvSpPr>
          <p:spPr>
            <a:xfrm>
              <a:off x="3349455" y="3036226"/>
              <a:ext cx="116376" cy="117200"/>
            </a:xfrm>
            <a:custGeom>
              <a:avLst/>
              <a:gdLst/>
              <a:ahLst/>
              <a:cxnLst/>
              <a:rect l="l" t="t" r="r" b="b"/>
              <a:pathLst>
                <a:path w="648" h="652" extrusionOk="0">
                  <a:moveTo>
                    <a:pt x="324" y="1"/>
                  </a:moveTo>
                  <a:cubicBezTo>
                    <a:pt x="146" y="1"/>
                    <a:pt x="0" y="146"/>
                    <a:pt x="0" y="324"/>
                  </a:cubicBezTo>
                  <a:cubicBezTo>
                    <a:pt x="0" y="506"/>
                    <a:pt x="146" y="651"/>
                    <a:pt x="324" y="651"/>
                  </a:cubicBezTo>
                  <a:cubicBezTo>
                    <a:pt x="502" y="651"/>
                    <a:pt x="648" y="506"/>
                    <a:pt x="648" y="324"/>
                  </a:cubicBezTo>
                  <a:cubicBezTo>
                    <a:pt x="648" y="146"/>
                    <a:pt x="502" y="1"/>
                    <a:pt x="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3"/>
            <p:cNvSpPr/>
            <p:nvPr/>
          </p:nvSpPr>
          <p:spPr>
            <a:xfrm>
              <a:off x="4334209" y="1923538"/>
              <a:ext cx="221797" cy="221797"/>
            </a:xfrm>
            <a:custGeom>
              <a:avLst/>
              <a:gdLst/>
              <a:ahLst/>
              <a:cxnLst/>
              <a:rect l="l" t="t" r="r" b="b"/>
              <a:pathLst>
                <a:path w="4288" h="4288" extrusionOk="0">
                  <a:moveTo>
                    <a:pt x="2142" y="1"/>
                  </a:moveTo>
                  <a:cubicBezTo>
                    <a:pt x="960" y="1"/>
                    <a:pt x="1" y="960"/>
                    <a:pt x="1" y="2146"/>
                  </a:cubicBezTo>
                  <a:cubicBezTo>
                    <a:pt x="1" y="3328"/>
                    <a:pt x="960" y="4288"/>
                    <a:pt x="2142" y="4288"/>
                  </a:cubicBezTo>
                  <a:cubicBezTo>
                    <a:pt x="3328" y="4288"/>
                    <a:pt x="4287" y="3328"/>
                    <a:pt x="4287" y="2146"/>
                  </a:cubicBezTo>
                  <a:cubicBezTo>
                    <a:pt x="4287" y="960"/>
                    <a:pt x="3328" y="1"/>
                    <a:pt x="2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3"/>
            <p:cNvSpPr/>
            <p:nvPr/>
          </p:nvSpPr>
          <p:spPr>
            <a:xfrm>
              <a:off x="5538426" y="3122241"/>
              <a:ext cx="54725" cy="54570"/>
            </a:xfrm>
            <a:custGeom>
              <a:avLst/>
              <a:gdLst/>
              <a:ahLst/>
              <a:cxnLst/>
              <a:rect l="l" t="t" r="r" b="b"/>
              <a:pathLst>
                <a:path w="1058" h="1055" extrusionOk="0">
                  <a:moveTo>
                    <a:pt x="529" y="0"/>
                  </a:moveTo>
                  <a:cubicBezTo>
                    <a:pt x="238" y="0"/>
                    <a:pt x="0" y="235"/>
                    <a:pt x="0" y="526"/>
                  </a:cubicBezTo>
                  <a:cubicBezTo>
                    <a:pt x="0" y="820"/>
                    <a:pt x="238" y="1055"/>
                    <a:pt x="529" y="1055"/>
                  </a:cubicBezTo>
                  <a:cubicBezTo>
                    <a:pt x="820" y="1055"/>
                    <a:pt x="1058" y="820"/>
                    <a:pt x="1058" y="526"/>
                  </a:cubicBezTo>
                  <a:cubicBezTo>
                    <a:pt x="1058" y="235"/>
                    <a:pt x="820" y="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3"/>
            <p:cNvSpPr/>
            <p:nvPr/>
          </p:nvSpPr>
          <p:spPr>
            <a:xfrm>
              <a:off x="4756175" y="4145777"/>
              <a:ext cx="63932" cy="54725"/>
            </a:xfrm>
            <a:custGeom>
              <a:avLst/>
              <a:gdLst/>
              <a:ahLst/>
              <a:cxnLst/>
              <a:rect l="l" t="t" r="r" b="b"/>
              <a:pathLst>
                <a:path w="1236" h="1058" extrusionOk="0">
                  <a:moveTo>
                    <a:pt x="713" y="1"/>
                  </a:moveTo>
                  <a:cubicBezTo>
                    <a:pt x="711" y="1"/>
                    <a:pt x="709" y="1"/>
                    <a:pt x="707" y="1"/>
                  </a:cubicBezTo>
                  <a:cubicBezTo>
                    <a:pt x="238" y="1"/>
                    <a:pt x="0" y="568"/>
                    <a:pt x="333" y="901"/>
                  </a:cubicBezTo>
                  <a:cubicBezTo>
                    <a:pt x="442" y="1009"/>
                    <a:pt x="574" y="1057"/>
                    <a:pt x="705" y="1057"/>
                  </a:cubicBezTo>
                  <a:cubicBezTo>
                    <a:pt x="976" y="1057"/>
                    <a:pt x="1236" y="846"/>
                    <a:pt x="1236" y="527"/>
                  </a:cubicBezTo>
                  <a:cubicBezTo>
                    <a:pt x="1236" y="237"/>
                    <a:pt x="1001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4" name="Google Shape;2294;p63"/>
            <p:cNvGrpSpPr/>
            <p:nvPr/>
          </p:nvGrpSpPr>
          <p:grpSpPr>
            <a:xfrm rot="4925626">
              <a:off x="3615603" y="2340946"/>
              <a:ext cx="613127" cy="607349"/>
              <a:chOff x="-1040357" y="1370945"/>
              <a:chExt cx="598560" cy="592920"/>
            </a:xfrm>
          </p:grpSpPr>
          <p:sp>
            <p:nvSpPr>
              <p:cNvPr id="2295" name="Google Shape;2295;p63"/>
              <p:cNvSpPr/>
              <p:nvPr/>
            </p:nvSpPr>
            <p:spPr>
              <a:xfrm>
                <a:off x="-1022842" y="1388905"/>
                <a:ext cx="324853" cy="281364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5687" extrusionOk="0">
                    <a:moveTo>
                      <a:pt x="4857" y="119"/>
                    </a:moveTo>
                    <a:lnTo>
                      <a:pt x="6432" y="2843"/>
                    </a:lnTo>
                    <a:lnTo>
                      <a:pt x="4857" y="5570"/>
                    </a:lnTo>
                    <a:lnTo>
                      <a:pt x="1709" y="5570"/>
                    </a:lnTo>
                    <a:lnTo>
                      <a:pt x="137" y="2843"/>
                    </a:lnTo>
                    <a:lnTo>
                      <a:pt x="1709" y="119"/>
                    </a:lnTo>
                    <a:close/>
                    <a:moveTo>
                      <a:pt x="1643" y="0"/>
                    </a:moveTo>
                    <a:lnTo>
                      <a:pt x="0" y="2843"/>
                    </a:lnTo>
                    <a:lnTo>
                      <a:pt x="1643" y="5686"/>
                    </a:lnTo>
                    <a:lnTo>
                      <a:pt x="4926" y="5686"/>
                    </a:lnTo>
                    <a:lnTo>
                      <a:pt x="6566" y="2843"/>
                    </a:lnTo>
                    <a:lnTo>
                      <a:pt x="49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3"/>
              <p:cNvSpPr/>
              <p:nvPr/>
            </p:nvSpPr>
            <p:spPr>
              <a:xfrm>
                <a:off x="-967874" y="1370945"/>
                <a:ext cx="48832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844" extrusionOk="0">
                    <a:moveTo>
                      <a:pt x="565" y="1"/>
                    </a:moveTo>
                    <a:cubicBezTo>
                      <a:pt x="191" y="1"/>
                      <a:pt x="0" y="455"/>
                      <a:pt x="268" y="720"/>
                    </a:cubicBezTo>
                    <a:cubicBezTo>
                      <a:pt x="353" y="805"/>
                      <a:pt x="459" y="843"/>
                      <a:pt x="562" y="843"/>
                    </a:cubicBezTo>
                    <a:cubicBezTo>
                      <a:pt x="779" y="843"/>
                      <a:pt x="987" y="676"/>
                      <a:pt x="987" y="423"/>
                    </a:cubicBezTo>
                    <a:cubicBezTo>
                      <a:pt x="987" y="188"/>
                      <a:pt x="797" y="1"/>
                      <a:pt x="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3"/>
              <p:cNvSpPr/>
              <p:nvPr/>
            </p:nvSpPr>
            <p:spPr>
              <a:xfrm>
                <a:off x="-960799" y="1646527"/>
                <a:ext cx="41757" cy="41806"/>
              </a:xfrm>
              <a:custGeom>
                <a:avLst/>
                <a:gdLst/>
                <a:ahLst/>
                <a:cxnLst/>
                <a:rect l="l" t="t" r="r" b="b"/>
                <a:pathLst>
                  <a:path w="844" h="845" extrusionOk="0">
                    <a:moveTo>
                      <a:pt x="422" y="1"/>
                    </a:moveTo>
                    <a:cubicBezTo>
                      <a:pt x="190" y="1"/>
                      <a:pt x="0" y="188"/>
                      <a:pt x="0" y="423"/>
                    </a:cubicBezTo>
                    <a:cubicBezTo>
                      <a:pt x="0" y="654"/>
                      <a:pt x="190" y="844"/>
                      <a:pt x="422" y="844"/>
                    </a:cubicBezTo>
                    <a:cubicBezTo>
                      <a:pt x="654" y="844"/>
                      <a:pt x="844" y="654"/>
                      <a:pt x="844" y="423"/>
                    </a:cubicBezTo>
                    <a:cubicBezTo>
                      <a:pt x="844" y="188"/>
                      <a:pt x="654" y="1"/>
                      <a:pt x="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3"/>
              <p:cNvSpPr/>
              <p:nvPr/>
            </p:nvSpPr>
            <p:spPr>
              <a:xfrm>
                <a:off x="-801783" y="1646527"/>
                <a:ext cx="41757" cy="41806"/>
              </a:xfrm>
              <a:custGeom>
                <a:avLst/>
                <a:gdLst/>
                <a:ahLst/>
                <a:cxnLst/>
                <a:rect l="l" t="t" r="r" b="b"/>
                <a:pathLst>
                  <a:path w="844" h="845" extrusionOk="0">
                    <a:moveTo>
                      <a:pt x="422" y="1"/>
                    </a:moveTo>
                    <a:cubicBezTo>
                      <a:pt x="190" y="1"/>
                      <a:pt x="0" y="188"/>
                      <a:pt x="0" y="423"/>
                    </a:cubicBezTo>
                    <a:cubicBezTo>
                      <a:pt x="0" y="654"/>
                      <a:pt x="190" y="844"/>
                      <a:pt x="422" y="844"/>
                    </a:cubicBezTo>
                    <a:cubicBezTo>
                      <a:pt x="657" y="844"/>
                      <a:pt x="844" y="654"/>
                      <a:pt x="844" y="423"/>
                    </a:cubicBezTo>
                    <a:cubicBezTo>
                      <a:pt x="844" y="188"/>
                      <a:pt x="657" y="1"/>
                      <a:pt x="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3"/>
              <p:cNvSpPr/>
              <p:nvPr/>
            </p:nvSpPr>
            <p:spPr>
              <a:xfrm>
                <a:off x="-722127" y="1508687"/>
                <a:ext cx="41806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4" extrusionOk="0">
                    <a:moveTo>
                      <a:pt x="422" y="0"/>
                    </a:moveTo>
                    <a:cubicBezTo>
                      <a:pt x="188" y="0"/>
                      <a:pt x="0" y="190"/>
                      <a:pt x="0" y="422"/>
                    </a:cubicBezTo>
                    <a:cubicBezTo>
                      <a:pt x="0" y="657"/>
                      <a:pt x="188" y="844"/>
                      <a:pt x="422" y="844"/>
                    </a:cubicBezTo>
                    <a:cubicBezTo>
                      <a:pt x="654" y="844"/>
                      <a:pt x="844" y="657"/>
                      <a:pt x="844" y="422"/>
                    </a:cubicBezTo>
                    <a:cubicBezTo>
                      <a:pt x="844" y="190"/>
                      <a:pt x="654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63"/>
              <p:cNvSpPr/>
              <p:nvPr/>
            </p:nvSpPr>
            <p:spPr>
              <a:xfrm>
                <a:off x="-1040357" y="1508687"/>
                <a:ext cx="41806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4" extrusionOk="0">
                    <a:moveTo>
                      <a:pt x="423" y="0"/>
                    </a:moveTo>
                    <a:cubicBezTo>
                      <a:pt x="188" y="0"/>
                      <a:pt x="1" y="190"/>
                      <a:pt x="1" y="422"/>
                    </a:cubicBezTo>
                    <a:cubicBezTo>
                      <a:pt x="1" y="657"/>
                      <a:pt x="188" y="844"/>
                      <a:pt x="423" y="844"/>
                    </a:cubicBezTo>
                    <a:cubicBezTo>
                      <a:pt x="654" y="844"/>
                      <a:pt x="845" y="657"/>
                      <a:pt x="845" y="422"/>
                    </a:cubicBezTo>
                    <a:cubicBezTo>
                      <a:pt x="845" y="190"/>
                      <a:pt x="654" y="0"/>
                      <a:pt x="4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63"/>
              <p:cNvSpPr/>
              <p:nvPr/>
            </p:nvSpPr>
            <p:spPr>
              <a:xfrm>
                <a:off x="-1021952" y="1664486"/>
                <a:ext cx="323962" cy="281315"/>
              </a:xfrm>
              <a:custGeom>
                <a:avLst/>
                <a:gdLst/>
                <a:ahLst/>
                <a:cxnLst/>
                <a:rect l="l" t="t" r="r" b="b"/>
                <a:pathLst>
                  <a:path w="6548" h="5686" extrusionOk="0">
                    <a:moveTo>
                      <a:pt x="1658" y="0"/>
                    </a:moveTo>
                    <a:lnTo>
                      <a:pt x="1658" y="116"/>
                    </a:lnTo>
                    <a:lnTo>
                      <a:pt x="4839" y="116"/>
                    </a:lnTo>
                    <a:lnTo>
                      <a:pt x="6414" y="2843"/>
                    </a:lnTo>
                    <a:lnTo>
                      <a:pt x="4839" y="5570"/>
                    </a:lnTo>
                    <a:lnTo>
                      <a:pt x="1691" y="5570"/>
                    </a:lnTo>
                    <a:lnTo>
                      <a:pt x="101" y="2813"/>
                    </a:lnTo>
                    <a:lnTo>
                      <a:pt x="0" y="2873"/>
                    </a:lnTo>
                    <a:lnTo>
                      <a:pt x="1625" y="5686"/>
                    </a:lnTo>
                    <a:lnTo>
                      <a:pt x="4908" y="5686"/>
                    </a:lnTo>
                    <a:lnTo>
                      <a:pt x="6548" y="2843"/>
                    </a:lnTo>
                    <a:lnTo>
                      <a:pt x="490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63"/>
              <p:cNvSpPr/>
              <p:nvPr/>
            </p:nvSpPr>
            <p:spPr>
              <a:xfrm>
                <a:off x="-960799" y="1646527"/>
                <a:ext cx="41757" cy="41806"/>
              </a:xfrm>
              <a:custGeom>
                <a:avLst/>
                <a:gdLst/>
                <a:ahLst/>
                <a:cxnLst/>
                <a:rect l="l" t="t" r="r" b="b"/>
                <a:pathLst>
                  <a:path w="844" h="845" extrusionOk="0">
                    <a:moveTo>
                      <a:pt x="422" y="1"/>
                    </a:moveTo>
                    <a:cubicBezTo>
                      <a:pt x="190" y="1"/>
                      <a:pt x="0" y="188"/>
                      <a:pt x="0" y="423"/>
                    </a:cubicBezTo>
                    <a:cubicBezTo>
                      <a:pt x="0" y="654"/>
                      <a:pt x="190" y="844"/>
                      <a:pt x="422" y="844"/>
                    </a:cubicBezTo>
                    <a:cubicBezTo>
                      <a:pt x="654" y="844"/>
                      <a:pt x="844" y="654"/>
                      <a:pt x="844" y="423"/>
                    </a:cubicBezTo>
                    <a:cubicBezTo>
                      <a:pt x="844" y="188"/>
                      <a:pt x="654" y="1"/>
                      <a:pt x="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63"/>
              <p:cNvSpPr/>
              <p:nvPr/>
            </p:nvSpPr>
            <p:spPr>
              <a:xfrm>
                <a:off x="-801783" y="1646527"/>
                <a:ext cx="41757" cy="41806"/>
              </a:xfrm>
              <a:custGeom>
                <a:avLst/>
                <a:gdLst/>
                <a:ahLst/>
                <a:cxnLst/>
                <a:rect l="l" t="t" r="r" b="b"/>
                <a:pathLst>
                  <a:path w="844" h="845" extrusionOk="0">
                    <a:moveTo>
                      <a:pt x="422" y="1"/>
                    </a:moveTo>
                    <a:cubicBezTo>
                      <a:pt x="190" y="1"/>
                      <a:pt x="0" y="188"/>
                      <a:pt x="0" y="423"/>
                    </a:cubicBezTo>
                    <a:cubicBezTo>
                      <a:pt x="0" y="654"/>
                      <a:pt x="190" y="844"/>
                      <a:pt x="422" y="844"/>
                    </a:cubicBezTo>
                    <a:cubicBezTo>
                      <a:pt x="657" y="844"/>
                      <a:pt x="844" y="654"/>
                      <a:pt x="844" y="423"/>
                    </a:cubicBezTo>
                    <a:cubicBezTo>
                      <a:pt x="844" y="188"/>
                      <a:pt x="657" y="1"/>
                      <a:pt x="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63"/>
              <p:cNvSpPr/>
              <p:nvPr/>
            </p:nvSpPr>
            <p:spPr>
              <a:xfrm>
                <a:off x="-784170" y="1526745"/>
                <a:ext cx="324012" cy="281364"/>
              </a:xfrm>
              <a:custGeom>
                <a:avLst/>
                <a:gdLst/>
                <a:ahLst/>
                <a:cxnLst/>
                <a:rect l="l" t="t" r="r" b="b"/>
                <a:pathLst>
                  <a:path w="6549" h="5687" extrusionOk="0">
                    <a:moveTo>
                      <a:pt x="1641" y="1"/>
                    </a:moveTo>
                    <a:lnTo>
                      <a:pt x="1" y="2844"/>
                    </a:lnTo>
                    <a:lnTo>
                      <a:pt x="1641" y="5686"/>
                    </a:lnTo>
                    <a:lnTo>
                      <a:pt x="4926" y="5686"/>
                    </a:lnTo>
                    <a:lnTo>
                      <a:pt x="6548" y="2873"/>
                    </a:lnTo>
                    <a:lnTo>
                      <a:pt x="6447" y="2814"/>
                    </a:lnTo>
                    <a:lnTo>
                      <a:pt x="4858" y="5571"/>
                    </a:lnTo>
                    <a:lnTo>
                      <a:pt x="1709" y="5571"/>
                    </a:lnTo>
                    <a:lnTo>
                      <a:pt x="134" y="2844"/>
                    </a:lnTo>
                    <a:lnTo>
                      <a:pt x="1709" y="117"/>
                    </a:lnTo>
                    <a:lnTo>
                      <a:pt x="4890" y="117"/>
                    </a:lnTo>
                    <a:lnTo>
                      <a:pt x="489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63"/>
              <p:cNvSpPr/>
              <p:nvPr/>
            </p:nvSpPr>
            <p:spPr>
              <a:xfrm>
                <a:off x="-722127" y="1508687"/>
                <a:ext cx="41806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4" extrusionOk="0">
                    <a:moveTo>
                      <a:pt x="422" y="0"/>
                    </a:moveTo>
                    <a:cubicBezTo>
                      <a:pt x="188" y="0"/>
                      <a:pt x="0" y="190"/>
                      <a:pt x="0" y="422"/>
                    </a:cubicBezTo>
                    <a:cubicBezTo>
                      <a:pt x="0" y="657"/>
                      <a:pt x="188" y="844"/>
                      <a:pt x="422" y="844"/>
                    </a:cubicBezTo>
                    <a:cubicBezTo>
                      <a:pt x="654" y="844"/>
                      <a:pt x="844" y="657"/>
                      <a:pt x="844" y="422"/>
                    </a:cubicBezTo>
                    <a:cubicBezTo>
                      <a:pt x="844" y="190"/>
                      <a:pt x="654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63"/>
              <p:cNvSpPr/>
              <p:nvPr/>
            </p:nvSpPr>
            <p:spPr>
              <a:xfrm>
                <a:off x="-722127" y="1784268"/>
                <a:ext cx="41806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4" extrusionOk="0">
                    <a:moveTo>
                      <a:pt x="422" y="0"/>
                    </a:moveTo>
                    <a:cubicBezTo>
                      <a:pt x="188" y="0"/>
                      <a:pt x="0" y="190"/>
                      <a:pt x="0" y="422"/>
                    </a:cubicBezTo>
                    <a:cubicBezTo>
                      <a:pt x="0" y="654"/>
                      <a:pt x="188" y="844"/>
                      <a:pt x="422" y="844"/>
                    </a:cubicBezTo>
                    <a:cubicBezTo>
                      <a:pt x="654" y="844"/>
                      <a:pt x="844" y="654"/>
                      <a:pt x="844" y="422"/>
                    </a:cubicBezTo>
                    <a:cubicBezTo>
                      <a:pt x="844" y="190"/>
                      <a:pt x="654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63"/>
              <p:cNvSpPr/>
              <p:nvPr/>
            </p:nvSpPr>
            <p:spPr>
              <a:xfrm>
                <a:off x="-483603" y="1646527"/>
                <a:ext cx="41806" cy="41806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5" extrusionOk="0">
                    <a:moveTo>
                      <a:pt x="423" y="1"/>
                    </a:moveTo>
                    <a:cubicBezTo>
                      <a:pt x="191" y="1"/>
                      <a:pt x="1" y="188"/>
                      <a:pt x="1" y="423"/>
                    </a:cubicBezTo>
                    <a:cubicBezTo>
                      <a:pt x="1" y="654"/>
                      <a:pt x="191" y="844"/>
                      <a:pt x="423" y="844"/>
                    </a:cubicBezTo>
                    <a:cubicBezTo>
                      <a:pt x="657" y="844"/>
                      <a:pt x="844" y="654"/>
                      <a:pt x="844" y="423"/>
                    </a:cubicBezTo>
                    <a:cubicBezTo>
                      <a:pt x="844" y="188"/>
                      <a:pt x="657" y="1"/>
                      <a:pt x="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63"/>
              <p:cNvSpPr/>
              <p:nvPr/>
            </p:nvSpPr>
            <p:spPr>
              <a:xfrm>
                <a:off x="-722127" y="1784268"/>
                <a:ext cx="41806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4" extrusionOk="0">
                    <a:moveTo>
                      <a:pt x="422" y="0"/>
                    </a:moveTo>
                    <a:cubicBezTo>
                      <a:pt x="188" y="0"/>
                      <a:pt x="0" y="190"/>
                      <a:pt x="0" y="422"/>
                    </a:cubicBezTo>
                    <a:cubicBezTo>
                      <a:pt x="0" y="654"/>
                      <a:pt x="188" y="844"/>
                      <a:pt x="422" y="844"/>
                    </a:cubicBezTo>
                    <a:cubicBezTo>
                      <a:pt x="654" y="844"/>
                      <a:pt x="844" y="654"/>
                      <a:pt x="844" y="422"/>
                    </a:cubicBezTo>
                    <a:cubicBezTo>
                      <a:pt x="844" y="190"/>
                      <a:pt x="654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63"/>
              <p:cNvSpPr/>
              <p:nvPr/>
            </p:nvSpPr>
            <p:spPr>
              <a:xfrm>
                <a:off x="-967874" y="1922108"/>
                <a:ext cx="48832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844" extrusionOk="0">
                    <a:moveTo>
                      <a:pt x="565" y="1"/>
                    </a:moveTo>
                    <a:cubicBezTo>
                      <a:pt x="191" y="1"/>
                      <a:pt x="0" y="452"/>
                      <a:pt x="268" y="720"/>
                    </a:cubicBezTo>
                    <a:cubicBezTo>
                      <a:pt x="353" y="805"/>
                      <a:pt x="459" y="843"/>
                      <a:pt x="562" y="843"/>
                    </a:cubicBezTo>
                    <a:cubicBezTo>
                      <a:pt x="779" y="843"/>
                      <a:pt x="987" y="676"/>
                      <a:pt x="987" y="423"/>
                    </a:cubicBezTo>
                    <a:cubicBezTo>
                      <a:pt x="987" y="188"/>
                      <a:pt x="797" y="1"/>
                      <a:pt x="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63"/>
              <p:cNvSpPr/>
              <p:nvPr/>
            </p:nvSpPr>
            <p:spPr>
              <a:xfrm>
                <a:off x="-808710" y="1922108"/>
                <a:ext cx="48683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44" extrusionOk="0">
                    <a:moveTo>
                      <a:pt x="562" y="1"/>
                    </a:moveTo>
                    <a:cubicBezTo>
                      <a:pt x="188" y="1"/>
                      <a:pt x="1" y="455"/>
                      <a:pt x="265" y="720"/>
                    </a:cubicBezTo>
                    <a:cubicBezTo>
                      <a:pt x="351" y="805"/>
                      <a:pt x="456" y="843"/>
                      <a:pt x="559" y="843"/>
                    </a:cubicBezTo>
                    <a:cubicBezTo>
                      <a:pt x="776" y="843"/>
                      <a:pt x="984" y="676"/>
                      <a:pt x="984" y="423"/>
                    </a:cubicBezTo>
                    <a:cubicBezTo>
                      <a:pt x="984" y="188"/>
                      <a:pt x="797" y="1"/>
                      <a:pt x="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63"/>
              <p:cNvSpPr/>
              <p:nvPr/>
            </p:nvSpPr>
            <p:spPr>
              <a:xfrm>
                <a:off x="-722127" y="1784268"/>
                <a:ext cx="41806" cy="41757"/>
              </a:xfrm>
              <a:custGeom>
                <a:avLst/>
                <a:gdLst/>
                <a:ahLst/>
                <a:cxnLst/>
                <a:rect l="l" t="t" r="r" b="b"/>
                <a:pathLst>
                  <a:path w="845" h="844" extrusionOk="0">
                    <a:moveTo>
                      <a:pt x="422" y="0"/>
                    </a:moveTo>
                    <a:cubicBezTo>
                      <a:pt x="188" y="0"/>
                      <a:pt x="0" y="190"/>
                      <a:pt x="0" y="422"/>
                    </a:cubicBezTo>
                    <a:cubicBezTo>
                      <a:pt x="0" y="654"/>
                      <a:pt x="188" y="844"/>
                      <a:pt x="422" y="844"/>
                    </a:cubicBezTo>
                    <a:cubicBezTo>
                      <a:pt x="654" y="844"/>
                      <a:pt x="844" y="654"/>
                      <a:pt x="844" y="422"/>
                    </a:cubicBezTo>
                    <a:cubicBezTo>
                      <a:pt x="844" y="190"/>
                      <a:pt x="654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399617" y="1403458"/>
            <a:ext cx="6339839" cy="865542"/>
            <a:chOff x="2058202" y="1551397"/>
            <a:chExt cx="6339839" cy="865542"/>
          </a:xfrm>
        </p:grpSpPr>
        <p:sp>
          <p:nvSpPr>
            <p:cNvPr id="2316" name="Google Shape;2316;p63"/>
            <p:cNvSpPr txBox="1"/>
            <p:nvPr/>
          </p:nvSpPr>
          <p:spPr>
            <a:xfrm>
              <a:off x="3086700" y="1551398"/>
              <a:ext cx="5311341" cy="8655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20" name="Google Shape;2320;p63"/>
            <p:cNvSpPr/>
            <p:nvPr/>
          </p:nvSpPr>
          <p:spPr>
            <a:xfrm>
              <a:off x="2058202" y="1551397"/>
              <a:ext cx="927698" cy="8655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smtClean="0">
                  <a:solidFill>
                    <a:schemeClr val="dk1"/>
                  </a:solidFill>
                  <a:latin typeface="Arial" panose="020B0604020202020204" pitchFamily="34" charset="0"/>
                  <a:ea typeface="Outfit"/>
                  <a:cs typeface="Arial" panose="020B0604020202020204" pitchFamily="34" charset="0"/>
                  <a:sym typeface="Outfit"/>
                </a:rPr>
                <a:t>I</a:t>
              </a:r>
              <a:r>
                <a:rPr lang="vi-VN" sz="3200" b="1" smtClean="0">
                  <a:solidFill>
                    <a:schemeClr val="dk1"/>
                  </a:solidFill>
                  <a:latin typeface="Arial" panose="020B0604020202020204" pitchFamily="34" charset="0"/>
                  <a:ea typeface="Outfit"/>
                  <a:cs typeface="Arial" panose="020B0604020202020204" pitchFamily="34" charset="0"/>
                  <a:sym typeface="Outfit"/>
                </a:rPr>
                <a:t>.</a:t>
              </a:r>
              <a:endParaRPr sz="3200" b="1">
                <a:solidFill>
                  <a:schemeClr val="dk1"/>
                </a:solidFill>
                <a:latin typeface="Arial" panose="020B0604020202020204" pitchFamily="34" charset="0"/>
                <a:ea typeface="Outfit"/>
                <a:cs typeface="Arial" panose="020B0604020202020204" pitchFamily="34" charset="0"/>
                <a:sym typeface="Outfit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217058" y="1753334"/>
              <a:ext cx="505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mtClean="0"/>
                <a:t>Khái niệm đột biến nhiễm sắc thể </a:t>
              </a:r>
              <a:endParaRPr lang="en-US" sz="2400" b="1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399617" y="2564258"/>
            <a:ext cx="6339839" cy="865542"/>
            <a:chOff x="2058202" y="1551397"/>
            <a:chExt cx="6339839" cy="865542"/>
          </a:xfrm>
        </p:grpSpPr>
        <p:sp>
          <p:nvSpPr>
            <p:cNvPr id="78" name="Google Shape;2316;p63"/>
            <p:cNvSpPr txBox="1"/>
            <p:nvPr/>
          </p:nvSpPr>
          <p:spPr>
            <a:xfrm>
              <a:off x="3086700" y="1551398"/>
              <a:ext cx="5311341" cy="8655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2320;p63"/>
            <p:cNvSpPr/>
            <p:nvPr/>
          </p:nvSpPr>
          <p:spPr>
            <a:xfrm>
              <a:off x="2058202" y="1551397"/>
              <a:ext cx="927698" cy="8655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smtClean="0">
                  <a:solidFill>
                    <a:schemeClr val="dk1"/>
                  </a:solidFill>
                  <a:latin typeface="Arial" panose="020B0604020202020204" pitchFamily="34" charset="0"/>
                  <a:ea typeface="Outfit"/>
                  <a:cs typeface="Arial" panose="020B0604020202020204" pitchFamily="34" charset="0"/>
                  <a:sym typeface="Outfit"/>
                </a:rPr>
                <a:t>II</a:t>
              </a:r>
              <a:r>
                <a:rPr lang="vi-VN" sz="3200" b="1" smtClean="0">
                  <a:solidFill>
                    <a:schemeClr val="dk1"/>
                  </a:solidFill>
                  <a:latin typeface="Arial" panose="020B0604020202020204" pitchFamily="34" charset="0"/>
                  <a:ea typeface="Outfit"/>
                  <a:cs typeface="Arial" panose="020B0604020202020204" pitchFamily="34" charset="0"/>
                  <a:sym typeface="Outfit"/>
                </a:rPr>
                <a:t>.</a:t>
              </a:r>
              <a:endParaRPr sz="3200" b="1">
                <a:solidFill>
                  <a:schemeClr val="dk1"/>
                </a:solidFill>
                <a:latin typeface="Arial" panose="020B0604020202020204" pitchFamily="34" charset="0"/>
                <a:ea typeface="Outfit"/>
                <a:cs typeface="Arial" panose="020B0604020202020204" pitchFamily="34" charset="0"/>
                <a:sym typeface="Outfi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17058" y="1753334"/>
              <a:ext cx="505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mtClean="0"/>
                <a:t>Đột biến cấu trúc nhiễm sắc thể </a:t>
              </a:r>
              <a:endParaRPr lang="en-US"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99617" y="3725058"/>
            <a:ext cx="6339839" cy="865542"/>
            <a:chOff x="2058202" y="1551397"/>
            <a:chExt cx="6339839" cy="865542"/>
          </a:xfrm>
        </p:grpSpPr>
        <p:sp>
          <p:nvSpPr>
            <p:cNvPr id="86" name="Google Shape;2316;p63"/>
            <p:cNvSpPr txBox="1"/>
            <p:nvPr/>
          </p:nvSpPr>
          <p:spPr>
            <a:xfrm>
              <a:off x="3086700" y="1551398"/>
              <a:ext cx="5311341" cy="8655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2320;p63"/>
            <p:cNvSpPr/>
            <p:nvPr/>
          </p:nvSpPr>
          <p:spPr>
            <a:xfrm>
              <a:off x="2058202" y="1551397"/>
              <a:ext cx="927698" cy="8655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smtClean="0">
                  <a:solidFill>
                    <a:schemeClr val="dk1"/>
                  </a:solidFill>
                  <a:latin typeface="Arial" panose="020B0604020202020204" pitchFamily="34" charset="0"/>
                  <a:ea typeface="Outfit"/>
                  <a:cs typeface="Arial" panose="020B0604020202020204" pitchFamily="34" charset="0"/>
                  <a:sym typeface="Outfit"/>
                </a:rPr>
                <a:t>III</a:t>
              </a:r>
              <a:r>
                <a:rPr lang="vi-VN" sz="3200" b="1" smtClean="0">
                  <a:solidFill>
                    <a:schemeClr val="dk1"/>
                  </a:solidFill>
                  <a:latin typeface="Arial" panose="020B0604020202020204" pitchFamily="34" charset="0"/>
                  <a:ea typeface="Outfit"/>
                  <a:cs typeface="Arial" panose="020B0604020202020204" pitchFamily="34" charset="0"/>
                  <a:sym typeface="Outfit"/>
                </a:rPr>
                <a:t>.</a:t>
              </a:r>
              <a:endParaRPr sz="3200" b="1">
                <a:solidFill>
                  <a:schemeClr val="dk1"/>
                </a:solidFill>
                <a:latin typeface="Arial" panose="020B0604020202020204" pitchFamily="34" charset="0"/>
                <a:ea typeface="Outfit"/>
                <a:cs typeface="Arial" panose="020B0604020202020204" pitchFamily="34" charset="0"/>
                <a:sym typeface="Outfit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217058" y="1753334"/>
              <a:ext cx="505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mtClean="0"/>
                <a:t>Đột biến số lượng nhiễm sắc thể </a:t>
              </a:r>
              <a:endParaRPr lang="en-US" sz="2400" b="1"/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187E2F04-F33B-4965-BB03-3F9B74315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55"/>
          <a:stretch/>
        </p:blipFill>
        <p:spPr>
          <a:xfrm>
            <a:off x="-148654" y="2690972"/>
            <a:ext cx="2334287" cy="24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60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1"/>
            <a:ext cx="8382000" cy="99542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accent5"/>
                </a:solidFill>
              </a:rPr>
              <a:t>Câu </a:t>
            </a:r>
            <a:r>
              <a:rPr lang="en-US" sz="2200" b="1" smtClean="0">
                <a:solidFill>
                  <a:schemeClr val="accent5"/>
                </a:solidFill>
              </a:rPr>
              <a:t>4. </a:t>
            </a:r>
            <a:r>
              <a:rPr lang="vi-VN" sz="2200" b="1">
                <a:solidFill>
                  <a:schemeClr val="accent5"/>
                </a:solidFill>
                <a:ea typeface="Times New Roman" panose="02020603050405020304" pitchFamily="18" charset="0"/>
              </a:rPr>
              <a:t>Ở người, thể ba ở cặp NST số 21 gây hội chứng gì?</a:t>
            </a:r>
            <a:endParaRPr lang="en-US" sz="2200" b="1">
              <a:solidFill>
                <a:schemeClr val="accent5"/>
              </a:solidFill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1591517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Hội chứng mèo kêu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1591517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Hội chứng Down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333509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Hội chứng Edward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333509"/>
            <a:ext cx="4085864" cy="151628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2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Hội chứng Turner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01250" y="1591517"/>
            <a:ext cx="4085864" cy="1516288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en-US" sz="2200" smtClean="0">
                <a:solidFill>
                  <a:srgbClr val="000000"/>
                </a:solidFill>
                <a:ea typeface="Calibri" panose="020F0502020204030204" pitchFamily="34" charset="0"/>
              </a:rPr>
              <a:t>B</a:t>
            </a:r>
            <a:r>
              <a:rPr lang="vi-VN" sz="2200" smtClean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r>
              <a:rPr lang="vi-VN" sz="2200">
                <a:solidFill>
                  <a:srgbClr val="000000"/>
                </a:solidFill>
                <a:ea typeface="Times New Roman" panose="02020603050405020304" pitchFamily="18" charset="0"/>
              </a:rPr>
              <a:t>Hội chứng Down</a:t>
            </a:r>
            <a:endParaRPr lang="en-US" sz="22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9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1"/>
            <a:ext cx="8382000" cy="140054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accent6"/>
                </a:solidFill>
              </a:rPr>
              <a:t>Câu </a:t>
            </a:r>
            <a:r>
              <a:rPr lang="en-US" sz="2400" b="1" smtClean="0">
                <a:solidFill>
                  <a:schemeClr val="accent6"/>
                </a:solidFill>
              </a:rPr>
              <a:t>5.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Đột biến nào sau đây gây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bệnh </a:t>
            </a:r>
            <a:endParaRPr lang="en-US" sz="2400" b="1" smtClean="0">
              <a:solidFill>
                <a:schemeClr val="accent6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smtClean="0">
                <a:solidFill>
                  <a:schemeClr val="accent6"/>
                </a:solidFill>
                <a:ea typeface="Times New Roman" panose="02020603050405020304" pitchFamily="18" charset="0"/>
              </a:rPr>
              <a:t>ung </a:t>
            </a:r>
            <a:r>
              <a:rPr lang="vi-VN" sz="2400" b="1">
                <a:solidFill>
                  <a:schemeClr val="accent6"/>
                </a:solidFill>
                <a:ea typeface="Times New Roman" panose="02020603050405020304" pitchFamily="18" charset="0"/>
              </a:rPr>
              <a:t>thư máu ở người?</a:t>
            </a:r>
            <a:endParaRPr lang="en-US" sz="2000" b="1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2039078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smtClean="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Mất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đoạn đầu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trên </a:t>
            </a:r>
            <a:endParaRPr lang="en-US" sz="240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NST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số 21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2039078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Lặp đoạn giữa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trên </a:t>
            </a:r>
            <a:endParaRPr lang="en-US" sz="240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NST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số 23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578511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Đảo đoạn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trên </a:t>
            </a:r>
            <a:endParaRPr lang="en-US" sz="240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NST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giới tính X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578511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Chuyển đoạn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giữa </a:t>
            </a:r>
            <a:endParaRPr lang="en-US" sz="240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NST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số 21 và NST số 2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5114" y="2039078"/>
            <a:ext cx="4085864" cy="1271286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Mất đoạn đầu trên </a:t>
            </a:r>
            <a:endParaRPr lang="en-US" sz="24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NST số 21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8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0"/>
            <a:ext cx="8382000" cy="186160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chemeClr val="accent5"/>
                </a:solidFill>
              </a:rPr>
              <a:t>Câu 6. </a:t>
            </a:r>
            <a:r>
              <a:rPr lang="vi-VN" sz="2400" b="1">
                <a:solidFill>
                  <a:schemeClr val="accent5"/>
                </a:solidFill>
                <a:ea typeface="Times New Roman" panose="02020603050405020304" pitchFamily="18" charset="0"/>
              </a:rPr>
              <a:t>Ở cây ngô có bộ NST lưỡng bội 2n = 20. Nếu thêm 1 NST ở cặp tương đồng số 2 thì số lượng NST trong tế bào sinh dưỡng của thể đột biến là</a:t>
            </a:r>
            <a:endParaRPr lang="en-US" sz="2000" b="1">
              <a:solidFill>
                <a:schemeClr val="accent5"/>
              </a:solidFill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2406573"/>
            <a:ext cx="4085864" cy="113432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20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2406573"/>
            <a:ext cx="4085864" cy="113432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21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715473"/>
            <a:ext cx="4085864" cy="113432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30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715473"/>
            <a:ext cx="4085864" cy="113432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40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1250" y="2406572"/>
            <a:ext cx="4085864" cy="1134323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B</a:t>
            </a:r>
            <a:r>
              <a:rPr lang="vi-VN" sz="2400" smtClean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21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5114" y="370391"/>
            <a:ext cx="8382000" cy="140054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accent6"/>
                </a:solidFill>
              </a:rPr>
              <a:t>Câu </a:t>
            </a:r>
            <a:r>
              <a:rPr lang="en-US" sz="2400" b="1" smtClean="0">
                <a:solidFill>
                  <a:schemeClr val="accent6"/>
                </a:solidFill>
              </a:rPr>
              <a:t>7. </a:t>
            </a:r>
            <a:r>
              <a:rPr lang="vi-VN" sz="2400" b="1">
                <a:ea typeface="Times New Roman" panose="02020603050405020304" pitchFamily="18" charset="0"/>
              </a:rPr>
              <a:t>Dạng đột biến nào sau đây không phải </a:t>
            </a:r>
            <a:r>
              <a:rPr lang="vi-VN" sz="2400" b="1">
                <a:ea typeface="Times New Roman" panose="02020603050405020304" pitchFamily="18" charset="0"/>
              </a:rPr>
              <a:t>là </a:t>
            </a:r>
            <a:endParaRPr lang="en-US" sz="2400" b="1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smtClean="0">
                <a:ea typeface="Times New Roman" panose="02020603050405020304" pitchFamily="18" charset="0"/>
              </a:rPr>
              <a:t>đột </a:t>
            </a:r>
            <a:r>
              <a:rPr lang="vi-VN" sz="2400" b="1">
                <a:ea typeface="Times New Roman" panose="02020603050405020304" pitchFamily="18" charset="0"/>
              </a:rPr>
              <a:t>biến cấu trúc NST?</a:t>
            </a:r>
            <a:endParaRPr lang="en-US" sz="2000" b="1"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5114" y="2039078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Đa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bội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1250" y="2039078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B. </a:t>
            </a:r>
            <a:r>
              <a:rPr lang="en-US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Lặp đoạn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5114" y="3578511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C.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Đảo đoạn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1250" y="3578511"/>
            <a:ext cx="4085864" cy="127128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D. </a:t>
            </a:r>
            <a:r>
              <a:rPr lang="en-US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Mất đoạn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5114" y="2039078"/>
            <a:ext cx="4085864" cy="1271286"/>
          </a:xfrm>
          <a:prstGeom prst="roundRect">
            <a:avLst/>
          </a:prstGeom>
          <a:solidFill>
            <a:srgbClr val="FF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ea typeface="Calibri" panose="020F0502020204030204" pitchFamily="34" charset="0"/>
              </a:rPr>
              <a:t>A. </a:t>
            </a:r>
            <a:r>
              <a:rPr lang="en-US" sz="2400" smtClean="0">
                <a:solidFill>
                  <a:srgbClr val="000000"/>
                </a:solidFill>
                <a:ea typeface="Calibri" panose="020F0502020204030204" pitchFamily="34" charset="0"/>
              </a:rPr>
              <a:t>Đ</a:t>
            </a:r>
            <a:r>
              <a:rPr lang="vi-VN" sz="2400" smtClean="0">
                <a:solidFill>
                  <a:srgbClr val="000000"/>
                </a:solidFill>
                <a:ea typeface="Times New Roman" panose="02020603050405020304" pitchFamily="18" charset="0"/>
              </a:rPr>
              <a:t>a </a:t>
            </a:r>
            <a:r>
              <a:rPr lang="vi-VN" sz="2400">
                <a:solidFill>
                  <a:srgbClr val="000000"/>
                </a:solidFill>
                <a:ea typeface="Times New Roman" panose="02020603050405020304" pitchFamily="18" charset="0"/>
              </a:rPr>
              <a:t>bội</a:t>
            </a:r>
            <a:endParaRPr lang="en-US" sz="240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kenhgiaovien</a:t>
              </a:r>
              <a:endParaRPr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80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400"/>
              </a:pPr>
              <a:r>
                <a:rPr lang="en-US" sz="1800" u="sng"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https://kenhgiaovien.com/</a:t>
              </a: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8" indent="-342918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Bài giảng và giáo án này chỉ có duy nhất trên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kenhgiaovien.com </a:t>
            </a:r>
            <a:endParaRPr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18" indent="-342918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Bất cứ nơi nào đăng bán lại đều là đánh cắp bản quyền và hưởng lợi bất chính trên công sức của giáo viên. </a:t>
            </a:r>
            <a:endParaRPr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18" indent="-342918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Vui lòng không tiếp tay cho hành vi xấu.</a:t>
            </a:r>
            <a:endParaRPr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586884" y="4283295"/>
            <a:ext cx="4724590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3000">
                <a:latin typeface="Arial" panose="020B0604020202020204" pitchFamily="34" charset="0"/>
                <a:ea typeface="Aharoni"/>
                <a:cs typeface="Arial" panose="020B0604020202020204" pitchFamily="34" charset="0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rial" panose="020B0604020202020204" pitchFamily="34" charset="0"/>
                <a:ea typeface="Aharoni"/>
                <a:cs typeface="Arial" panose="020B0604020202020204" pitchFamily="34" charset="0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rial" panose="020B0604020202020204" pitchFamily="34" charset="0"/>
              <a:ea typeface="Aharoni"/>
              <a:cs typeface="Arial" panose="020B0604020202020204" pitchFamily="34" charset="0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1" cy="3538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F24575F-17A0-4C92-8CB8-E025D153F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0" y="2322390"/>
            <a:ext cx="3794462" cy="282111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043A822-8C42-48CF-9585-B118D96D6EFB}"/>
              </a:ext>
            </a:extLst>
          </p:cNvPr>
          <p:cNvSpPr/>
          <p:nvPr/>
        </p:nvSpPr>
        <p:spPr>
          <a:xfrm>
            <a:off x="4334304" y="2350673"/>
            <a:ext cx="4462453" cy="2423646"/>
          </a:xfrm>
          <a:prstGeom prst="roundRect">
            <a:avLst>
              <a:gd name="adj" fmla="val 107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>
                <a:solidFill>
                  <a:srgbClr val="000000"/>
                </a:solidFill>
              </a:rPr>
              <a:t>Tìm hiểu một số giống vật nuôi, cây trồng được tạo ra từ đột biến nhiễm sắc thể ở địa phương em.</a:t>
            </a:r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B6F922-8C3D-4679-98E8-D0E4B17C46D7}"/>
              </a:ext>
            </a:extLst>
          </p:cNvPr>
          <p:cNvGrpSpPr/>
          <p:nvPr/>
        </p:nvGrpSpPr>
        <p:grpSpPr>
          <a:xfrm>
            <a:off x="1923062" y="346032"/>
            <a:ext cx="4642468" cy="1816837"/>
            <a:chOff x="8763001" y="1014721"/>
            <a:chExt cx="6740434" cy="372157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CF50B32-6B05-4C88-AA16-58F44F34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1" y="1014721"/>
              <a:ext cx="6740434" cy="372157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ADC638-0B55-49DB-AC4F-B0E7CA4F92E6}"/>
                </a:ext>
              </a:extLst>
            </p:cNvPr>
            <p:cNvSpPr txBox="1"/>
            <p:nvPr/>
          </p:nvSpPr>
          <p:spPr>
            <a:xfrm>
              <a:off x="9073799" y="1645413"/>
              <a:ext cx="6118836" cy="129266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vi-VN" sz="36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Google Shape;21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7477" y="159419"/>
            <a:ext cx="2010556" cy="419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3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83291" y="1654139"/>
            <a:ext cx="2609636" cy="2465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FFF6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83290" y="1654139"/>
            <a:ext cx="2609636" cy="595901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BFFF6"/>
                </a:solidFill>
                <a:cs typeface="Arial" panose="020B0604020202020204" pitchFamily="34" charset="0"/>
              </a:rPr>
              <a:t>01</a:t>
            </a:r>
            <a:endParaRPr lang="en-US" sz="3200" b="1">
              <a:solidFill>
                <a:srgbClr val="FBFFF6"/>
              </a:solidFill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9249" y="2486345"/>
            <a:ext cx="253771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/>
              <a:t>Ghi nhớ kiến thức đã học</a:t>
            </a:r>
            <a:endParaRPr lang="en-US" sz="2200"/>
          </a:p>
        </p:txBody>
      </p:sp>
      <p:sp>
        <p:nvSpPr>
          <p:cNvPr id="83" name="Rectangle 82"/>
          <p:cNvSpPr/>
          <p:nvPr/>
        </p:nvSpPr>
        <p:spPr>
          <a:xfrm>
            <a:off x="3267182" y="1654140"/>
            <a:ext cx="2609636" cy="2465797"/>
          </a:xfrm>
          <a:prstGeom prst="rect">
            <a:avLst/>
          </a:prstGeom>
          <a:solidFill>
            <a:srgbClr val="F4DBD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FFF6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267181" y="1654140"/>
            <a:ext cx="2609636" cy="595901"/>
          </a:xfrm>
          <a:prstGeom prst="rect">
            <a:avLst/>
          </a:prstGeom>
          <a:solidFill>
            <a:srgbClr val="EE3F54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BFFF6"/>
                </a:solidFill>
                <a:cs typeface="Arial" panose="020B0604020202020204" pitchFamily="34" charset="0"/>
              </a:rPr>
              <a:t>02</a:t>
            </a:r>
            <a:endParaRPr lang="en-US" sz="3200" b="1">
              <a:solidFill>
                <a:srgbClr val="FBFFF6"/>
              </a:solidFill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03141" y="2486344"/>
            <a:ext cx="253771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/>
              <a:t>Hoàn thành bài tập trong SBT</a:t>
            </a:r>
            <a:endParaRPr lang="en-US" sz="2200"/>
          </a:p>
        </p:txBody>
      </p:sp>
      <p:grpSp>
        <p:nvGrpSpPr>
          <p:cNvPr id="87" name="Group 86"/>
          <p:cNvGrpSpPr/>
          <p:nvPr/>
        </p:nvGrpSpPr>
        <p:grpSpPr>
          <a:xfrm>
            <a:off x="6051072" y="1654139"/>
            <a:ext cx="2609637" cy="2465797"/>
            <a:chOff x="606580" y="1664414"/>
            <a:chExt cx="2609637" cy="2465797"/>
          </a:xfrm>
        </p:grpSpPr>
        <p:sp>
          <p:nvSpPr>
            <p:cNvPr id="89" name="Rectangle 88"/>
            <p:cNvSpPr/>
            <p:nvPr/>
          </p:nvSpPr>
          <p:spPr>
            <a:xfrm>
              <a:off x="606581" y="1664414"/>
              <a:ext cx="2609636" cy="246579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BFFF6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06580" y="1664414"/>
              <a:ext cx="2609636" cy="5959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rgbClr val="FBFFF6"/>
                  </a:solidFill>
                  <a:cs typeface="Arial" panose="020B0604020202020204" pitchFamily="34" charset="0"/>
                </a:rPr>
                <a:t>03</a:t>
              </a:r>
              <a:endParaRPr lang="en-US" sz="3200" b="1">
                <a:solidFill>
                  <a:srgbClr val="FBFFF6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6022614" y="2377074"/>
            <a:ext cx="26665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smtClean="0"/>
              <a:t>Chuẩn bị </a:t>
            </a:r>
            <a:r>
              <a:rPr lang="en-US" sz="2200" b="1" smtClean="0"/>
              <a:t>Bài 38. Quy luật di truyền của Mendel</a:t>
            </a:r>
            <a:endParaRPr lang="en-US" sz="2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1" y="183931"/>
            <a:ext cx="1123671" cy="11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5713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5" grpId="0"/>
      <p:bldP spid="8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544527" y="2607720"/>
            <a:ext cx="7890553" cy="182492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B3CDE9">
                    <a:lumMod val="25000"/>
                  </a:srgbClr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B3CDE9">
                    <a:lumMod val="25000"/>
                  </a:srgbClr>
                </a:solidFill>
              </a:rPr>
              <a:t>LẮNG NGHE CỦA CÁC EM!</a:t>
            </a:r>
            <a:endParaRPr lang="en-US" sz="4000" b="1">
              <a:solidFill>
                <a:srgbClr val="B3CDE9">
                  <a:lumMod val="25000"/>
                </a:srgbClr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1360" flipH="1">
            <a:off x="7816198" y="147738"/>
            <a:ext cx="880276" cy="14341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92" y="76190"/>
            <a:ext cx="1701560" cy="1269725"/>
          </a:xfrm>
          <a:prstGeom prst="rect">
            <a:avLst/>
          </a:prstGeom>
        </p:spPr>
      </p:pic>
      <p:sp>
        <p:nvSpPr>
          <p:cNvPr id="6" name="Freeform 8"/>
          <p:cNvSpPr/>
          <p:nvPr/>
        </p:nvSpPr>
        <p:spPr>
          <a:xfrm rot="16200000">
            <a:off x="3813673" y="1961232"/>
            <a:ext cx="1352262" cy="4470164"/>
          </a:xfrm>
          <a:custGeom>
            <a:avLst/>
            <a:gdLst/>
            <a:ahLst/>
            <a:cxnLst/>
            <a:rect l="l" t="t" r="r" b="b"/>
            <a:pathLst>
              <a:path w="3249985" h="11385298">
                <a:moveTo>
                  <a:pt x="0" y="0"/>
                </a:moveTo>
                <a:lnTo>
                  <a:pt x="3249985" y="0"/>
                </a:lnTo>
                <a:lnTo>
                  <a:pt x="3249985" y="11385298"/>
                </a:lnTo>
                <a:lnTo>
                  <a:pt x="0" y="11385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37"/>
          <p:cNvSpPr txBox="1">
            <a:spLocks noGrp="1"/>
          </p:cNvSpPr>
          <p:nvPr>
            <p:ph type="title"/>
          </p:nvPr>
        </p:nvSpPr>
        <p:spPr>
          <a:xfrm>
            <a:off x="417487" y="779165"/>
            <a:ext cx="3246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6600" smtClean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6600" dirty="0">
              <a:solidFill>
                <a:srgbClr val="D415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0" name="Google Shape;1100;p37"/>
          <p:cNvGrpSpPr/>
          <p:nvPr/>
        </p:nvGrpSpPr>
        <p:grpSpPr>
          <a:xfrm>
            <a:off x="5690880" y="907089"/>
            <a:ext cx="2294542" cy="3673858"/>
            <a:chOff x="5408144" y="930149"/>
            <a:chExt cx="2294542" cy="3673858"/>
          </a:xfrm>
        </p:grpSpPr>
        <p:grpSp>
          <p:nvGrpSpPr>
            <p:cNvPr id="1101" name="Google Shape;1101;p37"/>
            <p:cNvGrpSpPr/>
            <p:nvPr/>
          </p:nvGrpSpPr>
          <p:grpSpPr>
            <a:xfrm>
              <a:off x="6344640" y="930149"/>
              <a:ext cx="1358047" cy="3673858"/>
              <a:chOff x="6503002" y="752900"/>
              <a:chExt cx="1290060" cy="3489938"/>
            </a:xfrm>
          </p:grpSpPr>
          <p:sp>
            <p:nvSpPr>
              <p:cNvPr id="1102" name="Google Shape;1102;p37"/>
              <p:cNvSpPr/>
              <p:nvPr/>
            </p:nvSpPr>
            <p:spPr>
              <a:xfrm flipH="1">
                <a:off x="7266254" y="2631479"/>
                <a:ext cx="57832" cy="1004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044" extrusionOk="0">
                    <a:moveTo>
                      <a:pt x="93" y="77"/>
                    </a:moveTo>
                    <a:lnTo>
                      <a:pt x="1094" y="116"/>
                    </a:lnTo>
                    <a:cubicBezTo>
                      <a:pt x="1082" y="288"/>
                      <a:pt x="1037" y="948"/>
                      <a:pt x="1064" y="1331"/>
                    </a:cubicBezTo>
                    <a:cubicBezTo>
                      <a:pt x="919" y="1393"/>
                      <a:pt x="815" y="1542"/>
                      <a:pt x="711" y="1687"/>
                    </a:cubicBezTo>
                    <a:cubicBezTo>
                      <a:pt x="605" y="1836"/>
                      <a:pt x="515" y="1965"/>
                      <a:pt x="405" y="1965"/>
                    </a:cubicBezTo>
                    <a:cubicBezTo>
                      <a:pt x="395" y="1965"/>
                      <a:pt x="383" y="1963"/>
                      <a:pt x="372" y="1961"/>
                    </a:cubicBezTo>
                    <a:cubicBezTo>
                      <a:pt x="321" y="1943"/>
                      <a:pt x="307" y="1886"/>
                      <a:pt x="289" y="1797"/>
                    </a:cubicBezTo>
                    <a:cubicBezTo>
                      <a:pt x="271" y="1693"/>
                      <a:pt x="241" y="1554"/>
                      <a:pt x="81" y="1542"/>
                    </a:cubicBezTo>
                    <a:lnTo>
                      <a:pt x="93" y="77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6" y="3"/>
                      <a:pt x="27" y="9"/>
                    </a:cubicBezTo>
                    <a:cubicBezTo>
                      <a:pt x="21" y="18"/>
                      <a:pt x="15" y="27"/>
                      <a:pt x="15" y="39"/>
                    </a:cubicBezTo>
                    <a:lnTo>
                      <a:pt x="1" y="1583"/>
                    </a:lnTo>
                    <a:cubicBezTo>
                      <a:pt x="1" y="1595"/>
                      <a:pt x="7" y="1604"/>
                      <a:pt x="12" y="1613"/>
                    </a:cubicBezTo>
                    <a:cubicBezTo>
                      <a:pt x="21" y="1619"/>
                      <a:pt x="33" y="1622"/>
                      <a:pt x="42" y="1622"/>
                    </a:cubicBezTo>
                    <a:cubicBezTo>
                      <a:pt x="47" y="1622"/>
                      <a:pt x="52" y="1622"/>
                      <a:pt x="57" y="1622"/>
                    </a:cubicBezTo>
                    <a:cubicBezTo>
                      <a:pt x="171" y="1622"/>
                      <a:pt x="189" y="1692"/>
                      <a:pt x="214" y="1815"/>
                    </a:cubicBezTo>
                    <a:cubicBezTo>
                      <a:pt x="232" y="1901"/>
                      <a:pt x="250" y="1999"/>
                      <a:pt x="345" y="2038"/>
                    </a:cubicBezTo>
                    <a:lnTo>
                      <a:pt x="351" y="2038"/>
                    </a:lnTo>
                    <a:cubicBezTo>
                      <a:pt x="369" y="2041"/>
                      <a:pt x="387" y="2044"/>
                      <a:pt x="405" y="2044"/>
                    </a:cubicBezTo>
                    <a:cubicBezTo>
                      <a:pt x="553" y="2044"/>
                      <a:pt x="660" y="1892"/>
                      <a:pt x="773" y="1735"/>
                    </a:cubicBezTo>
                    <a:cubicBezTo>
                      <a:pt x="877" y="1592"/>
                      <a:pt x="981" y="1444"/>
                      <a:pt x="1118" y="1396"/>
                    </a:cubicBezTo>
                    <a:cubicBezTo>
                      <a:pt x="1135" y="1393"/>
                      <a:pt x="1147" y="1376"/>
                      <a:pt x="1144" y="1358"/>
                    </a:cubicBezTo>
                    <a:cubicBezTo>
                      <a:pt x="1109" y="939"/>
                      <a:pt x="1174" y="95"/>
                      <a:pt x="1174" y="86"/>
                    </a:cubicBezTo>
                    <a:cubicBezTo>
                      <a:pt x="1177" y="64"/>
                      <a:pt x="1161" y="44"/>
                      <a:pt x="1142" y="44"/>
                    </a:cubicBezTo>
                    <a:cubicBezTo>
                      <a:pt x="1141" y="44"/>
                      <a:pt x="1140" y="45"/>
                      <a:pt x="1138" y="45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7"/>
              <p:cNvSpPr/>
              <p:nvPr/>
            </p:nvSpPr>
            <p:spPr>
              <a:xfrm flipH="1">
                <a:off x="7221148" y="2698153"/>
                <a:ext cx="103822" cy="84414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718" extrusionOk="0">
                    <a:moveTo>
                      <a:pt x="1124" y="1"/>
                    </a:moveTo>
                    <a:cubicBezTo>
                      <a:pt x="833" y="98"/>
                      <a:pt x="835" y="373"/>
                      <a:pt x="628" y="373"/>
                    </a:cubicBezTo>
                    <a:cubicBezTo>
                      <a:pt x="607" y="373"/>
                      <a:pt x="583" y="370"/>
                      <a:pt x="556" y="363"/>
                    </a:cubicBezTo>
                    <a:cubicBezTo>
                      <a:pt x="397" y="303"/>
                      <a:pt x="354" y="222"/>
                      <a:pt x="118" y="222"/>
                    </a:cubicBezTo>
                    <a:cubicBezTo>
                      <a:pt x="99" y="222"/>
                      <a:pt x="79" y="222"/>
                      <a:pt x="57" y="224"/>
                    </a:cubicBezTo>
                    <a:lnTo>
                      <a:pt x="1" y="1626"/>
                    </a:lnTo>
                    <a:lnTo>
                      <a:pt x="137" y="1632"/>
                    </a:lnTo>
                    <a:cubicBezTo>
                      <a:pt x="137" y="1632"/>
                      <a:pt x="237" y="1233"/>
                      <a:pt x="395" y="1233"/>
                    </a:cubicBezTo>
                    <a:cubicBezTo>
                      <a:pt x="397" y="1233"/>
                      <a:pt x="398" y="1233"/>
                      <a:pt x="399" y="1234"/>
                    </a:cubicBezTo>
                    <a:cubicBezTo>
                      <a:pt x="556" y="1239"/>
                      <a:pt x="839" y="1605"/>
                      <a:pt x="1352" y="1682"/>
                    </a:cubicBezTo>
                    <a:cubicBezTo>
                      <a:pt x="1462" y="1697"/>
                      <a:pt x="1605" y="1712"/>
                      <a:pt x="1762" y="1718"/>
                    </a:cubicBezTo>
                    <a:cubicBezTo>
                      <a:pt x="1768" y="1412"/>
                      <a:pt x="1852" y="1329"/>
                      <a:pt x="2113" y="1103"/>
                    </a:cubicBezTo>
                    <a:cubicBezTo>
                      <a:pt x="1644" y="954"/>
                      <a:pt x="1192" y="503"/>
                      <a:pt x="1144" y="176"/>
                    </a:cubicBezTo>
                    <a:cubicBezTo>
                      <a:pt x="1136" y="111"/>
                      <a:pt x="1130" y="54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7"/>
              <p:cNvSpPr/>
              <p:nvPr/>
            </p:nvSpPr>
            <p:spPr>
              <a:xfrm flipH="1">
                <a:off x="7170197" y="2752299"/>
                <a:ext cx="68199" cy="32036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652" extrusionOk="0">
                    <a:moveTo>
                      <a:pt x="351" y="1"/>
                    </a:moveTo>
                    <a:cubicBezTo>
                      <a:pt x="90" y="227"/>
                      <a:pt x="6" y="310"/>
                      <a:pt x="0" y="622"/>
                    </a:cubicBezTo>
                    <a:cubicBezTo>
                      <a:pt x="442" y="648"/>
                      <a:pt x="1001" y="652"/>
                      <a:pt x="1254" y="652"/>
                    </a:cubicBezTo>
                    <a:cubicBezTo>
                      <a:pt x="1338" y="652"/>
                      <a:pt x="1388" y="651"/>
                      <a:pt x="1388" y="651"/>
                    </a:cubicBezTo>
                    <a:cubicBezTo>
                      <a:pt x="1388" y="651"/>
                      <a:pt x="1224" y="334"/>
                      <a:pt x="1067" y="224"/>
                    </a:cubicBezTo>
                    <a:cubicBezTo>
                      <a:pt x="1001" y="179"/>
                      <a:pt x="693" y="11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7"/>
              <p:cNvSpPr/>
              <p:nvPr/>
            </p:nvSpPr>
            <p:spPr>
              <a:xfrm flipH="1">
                <a:off x="7566315" y="2633199"/>
                <a:ext cx="53754" cy="96796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970" extrusionOk="0">
                    <a:moveTo>
                      <a:pt x="12" y="1"/>
                    </a:moveTo>
                    <a:lnTo>
                      <a:pt x="0" y="1546"/>
                    </a:lnTo>
                    <a:cubicBezTo>
                      <a:pt x="5" y="1545"/>
                      <a:pt x="9" y="1545"/>
                      <a:pt x="14" y="1545"/>
                    </a:cubicBezTo>
                    <a:cubicBezTo>
                      <a:pt x="284" y="1545"/>
                      <a:pt x="146" y="1900"/>
                      <a:pt x="318" y="1964"/>
                    </a:cubicBezTo>
                    <a:cubicBezTo>
                      <a:pt x="333" y="1968"/>
                      <a:pt x="348" y="1970"/>
                      <a:pt x="362" y="1970"/>
                    </a:cubicBezTo>
                    <a:cubicBezTo>
                      <a:pt x="616" y="1970"/>
                      <a:pt x="760" y="1424"/>
                      <a:pt x="1064" y="1323"/>
                    </a:cubicBezTo>
                    <a:cubicBezTo>
                      <a:pt x="1028" y="895"/>
                      <a:pt x="1093" y="45"/>
                      <a:pt x="1093" y="45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7"/>
              <p:cNvSpPr/>
              <p:nvPr/>
            </p:nvSpPr>
            <p:spPr>
              <a:xfrm flipH="1">
                <a:off x="7564300" y="2631479"/>
                <a:ext cx="57832" cy="1004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044" extrusionOk="0">
                    <a:moveTo>
                      <a:pt x="93" y="77"/>
                    </a:moveTo>
                    <a:lnTo>
                      <a:pt x="1094" y="116"/>
                    </a:lnTo>
                    <a:cubicBezTo>
                      <a:pt x="1082" y="288"/>
                      <a:pt x="1037" y="948"/>
                      <a:pt x="1064" y="1331"/>
                    </a:cubicBezTo>
                    <a:cubicBezTo>
                      <a:pt x="918" y="1393"/>
                      <a:pt x="814" y="1542"/>
                      <a:pt x="711" y="1687"/>
                    </a:cubicBezTo>
                    <a:cubicBezTo>
                      <a:pt x="605" y="1836"/>
                      <a:pt x="515" y="1965"/>
                      <a:pt x="405" y="1965"/>
                    </a:cubicBezTo>
                    <a:cubicBezTo>
                      <a:pt x="394" y="1965"/>
                      <a:pt x="383" y="1963"/>
                      <a:pt x="372" y="1961"/>
                    </a:cubicBezTo>
                    <a:cubicBezTo>
                      <a:pt x="321" y="1943"/>
                      <a:pt x="307" y="1886"/>
                      <a:pt x="289" y="1797"/>
                    </a:cubicBezTo>
                    <a:cubicBezTo>
                      <a:pt x="271" y="1693"/>
                      <a:pt x="241" y="1554"/>
                      <a:pt x="81" y="1542"/>
                    </a:cubicBezTo>
                    <a:lnTo>
                      <a:pt x="93" y="77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6" y="3"/>
                      <a:pt x="27" y="9"/>
                    </a:cubicBezTo>
                    <a:cubicBezTo>
                      <a:pt x="21" y="18"/>
                      <a:pt x="15" y="27"/>
                      <a:pt x="15" y="39"/>
                    </a:cubicBezTo>
                    <a:lnTo>
                      <a:pt x="1" y="1583"/>
                    </a:lnTo>
                    <a:cubicBezTo>
                      <a:pt x="1" y="1595"/>
                      <a:pt x="6" y="1604"/>
                      <a:pt x="12" y="1613"/>
                    </a:cubicBezTo>
                    <a:cubicBezTo>
                      <a:pt x="21" y="1619"/>
                      <a:pt x="33" y="1622"/>
                      <a:pt x="42" y="1622"/>
                    </a:cubicBezTo>
                    <a:cubicBezTo>
                      <a:pt x="47" y="1622"/>
                      <a:pt x="52" y="1622"/>
                      <a:pt x="56" y="1622"/>
                    </a:cubicBezTo>
                    <a:cubicBezTo>
                      <a:pt x="171" y="1622"/>
                      <a:pt x="189" y="1692"/>
                      <a:pt x="214" y="1815"/>
                    </a:cubicBezTo>
                    <a:cubicBezTo>
                      <a:pt x="232" y="1901"/>
                      <a:pt x="250" y="1999"/>
                      <a:pt x="345" y="2038"/>
                    </a:cubicBezTo>
                    <a:lnTo>
                      <a:pt x="351" y="2038"/>
                    </a:lnTo>
                    <a:cubicBezTo>
                      <a:pt x="369" y="2041"/>
                      <a:pt x="387" y="2044"/>
                      <a:pt x="405" y="2044"/>
                    </a:cubicBezTo>
                    <a:cubicBezTo>
                      <a:pt x="553" y="2044"/>
                      <a:pt x="660" y="1892"/>
                      <a:pt x="776" y="1735"/>
                    </a:cubicBezTo>
                    <a:cubicBezTo>
                      <a:pt x="877" y="1592"/>
                      <a:pt x="981" y="1444"/>
                      <a:pt x="1118" y="1396"/>
                    </a:cubicBezTo>
                    <a:cubicBezTo>
                      <a:pt x="1135" y="1393"/>
                      <a:pt x="1147" y="1376"/>
                      <a:pt x="1144" y="1358"/>
                    </a:cubicBezTo>
                    <a:cubicBezTo>
                      <a:pt x="1109" y="939"/>
                      <a:pt x="1177" y="95"/>
                      <a:pt x="1177" y="86"/>
                    </a:cubicBezTo>
                    <a:cubicBezTo>
                      <a:pt x="1177" y="64"/>
                      <a:pt x="1164" y="44"/>
                      <a:pt x="1143" y="44"/>
                    </a:cubicBezTo>
                    <a:cubicBezTo>
                      <a:pt x="1141" y="44"/>
                      <a:pt x="1140" y="45"/>
                      <a:pt x="1138" y="45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7"/>
              <p:cNvSpPr/>
              <p:nvPr/>
            </p:nvSpPr>
            <p:spPr>
              <a:xfrm flipH="1">
                <a:off x="7519194" y="2698153"/>
                <a:ext cx="103822" cy="84414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718" extrusionOk="0">
                    <a:moveTo>
                      <a:pt x="1124" y="1"/>
                    </a:moveTo>
                    <a:cubicBezTo>
                      <a:pt x="833" y="98"/>
                      <a:pt x="835" y="373"/>
                      <a:pt x="628" y="373"/>
                    </a:cubicBezTo>
                    <a:cubicBezTo>
                      <a:pt x="606" y="373"/>
                      <a:pt x="583" y="370"/>
                      <a:pt x="556" y="363"/>
                    </a:cubicBezTo>
                    <a:cubicBezTo>
                      <a:pt x="397" y="303"/>
                      <a:pt x="354" y="222"/>
                      <a:pt x="121" y="222"/>
                    </a:cubicBezTo>
                    <a:cubicBezTo>
                      <a:pt x="102" y="222"/>
                      <a:pt x="82" y="222"/>
                      <a:pt x="60" y="224"/>
                    </a:cubicBezTo>
                    <a:lnTo>
                      <a:pt x="1" y="1626"/>
                    </a:lnTo>
                    <a:lnTo>
                      <a:pt x="137" y="1632"/>
                    </a:lnTo>
                    <a:cubicBezTo>
                      <a:pt x="137" y="1632"/>
                      <a:pt x="237" y="1233"/>
                      <a:pt x="395" y="1233"/>
                    </a:cubicBezTo>
                    <a:cubicBezTo>
                      <a:pt x="396" y="1233"/>
                      <a:pt x="398" y="1233"/>
                      <a:pt x="399" y="1234"/>
                    </a:cubicBezTo>
                    <a:cubicBezTo>
                      <a:pt x="556" y="1239"/>
                      <a:pt x="838" y="1605"/>
                      <a:pt x="1352" y="1682"/>
                    </a:cubicBezTo>
                    <a:cubicBezTo>
                      <a:pt x="1462" y="1697"/>
                      <a:pt x="1605" y="1712"/>
                      <a:pt x="1762" y="1718"/>
                    </a:cubicBezTo>
                    <a:cubicBezTo>
                      <a:pt x="1768" y="1412"/>
                      <a:pt x="1851" y="1329"/>
                      <a:pt x="2113" y="1103"/>
                    </a:cubicBezTo>
                    <a:cubicBezTo>
                      <a:pt x="1643" y="954"/>
                      <a:pt x="1192" y="503"/>
                      <a:pt x="1144" y="176"/>
                    </a:cubicBezTo>
                    <a:cubicBezTo>
                      <a:pt x="1136" y="111"/>
                      <a:pt x="1130" y="54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7"/>
              <p:cNvSpPr/>
              <p:nvPr/>
            </p:nvSpPr>
            <p:spPr>
              <a:xfrm flipH="1">
                <a:off x="7515214" y="2695844"/>
                <a:ext cx="109669" cy="88934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1810" extrusionOk="0">
                    <a:moveTo>
                      <a:pt x="1129" y="104"/>
                    </a:moveTo>
                    <a:cubicBezTo>
                      <a:pt x="1132" y="143"/>
                      <a:pt x="1138" y="184"/>
                      <a:pt x="1144" y="229"/>
                    </a:cubicBezTo>
                    <a:cubicBezTo>
                      <a:pt x="1191" y="568"/>
                      <a:pt x="1625" y="998"/>
                      <a:pt x="2074" y="1168"/>
                    </a:cubicBezTo>
                    <a:cubicBezTo>
                      <a:pt x="1857" y="1358"/>
                      <a:pt x="1774" y="1459"/>
                      <a:pt x="1762" y="1729"/>
                    </a:cubicBezTo>
                    <a:cubicBezTo>
                      <a:pt x="1610" y="1717"/>
                      <a:pt x="1488" y="1705"/>
                      <a:pt x="1399" y="1690"/>
                    </a:cubicBezTo>
                    <a:cubicBezTo>
                      <a:pt x="1087" y="1643"/>
                      <a:pt x="862" y="1486"/>
                      <a:pt x="698" y="1376"/>
                    </a:cubicBezTo>
                    <a:cubicBezTo>
                      <a:pt x="585" y="1301"/>
                      <a:pt x="508" y="1245"/>
                      <a:pt x="437" y="1242"/>
                    </a:cubicBezTo>
                    <a:lnTo>
                      <a:pt x="434" y="1242"/>
                    </a:lnTo>
                    <a:cubicBezTo>
                      <a:pt x="273" y="1242"/>
                      <a:pt x="175" y="1539"/>
                      <a:pt x="146" y="1640"/>
                    </a:cubicBezTo>
                    <a:lnTo>
                      <a:pt x="80" y="1640"/>
                    </a:lnTo>
                    <a:lnTo>
                      <a:pt x="134" y="309"/>
                    </a:lnTo>
                    <a:cubicBezTo>
                      <a:pt x="144" y="309"/>
                      <a:pt x="154" y="308"/>
                      <a:pt x="165" y="308"/>
                    </a:cubicBezTo>
                    <a:cubicBezTo>
                      <a:pt x="267" y="308"/>
                      <a:pt x="365" y="335"/>
                      <a:pt x="452" y="386"/>
                    </a:cubicBezTo>
                    <a:cubicBezTo>
                      <a:pt x="496" y="410"/>
                      <a:pt x="541" y="431"/>
                      <a:pt x="585" y="449"/>
                    </a:cubicBezTo>
                    <a:cubicBezTo>
                      <a:pt x="615" y="456"/>
                      <a:pt x="642" y="460"/>
                      <a:pt x="667" y="460"/>
                    </a:cubicBezTo>
                    <a:cubicBezTo>
                      <a:pt x="788" y="460"/>
                      <a:pt x="850" y="376"/>
                      <a:pt x="912" y="297"/>
                    </a:cubicBezTo>
                    <a:cubicBezTo>
                      <a:pt x="966" y="214"/>
                      <a:pt x="1040" y="149"/>
                      <a:pt x="1129" y="104"/>
                    </a:cubicBezTo>
                    <a:close/>
                    <a:moveTo>
                      <a:pt x="1197" y="0"/>
                    </a:moveTo>
                    <a:lnTo>
                      <a:pt x="1150" y="15"/>
                    </a:lnTo>
                    <a:cubicBezTo>
                      <a:pt x="992" y="69"/>
                      <a:pt x="915" y="170"/>
                      <a:pt x="850" y="253"/>
                    </a:cubicBezTo>
                    <a:cubicBezTo>
                      <a:pt x="791" y="333"/>
                      <a:pt x="751" y="385"/>
                      <a:pt x="671" y="385"/>
                    </a:cubicBezTo>
                    <a:cubicBezTo>
                      <a:pt x="654" y="385"/>
                      <a:pt x="634" y="383"/>
                      <a:pt x="612" y="377"/>
                    </a:cubicBezTo>
                    <a:cubicBezTo>
                      <a:pt x="570" y="363"/>
                      <a:pt x="529" y="342"/>
                      <a:pt x="490" y="321"/>
                    </a:cubicBezTo>
                    <a:cubicBezTo>
                      <a:pt x="406" y="277"/>
                      <a:pt x="326" y="234"/>
                      <a:pt x="146" y="234"/>
                    </a:cubicBezTo>
                    <a:cubicBezTo>
                      <a:pt x="130" y="234"/>
                      <a:pt x="113" y="234"/>
                      <a:pt x="95" y="235"/>
                    </a:cubicBezTo>
                    <a:lnTo>
                      <a:pt x="60" y="235"/>
                    </a:lnTo>
                    <a:lnTo>
                      <a:pt x="0" y="1714"/>
                    </a:lnTo>
                    <a:lnTo>
                      <a:pt x="205" y="1723"/>
                    </a:lnTo>
                    <a:lnTo>
                      <a:pt x="214" y="1690"/>
                    </a:lnTo>
                    <a:cubicBezTo>
                      <a:pt x="244" y="1572"/>
                      <a:pt x="339" y="1322"/>
                      <a:pt x="434" y="1322"/>
                    </a:cubicBezTo>
                    <a:cubicBezTo>
                      <a:pt x="484" y="1325"/>
                      <a:pt x="562" y="1379"/>
                      <a:pt x="654" y="1441"/>
                    </a:cubicBezTo>
                    <a:cubicBezTo>
                      <a:pt x="823" y="1560"/>
                      <a:pt x="1058" y="1720"/>
                      <a:pt x="1384" y="1771"/>
                    </a:cubicBezTo>
                    <a:cubicBezTo>
                      <a:pt x="1485" y="1783"/>
                      <a:pt x="1625" y="1797"/>
                      <a:pt x="1797" y="1806"/>
                    </a:cubicBezTo>
                    <a:lnTo>
                      <a:pt x="1839" y="1809"/>
                    </a:lnTo>
                    <a:lnTo>
                      <a:pt x="1839" y="1774"/>
                    </a:lnTo>
                    <a:cubicBezTo>
                      <a:pt x="1845" y="1480"/>
                      <a:pt x="1913" y="1408"/>
                      <a:pt x="2178" y="1183"/>
                    </a:cubicBezTo>
                    <a:lnTo>
                      <a:pt x="2231" y="1138"/>
                    </a:lnTo>
                    <a:lnTo>
                      <a:pt x="2163" y="1117"/>
                    </a:lnTo>
                    <a:cubicBezTo>
                      <a:pt x="1726" y="978"/>
                      <a:pt x="1269" y="544"/>
                      <a:pt x="1221" y="220"/>
                    </a:cubicBezTo>
                    <a:cubicBezTo>
                      <a:pt x="1212" y="161"/>
                      <a:pt x="1206" y="101"/>
                      <a:pt x="1203" y="48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7"/>
              <p:cNvSpPr/>
              <p:nvPr/>
            </p:nvSpPr>
            <p:spPr>
              <a:xfrm flipH="1">
                <a:off x="7468243" y="2752299"/>
                <a:ext cx="68199" cy="32036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652" extrusionOk="0">
                    <a:moveTo>
                      <a:pt x="351" y="1"/>
                    </a:moveTo>
                    <a:cubicBezTo>
                      <a:pt x="89" y="227"/>
                      <a:pt x="6" y="310"/>
                      <a:pt x="0" y="622"/>
                    </a:cubicBezTo>
                    <a:cubicBezTo>
                      <a:pt x="441" y="648"/>
                      <a:pt x="1001" y="652"/>
                      <a:pt x="1254" y="652"/>
                    </a:cubicBezTo>
                    <a:cubicBezTo>
                      <a:pt x="1338" y="652"/>
                      <a:pt x="1388" y="651"/>
                      <a:pt x="1388" y="651"/>
                    </a:cubicBezTo>
                    <a:cubicBezTo>
                      <a:pt x="1388" y="651"/>
                      <a:pt x="1224" y="334"/>
                      <a:pt x="1067" y="224"/>
                    </a:cubicBezTo>
                    <a:cubicBezTo>
                      <a:pt x="1001" y="179"/>
                      <a:pt x="692" y="11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7"/>
              <p:cNvSpPr/>
              <p:nvPr/>
            </p:nvSpPr>
            <p:spPr>
              <a:xfrm flipH="1">
                <a:off x="7465197" y="2750137"/>
                <a:ext cx="73309" cy="3621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737" extrusionOk="0">
                    <a:moveTo>
                      <a:pt x="402" y="89"/>
                    </a:moveTo>
                    <a:cubicBezTo>
                      <a:pt x="529" y="131"/>
                      <a:pt x="654" y="164"/>
                      <a:pt x="758" y="196"/>
                    </a:cubicBezTo>
                    <a:cubicBezTo>
                      <a:pt x="916" y="241"/>
                      <a:pt x="1052" y="277"/>
                      <a:pt x="1085" y="300"/>
                    </a:cubicBezTo>
                    <a:cubicBezTo>
                      <a:pt x="1195" y="375"/>
                      <a:pt x="1311" y="562"/>
                      <a:pt x="1364" y="657"/>
                    </a:cubicBezTo>
                    <a:cubicBezTo>
                      <a:pt x="1168" y="657"/>
                      <a:pt x="559" y="654"/>
                      <a:pt x="81" y="627"/>
                    </a:cubicBezTo>
                    <a:cubicBezTo>
                      <a:pt x="93" y="372"/>
                      <a:pt x="164" y="294"/>
                      <a:pt x="402" y="89"/>
                    </a:cubicBezTo>
                    <a:close/>
                    <a:moveTo>
                      <a:pt x="381" y="0"/>
                    </a:moveTo>
                    <a:lnTo>
                      <a:pt x="366" y="15"/>
                    </a:lnTo>
                    <a:cubicBezTo>
                      <a:pt x="99" y="244"/>
                      <a:pt x="7" y="339"/>
                      <a:pt x="1" y="663"/>
                    </a:cubicBezTo>
                    <a:lnTo>
                      <a:pt x="1" y="701"/>
                    </a:lnTo>
                    <a:lnTo>
                      <a:pt x="39" y="701"/>
                    </a:lnTo>
                    <a:cubicBezTo>
                      <a:pt x="535" y="734"/>
                      <a:pt x="1183" y="737"/>
                      <a:pt x="1376" y="737"/>
                    </a:cubicBezTo>
                    <a:lnTo>
                      <a:pt x="1373" y="734"/>
                    </a:lnTo>
                    <a:lnTo>
                      <a:pt x="1492" y="734"/>
                    </a:lnTo>
                    <a:lnTo>
                      <a:pt x="1462" y="678"/>
                    </a:lnTo>
                    <a:cubicBezTo>
                      <a:pt x="1456" y="666"/>
                      <a:pt x="1293" y="348"/>
                      <a:pt x="1130" y="238"/>
                    </a:cubicBezTo>
                    <a:cubicBezTo>
                      <a:pt x="1085" y="208"/>
                      <a:pt x="978" y="176"/>
                      <a:pt x="779" y="119"/>
                    </a:cubicBezTo>
                    <a:cubicBezTo>
                      <a:pt x="669" y="89"/>
                      <a:pt x="538" y="51"/>
                      <a:pt x="402" y="9"/>
                    </a:cubicBezTo>
                    <a:lnTo>
                      <a:pt x="38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7218342" y="1687817"/>
                <a:ext cx="414601" cy="1042252"/>
              </a:xfrm>
              <a:custGeom>
                <a:avLst/>
                <a:gdLst/>
                <a:ahLst/>
                <a:cxnLst/>
                <a:rect l="l" t="t" r="r" b="b"/>
                <a:pathLst>
                  <a:path w="8438" h="21212" extrusionOk="0">
                    <a:moveTo>
                      <a:pt x="7686" y="1"/>
                    </a:moveTo>
                    <a:lnTo>
                      <a:pt x="1" y="455"/>
                    </a:lnTo>
                    <a:lnTo>
                      <a:pt x="369" y="21211"/>
                    </a:lnTo>
                    <a:lnTo>
                      <a:pt x="2371" y="20677"/>
                    </a:lnTo>
                    <a:lnTo>
                      <a:pt x="3254" y="4546"/>
                    </a:lnTo>
                    <a:lnTo>
                      <a:pt x="3687" y="4472"/>
                    </a:lnTo>
                    <a:lnTo>
                      <a:pt x="6530" y="21211"/>
                    </a:lnTo>
                    <a:lnTo>
                      <a:pt x="8437" y="20917"/>
                    </a:lnTo>
                    <a:lnTo>
                      <a:pt x="76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7018367" y="814219"/>
                <a:ext cx="247198" cy="412587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8397" extrusionOk="0">
                    <a:moveTo>
                      <a:pt x="2486" y="1"/>
                    </a:moveTo>
                    <a:cubicBezTo>
                      <a:pt x="2099" y="1"/>
                      <a:pt x="867" y="109"/>
                      <a:pt x="473" y="1460"/>
                    </a:cubicBezTo>
                    <a:cubicBezTo>
                      <a:pt x="1" y="3073"/>
                      <a:pt x="384" y="4989"/>
                      <a:pt x="934" y="5165"/>
                    </a:cubicBezTo>
                    <a:cubicBezTo>
                      <a:pt x="1035" y="5197"/>
                      <a:pt x="1134" y="5210"/>
                      <a:pt x="1228" y="5210"/>
                    </a:cubicBezTo>
                    <a:cubicBezTo>
                      <a:pt x="1652" y="5210"/>
                      <a:pt x="1985" y="4948"/>
                      <a:pt x="1985" y="4948"/>
                    </a:cubicBezTo>
                    <a:lnTo>
                      <a:pt x="2523" y="8397"/>
                    </a:lnTo>
                    <a:lnTo>
                      <a:pt x="4522" y="6629"/>
                    </a:lnTo>
                    <a:lnTo>
                      <a:pt x="3521" y="3962"/>
                    </a:lnTo>
                    <a:lnTo>
                      <a:pt x="3928" y="3367"/>
                    </a:lnTo>
                    <a:cubicBezTo>
                      <a:pt x="3928" y="3367"/>
                      <a:pt x="4897" y="2990"/>
                      <a:pt x="4968" y="2396"/>
                    </a:cubicBezTo>
                    <a:cubicBezTo>
                      <a:pt x="5030" y="1876"/>
                      <a:pt x="4519" y="1031"/>
                      <a:pt x="3881" y="1031"/>
                    </a:cubicBezTo>
                    <a:cubicBezTo>
                      <a:pt x="3790" y="1031"/>
                      <a:pt x="3696" y="1048"/>
                      <a:pt x="3601" y="1086"/>
                    </a:cubicBezTo>
                    <a:lnTo>
                      <a:pt x="2603" y="5"/>
                    </a:lnTo>
                    <a:cubicBezTo>
                      <a:pt x="2603" y="5"/>
                      <a:pt x="2560" y="1"/>
                      <a:pt x="2486" y="1"/>
                    </a:cubicBezTo>
                    <a:close/>
                  </a:path>
                </a:pathLst>
              </a:custGeom>
              <a:solidFill>
                <a:srgbClr val="B77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7108331" y="905657"/>
                <a:ext cx="19703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76" extrusionOk="0">
                    <a:moveTo>
                      <a:pt x="152" y="1"/>
                    </a:moveTo>
                    <a:cubicBezTo>
                      <a:pt x="81" y="1"/>
                      <a:pt x="16" y="54"/>
                      <a:pt x="6" y="125"/>
                    </a:cubicBezTo>
                    <a:cubicBezTo>
                      <a:pt x="1" y="203"/>
                      <a:pt x="36" y="376"/>
                      <a:pt x="153" y="376"/>
                    </a:cubicBezTo>
                    <a:cubicBezTo>
                      <a:pt x="174" y="376"/>
                      <a:pt x="198" y="370"/>
                      <a:pt x="226" y="357"/>
                    </a:cubicBezTo>
                    <a:cubicBezTo>
                      <a:pt x="401" y="268"/>
                      <a:pt x="333" y="18"/>
                      <a:pt x="178" y="3"/>
                    </a:cubicBezTo>
                    <a:cubicBezTo>
                      <a:pt x="169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7048388" y="906394"/>
                <a:ext cx="15576" cy="1754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57" extrusionOk="0">
                    <a:moveTo>
                      <a:pt x="137" y="0"/>
                    </a:moveTo>
                    <a:cubicBezTo>
                      <a:pt x="13" y="0"/>
                      <a:pt x="8" y="181"/>
                      <a:pt x="8" y="181"/>
                    </a:cubicBezTo>
                    <a:cubicBezTo>
                      <a:pt x="0" y="246"/>
                      <a:pt x="81" y="356"/>
                      <a:pt x="159" y="356"/>
                    </a:cubicBezTo>
                    <a:cubicBezTo>
                      <a:pt x="171" y="356"/>
                      <a:pt x="183" y="354"/>
                      <a:pt x="195" y="348"/>
                    </a:cubicBezTo>
                    <a:cubicBezTo>
                      <a:pt x="278" y="300"/>
                      <a:pt x="317" y="36"/>
                      <a:pt x="165" y="3"/>
                    </a:cubicBezTo>
                    <a:cubicBezTo>
                      <a:pt x="155" y="1"/>
                      <a:pt x="146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993653" y="752900"/>
                <a:ext cx="261251" cy="164701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3352" extrusionOk="0">
                    <a:moveTo>
                      <a:pt x="795" y="1"/>
                    </a:moveTo>
                    <a:cubicBezTo>
                      <a:pt x="182" y="1"/>
                      <a:pt x="0" y="555"/>
                      <a:pt x="150" y="1006"/>
                    </a:cubicBezTo>
                    <a:cubicBezTo>
                      <a:pt x="323" y="1517"/>
                      <a:pt x="560" y="1541"/>
                      <a:pt x="560" y="1541"/>
                    </a:cubicBezTo>
                    <a:cubicBezTo>
                      <a:pt x="560" y="1541"/>
                      <a:pt x="551" y="1775"/>
                      <a:pt x="676" y="2099"/>
                    </a:cubicBezTo>
                    <a:cubicBezTo>
                      <a:pt x="789" y="2391"/>
                      <a:pt x="1034" y="2405"/>
                      <a:pt x="1081" y="2405"/>
                    </a:cubicBezTo>
                    <a:cubicBezTo>
                      <a:pt x="1086" y="2405"/>
                      <a:pt x="1089" y="2405"/>
                      <a:pt x="1089" y="2405"/>
                    </a:cubicBezTo>
                    <a:cubicBezTo>
                      <a:pt x="1089" y="2405"/>
                      <a:pt x="1175" y="2230"/>
                      <a:pt x="1261" y="2090"/>
                    </a:cubicBezTo>
                    <a:cubicBezTo>
                      <a:pt x="1297" y="2033"/>
                      <a:pt x="1359" y="1998"/>
                      <a:pt x="1426" y="1998"/>
                    </a:cubicBezTo>
                    <a:cubicBezTo>
                      <a:pt x="1448" y="1998"/>
                      <a:pt x="1471" y="2002"/>
                      <a:pt x="1493" y="2010"/>
                    </a:cubicBezTo>
                    <a:cubicBezTo>
                      <a:pt x="1493" y="2010"/>
                      <a:pt x="1559" y="2188"/>
                      <a:pt x="1867" y="2340"/>
                    </a:cubicBezTo>
                    <a:cubicBezTo>
                      <a:pt x="2007" y="2407"/>
                      <a:pt x="2131" y="2430"/>
                      <a:pt x="2242" y="2430"/>
                    </a:cubicBezTo>
                    <a:cubicBezTo>
                      <a:pt x="2378" y="2430"/>
                      <a:pt x="2494" y="2395"/>
                      <a:pt x="2595" y="2364"/>
                    </a:cubicBezTo>
                    <a:cubicBezTo>
                      <a:pt x="2645" y="2348"/>
                      <a:pt x="2689" y="2342"/>
                      <a:pt x="2727" y="2342"/>
                    </a:cubicBezTo>
                    <a:cubicBezTo>
                      <a:pt x="2827" y="2342"/>
                      <a:pt x="2883" y="2381"/>
                      <a:pt x="2883" y="2381"/>
                    </a:cubicBezTo>
                    <a:cubicBezTo>
                      <a:pt x="2866" y="2375"/>
                      <a:pt x="2849" y="2372"/>
                      <a:pt x="2833" y="2372"/>
                    </a:cubicBezTo>
                    <a:cubicBezTo>
                      <a:pt x="2737" y="2372"/>
                      <a:pt x="2675" y="2471"/>
                      <a:pt x="2675" y="2471"/>
                    </a:cubicBezTo>
                    <a:cubicBezTo>
                      <a:pt x="2604" y="2693"/>
                      <a:pt x="2839" y="2794"/>
                      <a:pt x="3186" y="2812"/>
                    </a:cubicBezTo>
                    <a:cubicBezTo>
                      <a:pt x="3201" y="2813"/>
                      <a:pt x="3214" y="2813"/>
                      <a:pt x="3228" y="2813"/>
                    </a:cubicBezTo>
                    <a:cubicBezTo>
                      <a:pt x="3541" y="2813"/>
                      <a:pt x="3596" y="2587"/>
                      <a:pt x="3596" y="2586"/>
                    </a:cubicBezTo>
                    <a:lnTo>
                      <a:pt x="3596" y="2586"/>
                    </a:lnTo>
                    <a:cubicBezTo>
                      <a:pt x="3596" y="2587"/>
                      <a:pt x="3489" y="3106"/>
                      <a:pt x="3501" y="3228"/>
                    </a:cubicBezTo>
                    <a:cubicBezTo>
                      <a:pt x="3510" y="3321"/>
                      <a:pt x="3565" y="3352"/>
                      <a:pt x="3606" y="3352"/>
                    </a:cubicBezTo>
                    <a:cubicBezTo>
                      <a:pt x="3618" y="3352"/>
                      <a:pt x="3630" y="3349"/>
                      <a:pt x="3638" y="3344"/>
                    </a:cubicBezTo>
                    <a:cubicBezTo>
                      <a:pt x="3671" y="3326"/>
                      <a:pt x="3674" y="3109"/>
                      <a:pt x="3700" y="2895"/>
                    </a:cubicBezTo>
                    <a:cubicBezTo>
                      <a:pt x="3727" y="2682"/>
                      <a:pt x="4131" y="2325"/>
                      <a:pt x="4131" y="2325"/>
                    </a:cubicBezTo>
                    <a:cubicBezTo>
                      <a:pt x="4187" y="2310"/>
                      <a:pt x="4244" y="2304"/>
                      <a:pt x="4300" y="2304"/>
                    </a:cubicBezTo>
                    <a:cubicBezTo>
                      <a:pt x="4684" y="2304"/>
                      <a:pt x="5052" y="2604"/>
                      <a:pt x="5052" y="2604"/>
                    </a:cubicBezTo>
                    <a:cubicBezTo>
                      <a:pt x="5052" y="2604"/>
                      <a:pt x="5316" y="2275"/>
                      <a:pt x="5049" y="1571"/>
                    </a:cubicBezTo>
                    <a:cubicBezTo>
                      <a:pt x="4779" y="866"/>
                      <a:pt x="4134" y="670"/>
                      <a:pt x="3281" y="659"/>
                    </a:cubicBezTo>
                    <a:cubicBezTo>
                      <a:pt x="2429" y="647"/>
                      <a:pt x="1862" y="198"/>
                      <a:pt x="1048" y="29"/>
                    </a:cubicBezTo>
                    <a:cubicBezTo>
                      <a:pt x="956" y="10"/>
                      <a:pt x="872" y="1"/>
                      <a:pt x="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7050795" y="861879"/>
                <a:ext cx="20293" cy="1547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15" extrusionOk="0">
                    <a:moveTo>
                      <a:pt x="225" y="1"/>
                    </a:moveTo>
                    <a:cubicBezTo>
                      <a:pt x="101" y="1"/>
                      <a:pt x="0" y="208"/>
                      <a:pt x="0" y="208"/>
                    </a:cubicBezTo>
                    <a:cubicBezTo>
                      <a:pt x="0" y="208"/>
                      <a:pt x="22" y="248"/>
                      <a:pt x="45" y="248"/>
                    </a:cubicBezTo>
                    <a:cubicBezTo>
                      <a:pt x="48" y="248"/>
                      <a:pt x="51" y="248"/>
                      <a:pt x="54" y="247"/>
                    </a:cubicBezTo>
                    <a:cubicBezTo>
                      <a:pt x="77" y="238"/>
                      <a:pt x="172" y="113"/>
                      <a:pt x="211" y="113"/>
                    </a:cubicBezTo>
                    <a:cubicBezTo>
                      <a:pt x="212" y="113"/>
                      <a:pt x="213" y="113"/>
                      <a:pt x="214" y="113"/>
                    </a:cubicBezTo>
                    <a:cubicBezTo>
                      <a:pt x="250" y="125"/>
                      <a:pt x="295" y="279"/>
                      <a:pt x="354" y="312"/>
                    </a:cubicBezTo>
                    <a:cubicBezTo>
                      <a:pt x="357" y="314"/>
                      <a:pt x="360" y="314"/>
                      <a:pt x="362" y="314"/>
                    </a:cubicBezTo>
                    <a:cubicBezTo>
                      <a:pt x="413" y="314"/>
                      <a:pt x="374" y="28"/>
                      <a:pt x="247" y="3"/>
                    </a:cubicBezTo>
                    <a:cubicBezTo>
                      <a:pt x="240" y="2"/>
                      <a:pt x="232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7077524" y="990462"/>
                <a:ext cx="39603" cy="23978"/>
              </a:xfrm>
              <a:custGeom>
                <a:avLst/>
                <a:gdLst/>
                <a:ahLst/>
                <a:cxnLst/>
                <a:rect l="l" t="t" r="r" b="b"/>
                <a:pathLst>
                  <a:path w="806" h="488" extrusionOk="0">
                    <a:moveTo>
                      <a:pt x="790" y="0"/>
                    </a:moveTo>
                    <a:lnTo>
                      <a:pt x="790" y="0"/>
                    </a:lnTo>
                    <a:cubicBezTo>
                      <a:pt x="790" y="0"/>
                      <a:pt x="621" y="321"/>
                      <a:pt x="413" y="372"/>
                    </a:cubicBezTo>
                    <a:cubicBezTo>
                      <a:pt x="208" y="425"/>
                      <a:pt x="0" y="458"/>
                      <a:pt x="0" y="458"/>
                    </a:cubicBezTo>
                    <a:cubicBezTo>
                      <a:pt x="0" y="458"/>
                      <a:pt x="127" y="487"/>
                      <a:pt x="277" y="487"/>
                    </a:cubicBezTo>
                    <a:cubicBezTo>
                      <a:pt x="355" y="487"/>
                      <a:pt x="439" y="479"/>
                      <a:pt x="514" y="455"/>
                    </a:cubicBezTo>
                    <a:cubicBezTo>
                      <a:pt x="731" y="386"/>
                      <a:pt x="805" y="131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7085680" y="1079050"/>
                <a:ext cx="327730" cy="674378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13725" extrusionOk="0">
                    <a:moveTo>
                      <a:pt x="2689" y="0"/>
                    </a:moveTo>
                    <a:lnTo>
                      <a:pt x="1827" y="562"/>
                    </a:lnTo>
                    <a:lnTo>
                      <a:pt x="1673" y="1676"/>
                    </a:lnTo>
                    <a:lnTo>
                      <a:pt x="1343" y="877"/>
                    </a:lnTo>
                    <a:lnTo>
                      <a:pt x="865" y="1144"/>
                    </a:lnTo>
                    <a:lnTo>
                      <a:pt x="1117" y="2772"/>
                    </a:lnTo>
                    <a:lnTo>
                      <a:pt x="0" y="3553"/>
                    </a:lnTo>
                    <a:lnTo>
                      <a:pt x="4070" y="13725"/>
                    </a:lnTo>
                    <a:lnTo>
                      <a:pt x="6670" y="13184"/>
                    </a:lnTo>
                    <a:lnTo>
                      <a:pt x="3634" y="889"/>
                    </a:lnTo>
                    <a:lnTo>
                      <a:pt x="3155" y="1239"/>
                    </a:lnTo>
                    <a:lnTo>
                      <a:pt x="2956" y="710"/>
                    </a:lnTo>
                    <a:lnTo>
                      <a:pt x="26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05299" y="1253622"/>
                <a:ext cx="748867" cy="1204102"/>
              </a:xfrm>
              <a:custGeom>
                <a:avLst/>
                <a:gdLst/>
                <a:ahLst/>
                <a:cxnLst/>
                <a:rect l="l" t="t" r="r" b="b"/>
                <a:pathLst>
                  <a:path w="15241" h="24506" extrusionOk="0">
                    <a:moveTo>
                      <a:pt x="9777" y="0"/>
                    </a:moveTo>
                    <a:cubicBezTo>
                      <a:pt x="9777" y="0"/>
                      <a:pt x="7050" y="1168"/>
                      <a:pt x="6997" y="2240"/>
                    </a:cubicBezTo>
                    <a:cubicBezTo>
                      <a:pt x="6911" y="3957"/>
                      <a:pt x="7734" y="8966"/>
                      <a:pt x="7734" y="8966"/>
                    </a:cubicBezTo>
                    <a:lnTo>
                      <a:pt x="194" y="7160"/>
                    </a:lnTo>
                    <a:lnTo>
                      <a:pt x="1" y="8954"/>
                    </a:lnTo>
                    <a:cubicBezTo>
                      <a:pt x="1" y="8954"/>
                      <a:pt x="7157" y="12828"/>
                      <a:pt x="7496" y="12857"/>
                    </a:cubicBezTo>
                    <a:cubicBezTo>
                      <a:pt x="7498" y="12857"/>
                      <a:pt x="7500" y="12857"/>
                      <a:pt x="7502" y="12857"/>
                    </a:cubicBezTo>
                    <a:cubicBezTo>
                      <a:pt x="7862" y="12857"/>
                      <a:pt x="10419" y="10368"/>
                      <a:pt x="10419" y="10368"/>
                    </a:cubicBezTo>
                    <a:lnTo>
                      <a:pt x="11539" y="24505"/>
                    </a:lnTo>
                    <a:cubicBezTo>
                      <a:pt x="11539" y="24505"/>
                      <a:pt x="14902" y="24377"/>
                      <a:pt x="15071" y="22853"/>
                    </a:cubicBezTo>
                    <a:cubicBezTo>
                      <a:pt x="15240" y="21329"/>
                      <a:pt x="13874" y="9907"/>
                      <a:pt x="13874" y="9907"/>
                    </a:cubicBezTo>
                    <a:lnTo>
                      <a:pt x="9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7"/>
              <p:cNvSpPr/>
              <p:nvPr/>
            </p:nvSpPr>
            <p:spPr>
              <a:xfrm>
                <a:off x="6503002" y="1589009"/>
                <a:ext cx="110554" cy="82301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67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7" y="120"/>
                      <a:pt x="102" y="224"/>
                      <a:pt x="209" y="289"/>
                    </a:cubicBezTo>
                    <a:cubicBezTo>
                      <a:pt x="387" y="399"/>
                      <a:pt x="898" y="625"/>
                      <a:pt x="898" y="625"/>
                    </a:cubicBezTo>
                    <a:cubicBezTo>
                      <a:pt x="898" y="625"/>
                      <a:pt x="877" y="1201"/>
                      <a:pt x="1017" y="1394"/>
                    </a:cubicBezTo>
                    <a:cubicBezTo>
                      <a:pt x="1142" y="1570"/>
                      <a:pt x="1406" y="1674"/>
                      <a:pt x="1498" y="1674"/>
                    </a:cubicBezTo>
                    <a:cubicBezTo>
                      <a:pt x="1508" y="1674"/>
                      <a:pt x="1516" y="1673"/>
                      <a:pt x="1522" y="1670"/>
                    </a:cubicBezTo>
                    <a:cubicBezTo>
                      <a:pt x="1572" y="1644"/>
                      <a:pt x="1753" y="1400"/>
                      <a:pt x="1753" y="1400"/>
                    </a:cubicBezTo>
                    <a:lnTo>
                      <a:pt x="2142" y="1602"/>
                    </a:lnTo>
                    <a:lnTo>
                      <a:pt x="2249" y="5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77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6974147" y="1553338"/>
                <a:ext cx="159590" cy="1179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2401" extrusionOk="0">
                    <a:moveTo>
                      <a:pt x="1453" y="0"/>
                    </a:moveTo>
                    <a:cubicBezTo>
                      <a:pt x="1246" y="0"/>
                      <a:pt x="1079" y="10"/>
                      <a:pt x="1073" y="35"/>
                    </a:cubicBezTo>
                    <a:cubicBezTo>
                      <a:pt x="1059" y="93"/>
                      <a:pt x="1660" y="371"/>
                      <a:pt x="1781" y="371"/>
                    </a:cubicBezTo>
                    <a:cubicBezTo>
                      <a:pt x="1783" y="371"/>
                      <a:pt x="1785" y="370"/>
                      <a:pt x="1786" y="370"/>
                    </a:cubicBezTo>
                    <a:cubicBezTo>
                      <a:pt x="1788" y="370"/>
                      <a:pt x="1790" y="370"/>
                      <a:pt x="1792" y="370"/>
                    </a:cubicBezTo>
                    <a:cubicBezTo>
                      <a:pt x="1907" y="370"/>
                      <a:pt x="2214" y="691"/>
                      <a:pt x="2214" y="691"/>
                    </a:cubicBezTo>
                    <a:cubicBezTo>
                      <a:pt x="2214" y="691"/>
                      <a:pt x="812" y="1490"/>
                      <a:pt x="622" y="1502"/>
                    </a:cubicBezTo>
                    <a:cubicBezTo>
                      <a:pt x="432" y="1514"/>
                      <a:pt x="1" y="1562"/>
                      <a:pt x="1" y="1562"/>
                    </a:cubicBezTo>
                    <a:lnTo>
                      <a:pt x="51" y="1802"/>
                    </a:lnTo>
                    <a:cubicBezTo>
                      <a:pt x="51" y="1802"/>
                      <a:pt x="833" y="2322"/>
                      <a:pt x="1150" y="2393"/>
                    </a:cubicBezTo>
                    <a:cubicBezTo>
                      <a:pt x="1172" y="2398"/>
                      <a:pt x="1201" y="2401"/>
                      <a:pt x="1235" y="2401"/>
                    </a:cubicBezTo>
                    <a:cubicBezTo>
                      <a:pt x="1703" y="2401"/>
                      <a:pt x="3248" y="1960"/>
                      <a:pt x="3248" y="1960"/>
                    </a:cubicBezTo>
                    <a:lnTo>
                      <a:pt x="3182" y="572"/>
                    </a:lnTo>
                    <a:lnTo>
                      <a:pt x="2767" y="590"/>
                    </a:lnTo>
                    <a:cubicBezTo>
                      <a:pt x="2767" y="590"/>
                      <a:pt x="2428" y="82"/>
                      <a:pt x="2229" y="44"/>
                    </a:cubicBezTo>
                    <a:cubicBezTo>
                      <a:pt x="2111" y="19"/>
                      <a:pt x="1742" y="0"/>
                      <a:pt x="1453" y="0"/>
                    </a:cubicBezTo>
                    <a:close/>
                  </a:path>
                </a:pathLst>
              </a:custGeom>
              <a:solidFill>
                <a:srgbClr val="B77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7355868" y="1181199"/>
                <a:ext cx="94044" cy="15536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3162" extrusionOk="0">
                    <a:moveTo>
                      <a:pt x="65" y="1"/>
                    </a:moveTo>
                    <a:lnTo>
                      <a:pt x="0" y="42"/>
                    </a:lnTo>
                    <a:lnTo>
                      <a:pt x="1845" y="3162"/>
                    </a:lnTo>
                    <a:lnTo>
                      <a:pt x="1913" y="3123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rgbClr val="4872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7485876" y="1734543"/>
                <a:ext cx="155365" cy="67217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1368" extrusionOk="0">
                    <a:moveTo>
                      <a:pt x="3159" y="1"/>
                    </a:moveTo>
                    <a:lnTo>
                      <a:pt x="1" y="12"/>
                    </a:lnTo>
                    <a:lnTo>
                      <a:pt x="2282" y="1367"/>
                    </a:lnTo>
                    <a:lnTo>
                      <a:pt x="2321" y="1299"/>
                    </a:lnTo>
                    <a:lnTo>
                      <a:pt x="283" y="90"/>
                    </a:lnTo>
                    <a:lnTo>
                      <a:pt x="3162" y="7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4872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4" name="Google Shape;1124;p37"/>
              <p:cNvGrpSpPr/>
              <p:nvPr/>
            </p:nvGrpSpPr>
            <p:grpSpPr>
              <a:xfrm>
                <a:off x="7015468" y="865367"/>
                <a:ext cx="134481" cy="88492"/>
                <a:chOff x="7015468" y="865367"/>
                <a:chExt cx="134481" cy="88492"/>
              </a:xfrm>
            </p:grpSpPr>
            <p:sp>
              <p:nvSpPr>
                <p:cNvPr id="1125" name="Google Shape;1125;p37"/>
                <p:cNvSpPr/>
                <p:nvPr/>
              </p:nvSpPr>
              <p:spPr>
                <a:xfrm>
                  <a:off x="7089316" y="867824"/>
                  <a:ext cx="60633" cy="8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751" extrusionOk="0">
                      <a:moveTo>
                        <a:pt x="640" y="78"/>
                      </a:moveTo>
                      <a:cubicBezTo>
                        <a:pt x="644" y="78"/>
                        <a:pt x="649" y="78"/>
                        <a:pt x="654" y="78"/>
                      </a:cubicBezTo>
                      <a:cubicBezTo>
                        <a:pt x="939" y="90"/>
                        <a:pt x="1153" y="458"/>
                        <a:pt x="1135" y="898"/>
                      </a:cubicBezTo>
                      <a:cubicBezTo>
                        <a:pt x="1130" y="1100"/>
                        <a:pt x="1067" y="1293"/>
                        <a:pt x="954" y="1459"/>
                      </a:cubicBezTo>
                      <a:cubicBezTo>
                        <a:pt x="856" y="1595"/>
                        <a:pt x="733" y="1671"/>
                        <a:pt x="604" y="1671"/>
                      </a:cubicBezTo>
                      <a:cubicBezTo>
                        <a:pt x="597" y="1671"/>
                        <a:pt x="590" y="1671"/>
                        <a:pt x="583" y="1670"/>
                      </a:cubicBezTo>
                      <a:cubicBezTo>
                        <a:pt x="298" y="1659"/>
                        <a:pt x="81" y="1293"/>
                        <a:pt x="102" y="853"/>
                      </a:cubicBezTo>
                      <a:cubicBezTo>
                        <a:pt x="105" y="651"/>
                        <a:pt x="167" y="455"/>
                        <a:pt x="283" y="289"/>
                      </a:cubicBezTo>
                      <a:cubicBezTo>
                        <a:pt x="383" y="154"/>
                        <a:pt x="508" y="78"/>
                        <a:pt x="640" y="78"/>
                      </a:cubicBezTo>
                      <a:close/>
                      <a:moveTo>
                        <a:pt x="639" y="1"/>
                      </a:moveTo>
                      <a:cubicBezTo>
                        <a:pt x="484" y="1"/>
                        <a:pt x="335" y="86"/>
                        <a:pt x="218" y="244"/>
                      </a:cubicBezTo>
                      <a:cubicBezTo>
                        <a:pt x="96" y="423"/>
                        <a:pt x="27" y="634"/>
                        <a:pt x="21" y="851"/>
                      </a:cubicBezTo>
                      <a:cubicBezTo>
                        <a:pt x="1" y="1332"/>
                        <a:pt x="250" y="1736"/>
                        <a:pt x="580" y="1751"/>
                      </a:cubicBezTo>
                      <a:lnTo>
                        <a:pt x="598" y="1751"/>
                      </a:lnTo>
                      <a:cubicBezTo>
                        <a:pt x="752" y="1751"/>
                        <a:pt x="901" y="1664"/>
                        <a:pt x="1017" y="1507"/>
                      </a:cubicBezTo>
                      <a:cubicBezTo>
                        <a:pt x="1138" y="1329"/>
                        <a:pt x="1207" y="1118"/>
                        <a:pt x="1213" y="901"/>
                      </a:cubicBezTo>
                      <a:cubicBezTo>
                        <a:pt x="1233" y="420"/>
                        <a:pt x="984" y="16"/>
                        <a:pt x="654" y="1"/>
                      </a:cubicBezTo>
                      <a:cubicBezTo>
                        <a:pt x="649" y="1"/>
                        <a:pt x="644" y="1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7"/>
                <p:cNvSpPr/>
                <p:nvPr/>
              </p:nvSpPr>
              <p:spPr>
                <a:xfrm>
                  <a:off x="7015468" y="865367"/>
                  <a:ext cx="60485" cy="8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748" extrusionOk="0">
                      <a:moveTo>
                        <a:pt x="637" y="77"/>
                      </a:moveTo>
                      <a:cubicBezTo>
                        <a:pt x="642" y="77"/>
                        <a:pt x="646" y="77"/>
                        <a:pt x="651" y="78"/>
                      </a:cubicBezTo>
                      <a:cubicBezTo>
                        <a:pt x="936" y="90"/>
                        <a:pt x="1153" y="458"/>
                        <a:pt x="1135" y="895"/>
                      </a:cubicBezTo>
                      <a:cubicBezTo>
                        <a:pt x="1129" y="1097"/>
                        <a:pt x="1067" y="1293"/>
                        <a:pt x="954" y="1459"/>
                      </a:cubicBezTo>
                      <a:cubicBezTo>
                        <a:pt x="854" y="1596"/>
                        <a:pt x="726" y="1670"/>
                        <a:pt x="598" y="1670"/>
                      </a:cubicBezTo>
                      <a:cubicBezTo>
                        <a:pt x="593" y="1670"/>
                        <a:pt x="588" y="1670"/>
                        <a:pt x="583" y="1670"/>
                      </a:cubicBezTo>
                      <a:cubicBezTo>
                        <a:pt x="298" y="1658"/>
                        <a:pt x="81" y="1290"/>
                        <a:pt x="99" y="850"/>
                      </a:cubicBezTo>
                      <a:cubicBezTo>
                        <a:pt x="119" y="418"/>
                        <a:pt x="358" y="77"/>
                        <a:pt x="637" y="77"/>
                      </a:cubicBezTo>
                      <a:close/>
                      <a:moveTo>
                        <a:pt x="639" y="0"/>
                      </a:moveTo>
                      <a:cubicBezTo>
                        <a:pt x="319" y="0"/>
                        <a:pt x="42" y="373"/>
                        <a:pt x="21" y="847"/>
                      </a:cubicBezTo>
                      <a:cubicBezTo>
                        <a:pt x="1" y="1331"/>
                        <a:pt x="250" y="1735"/>
                        <a:pt x="580" y="1747"/>
                      </a:cubicBezTo>
                      <a:lnTo>
                        <a:pt x="598" y="1747"/>
                      </a:lnTo>
                      <a:cubicBezTo>
                        <a:pt x="752" y="1747"/>
                        <a:pt x="901" y="1661"/>
                        <a:pt x="1014" y="1504"/>
                      </a:cubicBezTo>
                      <a:cubicBezTo>
                        <a:pt x="1135" y="1325"/>
                        <a:pt x="1204" y="1114"/>
                        <a:pt x="1210" y="901"/>
                      </a:cubicBezTo>
                      <a:cubicBezTo>
                        <a:pt x="1230" y="416"/>
                        <a:pt x="978" y="9"/>
                        <a:pt x="654" y="0"/>
                      </a:cubicBezTo>
                      <a:cubicBezTo>
                        <a:pt x="649" y="0"/>
                        <a:pt x="644" y="0"/>
                        <a:pt x="6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7"/>
                <p:cNvSpPr/>
                <p:nvPr/>
              </p:nvSpPr>
              <p:spPr>
                <a:xfrm>
                  <a:off x="7071972" y="907377"/>
                  <a:ext cx="19310" cy="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85" extrusionOk="0">
                      <a:moveTo>
                        <a:pt x="3" y="1"/>
                      </a:moveTo>
                      <a:lnTo>
                        <a:pt x="0" y="81"/>
                      </a:lnTo>
                      <a:lnTo>
                        <a:pt x="392" y="84"/>
                      </a:lnTo>
                      <a:lnTo>
                        <a:pt x="392" y="4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28" name="Google Shape;1128;p37"/>
              <p:cNvSpPr/>
              <p:nvPr/>
            </p:nvSpPr>
            <p:spPr>
              <a:xfrm>
                <a:off x="7102484" y="1073105"/>
                <a:ext cx="660522" cy="1331853"/>
              </a:xfrm>
              <a:custGeom>
                <a:avLst/>
                <a:gdLst/>
                <a:ahLst/>
                <a:cxnLst/>
                <a:rect l="l" t="t" r="r" b="b"/>
                <a:pathLst>
                  <a:path w="13443" h="27106" extrusionOk="0">
                    <a:moveTo>
                      <a:pt x="7198" y="0"/>
                    </a:moveTo>
                    <a:cubicBezTo>
                      <a:pt x="5748" y="0"/>
                      <a:pt x="3292" y="1027"/>
                      <a:pt x="3292" y="1027"/>
                    </a:cubicBezTo>
                    <a:lnTo>
                      <a:pt x="5347" y="9348"/>
                    </a:lnTo>
                    <a:lnTo>
                      <a:pt x="0" y="9550"/>
                    </a:lnTo>
                    <a:lnTo>
                      <a:pt x="119" y="11927"/>
                    </a:lnTo>
                    <a:lnTo>
                      <a:pt x="6328" y="13326"/>
                    </a:lnTo>
                    <a:lnTo>
                      <a:pt x="7944" y="13534"/>
                    </a:lnTo>
                    <a:cubicBezTo>
                      <a:pt x="7944" y="13534"/>
                      <a:pt x="9393" y="24326"/>
                      <a:pt x="10495" y="25835"/>
                    </a:cubicBezTo>
                    <a:cubicBezTo>
                      <a:pt x="11314" y="26962"/>
                      <a:pt x="12549" y="27106"/>
                      <a:pt x="13125" y="27106"/>
                    </a:cubicBezTo>
                    <a:cubicBezTo>
                      <a:pt x="13322" y="27106"/>
                      <a:pt x="13442" y="27089"/>
                      <a:pt x="13442" y="27089"/>
                    </a:cubicBezTo>
                    <a:lnTo>
                      <a:pt x="10962" y="13519"/>
                    </a:lnTo>
                    <a:lnTo>
                      <a:pt x="10962" y="13519"/>
                    </a:lnTo>
                    <a:cubicBezTo>
                      <a:pt x="10962" y="13519"/>
                      <a:pt x="10969" y="13519"/>
                      <a:pt x="10981" y="13519"/>
                    </a:cubicBezTo>
                    <a:cubicBezTo>
                      <a:pt x="11203" y="13519"/>
                      <a:pt x="13246" y="13461"/>
                      <a:pt x="12403" y="11285"/>
                    </a:cubicBezTo>
                    <a:cubicBezTo>
                      <a:pt x="11514" y="8986"/>
                      <a:pt x="9004" y="748"/>
                      <a:pt x="7929" y="145"/>
                    </a:cubicBezTo>
                    <a:cubicBezTo>
                      <a:pt x="7746" y="43"/>
                      <a:pt x="7493" y="0"/>
                      <a:pt x="7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9" name="Google Shape;1129;p37"/>
              <p:cNvGrpSpPr/>
              <p:nvPr/>
            </p:nvGrpSpPr>
            <p:grpSpPr>
              <a:xfrm>
                <a:off x="7088727" y="1613232"/>
                <a:ext cx="704335" cy="2629607"/>
                <a:chOff x="7088727" y="1613232"/>
                <a:chExt cx="704335" cy="2629607"/>
              </a:xfrm>
            </p:grpSpPr>
            <p:sp>
              <p:nvSpPr>
                <p:cNvPr id="1130" name="Google Shape;1130;p37"/>
                <p:cNvSpPr/>
                <p:nvPr/>
              </p:nvSpPr>
              <p:spPr>
                <a:xfrm>
                  <a:off x="7109903" y="2013180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7"/>
                <p:cNvSpPr/>
                <p:nvPr/>
              </p:nvSpPr>
              <p:spPr>
                <a:xfrm>
                  <a:off x="7109903" y="2400550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7"/>
                <p:cNvSpPr/>
                <p:nvPr/>
              </p:nvSpPr>
              <p:spPr>
                <a:xfrm>
                  <a:off x="7109903" y="2787921"/>
                  <a:ext cx="660080" cy="59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7" extrusionOk="0">
                      <a:moveTo>
                        <a:pt x="1" y="1"/>
                      </a:moveTo>
                      <a:lnTo>
                        <a:pt x="1" y="1207"/>
                      </a:lnTo>
                      <a:lnTo>
                        <a:pt x="13434" y="1207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7"/>
                <p:cNvSpPr/>
                <p:nvPr/>
              </p:nvSpPr>
              <p:spPr>
                <a:xfrm>
                  <a:off x="7109903" y="3175438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7"/>
                <p:cNvSpPr/>
                <p:nvPr/>
              </p:nvSpPr>
              <p:spPr>
                <a:xfrm>
                  <a:off x="7109903" y="3562809"/>
                  <a:ext cx="660080" cy="5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4" h="1204" extrusionOk="0">
                      <a:moveTo>
                        <a:pt x="1" y="1"/>
                      </a:moveTo>
                      <a:lnTo>
                        <a:pt x="1" y="1204"/>
                      </a:lnTo>
                      <a:lnTo>
                        <a:pt x="13434" y="1204"/>
                      </a:lnTo>
                      <a:lnTo>
                        <a:pt x="1343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7"/>
                <p:cNvSpPr/>
                <p:nvPr/>
              </p:nvSpPr>
              <p:spPr>
                <a:xfrm>
                  <a:off x="7088727" y="1615443"/>
                  <a:ext cx="60190" cy="262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53473" extrusionOk="0">
                      <a:moveTo>
                        <a:pt x="613" y="1"/>
                      </a:moveTo>
                      <a:cubicBezTo>
                        <a:pt x="274" y="1"/>
                        <a:pt x="1" y="277"/>
                        <a:pt x="4" y="612"/>
                      </a:cubicBezTo>
                      <a:lnTo>
                        <a:pt x="4" y="52860"/>
                      </a:lnTo>
                      <a:cubicBezTo>
                        <a:pt x="4" y="53199"/>
                        <a:pt x="277" y="53472"/>
                        <a:pt x="613" y="53472"/>
                      </a:cubicBezTo>
                      <a:cubicBezTo>
                        <a:pt x="951" y="53472"/>
                        <a:pt x="1225" y="53196"/>
                        <a:pt x="1225" y="52857"/>
                      </a:cubicBezTo>
                      <a:lnTo>
                        <a:pt x="1225" y="612"/>
                      </a:lnTo>
                      <a:cubicBezTo>
                        <a:pt x="1225" y="274"/>
                        <a:pt x="951" y="1"/>
                        <a:pt x="6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7"/>
                <p:cNvSpPr/>
                <p:nvPr/>
              </p:nvSpPr>
              <p:spPr>
                <a:xfrm>
                  <a:off x="7733019" y="1613232"/>
                  <a:ext cx="60043" cy="262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" h="53473" extrusionOk="0">
                      <a:moveTo>
                        <a:pt x="612" y="1"/>
                      </a:moveTo>
                      <a:cubicBezTo>
                        <a:pt x="274" y="1"/>
                        <a:pt x="0" y="274"/>
                        <a:pt x="0" y="613"/>
                      </a:cubicBezTo>
                      <a:lnTo>
                        <a:pt x="0" y="52861"/>
                      </a:lnTo>
                      <a:cubicBezTo>
                        <a:pt x="0" y="53199"/>
                        <a:pt x="274" y="53472"/>
                        <a:pt x="612" y="53472"/>
                      </a:cubicBezTo>
                      <a:cubicBezTo>
                        <a:pt x="948" y="53472"/>
                        <a:pt x="1221" y="53199"/>
                        <a:pt x="1221" y="52861"/>
                      </a:cubicBezTo>
                      <a:lnTo>
                        <a:pt x="1221" y="613"/>
                      </a:lnTo>
                      <a:cubicBezTo>
                        <a:pt x="1221" y="274"/>
                        <a:pt x="948" y="1"/>
                        <a:pt x="6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7" name="Google Shape;1137;p37"/>
            <p:cNvGrpSpPr/>
            <p:nvPr/>
          </p:nvGrpSpPr>
          <p:grpSpPr>
            <a:xfrm>
              <a:off x="5408144" y="1275311"/>
              <a:ext cx="2233088" cy="3323473"/>
              <a:chOff x="5704036" y="1349236"/>
              <a:chExt cx="2121296" cy="3157094"/>
            </a:xfrm>
          </p:grpSpPr>
          <p:sp>
            <p:nvSpPr>
              <p:cNvPr id="1138" name="Google Shape;1138;p37"/>
              <p:cNvSpPr/>
              <p:nvPr/>
            </p:nvSpPr>
            <p:spPr>
              <a:xfrm>
                <a:off x="6705728" y="2064427"/>
                <a:ext cx="947814" cy="2121158"/>
              </a:xfrm>
              <a:custGeom>
                <a:avLst/>
                <a:gdLst/>
                <a:ahLst/>
                <a:cxnLst/>
                <a:rect l="l" t="t" r="r" b="b"/>
                <a:pathLst>
                  <a:path w="19290" h="43170" extrusionOk="0">
                    <a:moveTo>
                      <a:pt x="2752" y="0"/>
                    </a:moveTo>
                    <a:lnTo>
                      <a:pt x="1" y="1376"/>
                    </a:lnTo>
                    <a:cubicBezTo>
                      <a:pt x="1" y="1376"/>
                      <a:pt x="9174" y="13086"/>
                      <a:pt x="8841" y="22215"/>
                    </a:cubicBezTo>
                    <a:cubicBezTo>
                      <a:pt x="8512" y="31343"/>
                      <a:pt x="3411" y="43170"/>
                      <a:pt x="3411" y="43170"/>
                    </a:cubicBezTo>
                    <a:lnTo>
                      <a:pt x="16137" y="43170"/>
                    </a:lnTo>
                    <a:cubicBezTo>
                      <a:pt x="16137" y="43170"/>
                      <a:pt x="19289" y="29469"/>
                      <a:pt x="17575" y="21522"/>
                    </a:cubicBezTo>
                    <a:cubicBezTo>
                      <a:pt x="15787" y="13234"/>
                      <a:pt x="2752" y="0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826772" y="2008807"/>
                <a:ext cx="773385" cy="1147155"/>
              </a:xfrm>
              <a:custGeom>
                <a:avLst/>
                <a:gdLst/>
                <a:ahLst/>
                <a:cxnLst/>
                <a:rect l="l" t="t" r="r" b="b"/>
                <a:pathLst>
                  <a:path w="15740" h="23347" extrusionOk="0">
                    <a:moveTo>
                      <a:pt x="10638" y="0"/>
                    </a:moveTo>
                    <a:lnTo>
                      <a:pt x="1" y="19283"/>
                    </a:lnTo>
                    <a:lnTo>
                      <a:pt x="9688" y="23347"/>
                    </a:lnTo>
                    <a:lnTo>
                      <a:pt x="15739" y="2508"/>
                    </a:lnTo>
                    <a:lnTo>
                      <a:pt x="10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6349458" y="1957561"/>
                <a:ext cx="261300" cy="174478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3551" extrusionOk="0">
                    <a:moveTo>
                      <a:pt x="1925" y="1"/>
                    </a:moveTo>
                    <a:lnTo>
                      <a:pt x="0" y="1043"/>
                    </a:lnTo>
                    <a:lnTo>
                      <a:pt x="5101" y="3551"/>
                    </a:lnTo>
                    <a:lnTo>
                      <a:pt x="5318" y="1848"/>
                    </a:lnTo>
                    <a:lnTo>
                      <a:pt x="19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6400853" y="1371690"/>
                <a:ext cx="440102" cy="692804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4100" extrusionOk="0">
                    <a:moveTo>
                      <a:pt x="6981" y="1"/>
                    </a:moveTo>
                    <a:lnTo>
                      <a:pt x="0" y="11574"/>
                    </a:lnTo>
                    <a:lnTo>
                      <a:pt x="5021" y="14099"/>
                    </a:lnTo>
                    <a:lnTo>
                      <a:pt x="8957" y="1293"/>
                    </a:lnTo>
                    <a:lnTo>
                      <a:pt x="69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6743856" y="1349236"/>
                <a:ext cx="97091" cy="85986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50" extrusionOk="0">
                    <a:moveTo>
                      <a:pt x="1319" y="0"/>
                    </a:moveTo>
                    <a:lnTo>
                      <a:pt x="876" y="567"/>
                    </a:lnTo>
                    <a:lnTo>
                      <a:pt x="499" y="300"/>
                    </a:lnTo>
                    <a:lnTo>
                      <a:pt x="0" y="458"/>
                    </a:lnTo>
                    <a:lnTo>
                      <a:pt x="1976" y="1750"/>
                    </a:lnTo>
                    <a:lnTo>
                      <a:pt x="1976" y="1750"/>
                    </a:lnTo>
                    <a:lnTo>
                      <a:pt x="1901" y="1215"/>
                    </a:lnTo>
                    <a:lnTo>
                      <a:pt x="1524" y="948"/>
                    </a:lnTo>
                    <a:lnTo>
                      <a:pt x="1649" y="12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5826772" y="2956204"/>
                <a:ext cx="476020" cy="331563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6748" extrusionOk="0">
                    <a:moveTo>
                      <a:pt x="1" y="1"/>
                    </a:moveTo>
                    <a:lnTo>
                      <a:pt x="1019" y="3040"/>
                    </a:lnTo>
                    <a:lnTo>
                      <a:pt x="3378" y="4276"/>
                    </a:lnTo>
                    <a:lnTo>
                      <a:pt x="3378" y="6073"/>
                    </a:lnTo>
                    <a:lnTo>
                      <a:pt x="4653" y="6747"/>
                    </a:lnTo>
                    <a:lnTo>
                      <a:pt x="5963" y="5360"/>
                    </a:lnTo>
                    <a:lnTo>
                      <a:pt x="8134" y="5886"/>
                    </a:lnTo>
                    <a:lnTo>
                      <a:pt x="9688" y="406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6356042" y="1917124"/>
                <a:ext cx="643718" cy="586524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11937" extrusionOk="0">
                    <a:moveTo>
                      <a:pt x="6550" y="1"/>
                    </a:moveTo>
                    <a:cubicBezTo>
                      <a:pt x="5023" y="1"/>
                      <a:pt x="3495" y="583"/>
                      <a:pt x="2329" y="1748"/>
                    </a:cubicBezTo>
                    <a:cubicBezTo>
                      <a:pt x="0" y="4080"/>
                      <a:pt x="0" y="7858"/>
                      <a:pt x="2329" y="10187"/>
                    </a:cubicBezTo>
                    <a:cubicBezTo>
                      <a:pt x="3495" y="11353"/>
                      <a:pt x="5023" y="11936"/>
                      <a:pt x="6550" y="11936"/>
                    </a:cubicBezTo>
                    <a:cubicBezTo>
                      <a:pt x="8077" y="11936"/>
                      <a:pt x="9604" y="11353"/>
                      <a:pt x="10769" y="10187"/>
                    </a:cubicBezTo>
                    <a:cubicBezTo>
                      <a:pt x="13101" y="7858"/>
                      <a:pt x="13101" y="4080"/>
                      <a:pt x="10769" y="1748"/>
                    </a:cubicBezTo>
                    <a:cubicBezTo>
                      <a:pt x="9604" y="583"/>
                      <a:pt x="8077" y="1"/>
                      <a:pt x="65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6466790" y="2014507"/>
                <a:ext cx="420301" cy="391115"/>
              </a:xfrm>
              <a:custGeom>
                <a:avLst/>
                <a:gdLst/>
                <a:ahLst/>
                <a:cxnLst/>
                <a:rect l="l" t="t" r="r" b="b"/>
                <a:pathLst>
                  <a:path w="8554" h="7960" extrusionOk="0">
                    <a:moveTo>
                      <a:pt x="4274" y="0"/>
                    </a:moveTo>
                    <a:cubicBezTo>
                      <a:pt x="2355" y="0"/>
                      <a:pt x="664" y="1393"/>
                      <a:pt x="348" y="3348"/>
                    </a:cubicBezTo>
                    <a:cubicBezTo>
                      <a:pt x="1" y="5517"/>
                      <a:pt x="1477" y="7561"/>
                      <a:pt x="3646" y="7908"/>
                    </a:cubicBezTo>
                    <a:cubicBezTo>
                      <a:pt x="3860" y="7943"/>
                      <a:pt x="4074" y="7960"/>
                      <a:pt x="4284" y="7960"/>
                    </a:cubicBezTo>
                    <a:cubicBezTo>
                      <a:pt x="6202" y="7960"/>
                      <a:pt x="7890" y="6568"/>
                      <a:pt x="8206" y="4614"/>
                    </a:cubicBezTo>
                    <a:cubicBezTo>
                      <a:pt x="8553" y="2442"/>
                      <a:pt x="7080" y="401"/>
                      <a:pt x="4908" y="51"/>
                    </a:cubicBezTo>
                    <a:cubicBezTo>
                      <a:pt x="4695" y="17"/>
                      <a:pt x="4483" y="0"/>
                      <a:pt x="4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7016795" y="2474693"/>
                <a:ext cx="448848" cy="1536451"/>
              </a:xfrm>
              <a:custGeom>
                <a:avLst/>
                <a:gdLst/>
                <a:ahLst/>
                <a:cxnLst/>
                <a:rect l="l" t="t" r="r" b="b"/>
                <a:pathLst>
                  <a:path w="9135" h="31270" extrusionOk="0">
                    <a:moveTo>
                      <a:pt x="57" y="1"/>
                    </a:moveTo>
                    <a:lnTo>
                      <a:pt x="0" y="54"/>
                    </a:lnTo>
                    <a:cubicBezTo>
                      <a:pt x="57" y="114"/>
                      <a:pt x="5502" y="5906"/>
                      <a:pt x="5315" y="12076"/>
                    </a:cubicBezTo>
                    <a:cubicBezTo>
                      <a:pt x="5187" y="16387"/>
                      <a:pt x="3675" y="23885"/>
                      <a:pt x="2784" y="27969"/>
                    </a:cubicBezTo>
                    <a:cubicBezTo>
                      <a:pt x="2412" y="29665"/>
                      <a:pt x="3705" y="31270"/>
                      <a:pt x="5442" y="31270"/>
                    </a:cubicBezTo>
                    <a:cubicBezTo>
                      <a:pt x="6809" y="31267"/>
                      <a:pt x="7965" y="30251"/>
                      <a:pt x="8143" y="28893"/>
                    </a:cubicBezTo>
                    <a:cubicBezTo>
                      <a:pt x="8523" y="25925"/>
                      <a:pt x="9135" y="20522"/>
                      <a:pt x="8942" y="17682"/>
                    </a:cubicBezTo>
                    <a:lnTo>
                      <a:pt x="8942" y="17682"/>
                    </a:lnTo>
                    <a:lnTo>
                      <a:pt x="8865" y="17688"/>
                    </a:lnTo>
                    <a:cubicBezTo>
                      <a:pt x="9058" y="20519"/>
                      <a:pt x="8446" y="25920"/>
                      <a:pt x="8063" y="28884"/>
                    </a:cubicBezTo>
                    <a:cubicBezTo>
                      <a:pt x="7892" y="30223"/>
                      <a:pt x="6750" y="31193"/>
                      <a:pt x="5444" y="31193"/>
                    </a:cubicBezTo>
                    <a:cubicBezTo>
                      <a:pt x="5294" y="31193"/>
                      <a:pt x="5143" y="31180"/>
                      <a:pt x="4991" y="31154"/>
                    </a:cubicBezTo>
                    <a:cubicBezTo>
                      <a:pt x="3509" y="30895"/>
                      <a:pt x="2537" y="29455"/>
                      <a:pt x="2858" y="27984"/>
                    </a:cubicBezTo>
                    <a:cubicBezTo>
                      <a:pt x="3749" y="23896"/>
                      <a:pt x="5264" y="16396"/>
                      <a:pt x="5392" y="12079"/>
                    </a:cubicBezTo>
                    <a:cubicBezTo>
                      <a:pt x="5579" y="5877"/>
                      <a:pt x="113" y="60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6421538" y="4102444"/>
                <a:ext cx="1164106" cy="126130"/>
              </a:xfrm>
              <a:custGeom>
                <a:avLst/>
                <a:gdLst/>
                <a:ahLst/>
                <a:cxnLst/>
                <a:rect l="l" t="t" r="r" b="b"/>
                <a:pathLst>
                  <a:path w="23692" h="2567" extrusionOk="0">
                    <a:moveTo>
                      <a:pt x="2336" y="0"/>
                    </a:moveTo>
                    <a:lnTo>
                      <a:pt x="1" y="2567"/>
                    </a:lnTo>
                    <a:lnTo>
                      <a:pt x="23692" y="2567"/>
                    </a:lnTo>
                    <a:lnTo>
                      <a:pt x="22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6123639" y="4228521"/>
                <a:ext cx="1701692" cy="277809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5654" extrusionOk="0">
                    <a:moveTo>
                      <a:pt x="3646" y="1"/>
                    </a:moveTo>
                    <a:lnTo>
                      <a:pt x="1" y="4588"/>
                    </a:lnTo>
                    <a:lnTo>
                      <a:pt x="1" y="5654"/>
                    </a:lnTo>
                    <a:lnTo>
                      <a:pt x="34633" y="5654"/>
                    </a:lnTo>
                    <a:lnTo>
                      <a:pt x="34633" y="4855"/>
                    </a:lnTo>
                    <a:lnTo>
                      <a:pt x="316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6123639" y="4453898"/>
                <a:ext cx="1701692" cy="52427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067" extrusionOk="0">
                    <a:moveTo>
                      <a:pt x="1" y="1"/>
                    </a:moveTo>
                    <a:lnTo>
                      <a:pt x="1" y="1067"/>
                    </a:lnTo>
                    <a:lnTo>
                      <a:pt x="34633" y="1067"/>
                    </a:lnTo>
                    <a:lnTo>
                      <a:pt x="346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5704036" y="3975139"/>
                <a:ext cx="966879" cy="178704"/>
              </a:xfrm>
              <a:custGeom>
                <a:avLst/>
                <a:gdLst/>
                <a:ahLst/>
                <a:cxnLst/>
                <a:rect l="l" t="t" r="r" b="b"/>
                <a:pathLst>
                  <a:path w="19678" h="3637" extrusionOk="0">
                    <a:moveTo>
                      <a:pt x="0" y="1"/>
                    </a:moveTo>
                    <a:lnTo>
                      <a:pt x="0" y="2000"/>
                    </a:lnTo>
                    <a:lnTo>
                      <a:pt x="16431" y="2000"/>
                    </a:lnTo>
                    <a:lnTo>
                      <a:pt x="17836" y="3637"/>
                    </a:lnTo>
                    <a:lnTo>
                      <a:pt x="19678" y="3001"/>
                    </a:lnTo>
                    <a:lnTo>
                      <a:pt x="190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5714845" y="3895198"/>
                <a:ext cx="927325" cy="79992"/>
              </a:xfrm>
              <a:custGeom>
                <a:avLst/>
                <a:gdLst/>
                <a:ahLst/>
                <a:cxnLst/>
                <a:rect l="l" t="t" r="r" b="b"/>
                <a:pathLst>
                  <a:path w="18873" h="1628" extrusionOk="0">
                    <a:moveTo>
                      <a:pt x="8949" y="1"/>
                    </a:moveTo>
                    <a:cubicBezTo>
                      <a:pt x="8412" y="1"/>
                      <a:pt x="7888" y="23"/>
                      <a:pt x="7385" y="74"/>
                    </a:cubicBezTo>
                    <a:cubicBezTo>
                      <a:pt x="2629" y="555"/>
                      <a:pt x="0" y="1628"/>
                      <a:pt x="0" y="1628"/>
                    </a:cubicBezTo>
                    <a:lnTo>
                      <a:pt x="18873" y="1628"/>
                    </a:lnTo>
                    <a:cubicBezTo>
                      <a:pt x="18873" y="1628"/>
                      <a:pt x="13487" y="1"/>
                      <a:pt x="89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5914181" y="2210354"/>
                <a:ext cx="388609" cy="722432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4703" extrusionOk="0">
                    <a:moveTo>
                      <a:pt x="7074" y="1"/>
                    </a:moveTo>
                    <a:lnTo>
                      <a:pt x="1" y="14296"/>
                    </a:lnTo>
                    <a:lnTo>
                      <a:pt x="978" y="14703"/>
                    </a:lnTo>
                    <a:lnTo>
                      <a:pt x="79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3" name="Google Shape;1153;p37"/>
          <p:cNvGrpSpPr/>
          <p:nvPr/>
        </p:nvGrpSpPr>
        <p:grpSpPr>
          <a:xfrm>
            <a:off x="5536749" y="682428"/>
            <a:ext cx="3286901" cy="2005239"/>
            <a:chOff x="5559150" y="764264"/>
            <a:chExt cx="3122353" cy="1904853"/>
          </a:xfrm>
        </p:grpSpPr>
        <p:sp>
          <p:nvSpPr>
            <p:cNvPr id="1154" name="Google Shape;1154;p37"/>
            <p:cNvSpPr/>
            <p:nvPr/>
          </p:nvSpPr>
          <p:spPr>
            <a:xfrm>
              <a:off x="8234381" y="1597804"/>
              <a:ext cx="75766" cy="64809"/>
            </a:xfrm>
            <a:custGeom>
              <a:avLst/>
              <a:gdLst/>
              <a:ahLst/>
              <a:cxnLst/>
              <a:rect l="l" t="t" r="r" b="b"/>
              <a:pathLst>
                <a:path w="1542" h="1319" extrusionOk="0">
                  <a:moveTo>
                    <a:pt x="883" y="0"/>
                  </a:moveTo>
                  <a:cubicBezTo>
                    <a:pt x="295" y="0"/>
                    <a:pt x="0" y="710"/>
                    <a:pt x="416" y="1126"/>
                  </a:cubicBezTo>
                  <a:cubicBezTo>
                    <a:pt x="550" y="1259"/>
                    <a:pt x="715" y="1319"/>
                    <a:pt x="876" y="1319"/>
                  </a:cubicBezTo>
                  <a:cubicBezTo>
                    <a:pt x="1216" y="1319"/>
                    <a:pt x="1541" y="1055"/>
                    <a:pt x="1539" y="657"/>
                  </a:cubicBezTo>
                  <a:cubicBezTo>
                    <a:pt x="1539" y="294"/>
                    <a:pt x="1245" y="0"/>
                    <a:pt x="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5559150" y="2082615"/>
              <a:ext cx="75771" cy="66767"/>
            </a:xfrm>
            <a:custGeom>
              <a:avLst/>
              <a:gdLst/>
              <a:ahLst/>
              <a:cxnLst/>
              <a:rect l="l" t="t" r="r" b="b"/>
              <a:pathLst>
                <a:path w="3394" h="2991" extrusionOk="0">
                  <a:moveTo>
                    <a:pt x="1696" y="0"/>
                  </a:moveTo>
                  <a:cubicBezTo>
                    <a:pt x="1505" y="0"/>
                    <a:pt x="1309" y="37"/>
                    <a:pt x="1121" y="116"/>
                  </a:cubicBezTo>
                  <a:cubicBezTo>
                    <a:pt x="360" y="434"/>
                    <a:pt x="1" y="1310"/>
                    <a:pt x="316" y="2071"/>
                  </a:cubicBezTo>
                  <a:cubicBezTo>
                    <a:pt x="555" y="2644"/>
                    <a:pt x="1112" y="2991"/>
                    <a:pt x="1699" y="2991"/>
                  </a:cubicBezTo>
                  <a:cubicBezTo>
                    <a:pt x="1891" y="2991"/>
                    <a:pt x="2085" y="2954"/>
                    <a:pt x="2273" y="2876"/>
                  </a:cubicBezTo>
                  <a:cubicBezTo>
                    <a:pt x="3034" y="2558"/>
                    <a:pt x="3393" y="1682"/>
                    <a:pt x="3075" y="921"/>
                  </a:cubicBezTo>
                  <a:cubicBezTo>
                    <a:pt x="2836" y="346"/>
                    <a:pt x="2282" y="0"/>
                    <a:pt x="1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5746340" y="1061951"/>
              <a:ext cx="161802" cy="147012"/>
            </a:xfrm>
            <a:custGeom>
              <a:avLst/>
              <a:gdLst/>
              <a:ahLst/>
              <a:cxnLst/>
              <a:rect l="l" t="t" r="r" b="b"/>
              <a:pathLst>
                <a:path w="3293" h="2992" extrusionOk="0">
                  <a:moveTo>
                    <a:pt x="1643" y="1"/>
                  </a:moveTo>
                  <a:cubicBezTo>
                    <a:pt x="967" y="1"/>
                    <a:pt x="353" y="465"/>
                    <a:pt x="191" y="1150"/>
                  </a:cubicBezTo>
                  <a:cubicBezTo>
                    <a:pt x="1" y="1953"/>
                    <a:pt x="497" y="2761"/>
                    <a:pt x="1302" y="2951"/>
                  </a:cubicBezTo>
                  <a:cubicBezTo>
                    <a:pt x="1418" y="2978"/>
                    <a:pt x="1533" y="2991"/>
                    <a:pt x="1647" y="2991"/>
                  </a:cubicBezTo>
                  <a:cubicBezTo>
                    <a:pt x="2323" y="2991"/>
                    <a:pt x="2936" y="2529"/>
                    <a:pt x="3099" y="1840"/>
                  </a:cubicBezTo>
                  <a:cubicBezTo>
                    <a:pt x="3292" y="1038"/>
                    <a:pt x="2793" y="233"/>
                    <a:pt x="1991" y="42"/>
                  </a:cubicBezTo>
                  <a:cubicBezTo>
                    <a:pt x="1874" y="14"/>
                    <a:pt x="1758" y="1"/>
                    <a:pt x="1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8519898" y="2189472"/>
              <a:ext cx="161605" cy="147012"/>
            </a:xfrm>
            <a:custGeom>
              <a:avLst/>
              <a:gdLst/>
              <a:ahLst/>
              <a:cxnLst/>
              <a:rect l="l" t="t" r="r" b="b"/>
              <a:pathLst>
                <a:path w="3289" h="2992" extrusionOk="0">
                  <a:moveTo>
                    <a:pt x="1646" y="0"/>
                  </a:moveTo>
                  <a:cubicBezTo>
                    <a:pt x="966" y="0"/>
                    <a:pt x="351" y="465"/>
                    <a:pt x="190" y="1154"/>
                  </a:cubicBezTo>
                  <a:cubicBezTo>
                    <a:pt x="0" y="1959"/>
                    <a:pt x="499" y="2761"/>
                    <a:pt x="1304" y="2951"/>
                  </a:cubicBezTo>
                  <a:cubicBezTo>
                    <a:pt x="1419" y="2978"/>
                    <a:pt x="1535" y="2991"/>
                    <a:pt x="1648" y="2991"/>
                  </a:cubicBezTo>
                  <a:cubicBezTo>
                    <a:pt x="2325" y="2991"/>
                    <a:pt x="2938" y="2526"/>
                    <a:pt x="3098" y="1837"/>
                  </a:cubicBezTo>
                  <a:cubicBezTo>
                    <a:pt x="3289" y="1035"/>
                    <a:pt x="2789" y="230"/>
                    <a:pt x="1987" y="40"/>
                  </a:cubicBezTo>
                  <a:cubicBezTo>
                    <a:pt x="1873" y="13"/>
                    <a:pt x="1759" y="0"/>
                    <a:pt x="1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8194239" y="1108530"/>
              <a:ext cx="166862" cy="147012"/>
            </a:xfrm>
            <a:custGeom>
              <a:avLst/>
              <a:gdLst/>
              <a:ahLst/>
              <a:cxnLst/>
              <a:rect l="l" t="t" r="r" b="b"/>
              <a:pathLst>
                <a:path w="3396" h="2992" extrusionOk="0">
                  <a:moveTo>
                    <a:pt x="1698" y="1"/>
                  </a:moveTo>
                  <a:cubicBezTo>
                    <a:pt x="1506" y="1"/>
                    <a:pt x="1311" y="38"/>
                    <a:pt x="1123" y="116"/>
                  </a:cubicBezTo>
                  <a:cubicBezTo>
                    <a:pt x="360" y="434"/>
                    <a:pt x="1" y="1311"/>
                    <a:pt x="318" y="2071"/>
                  </a:cubicBezTo>
                  <a:cubicBezTo>
                    <a:pt x="558" y="2644"/>
                    <a:pt x="1115" y="2991"/>
                    <a:pt x="1700" y="2991"/>
                  </a:cubicBezTo>
                  <a:cubicBezTo>
                    <a:pt x="1892" y="2991"/>
                    <a:pt x="2086" y="2954"/>
                    <a:pt x="2273" y="2876"/>
                  </a:cubicBezTo>
                  <a:cubicBezTo>
                    <a:pt x="3034" y="2558"/>
                    <a:pt x="3396" y="1682"/>
                    <a:pt x="3078" y="921"/>
                  </a:cubicBezTo>
                  <a:cubicBezTo>
                    <a:pt x="2839" y="346"/>
                    <a:pt x="2283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5940851" y="1683365"/>
              <a:ext cx="110550" cy="111332"/>
            </a:xfrm>
            <a:custGeom>
              <a:avLst/>
              <a:gdLst/>
              <a:ahLst/>
              <a:cxnLst/>
              <a:rect l="l" t="t" r="r" b="b"/>
              <a:pathLst>
                <a:path w="648" h="652" extrusionOk="0">
                  <a:moveTo>
                    <a:pt x="324" y="1"/>
                  </a:moveTo>
                  <a:cubicBezTo>
                    <a:pt x="146" y="1"/>
                    <a:pt x="0" y="146"/>
                    <a:pt x="0" y="324"/>
                  </a:cubicBezTo>
                  <a:cubicBezTo>
                    <a:pt x="0" y="506"/>
                    <a:pt x="146" y="651"/>
                    <a:pt x="324" y="651"/>
                  </a:cubicBezTo>
                  <a:cubicBezTo>
                    <a:pt x="502" y="651"/>
                    <a:pt x="648" y="506"/>
                    <a:pt x="648" y="324"/>
                  </a:cubicBezTo>
                  <a:cubicBezTo>
                    <a:pt x="648" y="146"/>
                    <a:pt x="502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6326862" y="764264"/>
              <a:ext cx="210691" cy="210691"/>
            </a:xfrm>
            <a:custGeom>
              <a:avLst/>
              <a:gdLst/>
              <a:ahLst/>
              <a:cxnLst/>
              <a:rect l="l" t="t" r="r" b="b"/>
              <a:pathLst>
                <a:path w="4288" h="4288" extrusionOk="0">
                  <a:moveTo>
                    <a:pt x="2142" y="1"/>
                  </a:moveTo>
                  <a:cubicBezTo>
                    <a:pt x="960" y="1"/>
                    <a:pt x="1" y="960"/>
                    <a:pt x="1" y="2146"/>
                  </a:cubicBezTo>
                  <a:cubicBezTo>
                    <a:pt x="1" y="3328"/>
                    <a:pt x="960" y="4288"/>
                    <a:pt x="2142" y="4288"/>
                  </a:cubicBezTo>
                  <a:cubicBezTo>
                    <a:pt x="3328" y="4288"/>
                    <a:pt x="4287" y="3328"/>
                    <a:pt x="4287" y="2146"/>
                  </a:cubicBezTo>
                  <a:cubicBezTo>
                    <a:pt x="4287" y="960"/>
                    <a:pt x="3328" y="1"/>
                    <a:pt x="2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7711010" y="889244"/>
              <a:ext cx="51985" cy="51837"/>
            </a:xfrm>
            <a:custGeom>
              <a:avLst/>
              <a:gdLst/>
              <a:ahLst/>
              <a:cxnLst/>
              <a:rect l="l" t="t" r="r" b="b"/>
              <a:pathLst>
                <a:path w="1058" h="1055" extrusionOk="0">
                  <a:moveTo>
                    <a:pt x="529" y="0"/>
                  </a:moveTo>
                  <a:cubicBezTo>
                    <a:pt x="238" y="0"/>
                    <a:pt x="0" y="235"/>
                    <a:pt x="0" y="526"/>
                  </a:cubicBezTo>
                  <a:cubicBezTo>
                    <a:pt x="0" y="820"/>
                    <a:pt x="238" y="1055"/>
                    <a:pt x="529" y="1055"/>
                  </a:cubicBezTo>
                  <a:cubicBezTo>
                    <a:pt x="820" y="1055"/>
                    <a:pt x="1058" y="820"/>
                    <a:pt x="1058" y="526"/>
                  </a:cubicBezTo>
                  <a:cubicBezTo>
                    <a:pt x="1058" y="235"/>
                    <a:pt x="820" y="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8275261" y="2617132"/>
              <a:ext cx="60731" cy="51985"/>
            </a:xfrm>
            <a:custGeom>
              <a:avLst/>
              <a:gdLst/>
              <a:ahLst/>
              <a:cxnLst/>
              <a:rect l="l" t="t" r="r" b="b"/>
              <a:pathLst>
                <a:path w="1236" h="1058" extrusionOk="0">
                  <a:moveTo>
                    <a:pt x="713" y="1"/>
                  </a:moveTo>
                  <a:cubicBezTo>
                    <a:pt x="711" y="1"/>
                    <a:pt x="709" y="1"/>
                    <a:pt x="707" y="1"/>
                  </a:cubicBezTo>
                  <a:cubicBezTo>
                    <a:pt x="238" y="1"/>
                    <a:pt x="0" y="568"/>
                    <a:pt x="333" y="901"/>
                  </a:cubicBezTo>
                  <a:cubicBezTo>
                    <a:pt x="442" y="1009"/>
                    <a:pt x="574" y="1057"/>
                    <a:pt x="705" y="1057"/>
                  </a:cubicBezTo>
                  <a:cubicBezTo>
                    <a:pt x="976" y="1057"/>
                    <a:pt x="1236" y="846"/>
                    <a:pt x="1236" y="527"/>
                  </a:cubicBezTo>
                  <a:cubicBezTo>
                    <a:pt x="1236" y="237"/>
                    <a:pt x="1001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37"/>
          <p:cNvGrpSpPr/>
          <p:nvPr/>
        </p:nvGrpSpPr>
        <p:grpSpPr>
          <a:xfrm rot="4925609">
            <a:off x="5717149" y="3399981"/>
            <a:ext cx="442532" cy="438362"/>
            <a:chOff x="-1040357" y="1370945"/>
            <a:chExt cx="598560" cy="592920"/>
          </a:xfrm>
        </p:grpSpPr>
        <p:sp>
          <p:nvSpPr>
            <p:cNvPr id="1164" name="Google Shape;1164;p37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Rectangle 85"/>
          <p:cNvSpPr/>
          <p:nvPr/>
        </p:nvSpPr>
        <p:spPr>
          <a:xfrm>
            <a:off x="247228" y="1993682"/>
            <a:ext cx="5435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 ĐỘT BIẾN NHIỄM SẮC THỂ</a:t>
            </a:r>
            <a:endParaRPr lang="en-US" sz="4000" b="1" dirty="0">
              <a:solidFill>
                <a:schemeClr val="accent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8755" y="1037180"/>
            <a:ext cx="1861595" cy="1319017"/>
            <a:chOff x="2359670" y="262773"/>
            <a:chExt cx="2909606" cy="3387721"/>
          </a:xfrm>
        </p:grpSpPr>
        <p:grpSp>
          <p:nvGrpSpPr>
            <p:cNvPr id="10" name="Group 3"/>
            <p:cNvGrpSpPr/>
            <p:nvPr/>
          </p:nvGrpSpPr>
          <p:grpSpPr>
            <a:xfrm>
              <a:off x="2443286" y="262773"/>
              <a:ext cx="2742378" cy="3387721"/>
              <a:chOff x="0" y="-76200"/>
              <a:chExt cx="661827" cy="817569"/>
            </a:xfrm>
          </p:grpSpPr>
          <p:sp>
            <p:nvSpPr>
              <p:cNvPr id="12" name="Freeform 4"/>
              <p:cNvSpPr/>
              <p:nvPr/>
            </p:nvSpPr>
            <p:spPr>
              <a:xfrm>
                <a:off x="0" y="-55391"/>
                <a:ext cx="661827" cy="796760"/>
              </a:xfrm>
              <a:custGeom>
                <a:avLst/>
                <a:gdLst/>
                <a:ahLst/>
                <a:cxnLst/>
                <a:rect l="l" t="t" r="r" b="b"/>
                <a:pathLst>
                  <a:path w="661827" h="741370">
                    <a:moveTo>
                      <a:pt x="635405" y="0"/>
                    </a:moveTo>
                    <a:lnTo>
                      <a:pt x="26421" y="0"/>
                    </a:lnTo>
                    <a:cubicBezTo>
                      <a:pt x="11829" y="0"/>
                      <a:pt x="0" y="11829"/>
                      <a:pt x="0" y="26421"/>
                    </a:cubicBezTo>
                    <a:lnTo>
                      <a:pt x="0" y="537898"/>
                    </a:lnTo>
                    <a:cubicBezTo>
                      <a:pt x="0" y="544905"/>
                      <a:pt x="2784" y="551625"/>
                      <a:pt x="7739" y="556580"/>
                    </a:cubicBezTo>
                    <a:cubicBezTo>
                      <a:pt x="12694" y="561535"/>
                      <a:pt x="19414" y="564319"/>
                      <a:pt x="26421" y="564319"/>
                    </a:cubicBezTo>
                    <a:lnTo>
                      <a:pt x="131059" y="564319"/>
                    </a:lnTo>
                    <a:cubicBezTo>
                      <a:pt x="138066" y="564319"/>
                      <a:pt x="144786" y="567103"/>
                      <a:pt x="149741" y="572058"/>
                    </a:cubicBezTo>
                    <a:cubicBezTo>
                      <a:pt x="154696" y="577013"/>
                      <a:pt x="157480" y="583733"/>
                      <a:pt x="157480" y="590740"/>
                    </a:cubicBezTo>
                    <a:lnTo>
                      <a:pt x="157480" y="725858"/>
                    </a:lnTo>
                    <a:cubicBezTo>
                      <a:pt x="157480" y="731210"/>
                      <a:pt x="160373" y="736144"/>
                      <a:pt x="165044" y="738757"/>
                    </a:cubicBezTo>
                    <a:cubicBezTo>
                      <a:pt x="169715" y="741370"/>
                      <a:pt x="175434" y="741253"/>
                      <a:pt x="179995" y="738453"/>
                    </a:cubicBezTo>
                    <a:lnTo>
                      <a:pt x="441035" y="578145"/>
                    </a:lnTo>
                    <a:cubicBezTo>
                      <a:pt x="455757" y="569105"/>
                      <a:pt x="472695" y="564319"/>
                      <a:pt x="489971" y="564319"/>
                    </a:cubicBezTo>
                    <a:lnTo>
                      <a:pt x="635405" y="564319"/>
                    </a:lnTo>
                    <a:cubicBezTo>
                      <a:pt x="642413" y="564319"/>
                      <a:pt x="649133" y="561535"/>
                      <a:pt x="654088" y="556580"/>
                    </a:cubicBezTo>
                    <a:cubicBezTo>
                      <a:pt x="659043" y="551625"/>
                      <a:pt x="661827" y="544905"/>
                      <a:pt x="661827" y="537898"/>
                    </a:cubicBezTo>
                    <a:lnTo>
                      <a:pt x="661827" y="26421"/>
                    </a:lnTo>
                    <a:cubicBezTo>
                      <a:pt x="661827" y="11829"/>
                      <a:pt x="649997" y="0"/>
                      <a:pt x="635405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3" name="TextBox 5"/>
              <p:cNvSpPr txBox="1"/>
              <p:nvPr/>
            </p:nvSpPr>
            <p:spPr>
              <a:xfrm>
                <a:off x="0" y="-76200"/>
                <a:ext cx="661827" cy="63797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>
                  <a:lnSpc>
                    <a:spcPts val="140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sp>
          <p:nvSpPr>
            <p:cNvPr id="11" name="TextBox 6"/>
            <p:cNvSpPr txBox="1"/>
            <p:nvPr/>
          </p:nvSpPr>
          <p:spPr>
            <a:xfrm>
              <a:off x="2359670" y="1238149"/>
              <a:ext cx="2909606" cy="94858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</a:p>
          </p:txBody>
        </p:sp>
      </p:grpSp>
      <p:grpSp>
        <p:nvGrpSpPr>
          <p:cNvPr id="14" name="Group 7"/>
          <p:cNvGrpSpPr/>
          <p:nvPr/>
        </p:nvGrpSpPr>
        <p:grpSpPr>
          <a:xfrm>
            <a:off x="3137924" y="640080"/>
            <a:ext cx="5469679" cy="2722880"/>
            <a:chOff x="0" y="0"/>
            <a:chExt cx="1660029" cy="1052560"/>
          </a:xfrm>
        </p:grpSpPr>
        <p:sp>
          <p:nvSpPr>
            <p:cNvPr id="15" name="Freeform 8"/>
            <p:cNvSpPr/>
            <p:nvPr/>
          </p:nvSpPr>
          <p:spPr>
            <a:xfrm>
              <a:off x="0" y="0"/>
              <a:ext cx="1660029" cy="1052560"/>
            </a:xfrm>
            <a:custGeom>
              <a:avLst/>
              <a:gdLst/>
              <a:ahLst/>
              <a:cxnLst/>
              <a:rect l="l" t="t" r="r" b="b"/>
              <a:pathLst>
                <a:path w="1660029" h="1052560">
                  <a:moveTo>
                    <a:pt x="3539" y="0"/>
                  </a:moveTo>
                  <a:lnTo>
                    <a:pt x="1656490" y="0"/>
                  </a:lnTo>
                  <a:cubicBezTo>
                    <a:pt x="1657429" y="0"/>
                    <a:pt x="1658329" y="373"/>
                    <a:pt x="1658992" y="1036"/>
                  </a:cubicBezTo>
                  <a:cubicBezTo>
                    <a:pt x="1659656" y="1700"/>
                    <a:pt x="1660029" y="2600"/>
                    <a:pt x="1660029" y="3539"/>
                  </a:cubicBezTo>
                  <a:lnTo>
                    <a:pt x="1660029" y="1049021"/>
                  </a:lnTo>
                  <a:cubicBezTo>
                    <a:pt x="1660029" y="1049960"/>
                    <a:pt x="1659656" y="1050860"/>
                    <a:pt x="1658992" y="1051523"/>
                  </a:cubicBezTo>
                  <a:cubicBezTo>
                    <a:pt x="1658329" y="1052187"/>
                    <a:pt x="1657429" y="1052560"/>
                    <a:pt x="1656490" y="1052560"/>
                  </a:cubicBezTo>
                  <a:lnTo>
                    <a:pt x="3539" y="1052560"/>
                  </a:lnTo>
                  <a:cubicBezTo>
                    <a:pt x="2600" y="1052560"/>
                    <a:pt x="1700" y="1052187"/>
                    <a:pt x="1036" y="1051523"/>
                  </a:cubicBezTo>
                  <a:cubicBezTo>
                    <a:pt x="373" y="1050860"/>
                    <a:pt x="0" y="1049960"/>
                    <a:pt x="0" y="1049021"/>
                  </a:cubicBezTo>
                  <a:lnTo>
                    <a:pt x="0" y="3539"/>
                  </a:lnTo>
                  <a:cubicBezTo>
                    <a:pt x="0" y="2600"/>
                    <a:pt x="373" y="1700"/>
                    <a:pt x="1036" y="1036"/>
                  </a:cubicBezTo>
                  <a:cubicBezTo>
                    <a:pt x="1700" y="373"/>
                    <a:pt x="2600" y="0"/>
                    <a:pt x="35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9"/>
            <p:cNvSpPr txBox="1"/>
            <p:nvPr/>
          </p:nvSpPr>
          <p:spPr>
            <a:xfrm>
              <a:off x="0" y="-76200"/>
              <a:ext cx="1660029" cy="1128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140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17" name="Freeform 12"/>
          <p:cNvSpPr/>
          <p:nvPr/>
        </p:nvSpPr>
        <p:spPr>
          <a:xfrm>
            <a:off x="2095500" y="2788150"/>
            <a:ext cx="1409700" cy="2378328"/>
          </a:xfrm>
          <a:custGeom>
            <a:avLst/>
            <a:gdLst/>
            <a:ahLst/>
            <a:cxnLst/>
            <a:rect l="l" t="t" r="r" b="b"/>
            <a:pathLst>
              <a:path w="1815490" h="3062943">
                <a:moveTo>
                  <a:pt x="0" y="0"/>
                </a:moveTo>
                <a:lnTo>
                  <a:pt x="1815490" y="0"/>
                </a:lnTo>
                <a:lnTo>
                  <a:pt x="1815490" y="3062943"/>
                </a:lnTo>
                <a:lnTo>
                  <a:pt x="0" y="306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3415313" y="1126431"/>
            <a:ext cx="49149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solidFill>
                  <a:srgbClr val="0070C0"/>
                </a:solidFill>
              </a:rPr>
              <a:t>Đột biến nhiễm sắc thể </a:t>
            </a:r>
            <a:r>
              <a:rPr lang="vi-VN" sz="2200"/>
              <a:t>là sự biến đổi trong cấu trúc hoặc số lượng của nhiễm sắc thể.</a:t>
            </a:r>
            <a:endParaRPr lang="en-US" sz="2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32" y="3969718"/>
            <a:ext cx="1905143" cy="1790700"/>
          </a:xfrm>
          <a:prstGeom prst="rect">
            <a:avLst/>
          </a:prstGeom>
        </p:spPr>
      </p:pic>
      <p:sp>
        <p:nvSpPr>
          <p:cNvPr id="20" name="Freeform 13"/>
          <p:cNvSpPr/>
          <p:nvPr/>
        </p:nvSpPr>
        <p:spPr>
          <a:xfrm>
            <a:off x="228600" y="2443728"/>
            <a:ext cx="1752600" cy="2715295"/>
          </a:xfrm>
          <a:custGeom>
            <a:avLst/>
            <a:gdLst/>
            <a:ahLst/>
            <a:cxnLst/>
            <a:rect l="l" t="t" r="r" b="b"/>
            <a:pathLst>
              <a:path w="1980685" h="3068666">
                <a:moveTo>
                  <a:pt x="0" y="0"/>
                </a:moveTo>
                <a:lnTo>
                  <a:pt x="1980685" y="0"/>
                </a:lnTo>
                <a:lnTo>
                  <a:pt x="1980685" y="3068666"/>
                </a:lnTo>
                <a:lnTo>
                  <a:pt x="0" y="306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68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43"/>
          <p:cNvGrpSpPr/>
          <p:nvPr/>
        </p:nvGrpSpPr>
        <p:grpSpPr>
          <a:xfrm rot="10607036" flipH="1">
            <a:off x="8272537" y="-15765"/>
            <a:ext cx="847351" cy="883355"/>
            <a:chOff x="4233830" y="4089137"/>
            <a:chExt cx="621228" cy="647623"/>
          </a:xfrm>
        </p:grpSpPr>
        <p:sp>
          <p:nvSpPr>
            <p:cNvPr id="1430" name="Google Shape;1430;p43"/>
            <p:cNvSpPr/>
            <p:nvPr/>
          </p:nvSpPr>
          <p:spPr>
            <a:xfrm rot="4556477">
              <a:off x="4514376" y="4140187"/>
              <a:ext cx="324832" cy="281346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 rot="4556477">
              <a:off x="4804553" y="4300288"/>
              <a:ext cx="48680" cy="41754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 rot="4556477">
              <a:off x="4617280" y="4105713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 rot="4556477">
              <a:off x="4247640" y="4207576"/>
              <a:ext cx="323941" cy="281297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 rot="4556477">
              <a:off x="4438963" y="4404772"/>
              <a:ext cx="323991" cy="281346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 rot="4556477">
              <a:off x="4694578" y="4414395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 rot="4556477">
              <a:off x="4541519" y="4370567"/>
              <a:ext cx="41754" cy="41804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 rot="4556477">
              <a:off x="4465889" y="4635579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 rot="4556477">
              <a:off x="4427264" y="4481334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 rot="4556477">
              <a:off x="4349966" y="4172651"/>
              <a:ext cx="41804" cy="41754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3615" y="301558"/>
            <a:ext cx="5240990" cy="670875"/>
            <a:chOff x="430346" y="284620"/>
            <a:chExt cx="5240990" cy="67087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6" y="284620"/>
              <a:ext cx="867805" cy="67087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97286" y="389226"/>
              <a:ext cx="427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THẢO LUẬN CẶP ĐÔI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1058476" y="1130411"/>
            <a:ext cx="6888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smtClean="0">
                <a:solidFill>
                  <a:srgbClr val="D4152B"/>
                </a:solidFill>
              </a:rPr>
              <a:t>Q</a:t>
            </a:r>
            <a:r>
              <a:rPr lang="vi-VN" sz="2000" i="1" smtClean="0">
                <a:solidFill>
                  <a:srgbClr val="D4152B"/>
                </a:solidFill>
              </a:rPr>
              <a:t>uan </a:t>
            </a:r>
            <a:r>
              <a:rPr lang="vi-VN" sz="2000" i="1">
                <a:solidFill>
                  <a:srgbClr val="D4152B"/>
                </a:solidFill>
              </a:rPr>
              <a:t>sát Hình 37.1 và hoàn thành </a:t>
            </a:r>
            <a:r>
              <a:rPr lang="vi-VN" sz="2000" b="1" i="1">
                <a:solidFill>
                  <a:srgbClr val="D4152B"/>
                </a:solidFill>
              </a:rPr>
              <a:t>Phiếu học tập số 1 </a:t>
            </a:r>
            <a:endParaRPr lang="en-US" sz="2000" b="1" i="1" dirty="0">
              <a:solidFill>
                <a:srgbClr val="D4152B"/>
              </a:solidFill>
            </a:endParaRPr>
          </a:p>
        </p:txBody>
      </p:sp>
      <p:pic>
        <p:nvPicPr>
          <p:cNvPr id="28" name="image10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06369" y="1779763"/>
            <a:ext cx="8192695" cy="3039110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320" y="162560"/>
            <a:ext cx="8595360" cy="47955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4240" y="254380"/>
            <a:ext cx="733552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900" b="1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PHIẾU HỌC TẬP SỐ 1</a:t>
            </a:r>
            <a:endParaRPr lang="en-US" sz="190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1900" b="1">
                <a:solidFill>
                  <a:srgbClr val="FF9201"/>
                </a:solidFill>
                <a:latin typeface="+mn-lt"/>
                <a:ea typeface="Times New Roman" panose="02020603050405020304" pitchFamily="18" charset="0"/>
              </a:rPr>
              <a:t>Tìm hiểu khái niệm đột biến nhiễm sắc thể</a:t>
            </a:r>
            <a:endParaRPr lang="en-US" sz="1900">
              <a:solidFill>
                <a:srgbClr val="FF9201"/>
              </a:solidFill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latin typeface="+mn-lt"/>
                <a:ea typeface="Times New Roman" panose="02020603050405020304" pitchFamily="18" charset="0"/>
              </a:rPr>
              <a:t>Lớp</a:t>
            </a:r>
            <a:r>
              <a:rPr lang="vi-VN" sz="1900" smtClean="0">
                <a:latin typeface="+mn-lt"/>
                <a:ea typeface="Times New Roman" panose="02020603050405020304" pitchFamily="18" charset="0"/>
              </a:rPr>
              <a:t>:……………………..</a:t>
            </a:r>
            <a:r>
              <a:rPr lang="en-US" sz="190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900" smtClean="0">
                <a:latin typeface="+mn-lt"/>
                <a:ea typeface="Times New Roman" panose="02020603050405020304" pitchFamily="18" charset="0"/>
              </a:rPr>
              <a:t>Nhóm:………………</a:t>
            </a:r>
            <a:r>
              <a:rPr lang="en-US" sz="190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900" smtClean="0">
                <a:latin typeface="+mn-lt"/>
                <a:ea typeface="Times New Roman" panose="02020603050405020304" pitchFamily="18" charset="0"/>
              </a:rPr>
              <a:t>gồm:………………….</a:t>
            </a:r>
            <a:endParaRPr lang="en-US" sz="190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900" b="1" smtClean="0">
                <a:latin typeface="+mn-lt"/>
                <a:ea typeface="Times New Roman" panose="02020603050405020304" pitchFamily="18" charset="0"/>
              </a:rPr>
              <a:t>1. </a:t>
            </a:r>
            <a:r>
              <a:rPr lang="vi-VN" sz="1900" smtClean="0">
                <a:latin typeface="+mn-lt"/>
                <a:ea typeface="Times New Roman" panose="02020603050405020304" pitchFamily="18" charset="0"/>
              </a:rPr>
              <a:t>Hình </a:t>
            </a:r>
            <a:r>
              <a:rPr lang="vi-VN" sz="1900">
                <a:latin typeface="+mn-lt"/>
                <a:ea typeface="Times New Roman" panose="02020603050405020304" pitchFamily="18" charset="0"/>
              </a:rPr>
              <a:t>37.1a có số lượng nhiễm sắc thể là bao nhiêu</a:t>
            </a:r>
            <a:r>
              <a:rPr lang="vi-VN" sz="1900">
                <a:latin typeface="+mn-lt"/>
                <a:ea typeface="Times New Roman" panose="02020603050405020304" pitchFamily="18" charset="0"/>
              </a:rPr>
              <a:t>? </a:t>
            </a:r>
            <a:endParaRPr lang="en-US" sz="1900" smtClean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900" b="1" smtClean="0">
                <a:latin typeface="+mn-lt"/>
                <a:ea typeface="Times New Roman" panose="02020603050405020304" pitchFamily="18" charset="0"/>
              </a:rPr>
              <a:t>2</a:t>
            </a:r>
            <a:r>
              <a:rPr lang="vi-VN" sz="1900" b="1">
                <a:latin typeface="+mn-lt"/>
                <a:ea typeface="Times New Roman" panose="02020603050405020304" pitchFamily="18" charset="0"/>
              </a:rPr>
              <a:t>. </a:t>
            </a:r>
            <a:r>
              <a:rPr lang="vi-VN" sz="1900">
                <a:latin typeface="+mn-lt"/>
                <a:ea typeface="Times New Roman" panose="02020603050405020304" pitchFamily="18" charset="0"/>
              </a:rPr>
              <a:t>Hoàn thành bảng sau:</a:t>
            </a:r>
            <a:endParaRPr lang="en-US" sz="190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090284"/>
              </p:ext>
            </p:extLst>
          </p:nvPr>
        </p:nvGraphicFramePr>
        <p:xfrm>
          <a:off x="629920" y="2560320"/>
          <a:ext cx="7884160" cy="2204915"/>
        </p:xfrm>
        <a:graphic>
          <a:graphicData uri="http://schemas.openxmlformats.org/drawingml/2006/table">
            <a:tbl>
              <a:tblPr>
                <a:tableStyleId>{7EBFE899-3D8D-4198-B744-31A30D00189C}</a:tableStyleId>
              </a:tblPr>
              <a:tblGrid>
                <a:gridCol w="4927601">
                  <a:extLst>
                    <a:ext uri="{9D8B030D-6E8A-4147-A177-3AD203B41FA5}">
                      <a16:colId xmlns:a16="http://schemas.microsoft.com/office/drawing/2014/main" val="191094198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855931279"/>
                    </a:ext>
                  </a:extLst>
                </a:gridCol>
                <a:gridCol w="1503679">
                  <a:extLst>
                    <a:ext uri="{9D8B030D-6E8A-4147-A177-3AD203B41FA5}">
                      <a16:colId xmlns:a16="http://schemas.microsoft.com/office/drawing/2014/main" val="1779064007"/>
                    </a:ext>
                  </a:extLst>
                </a:gridCol>
              </a:tblGrid>
              <a:tr h="410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effectLst/>
                        </a:rPr>
                        <a:t>Nội dung</a:t>
                      </a:r>
                      <a:endParaRPr lang="en-US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effectLst/>
                        </a:rPr>
                        <a:t>Hình 37.1b</a:t>
                      </a:r>
                      <a:endParaRPr lang="en-US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effectLst/>
                        </a:rPr>
                        <a:t>Hình 37.1c</a:t>
                      </a:r>
                      <a:endParaRPr lang="en-US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022742"/>
                  </a:ext>
                </a:extLst>
              </a:tr>
              <a:tr h="4433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Số lượng nhiễm sắc thể của tế bào 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045025"/>
                  </a:ext>
                </a:extLst>
              </a:tr>
              <a:tr h="826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Đặc điểm của nhiễm sắc thể khác biệt so với bộ nhiễm sắc thể ở hình 37.1a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69914"/>
                  </a:ext>
                </a:extLst>
              </a:tr>
              <a:tr h="4723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Khác biệt này là về cấu trúc hay số lượng?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682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D090C9-57A5-1B24-2579-368065AD3850}"/>
              </a:ext>
            </a:extLst>
          </p:cNvPr>
          <p:cNvSpPr txBox="1"/>
          <p:nvPr/>
        </p:nvSpPr>
        <p:spPr>
          <a:xfrm>
            <a:off x="407393" y="282297"/>
            <a:ext cx="82984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000"/>
              <a:t>Hình 37.1a có số lượng nhiễm sắc thể là</a:t>
            </a:r>
            <a:r>
              <a:rPr lang="en-US" sz="2000"/>
              <a:t>: </a:t>
            </a:r>
            <a:r>
              <a:rPr lang="vi-VN" sz="2000" b="1" i="1">
                <a:solidFill>
                  <a:srgbClr val="7030A0"/>
                </a:solidFill>
              </a:rPr>
              <a:t>46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532227"/>
              </p:ext>
            </p:extLst>
          </p:nvPr>
        </p:nvGraphicFramePr>
        <p:xfrm>
          <a:off x="357587" y="914401"/>
          <a:ext cx="8398106" cy="3952239"/>
        </p:xfrm>
        <a:graphic>
          <a:graphicData uri="http://schemas.openxmlformats.org/drawingml/2006/table">
            <a:tbl>
              <a:tblPr>
                <a:tableStyleId>{7EBFE899-3D8D-4198-B744-31A30D00189C}</a:tableStyleId>
              </a:tblPr>
              <a:tblGrid>
                <a:gridCol w="4052847">
                  <a:extLst>
                    <a:ext uri="{9D8B030D-6E8A-4147-A177-3AD203B41FA5}">
                      <a16:colId xmlns:a16="http://schemas.microsoft.com/office/drawing/2014/main" val="3929568316"/>
                    </a:ext>
                  </a:extLst>
                </a:gridCol>
                <a:gridCol w="1845899">
                  <a:extLst>
                    <a:ext uri="{9D8B030D-6E8A-4147-A177-3AD203B41FA5}">
                      <a16:colId xmlns:a16="http://schemas.microsoft.com/office/drawing/2014/main" val="1157281601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3801032328"/>
                    </a:ext>
                  </a:extLst>
                </a:gridCol>
              </a:tblGrid>
              <a:tr h="5358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Hình 37.1b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Hình 37.1c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508199"/>
                  </a:ext>
                </a:extLst>
              </a:tr>
              <a:tr h="60288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Số lượng nhiễm sắc thể của tế bào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FF"/>
                          </a:solidFill>
                          <a:effectLst/>
                        </a:rPr>
                        <a:t>47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380579"/>
                  </a:ext>
                </a:extLst>
              </a:tr>
              <a:tr h="16746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Đặc điểm của nhiễm sắc thể khác biệt so với bộ nhiễm sắc thể ở hình 37.1a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FF"/>
                          </a:solidFill>
                          <a:effectLst/>
                        </a:rPr>
                        <a:t>Ba nhiễm sắc thể số 18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vi-VN" sz="2000" smtClean="0">
                          <a:solidFill>
                            <a:srgbClr val="FF0000"/>
                          </a:solidFill>
                          <a:effectLst/>
                        </a:rPr>
                        <a:t>ột </a:t>
                      </a: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</a:rPr>
                        <a:t>nhiễm sắc thể số 5 bị ngắn (mất đoạn)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854617"/>
                  </a:ext>
                </a:extLst>
              </a:tr>
              <a:tr h="11387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Khác biệt này là về cấu trúc hay số lượng?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FF"/>
                          </a:solidFill>
                          <a:effectLst/>
                        </a:rPr>
                        <a:t>Thay đổi số lượng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</a:rPr>
                        <a:t>Thay đổi cấu trúc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16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8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Genetics and Heredity - Biology - 9th Grade by Slidesgo">
  <a:themeElements>
    <a:clrScheme name="Simple Light">
      <a:dk1>
        <a:srgbClr val="1A1241"/>
      </a:dk1>
      <a:lt1>
        <a:srgbClr val="FBFFF6"/>
      </a:lt1>
      <a:dk2>
        <a:srgbClr val="6290C2"/>
      </a:dk2>
      <a:lt2>
        <a:srgbClr val="B3CDE9"/>
      </a:lt2>
      <a:accent1>
        <a:srgbClr val="CDF0E4"/>
      </a:accent1>
      <a:accent2>
        <a:srgbClr val="E1F7C4"/>
      </a:accent2>
      <a:accent3>
        <a:srgbClr val="A2D141"/>
      </a:accent3>
      <a:accent4>
        <a:srgbClr val="7AA02D"/>
      </a:accent4>
      <a:accent5>
        <a:srgbClr val="FFFFFF"/>
      </a:accent5>
      <a:accent6>
        <a:srgbClr val="FFFFFF"/>
      </a:accent6>
      <a:hlink>
        <a:srgbClr val="1A1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1640</Words>
  <Application>Microsoft Office PowerPoint</Application>
  <PresentationFormat>On-screen Show (16:9)</PresentationFormat>
  <Paragraphs>202</Paragraphs>
  <Slides>47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Symbol</vt:lpstr>
      <vt:lpstr>Arial</vt:lpstr>
      <vt:lpstr>Aharoni</vt:lpstr>
      <vt:lpstr>Wingdings</vt:lpstr>
      <vt:lpstr>Lato</vt:lpstr>
      <vt:lpstr>Cardo</vt:lpstr>
      <vt:lpstr>Outfit</vt:lpstr>
      <vt:lpstr>Nunito Light</vt:lpstr>
      <vt:lpstr>Calibri</vt:lpstr>
      <vt:lpstr>Times New Roman</vt:lpstr>
      <vt:lpstr>DM Sans</vt:lpstr>
      <vt:lpstr>Genetics and Heredity - Biology - 9th Grade by Slidesgo</vt:lpstr>
      <vt:lpstr>PowerPoint Presentation</vt:lpstr>
      <vt:lpstr>TRÒ CHƠI PHÂN BIỆT QUẢ</vt:lpstr>
      <vt:lpstr>BÀI 37:  ĐỘT BIẾN NHIỄM SẮC THỂ</vt:lpstr>
      <vt:lpstr>NỘI DUNG BÀI HỌC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Đẹp Dịu Hiền Huế Thị</dc:creator>
  <cp:lastModifiedBy>Ngô Văn Minh</cp:lastModifiedBy>
  <cp:revision>121</cp:revision>
  <dcterms:modified xsi:type="dcterms:W3CDTF">2024-09-28T06:51:59Z</dcterms:modified>
</cp:coreProperties>
</file>