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2"/>
  </p:notesMasterIdLst>
  <p:sldIdLst>
    <p:sldId id="312" r:id="rId2"/>
    <p:sldId id="261" r:id="rId3"/>
    <p:sldId id="256" r:id="rId4"/>
    <p:sldId id="285" r:id="rId5"/>
    <p:sldId id="259" r:id="rId6"/>
    <p:sldId id="313" r:id="rId7"/>
    <p:sldId id="335" r:id="rId8"/>
    <p:sldId id="265" r:id="rId9"/>
    <p:sldId id="336" r:id="rId10"/>
    <p:sldId id="257" r:id="rId11"/>
    <p:sldId id="316" r:id="rId12"/>
    <p:sldId id="262" r:id="rId13"/>
    <p:sldId id="264" r:id="rId14"/>
    <p:sldId id="269" r:id="rId15"/>
    <p:sldId id="266" r:id="rId16"/>
    <p:sldId id="337" r:id="rId17"/>
    <p:sldId id="338" r:id="rId18"/>
    <p:sldId id="339" r:id="rId19"/>
    <p:sldId id="340" r:id="rId20"/>
    <p:sldId id="341" r:id="rId21"/>
    <p:sldId id="278" r:id="rId22"/>
    <p:sldId id="343" r:id="rId23"/>
    <p:sldId id="344" r:id="rId24"/>
    <p:sldId id="345" r:id="rId25"/>
    <p:sldId id="346" r:id="rId26"/>
    <p:sldId id="347" r:id="rId27"/>
    <p:sldId id="348" r:id="rId28"/>
    <p:sldId id="349" r:id="rId29"/>
    <p:sldId id="322" r:id="rId30"/>
    <p:sldId id="351" r:id="rId31"/>
    <p:sldId id="352" r:id="rId32"/>
    <p:sldId id="267" r:id="rId33"/>
    <p:sldId id="350" r:id="rId34"/>
    <p:sldId id="353" r:id="rId35"/>
    <p:sldId id="354" r:id="rId36"/>
    <p:sldId id="355" r:id="rId37"/>
    <p:sldId id="357" r:id="rId38"/>
    <p:sldId id="358" r:id="rId39"/>
    <p:sldId id="359" r:id="rId40"/>
    <p:sldId id="360" r:id="rId41"/>
    <p:sldId id="361" r:id="rId42"/>
    <p:sldId id="362" r:id="rId43"/>
    <p:sldId id="363" r:id="rId44"/>
    <p:sldId id="364" r:id="rId45"/>
    <p:sldId id="367" r:id="rId46"/>
    <p:sldId id="365" r:id="rId47"/>
    <p:sldId id="369" r:id="rId48"/>
    <p:sldId id="370" r:id="rId49"/>
    <p:sldId id="333" r:id="rId50"/>
    <p:sldId id="334" r:id="rId51"/>
  </p:sldIdLst>
  <p:sldSz cx="9144000" cy="5143500" type="screen16x9"/>
  <p:notesSz cx="6858000" cy="9144000"/>
  <p:embeddedFontLst>
    <p:embeddedFont>
      <p:font typeface="Outfit" panose="020B0604020202020204" charset="0"/>
      <p:regular r:id="rId53"/>
      <p:bold r:id="rId54"/>
    </p:embeddedFont>
    <p:embeddedFont>
      <p:font typeface="DM Sans"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Lato"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EDD1"/>
    <a:srgbClr val="FFDEA9"/>
    <a:srgbClr val="FFCD7E"/>
    <a:srgbClr val="993300"/>
    <a:srgbClr val="D4152B"/>
    <a:srgbClr val="FFFFFF"/>
    <a:srgbClr val="C1B6DD"/>
    <a:srgbClr val="FF9201"/>
    <a:srgbClr val="4D3A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BFE899-3D8D-4198-B744-31A30D00189C}">
  <a:tblStyle styleId="{7EBFE899-3D8D-4198-B744-31A30D0018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042110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89f5d8f87f_0_17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89f5d8f87f_0_17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bấm</a:t>
            </a:r>
            <a:r>
              <a:rPr lang="en-US" baseline="0" smtClean="0"/>
              <a:t> vào mũi tên để chuyển sang slide tiếp theo</a:t>
            </a:r>
            <a:endParaRPr/>
          </a:p>
        </p:txBody>
      </p:sp>
    </p:spTree>
    <p:extLst>
      <p:ext uri="{BB962C8B-B14F-4D97-AF65-F5344CB8AC3E}">
        <p14:creationId xmlns:p14="http://schemas.microsoft.com/office/powerpoint/2010/main" val="265685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43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40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30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89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131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880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33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858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20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91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89f5d8f87f_0_17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89f5d8f87f_0_17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62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59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54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87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17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267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075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88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24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50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1e89b5b6d91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7" name="Google Shape;2247;g1e89b5b6d9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99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87f0b491a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87f0b491a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2758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289f5d8f87f_0_17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289f5d8f87f_0_17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29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5"/>
        <p:cNvGrpSpPr/>
        <p:nvPr/>
      </p:nvGrpSpPr>
      <p:grpSpPr>
        <a:xfrm>
          <a:off x="0" y="0"/>
          <a:ext cx="0" cy="0"/>
          <a:chOff x="0" y="0"/>
          <a:chExt cx="0" cy="0"/>
        </a:xfrm>
      </p:grpSpPr>
      <p:sp>
        <p:nvSpPr>
          <p:cNvPr id="2246" name="Google Shape;2246;g1e89b5b6d91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7" name="Google Shape;2247;g1e89b5b6d91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03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59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39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84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920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12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381389" y="1480324"/>
            <a:ext cx="5049300" cy="1498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381375" y="3264176"/>
            <a:ext cx="5049300" cy="399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99900" cy="5143546"/>
            <a:chOff x="0" y="0"/>
            <a:chExt cx="99900" cy="5143546"/>
          </a:xfrm>
        </p:grpSpPr>
        <p:sp>
          <p:nvSpPr>
            <p:cNvPr id="12" name="Google Shape;12;p2"/>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 name="Google Shape;13;p2"/>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 name="Google Shape;14;p2"/>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 name="Google Shape;15;p2"/>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 name="Google Shape;16;p2"/>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 name="Google Shape;17;p2"/>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 name="Google Shape;18;p2"/>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 name="Google Shape;19;p2"/>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 name="Google Shape;20;p2"/>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 name="Google Shape;21;p2"/>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 name="Google Shape;22;p2"/>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 name="Google Shape;23;p2"/>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 name="Google Shape;24;p2"/>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25" name="Google Shape;25;p2"/>
          <p:cNvGrpSpPr/>
          <p:nvPr/>
        </p:nvGrpSpPr>
        <p:grpSpPr>
          <a:xfrm>
            <a:off x="9044100" y="0"/>
            <a:ext cx="99900" cy="5143546"/>
            <a:chOff x="9044100" y="0"/>
            <a:chExt cx="99900" cy="5143546"/>
          </a:xfrm>
        </p:grpSpPr>
        <p:sp>
          <p:nvSpPr>
            <p:cNvPr id="26" name="Google Shape;26;p2"/>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7" name="Google Shape;27;p2"/>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 name="Google Shape;28;p2"/>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9" name="Google Shape;29;p2"/>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 name="Google Shape;30;p2"/>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 name="Google Shape;31;p2"/>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 name="Google Shape;32;p2"/>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 name="Google Shape;33;p2"/>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 name="Google Shape;34;p2"/>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 name="Google Shape;35;p2"/>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 name="Google Shape;36;p2"/>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 name="Google Shape;37;p2"/>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 name="Google Shape;38;p2"/>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18"/>
        <p:cNvGrpSpPr/>
        <p:nvPr/>
      </p:nvGrpSpPr>
      <p:grpSpPr>
        <a:xfrm>
          <a:off x="0" y="0"/>
          <a:ext cx="0" cy="0"/>
          <a:chOff x="0" y="0"/>
          <a:chExt cx="0" cy="0"/>
        </a:xfrm>
      </p:grpSpPr>
      <p:sp>
        <p:nvSpPr>
          <p:cNvPr id="619" name="Google Shape;61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0" name="Google Shape;620;p21"/>
          <p:cNvSpPr txBox="1">
            <a:spLocks noGrp="1"/>
          </p:cNvSpPr>
          <p:nvPr>
            <p:ph type="subTitle" idx="1"/>
          </p:nvPr>
        </p:nvSpPr>
        <p:spPr>
          <a:xfrm>
            <a:off x="5430291" y="3073950"/>
            <a:ext cx="2640000" cy="109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1" name="Google Shape;621;p21"/>
          <p:cNvSpPr txBox="1">
            <a:spLocks noGrp="1"/>
          </p:cNvSpPr>
          <p:nvPr>
            <p:ph type="subTitle" idx="2"/>
          </p:nvPr>
        </p:nvSpPr>
        <p:spPr>
          <a:xfrm>
            <a:off x="1073709" y="3073950"/>
            <a:ext cx="2640000" cy="109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2" name="Google Shape;622;p21"/>
          <p:cNvSpPr txBox="1">
            <a:spLocks noGrp="1"/>
          </p:cNvSpPr>
          <p:nvPr>
            <p:ph type="subTitle" idx="3"/>
          </p:nvPr>
        </p:nvSpPr>
        <p:spPr>
          <a:xfrm>
            <a:off x="1073709" y="2610750"/>
            <a:ext cx="26400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23" name="Google Shape;623;p21"/>
          <p:cNvSpPr txBox="1">
            <a:spLocks noGrp="1"/>
          </p:cNvSpPr>
          <p:nvPr>
            <p:ph type="subTitle" idx="4"/>
          </p:nvPr>
        </p:nvSpPr>
        <p:spPr>
          <a:xfrm>
            <a:off x="5430291" y="2610750"/>
            <a:ext cx="26400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624" name="Google Shape;624;p21"/>
          <p:cNvGrpSpPr/>
          <p:nvPr/>
        </p:nvGrpSpPr>
        <p:grpSpPr>
          <a:xfrm>
            <a:off x="0" y="0"/>
            <a:ext cx="99900" cy="5143546"/>
            <a:chOff x="0" y="0"/>
            <a:chExt cx="99900" cy="5143546"/>
          </a:xfrm>
        </p:grpSpPr>
        <p:sp>
          <p:nvSpPr>
            <p:cNvPr id="625" name="Google Shape;625;p21"/>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6" name="Google Shape;626;p21"/>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7" name="Google Shape;627;p21"/>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8" name="Google Shape;628;p21"/>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29" name="Google Shape;629;p21"/>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0" name="Google Shape;630;p21"/>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1" name="Google Shape;631;p21"/>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2" name="Google Shape;632;p21"/>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3" name="Google Shape;633;p21"/>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4" name="Google Shape;634;p21"/>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5" name="Google Shape;635;p21"/>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6" name="Google Shape;636;p21"/>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37" name="Google Shape;637;p21"/>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38" name="Google Shape;638;p21"/>
          <p:cNvGrpSpPr/>
          <p:nvPr/>
        </p:nvGrpSpPr>
        <p:grpSpPr>
          <a:xfrm>
            <a:off x="9044100" y="0"/>
            <a:ext cx="99900" cy="5143546"/>
            <a:chOff x="9044100" y="0"/>
            <a:chExt cx="99900" cy="5143546"/>
          </a:xfrm>
        </p:grpSpPr>
        <p:sp>
          <p:nvSpPr>
            <p:cNvPr id="639" name="Google Shape;639;p21"/>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0" name="Google Shape;640;p21"/>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1" name="Google Shape;641;p21"/>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2" name="Google Shape;642;p21"/>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3" name="Google Shape;643;p21"/>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4" name="Google Shape;644;p21"/>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5" name="Google Shape;645;p21"/>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6" name="Google Shape;646;p21"/>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7" name="Google Shape;647;p21"/>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8" name="Google Shape;648;p21"/>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49" name="Google Shape;649;p21"/>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0" name="Google Shape;650;p21"/>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1" name="Google Shape;651;p21"/>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52"/>
        <p:cNvGrpSpPr/>
        <p:nvPr/>
      </p:nvGrpSpPr>
      <p:grpSpPr>
        <a:xfrm>
          <a:off x="0" y="0"/>
          <a:ext cx="0" cy="0"/>
          <a:chOff x="0" y="0"/>
          <a:chExt cx="0" cy="0"/>
        </a:xfrm>
      </p:grpSpPr>
      <p:sp>
        <p:nvSpPr>
          <p:cNvPr id="653" name="Google Shape;65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4" name="Google Shape;654;p22"/>
          <p:cNvSpPr txBox="1">
            <a:spLocks noGrp="1"/>
          </p:cNvSpPr>
          <p:nvPr>
            <p:ph type="subTitle" idx="1"/>
          </p:nvPr>
        </p:nvSpPr>
        <p:spPr>
          <a:xfrm>
            <a:off x="4981828" y="2074000"/>
            <a:ext cx="3254100" cy="195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5" name="Google Shape;655;p22"/>
          <p:cNvSpPr txBox="1">
            <a:spLocks noGrp="1"/>
          </p:cNvSpPr>
          <p:nvPr>
            <p:ph type="subTitle" idx="2"/>
          </p:nvPr>
        </p:nvSpPr>
        <p:spPr>
          <a:xfrm>
            <a:off x="908075" y="2074000"/>
            <a:ext cx="3254100" cy="195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6" name="Google Shape;656;p22"/>
          <p:cNvGrpSpPr/>
          <p:nvPr/>
        </p:nvGrpSpPr>
        <p:grpSpPr>
          <a:xfrm>
            <a:off x="0" y="0"/>
            <a:ext cx="99900" cy="5143546"/>
            <a:chOff x="0" y="0"/>
            <a:chExt cx="99900" cy="5143546"/>
          </a:xfrm>
        </p:grpSpPr>
        <p:sp>
          <p:nvSpPr>
            <p:cNvPr id="657" name="Google Shape;657;p22"/>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8" name="Google Shape;658;p22"/>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59" name="Google Shape;659;p22"/>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0" name="Google Shape;660;p22"/>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1" name="Google Shape;661;p22"/>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2" name="Google Shape;662;p22"/>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3" name="Google Shape;663;p22"/>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4" name="Google Shape;664;p22"/>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5" name="Google Shape;665;p22"/>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6" name="Google Shape;666;p22"/>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7" name="Google Shape;667;p22"/>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8" name="Google Shape;668;p22"/>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69" name="Google Shape;669;p22"/>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70" name="Google Shape;670;p22"/>
          <p:cNvGrpSpPr/>
          <p:nvPr/>
        </p:nvGrpSpPr>
        <p:grpSpPr>
          <a:xfrm>
            <a:off x="9044100" y="0"/>
            <a:ext cx="99900" cy="5143546"/>
            <a:chOff x="9044100" y="0"/>
            <a:chExt cx="99900" cy="5143546"/>
          </a:xfrm>
        </p:grpSpPr>
        <p:sp>
          <p:nvSpPr>
            <p:cNvPr id="671" name="Google Shape;671;p22"/>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2" name="Google Shape;672;p22"/>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3" name="Google Shape;673;p22"/>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4" name="Google Shape;674;p22"/>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5" name="Google Shape;675;p22"/>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6" name="Google Shape;676;p22"/>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7" name="Google Shape;677;p22"/>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8" name="Google Shape;678;p22"/>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79" name="Google Shape;679;p22"/>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0" name="Google Shape;680;p22"/>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1" name="Google Shape;681;p22"/>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2" name="Google Shape;682;p22"/>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683" name="Google Shape;683;p22"/>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684" name="Google Shape;684;p22"/>
          <p:cNvGrpSpPr/>
          <p:nvPr/>
        </p:nvGrpSpPr>
        <p:grpSpPr>
          <a:xfrm>
            <a:off x="8235918" y="4366958"/>
            <a:ext cx="598560" cy="592920"/>
            <a:chOff x="-1040357" y="1370945"/>
            <a:chExt cx="598560" cy="592920"/>
          </a:xfrm>
        </p:grpSpPr>
        <p:sp>
          <p:nvSpPr>
            <p:cNvPr id="685" name="Google Shape;685;p22"/>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22"/>
          <p:cNvGrpSpPr/>
          <p:nvPr/>
        </p:nvGrpSpPr>
        <p:grpSpPr>
          <a:xfrm>
            <a:off x="268837" y="4308683"/>
            <a:ext cx="545023" cy="709479"/>
            <a:chOff x="3025497" y="1458081"/>
            <a:chExt cx="509177" cy="662816"/>
          </a:xfrm>
        </p:grpSpPr>
        <p:sp>
          <p:nvSpPr>
            <p:cNvPr id="709" name="Google Shape;709;p22"/>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744"/>
        <p:cNvGrpSpPr/>
        <p:nvPr/>
      </p:nvGrpSpPr>
      <p:grpSpPr>
        <a:xfrm>
          <a:off x="0" y="0"/>
          <a:ext cx="0" cy="0"/>
          <a:chOff x="0" y="0"/>
          <a:chExt cx="0" cy="0"/>
        </a:xfrm>
      </p:grpSpPr>
      <p:sp>
        <p:nvSpPr>
          <p:cNvPr id="745" name="Google Shape;74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6" name="Google Shape;746;p24"/>
          <p:cNvSpPr txBox="1">
            <a:spLocks noGrp="1"/>
          </p:cNvSpPr>
          <p:nvPr>
            <p:ph type="subTitle" idx="1"/>
          </p:nvPr>
        </p:nvSpPr>
        <p:spPr>
          <a:xfrm>
            <a:off x="937625"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7" name="Google Shape;747;p24"/>
          <p:cNvSpPr txBox="1">
            <a:spLocks noGrp="1"/>
          </p:cNvSpPr>
          <p:nvPr>
            <p:ph type="subTitle" idx="2"/>
          </p:nvPr>
        </p:nvSpPr>
        <p:spPr>
          <a:xfrm>
            <a:off x="3484350"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8" name="Google Shape;748;p24"/>
          <p:cNvSpPr txBox="1">
            <a:spLocks noGrp="1"/>
          </p:cNvSpPr>
          <p:nvPr>
            <p:ph type="subTitle" idx="3"/>
          </p:nvPr>
        </p:nvSpPr>
        <p:spPr>
          <a:xfrm>
            <a:off x="6031075" y="3082149"/>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9" name="Google Shape;749;p24"/>
          <p:cNvSpPr txBox="1">
            <a:spLocks noGrp="1"/>
          </p:cNvSpPr>
          <p:nvPr>
            <p:ph type="subTitle" idx="4"/>
          </p:nvPr>
        </p:nvSpPr>
        <p:spPr>
          <a:xfrm>
            <a:off x="937625"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0" name="Google Shape;750;p24"/>
          <p:cNvSpPr txBox="1">
            <a:spLocks noGrp="1"/>
          </p:cNvSpPr>
          <p:nvPr>
            <p:ph type="subTitle" idx="5"/>
          </p:nvPr>
        </p:nvSpPr>
        <p:spPr>
          <a:xfrm>
            <a:off x="3484350"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1" name="Google Shape;751;p24"/>
          <p:cNvSpPr txBox="1">
            <a:spLocks noGrp="1"/>
          </p:cNvSpPr>
          <p:nvPr>
            <p:ph type="subTitle" idx="6"/>
          </p:nvPr>
        </p:nvSpPr>
        <p:spPr>
          <a:xfrm>
            <a:off x="6031075" y="2618946"/>
            <a:ext cx="2175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52" name="Google Shape;752;p24"/>
          <p:cNvGrpSpPr/>
          <p:nvPr/>
        </p:nvGrpSpPr>
        <p:grpSpPr>
          <a:xfrm>
            <a:off x="0" y="0"/>
            <a:ext cx="99900" cy="5143546"/>
            <a:chOff x="0" y="0"/>
            <a:chExt cx="99900" cy="5143546"/>
          </a:xfrm>
        </p:grpSpPr>
        <p:sp>
          <p:nvSpPr>
            <p:cNvPr id="753" name="Google Shape;753;p2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4" name="Google Shape;754;p2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5" name="Google Shape;755;p2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6" name="Google Shape;756;p2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7" name="Google Shape;757;p2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8" name="Google Shape;758;p2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59" name="Google Shape;759;p2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0" name="Google Shape;760;p2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1" name="Google Shape;761;p2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2" name="Google Shape;762;p2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3" name="Google Shape;763;p2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4" name="Google Shape;764;p2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5" name="Google Shape;765;p2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766" name="Google Shape;766;p24"/>
          <p:cNvGrpSpPr/>
          <p:nvPr/>
        </p:nvGrpSpPr>
        <p:grpSpPr>
          <a:xfrm>
            <a:off x="9044100" y="0"/>
            <a:ext cx="99900" cy="5143546"/>
            <a:chOff x="9044100" y="0"/>
            <a:chExt cx="99900" cy="5143546"/>
          </a:xfrm>
        </p:grpSpPr>
        <p:sp>
          <p:nvSpPr>
            <p:cNvPr id="767" name="Google Shape;767;p2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8" name="Google Shape;768;p2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9" name="Google Shape;769;p2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0" name="Google Shape;770;p2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1" name="Google Shape;771;p2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2" name="Google Shape;772;p2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3" name="Google Shape;773;p2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4" name="Google Shape;774;p2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5" name="Google Shape;775;p2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6" name="Google Shape;776;p2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7" name="Google Shape;777;p2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8" name="Google Shape;778;p2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9" name="Google Shape;779;p2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80"/>
        <p:cNvGrpSpPr/>
        <p:nvPr/>
      </p:nvGrpSpPr>
      <p:grpSpPr>
        <a:xfrm>
          <a:off x="0" y="0"/>
          <a:ext cx="0" cy="0"/>
          <a:chOff x="0" y="0"/>
          <a:chExt cx="0" cy="0"/>
        </a:xfrm>
      </p:grpSpPr>
      <p:sp>
        <p:nvSpPr>
          <p:cNvPr id="781" name="Google Shape;781;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2" name="Google Shape;782;p25"/>
          <p:cNvSpPr txBox="1">
            <a:spLocks noGrp="1"/>
          </p:cNvSpPr>
          <p:nvPr>
            <p:ph type="subTitle" idx="1"/>
          </p:nvPr>
        </p:nvSpPr>
        <p:spPr>
          <a:xfrm>
            <a:off x="2110312" y="22285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3" name="Google Shape;783;p25"/>
          <p:cNvSpPr txBox="1">
            <a:spLocks noGrp="1"/>
          </p:cNvSpPr>
          <p:nvPr>
            <p:ph type="subTitle" idx="2"/>
          </p:nvPr>
        </p:nvSpPr>
        <p:spPr>
          <a:xfrm>
            <a:off x="5055488" y="22285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25"/>
          <p:cNvSpPr txBox="1">
            <a:spLocks noGrp="1"/>
          </p:cNvSpPr>
          <p:nvPr>
            <p:ph type="subTitle" idx="3"/>
          </p:nvPr>
        </p:nvSpPr>
        <p:spPr>
          <a:xfrm>
            <a:off x="2110312" y="39386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25"/>
          <p:cNvSpPr txBox="1">
            <a:spLocks noGrp="1"/>
          </p:cNvSpPr>
          <p:nvPr>
            <p:ph type="subTitle" idx="4"/>
          </p:nvPr>
        </p:nvSpPr>
        <p:spPr>
          <a:xfrm>
            <a:off x="5055488" y="393860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6" name="Google Shape;786;p25"/>
          <p:cNvSpPr txBox="1">
            <a:spLocks noGrp="1"/>
          </p:cNvSpPr>
          <p:nvPr>
            <p:ph type="subTitle" idx="5"/>
          </p:nvPr>
        </p:nvSpPr>
        <p:spPr>
          <a:xfrm>
            <a:off x="2110312" y="17652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7" name="Google Shape;787;p25"/>
          <p:cNvSpPr txBox="1">
            <a:spLocks noGrp="1"/>
          </p:cNvSpPr>
          <p:nvPr>
            <p:ph type="subTitle" idx="6"/>
          </p:nvPr>
        </p:nvSpPr>
        <p:spPr>
          <a:xfrm>
            <a:off x="2110312" y="34754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8" name="Google Shape;788;p25"/>
          <p:cNvSpPr txBox="1">
            <a:spLocks noGrp="1"/>
          </p:cNvSpPr>
          <p:nvPr>
            <p:ph type="subTitle" idx="7"/>
          </p:nvPr>
        </p:nvSpPr>
        <p:spPr>
          <a:xfrm>
            <a:off x="5055488" y="17652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9" name="Google Shape;789;p25"/>
          <p:cNvSpPr txBox="1">
            <a:spLocks noGrp="1"/>
          </p:cNvSpPr>
          <p:nvPr>
            <p:ph type="subTitle" idx="8"/>
          </p:nvPr>
        </p:nvSpPr>
        <p:spPr>
          <a:xfrm>
            <a:off x="5055488" y="3475400"/>
            <a:ext cx="19782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90" name="Google Shape;790;p25"/>
          <p:cNvGrpSpPr/>
          <p:nvPr/>
        </p:nvGrpSpPr>
        <p:grpSpPr>
          <a:xfrm>
            <a:off x="0" y="0"/>
            <a:ext cx="99900" cy="5143546"/>
            <a:chOff x="0" y="0"/>
            <a:chExt cx="99900" cy="5143546"/>
          </a:xfrm>
        </p:grpSpPr>
        <p:sp>
          <p:nvSpPr>
            <p:cNvPr id="791" name="Google Shape;791;p25"/>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2" name="Google Shape;792;p25"/>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3" name="Google Shape;793;p25"/>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4" name="Google Shape;794;p25"/>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5" name="Google Shape;795;p25"/>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6" name="Google Shape;796;p25"/>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7" name="Google Shape;797;p25"/>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8" name="Google Shape;798;p25"/>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9" name="Google Shape;799;p25"/>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0" name="Google Shape;800;p25"/>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1" name="Google Shape;801;p25"/>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2" name="Google Shape;802;p25"/>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3" name="Google Shape;803;p25"/>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04" name="Google Shape;804;p25"/>
          <p:cNvGrpSpPr/>
          <p:nvPr/>
        </p:nvGrpSpPr>
        <p:grpSpPr>
          <a:xfrm>
            <a:off x="9044100" y="0"/>
            <a:ext cx="99900" cy="5143546"/>
            <a:chOff x="9044100" y="0"/>
            <a:chExt cx="99900" cy="5143546"/>
          </a:xfrm>
        </p:grpSpPr>
        <p:sp>
          <p:nvSpPr>
            <p:cNvPr id="805" name="Google Shape;805;p25"/>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6" name="Google Shape;806;p25"/>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7" name="Google Shape;807;p25"/>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8" name="Google Shape;808;p25"/>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9" name="Google Shape;809;p25"/>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0" name="Google Shape;810;p25"/>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1" name="Google Shape;811;p25"/>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2" name="Google Shape;812;p25"/>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3" name="Google Shape;813;p25"/>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4" name="Google Shape;814;p25"/>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5" name="Google Shape;815;p25"/>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6" name="Google Shape;816;p25"/>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7" name="Google Shape;817;p25"/>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18" name="Google Shape;818;p25"/>
          <p:cNvGrpSpPr/>
          <p:nvPr/>
        </p:nvGrpSpPr>
        <p:grpSpPr>
          <a:xfrm flipH="1">
            <a:off x="8301837" y="4249271"/>
            <a:ext cx="545023" cy="709479"/>
            <a:chOff x="3025497" y="1458081"/>
            <a:chExt cx="509177" cy="662816"/>
          </a:xfrm>
        </p:grpSpPr>
        <p:sp>
          <p:nvSpPr>
            <p:cNvPr id="819" name="Google Shape;819;p25"/>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5"/>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5"/>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25"/>
          <p:cNvGrpSpPr/>
          <p:nvPr/>
        </p:nvGrpSpPr>
        <p:grpSpPr>
          <a:xfrm>
            <a:off x="297143" y="4307545"/>
            <a:ext cx="598560" cy="592920"/>
            <a:chOff x="4272718" y="2052795"/>
            <a:chExt cx="598560" cy="592920"/>
          </a:xfrm>
        </p:grpSpPr>
        <p:sp>
          <p:nvSpPr>
            <p:cNvPr id="823" name="Google Shape;823;p25"/>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5"/>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41"/>
        <p:cNvGrpSpPr/>
        <p:nvPr/>
      </p:nvGrpSpPr>
      <p:grpSpPr>
        <a:xfrm>
          <a:off x="0" y="0"/>
          <a:ext cx="0" cy="0"/>
          <a:chOff x="0" y="0"/>
          <a:chExt cx="0" cy="0"/>
        </a:xfrm>
      </p:grpSpPr>
      <p:sp>
        <p:nvSpPr>
          <p:cNvPr id="842" name="Google Shape;842;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3" name="Google Shape;843;p26"/>
          <p:cNvSpPr txBox="1">
            <a:spLocks noGrp="1"/>
          </p:cNvSpPr>
          <p:nvPr>
            <p:ph type="subTitle" idx="1"/>
          </p:nvPr>
        </p:nvSpPr>
        <p:spPr>
          <a:xfrm>
            <a:off x="1081477"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4" name="Google Shape;844;p26"/>
          <p:cNvSpPr txBox="1">
            <a:spLocks noGrp="1"/>
          </p:cNvSpPr>
          <p:nvPr>
            <p:ph type="subTitle" idx="2"/>
          </p:nvPr>
        </p:nvSpPr>
        <p:spPr>
          <a:xfrm>
            <a:off x="3579000"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5" name="Google Shape;845;p26"/>
          <p:cNvSpPr txBox="1">
            <a:spLocks noGrp="1"/>
          </p:cNvSpPr>
          <p:nvPr>
            <p:ph type="subTitle" idx="3"/>
          </p:nvPr>
        </p:nvSpPr>
        <p:spPr>
          <a:xfrm>
            <a:off x="1081477"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6" name="Google Shape;846;p26"/>
          <p:cNvSpPr txBox="1">
            <a:spLocks noGrp="1"/>
          </p:cNvSpPr>
          <p:nvPr>
            <p:ph type="subTitle" idx="4"/>
          </p:nvPr>
        </p:nvSpPr>
        <p:spPr>
          <a:xfrm>
            <a:off x="3579000"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7" name="Google Shape;847;p26"/>
          <p:cNvSpPr txBox="1">
            <a:spLocks noGrp="1"/>
          </p:cNvSpPr>
          <p:nvPr>
            <p:ph type="subTitle" idx="5"/>
          </p:nvPr>
        </p:nvSpPr>
        <p:spPr>
          <a:xfrm>
            <a:off x="6076523" y="224125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8" name="Google Shape;848;p26"/>
          <p:cNvSpPr txBox="1">
            <a:spLocks noGrp="1"/>
          </p:cNvSpPr>
          <p:nvPr>
            <p:ph type="subTitle" idx="6"/>
          </p:nvPr>
        </p:nvSpPr>
        <p:spPr>
          <a:xfrm>
            <a:off x="6076523" y="36714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9" name="Google Shape;849;p26"/>
          <p:cNvSpPr txBox="1">
            <a:spLocks noGrp="1"/>
          </p:cNvSpPr>
          <p:nvPr>
            <p:ph type="subTitle" idx="7"/>
          </p:nvPr>
        </p:nvSpPr>
        <p:spPr>
          <a:xfrm>
            <a:off x="1081477"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0" name="Google Shape;850;p26"/>
          <p:cNvSpPr txBox="1">
            <a:spLocks noGrp="1"/>
          </p:cNvSpPr>
          <p:nvPr>
            <p:ph type="subTitle" idx="8"/>
          </p:nvPr>
        </p:nvSpPr>
        <p:spPr>
          <a:xfrm>
            <a:off x="3579900"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1" name="Google Shape;851;p26"/>
          <p:cNvSpPr txBox="1">
            <a:spLocks noGrp="1"/>
          </p:cNvSpPr>
          <p:nvPr>
            <p:ph type="subTitle" idx="9"/>
          </p:nvPr>
        </p:nvSpPr>
        <p:spPr>
          <a:xfrm>
            <a:off x="6078323" y="1824849"/>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2" name="Google Shape;852;p26"/>
          <p:cNvSpPr txBox="1">
            <a:spLocks noGrp="1"/>
          </p:cNvSpPr>
          <p:nvPr>
            <p:ph type="subTitle" idx="13"/>
          </p:nvPr>
        </p:nvSpPr>
        <p:spPr>
          <a:xfrm>
            <a:off x="1081477"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3" name="Google Shape;853;p26"/>
          <p:cNvSpPr txBox="1">
            <a:spLocks noGrp="1"/>
          </p:cNvSpPr>
          <p:nvPr>
            <p:ph type="subTitle" idx="14"/>
          </p:nvPr>
        </p:nvSpPr>
        <p:spPr>
          <a:xfrm>
            <a:off x="3579900"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4" name="Google Shape;854;p26"/>
          <p:cNvSpPr txBox="1">
            <a:spLocks noGrp="1"/>
          </p:cNvSpPr>
          <p:nvPr>
            <p:ph type="subTitle" idx="15"/>
          </p:nvPr>
        </p:nvSpPr>
        <p:spPr>
          <a:xfrm>
            <a:off x="6078323" y="3255050"/>
            <a:ext cx="1984200" cy="492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855" name="Google Shape;855;p26"/>
          <p:cNvGrpSpPr/>
          <p:nvPr/>
        </p:nvGrpSpPr>
        <p:grpSpPr>
          <a:xfrm>
            <a:off x="0" y="0"/>
            <a:ext cx="99900" cy="5143546"/>
            <a:chOff x="0" y="0"/>
            <a:chExt cx="99900" cy="5143546"/>
          </a:xfrm>
        </p:grpSpPr>
        <p:sp>
          <p:nvSpPr>
            <p:cNvPr id="856" name="Google Shape;856;p2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7" name="Google Shape;857;p2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8" name="Google Shape;858;p2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9" name="Google Shape;859;p2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0" name="Google Shape;860;p2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1" name="Google Shape;861;p2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2" name="Google Shape;862;p2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3" name="Google Shape;863;p2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4" name="Google Shape;864;p2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5" name="Google Shape;865;p2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6" name="Google Shape;866;p2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7" name="Google Shape;867;p2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8" name="Google Shape;868;p2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69" name="Google Shape;869;p26"/>
          <p:cNvGrpSpPr/>
          <p:nvPr/>
        </p:nvGrpSpPr>
        <p:grpSpPr>
          <a:xfrm>
            <a:off x="9044100" y="0"/>
            <a:ext cx="99900" cy="5143546"/>
            <a:chOff x="9044100" y="0"/>
            <a:chExt cx="99900" cy="5143546"/>
          </a:xfrm>
        </p:grpSpPr>
        <p:sp>
          <p:nvSpPr>
            <p:cNvPr id="870" name="Google Shape;870;p2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1" name="Google Shape;871;p2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2" name="Google Shape;872;p2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3" name="Google Shape;873;p2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4" name="Google Shape;874;p2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5" name="Google Shape;875;p2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6" name="Google Shape;876;p2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7" name="Google Shape;877;p2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8" name="Google Shape;878;p2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9" name="Google Shape;879;p2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0" name="Google Shape;880;p2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1" name="Google Shape;881;p2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82" name="Google Shape;882;p2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50"/>
        <p:cNvGrpSpPr/>
        <p:nvPr/>
      </p:nvGrpSpPr>
      <p:grpSpPr>
        <a:xfrm>
          <a:off x="0" y="0"/>
          <a:ext cx="0" cy="0"/>
          <a:chOff x="0" y="0"/>
          <a:chExt cx="0" cy="0"/>
        </a:xfrm>
      </p:grpSpPr>
      <p:grpSp>
        <p:nvGrpSpPr>
          <p:cNvPr id="951" name="Google Shape;951;p29"/>
          <p:cNvGrpSpPr/>
          <p:nvPr/>
        </p:nvGrpSpPr>
        <p:grpSpPr>
          <a:xfrm>
            <a:off x="9044100" y="0"/>
            <a:ext cx="99900" cy="5143546"/>
            <a:chOff x="9044100" y="0"/>
            <a:chExt cx="99900" cy="5143546"/>
          </a:xfrm>
        </p:grpSpPr>
        <p:sp>
          <p:nvSpPr>
            <p:cNvPr id="952" name="Google Shape;952;p29"/>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3" name="Google Shape;953;p29"/>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4" name="Google Shape;954;p29"/>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5" name="Google Shape;955;p29"/>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6" name="Google Shape;956;p29"/>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7" name="Google Shape;957;p29"/>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8" name="Google Shape;958;p29"/>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9" name="Google Shape;959;p29"/>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0" name="Google Shape;960;p29"/>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1" name="Google Shape;961;p29"/>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2" name="Google Shape;962;p29"/>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3" name="Google Shape;963;p29"/>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4" name="Google Shape;964;p29"/>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965" name="Google Shape;965;p29"/>
          <p:cNvGrpSpPr/>
          <p:nvPr/>
        </p:nvGrpSpPr>
        <p:grpSpPr>
          <a:xfrm>
            <a:off x="0" y="0"/>
            <a:ext cx="99900" cy="5143546"/>
            <a:chOff x="0" y="0"/>
            <a:chExt cx="99900" cy="5143546"/>
          </a:xfrm>
        </p:grpSpPr>
        <p:sp>
          <p:nvSpPr>
            <p:cNvPr id="966" name="Google Shape;966;p29"/>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7" name="Google Shape;967;p29"/>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8" name="Google Shape;968;p29"/>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9" name="Google Shape;969;p29"/>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0" name="Google Shape;970;p29"/>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1" name="Google Shape;971;p29"/>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2" name="Google Shape;972;p29"/>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3" name="Google Shape;973;p29"/>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4" name="Google Shape;974;p29"/>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5" name="Google Shape;975;p29"/>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6" name="Google Shape;976;p29"/>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7" name="Google Shape;977;p29"/>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8" name="Google Shape;978;p29"/>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3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3" name="Google Shape;73;p4"/>
          <p:cNvSpPr txBox="1">
            <a:spLocks noGrp="1"/>
          </p:cNvSpPr>
          <p:nvPr>
            <p:ph type="body" idx="1"/>
          </p:nvPr>
        </p:nvSpPr>
        <p:spPr>
          <a:xfrm>
            <a:off x="720000" y="1215750"/>
            <a:ext cx="2803200" cy="329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74" name="Google Shape;74;p4"/>
          <p:cNvGrpSpPr/>
          <p:nvPr/>
        </p:nvGrpSpPr>
        <p:grpSpPr>
          <a:xfrm>
            <a:off x="0" y="0"/>
            <a:ext cx="99900" cy="5143546"/>
            <a:chOff x="0" y="0"/>
            <a:chExt cx="99900" cy="5143546"/>
          </a:xfrm>
        </p:grpSpPr>
        <p:sp>
          <p:nvSpPr>
            <p:cNvPr id="75" name="Google Shape;75;p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6" name="Google Shape;76;p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7" name="Google Shape;77;p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8" name="Google Shape;78;p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79" name="Google Shape;79;p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0" name="Google Shape;80;p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1" name="Google Shape;81;p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2" name="Google Shape;82;p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3" name="Google Shape;83;p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4" name="Google Shape;84;p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5" name="Google Shape;85;p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6" name="Google Shape;86;p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 name="Google Shape;87;p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88" name="Google Shape;88;p4"/>
          <p:cNvGrpSpPr/>
          <p:nvPr/>
        </p:nvGrpSpPr>
        <p:grpSpPr>
          <a:xfrm>
            <a:off x="9044100" y="0"/>
            <a:ext cx="99900" cy="5143546"/>
            <a:chOff x="9044100" y="0"/>
            <a:chExt cx="99900" cy="5143546"/>
          </a:xfrm>
        </p:grpSpPr>
        <p:sp>
          <p:nvSpPr>
            <p:cNvPr id="89" name="Google Shape;89;p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0" name="Google Shape;90;p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1" name="Google Shape;91;p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2" name="Google Shape;92;p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3" name="Google Shape;93;p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4" name="Google Shape;94;p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5" name="Google Shape;95;p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 name="Google Shape;96;p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7" name="Google Shape;97;p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8" name="Google Shape;98;p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9" name="Google Shape;99;p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0" name="Google Shape;100;p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1" name="Google Shape;101;p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6"/>
          <p:cNvGrpSpPr/>
          <p:nvPr/>
        </p:nvGrpSpPr>
        <p:grpSpPr>
          <a:xfrm>
            <a:off x="0" y="0"/>
            <a:ext cx="99900" cy="5143546"/>
            <a:chOff x="0" y="0"/>
            <a:chExt cx="99900" cy="5143546"/>
          </a:xfrm>
        </p:grpSpPr>
        <p:sp>
          <p:nvSpPr>
            <p:cNvPr id="139" name="Google Shape;139;p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1" name="Google Shape;141;p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2" name="Google Shape;142;p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3" name="Google Shape;143;p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4" name="Google Shape;144;p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5" name="Google Shape;145;p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6" name="Google Shape;146;p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7" name="Google Shape;147;p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8" name="Google Shape;148;p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9" name="Google Shape;149;p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0" name="Google Shape;150;p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1" name="Google Shape;151;p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152" name="Google Shape;152;p6"/>
          <p:cNvGrpSpPr/>
          <p:nvPr/>
        </p:nvGrpSpPr>
        <p:grpSpPr>
          <a:xfrm>
            <a:off x="9044100" y="0"/>
            <a:ext cx="99900" cy="5143546"/>
            <a:chOff x="9044100" y="0"/>
            <a:chExt cx="99900" cy="5143546"/>
          </a:xfrm>
        </p:grpSpPr>
        <p:sp>
          <p:nvSpPr>
            <p:cNvPr id="153" name="Google Shape;153;p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4" name="Google Shape;154;p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6" name="Google Shape;156;p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7" name="Google Shape;157;p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8" name="Google Shape;158;p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9" name="Google Shape;159;p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0" name="Google Shape;160;p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1" name="Google Shape;161;p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2" name="Google Shape;162;p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3" name="Google Shape;163;p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4" name="Google Shape;164;p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5" name="Google Shape;165;p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8"/>
        <p:cNvGrpSpPr/>
        <p:nvPr/>
      </p:nvGrpSpPr>
      <p:grpSpPr>
        <a:xfrm>
          <a:off x="0" y="0"/>
          <a:ext cx="0" cy="0"/>
          <a:chOff x="0" y="0"/>
          <a:chExt cx="0" cy="0"/>
        </a:xfrm>
      </p:grpSpPr>
      <p:sp>
        <p:nvSpPr>
          <p:cNvPr id="229" name="Google Shape;229;p9"/>
          <p:cNvSpPr txBox="1">
            <a:spLocks noGrp="1"/>
          </p:cNvSpPr>
          <p:nvPr>
            <p:ph type="title"/>
          </p:nvPr>
        </p:nvSpPr>
        <p:spPr>
          <a:xfrm>
            <a:off x="1205175" y="1213600"/>
            <a:ext cx="3246900" cy="116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0" name="Google Shape;230;p9"/>
          <p:cNvSpPr txBox="1">
            <a:spLocks noGrp="1"/>
          </p:cNvSpPr>
          <p:nvPr>
            <p:ph type="subTitle" idx="1"/>
          </p:nvPr>
        </p:nvSpPr>
        <p:spPr>
          <a:xfrm>
            <a:off x="1205162" y="2871813"/>
            <a:ext cx="3246900" cy="105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1" name="Google Shape;231;p9"/>
          <p:cNvGrpSpPr/>
          <p:nvPr/>
        </p:nvGrpSpPr>
        <p:grpSpPr>
          <a:xfrm>
            <a:off x="0" y="0"/>
            <a:ext cx="99900" cy="5143546"/>
            <a:chOff x="0" y="0"/>
            <a:chExt cx="99900" cy="5143546"/>
          </a:xfrm>
        </p:grpSpPr>
        <p:sp>
          <p:nvSpPr>
            <p:cNvPr id="232" name="Google Shape;232;p9"/>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3" name="Google Shape;233;p9"/>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4" name="Google Shape;234;p9"/>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5" name="Google Shape;235;p9"/>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6" name="Google Shape;236;p9"/>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7" name="Google Shape;237;p9"/>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8" name="Google Shape;238;p9"/>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9" name="Google Shape;239;p9"/>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0" name="Google Shape;240;p9"/>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1" name="Google Shape;241;p9"/>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2" name="Google Shape;242;p9"/>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3" name="Google Shape;243;p9"/>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4" name="Google Shape;244;p9"/>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245" name="Google Shape;245;p9"/>
          <p:cNvGrpSpPr/>
          <p:nvPr/>
        </p:nvGrpSpPr>
        <p:grpSpPr>
          <a:xfrm>
            <a:off x="9044100" y="0"/>
            <a:ext cx="99900" cy="5143546"/>
            <a:chOff x="9044100" y="0"/>
            <a:chExt cx="99900" cy="5143546"/>
          </a:xfrm>
        </p:grpSpPr>
        <p:sp>
          <p:nvSpPr>
            <p:cNvPr id="246" name="Google Shape;246;p9"/>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7" name="Google Shape;247;p9"/>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8" name="Google Shape;248;p9"/>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9" name="Google Shape;249;p9"/>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0" name="Google Shape;250;p9"/>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1" name="Google Shape;251;p9"/>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2" name="Google Shape;252;p9"/>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3" name="Google Shape;253;p9"/>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4" name="Google Shape;254;p9"/>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5" name="Google Shape;255;p9"/>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6" name="Google Shape;256;p9"/>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9"/>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8" name="Google Shape;258;p9"/>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94"/>
        <p:cNvGrpSpPr/>
        <p:nvPr/>
      </p:nvGrpSpPr>
      <p:grpSpPr>
        <a:xfrm>
          <a:off x="0" y="0"/>
          <a:ext cx="0" cy="0"/>
          <a:chOff x="0" y="0"/>
          <a:chExt cx="0" cy="0"/>
        </a:xfrm>
      </p:grpSpPr>
      <p:sp>
        <p:nvSpPr>
          <p:cNvPr id="295" name="Google Shape;29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6" name="Google Shape;296;p13"/>
          <p:cNvSpPr txBox="1">
            <a:spLocks noGrp="1"/>
          </p:cNvSpPr>
          <p:nvPr>
            <p:ph type="subTitle" idx="1"/>
          </p:nvPr>
        </p:nvSpPr>
        <p:spPr>
          <a:xfrm>
            <a:off x="720037"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13"/>
          <p:cNvSpPr txBox="1">
            <a:spLocks noGrp="1"/>
          </p:cNvSpPr>
          <p:nvPr>
            <p:ph type="subTitle" idx="2"/>
          </p:nvPr>
        </p:nvSpPr>
        <p:spPr>
          <a:xfrm>
            <a:off x="3371850"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8" name="Google Shape;298;p13"/>
          <p:cNvSpPr txBox="1">
            <a:spLocks noGrp="1"/>
          </p:cNvSpPr>
          <p:nvPr>
            <p:ph type="subTitle" idx="3"/>
          </p:nvPr>
        </p:nvSpPr>
        <p:spPr>
          <a:xfrm>
            <a:off x="720037"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 name="Google Shape;299;p13"/>
          <p:cNvSpPr txBox="1">
            <a:spLocks noGrp="1"/>
          </p:cNvSpPr>
          <p:nvPr>
            <p:ph type="subTitle" idx="4"/>
          </p:nvPr>
        </p:nvSpPr>
        <p:spPr>
          <a:xfrm>
            <a:off x="3371850"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13"/>
          <p:cNvSpPr txBox="1">
            <a:spLocks noGrp="1"/>
          </p:cNvSpPr>
          <p:nvPr>
            <p:ph type="subTitle" idx="5"/>
          </p:nvPr>
        </p:nvSpPr>
        <p:spPr>
          <a:xfrm>
            <a:off x="6023663" y="2232018"/>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13"/>
          <p:cNvSpPr txBox="1">
            <a:spLocks noGrp="1"/>
          </p:cNvSpPr>
          <p:nvPr>
            <p:ph type="subTitle" idx="6"/>
          </p:nvPr>
        </p:nvSpPr>
        <p:spPr>
          <a:xfrm>
            <a:off x="6023663" y="3987075"/>
            <a:ext cx="240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13"/>
          <p:cNvSpPr txBox="1">
            <a:spLocks noGrp="1"/>
          </p:cNvSpPr>
          <p:nvPr>
            <p:ph type="title" idx="7" hasCustomPrompt="1"/>
          </p:nvPr>
        </p:nvSpPr>
        <p:spPr>
          <a:xfrm>
            <a:off x="1537687"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3" name="Google Shape;303;p13"/>
          <p:cNvSpPr txBox="1">
            <a:spLocks noGrp="1"/>
          </p:cNvSpPr>
          <p:nvPr>
            <p:ph type="title" idx="8" hasCustomPrompt="1"/>
          </p:nvPr>
        </p:nvSpPr>
        <p:spPr>
          <a:xfrm>
            <a:off x="1537687"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4" name="Google Shape;304;p13"/>
          <p:cNvSpPr txBox="1">
            <a:spLocks noGrp="1"/>
          </p:cNvSpPr>
          <p:nvPr>
            <p:ph type="title" idx="9" hasCustomPrompt="1"/>
          </p:nvPr>
        </p:nvSpPr>
        <p:spPr>
          <a:xfrm>
            <a:off x="4189500"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5" name="Google Shape;305;p13"/>
          <p:cNvSpPr txBox="1">
            <a:spLocks noGrp="1"/>
          </p:cNvSpPr>
          <p:nvPr>
            <p:ph type="title" idx="13" hasCustomPrompt="1"/>
          </p:nvPr>
        </p:nvSpPr>
        <p:spPr>
          <a:xfrm>
            <a:off x="4189500"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6" name="Google Shape;306;p13"/>
          <p:cNvSpPr txBox="1">
            <a:spLocks noGrp="1"/>
          </p:cNvSpPr>
          <p:nvPr>
            <p:ph type="title" idx="14" hasCustomPrompt="1"/>
          </p:nvPr>
        </p:nvSpPr>
        <p:spPr>
          <a:xfrm>
            <a:off x="6841313" y="1306125"/>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13"/>
          <p:cNvSpPr txBox="1">
            <a:spLocks noGrp="1"/>
          </p:cNvSpPr>
          <p:nvPr>
            <p:ph type="title" idx="15" hasCustomPrompt="1"/>
          </p:nvPr>
        </p:nvSpPr>
        <p:spPr>
          <a:xfrm>
            <a:off x="6841313" y="3060676"/>
            <a:ext cx="765000" cy="5394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8" name="Google Shape;308;p13"/>
          <p:cNvSpPr txBox="1">
            <a:spLocks noGrp="1"/>
          </p:cNvSpPr>
          <p:nvPr>
            <p:ph type="subTitle" idx="16"/>
          </p:nvPr>
        </p:nvSpPr>
        <p:spPr>
          <a:xfrm>
            <a:off x="720037"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09" name="Google Shape;309;p13"/>
          <p:cNvSpPr txBox="1">
            <a:spLocks noGrp="1"/>
          </p:cNvSpPr>
          <p:nvPr>
            <p:ph type="subTitle" idx="17"/>
          </p:nvPr>
        </p:nvSpPr>
        <p:spPr>
          <a:xfrm>
            <a:off x="3371850"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0" name="Google Shape;310;p13"/>
          <p:cNvSpPr txBox="1">
            <a:spLocks noGrp="1"/>
          </p:cNvSpPr>
          <p:nvPr>
            <p:ph type="subTitle" idx="18"/>
          </p:nvPr>
        </p:nvSpPr>
        <p:spPr>
          <a:xfrm>
            <a:off x="6023663" y="1845524"/>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1" name="Google Shape;311;p13"/>
          <p:cNvSpPr txBox="1">
            <a:spLocks noGrp="1"/>
          </p:cNvSpPr>
          <p:nvPr>
            <p:ph type="subTitle" idx="19"/>
          </p:nvPr>
        </p:nvSpPr>
        <p:spPr>
          <a:xfrm>
            <a:off x="720037"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2" name="Google Shape;312;p13"/>
          <p:cNvSpPr txBox="1">
            <a:spLocks noGrp="1"/>
          </p:cNvSpPr>
          <p:nvPr>
            <p:ph type="subTitle" idx="20"/>
          </p:nvPr>
        </p:nvSpPr>
        <p:spPr>
          <a:xfrm>
            <a:off x="3371850"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13" name="Google Shape;313;p13"/>
          <p:cNvSpPr txBox="1">
            <a:spLocks noGrp="1"/>
          </p:cNvSpPr>
          <p:nvPr>
            <p:ph type="subTitle" idx="21"/>
          </p:nvPr>
        </p:nvSpPr>
        <p:spPr>
          <a:xfrm>
            <a:off x="6023663" y="3600075"/>
            <a:ext cx="2400300" cy="539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M Sans"/>
              <a:buNone/>
              <a:defRPr sz="2000" b="1">
                <a:solidFill>
                  <a:schemeClr val="dk1"/>
                </a:solidFill>
                <a:latin typeface="Outfit"/>
                <a:ea typeface="Outfit"/>
                <a:cs typeface="Outfit"/>
                <a:sym typeface="Outfit"/>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14" name="Google Shape;314;p13"/>
          <p:cNvGrpSpPr/>
          <p:nvPr/>
        </p:nvGrpSpPr>
        <p:grpSpPr>
          <a:xfrm>
            <a:off x="0" y="0"/>
            <a:ext cx="99900" cy="5143546"/>
            <a:chOff x="0" y="0"/>
            <a:chExt cx="99900" cy="5143546"/>
          </a:xfrm>
        </p:grpSpPr>
        <p:sp>
          <p:nvSpPr>
            <p:cNvPr id="315" name="Google Shape;315;p13"/>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6" name="Google Shape;316;p13"/>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7" name="Google Shape;317;p13"/>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8" name="Google Shape;318;p13"/>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9" name="Google Shape;319;p13"/>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0" name="Google Shape;320;p13"/>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1" name="Google Shape;321;p13"/>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2" name="Google Shape;322;p13"/>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3" name="Google Shape;323;p13"/>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4" name="Google Shape;324;p13"/>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5" name="Google Shape;325;p13"/>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6" name="Google Shape;326;p13"/>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7" name="Google Shape;327;p13"/>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28" name="Google Shape;328;p13"/>
          <p:cNvGrpSpPr/>
          <p:nvPr/>
        </p:nvGrpSpPr>
        <p:grpSpPr>
          <a:xfrm>
            <a:off x="9044100" y="0"/>
            <a:ext cx="99900" cy="5143546"/>
            <a:chOff x="9044100" y="0"/>
            <a:chExt cx="99900" cy="5143546"/>
          </a:xfrm>
        </p:grpSpPr>
        <p:sp>
          <p:nvSpPr>
            <p:cNvPr id="329" name="Google Shape;329;p13"/>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0" name="Google Shape;330;p13"/>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1" name="Google Shape;331;p13"/>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2" name="Google Shape;332;p13"/>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3" name="Google Shape;333;p13"/>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4" name="Google Shape;334;p13"/>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5" name="Google Shape;335;p13"/>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6" name="Google Shape;336;p13"/>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7" name="Google Shape;337;p13"/>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8" name="Google Shape;338;p13"/>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9" name="Google Shape;339;p13"/>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0" name="Google Shape;340;p13"/>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41" name="Google Shape;341;p13"/>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42" name="Google Shape;342;p13"/>
          <p:cNvGrpSpPr/>
          <p:nvPr/>
        </p:nvGrpSpPr>
        <p:grpSpPr>
          <a:xfrm>
            <a:off x="266081" y="4425233"/>
            <a:ext cx="598560" cy="592920"/>
            <a:chOff x="-1040357" y="1370945"/>
            <a:chExt cx="598560" cy="592920"/>
          </a:xfrm>
        </p:grpSpPr>
        <p:sp>
          <p:nvSpPr>
            <p:cNvPr id="343" name="Google Shape;343;p13"/>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13"/>
          <p:cNvGrpSpPr/>
          <p:nvPr/>
        </p:nvGrpSpPr>
        <p:grpSpPr>
          <a:xfrm flipH="1">
            <a:off x="8346612" y="4308683"/>
            <a:ext cx="545023" cy="709479"/>
            <a:chOff x="3025497" y="1458081"/>
            <a:chExt cx="509177" cy="662816"/>
          </a:xfrm>
        </p:grpSpPr>
        <p:sp>
          <p:nvSpPr>
            <p:cNvPr id="360" name="Google Shape;360;p13"/>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363"/>
        <p:cNvGrpSpPr/>
        <p:nvPr/>
      </p:nvGrpSpPr>
      <p:grpSpPr>
        <a:xfrm>
          <a:off x="0" y="0"/>
          <a:ext cx="0" cy="0"/>
          <a:chOff x="0" y="0"/>
          <a:chExt cx="0" cy="0"/>
        </a:xfrm>
      </p:grpSpPr>
      <p:sp>
        <p:nvSpPr>
          <p:cNvPr id="364" name="Google Shape;36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65" name="Google Shape;365;p14"/>
          <p:cNvGrpSpPr/>
          <p:nvPr/>
        </p:nvGrpSpPr>
        <p:grpSpPr>
          <a:xfrm>
            <a:off x="0" y="0"/>
            <a:ext cx="99900" cy="5143546"/>
            <a:chOff x="0" y="0"/>
            <a:chExt cx="99900" cy="5143546"/>
          </a:xfrm>
        </p:grpSpPr>
        <p:sp>
          <p:nvSpPr>
            <p:cNvPr id="366" name="Google Shape;366;p14"/>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7" name="Google Shape;367;p14"/>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8" name="Google Shape;368;p14"/>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69" name="Google Shape;369;p14"/>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0" name="Google Shape;370;p14"/>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1" name="Google Shape;371;p14"/>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2" name="Google Shape;372;p14"/>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3" name="Google Shape;373;p14"/>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4" name="Google Shape;374;p14"/>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5" name="Google Shape;375;p14"/>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6" name="Google Shape;376;p14"/>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7" name="Google Shape;377;p14"/>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78" name="Google Shape;378;p14"/>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79" name="Google Shape;379;p14"/>
          <p:cNvGrpSpPr/>
          <p:nvPr/>
        </p:nvGrpSpPr>
        <p:grpSpPr>
          <a:xfrm>
            <a:off x="9044100" y="0"/>
            <a:ext cx="99900" cy="5143546"/>
            <a:chOff x="9044100" y="0"/>
            <a:chExt cx="99900" cy="5143546"/>
          </a:xfrm>
        </p:grpSpPr>
        <p:sp>
          <p:nvSpPr>
            <p:cNvPr id="380" name="Google Shape;380;p14"/>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1" name="Google Shape;381;p14"/>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2" name="Google Shape;382;p14"/>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3" name="Google Shape;383;p14"/>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4" name="Google Shape;384;p14"/>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5" name="Google Shape;385;p14"/>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6" name="Google Shape;386;p14"/>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7" name="Google Shape;387;p14"/>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8" name="Google Shape;388;p14"/>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89" name="Google Shape;389;p14"/>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0" name="Google Shape;390;p14"/>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1" name="Google Shape;391;p14"/>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2" name="Google Shape;392;p14"/>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393"/>
        <p:cNvGrpSpPr/>
        <p:nvPr/>
      </p:nvGrpSpPr>
      <p:grpSpPr>
        <a:xfrm>
          <a:off x="0" y="0"/>
          <a:ext cx="0" cy="0"/>
          <a:chOff x="0" y="0"/>
          <a:chExt cx="0" cy="0"/>
        </a:xfrm>
      </p:grpSpPr>
      <p:sp>
        <p:nvSpPr>
          <p:cNvPr id="394" name="Google Shape;39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5" name="Google Shape;395;p15"/>
          <p:cNvGrpSpPr/>
          <p:nvPr/>
        </p:nvGrpSpPr>
        <p:grpSpPr>
          <a:xfrm>
            <a:off x="0" y="0"/>
            <a:ext cx="99900" cy="5143546"/>
            <a:chOff x="0" y="0"/>
            <a:chExt cx="99900" cy="5143546"/>
          </a:xfrm>
        </p:grpSpPr>
        <p:sp>
          <p:nvSpPr>
            <p:cNvPr id="396" name="Google Shape;396;p15"/>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7" name="Google Shape;397;p15"/>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8" name="Google Shape;398;p15"/>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99" name="Google Shape;399;p15"/>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0" name="Google Shape;400;p15"/>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1" name="Google Shape;401;p15"/>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2" name="Google Shape;402;p15"/>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3" name="Google Shape;403;p15"/>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4" name="Google Shape;404;p15"/>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5" name="Google Shape;405;p15"/>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6" name="Google Shape;406;p15"/>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7" name="Google Shape;407;p15"/>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08" name="Google Shape;408;p15"/>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09" name="Google Shape;409;p15"/>
          <p:cNvGrpSpPr/>
          <p:nvPr/>
        </p:nvGrpSpPr>
        <p:grpSpPr>
          <a:xfrm>
            <a:off x="9044100" y="0"/>
            <a:ext cx="99900" cy="5143546"/>
            <a:chOff x="9044100" y="0"/>
            <a:chExt cx="99900" cy="5143546"/>
          </a:xfrm>
        </p:grpSpPr>
        <p:sp>
          <p:nvSpPr>
            <p:cNvPr id="410" name="Google Shape;410;p15"/>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1" name="Google Shape;411;p15"/>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2" name="Google Shape;412;p15"/>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3" name="Google Shape;413;p15"/>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4" name="Google Shape;414;p15"/>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5" name="Google Shape;415;p15"/>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6" name="Google Shape;416;p15"/>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7" name="Google Shape;417;p15"/>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8" name="Google Shape;418;p15"/>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9" name="Google Shape;419;p15"/>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0" name="Google Shape;420;p15"/>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1" name="Google Shape;421;p15"/>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22" name="Google Shape;422;p15"/>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23" name="Google Shape;423;p15"/>
          <p:cNvGrpSpPr/>
          <p:nvPr/>
        </p:nvGrpSpPr>
        <p:grpSpPr>
          <a:xfrm rot="5400000">
            <a:off x="8300947" y="4413394"/>
            <a:ext cx="598560" cy="592920"/>
            <a:chOff x="4272718" y="2052795"/>
            <a:chExt cx="598560" cy="592920"/>
          </a:xfrm>
        </p:grpSpPr>
        <p:sp>
          <p:nvSpPr>
            <p:cNvPr id="424" name="Google Shape;424;p15"/>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442"/>
        <p:cNvGrpSpPr/>
        <p:nvPr/>
      </p:nvGrpSpPr>
      <p:grpSpPr>
        <a:xfrm>
          <a:off x="0" y="0"/>
          <a:ext cx="0" cy="0"/>
          <a:chOff x="0" y="0"/>
          <a:chExt cx="0" cy="0"/>
        </a:xfrm>
      </p:grpSpPr>
      <p:sp>
        <p:nvSpPr>
          <p:cNvPr id="443" name="Google Shape;443;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4" name="Google Shape;444;p16"/>
          <p:cNvGrpSpPr/>
          <p:nvPr/>
        </p:nvGrpSpPr>
        <p:grpSpPr>
          <a:xfrm>
            <a:off x="0" y="0"/>
            <a:ext cx="99900" cy="5143546"/>
            <a:chOff x="0" y="0"/>
            <a:chExt cx="99900" cy="5143546"/>
          </a:xfrm>
        </p:grpSpPr>
        <p:sp>
          <p:nvSpPr>
            <p:cNvPr id="445" name="Google Shape;445;p16"/>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6" name="Google Shape;446;p16"/>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7" name="Google Shape;447;p16"/>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8" name="Google Shape;448;p16"/>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49" name="Google Shape;449;p16"/>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0" name="Google Shape;450;p16"/>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1" name="Google Shape;451;p16"/>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2" name="Google Shape;452;p16"/>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3" name="Google Shape;453;p16"/>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4" name="Google Shape;454;p16"/>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5" name="Google Shape;455;p16"/>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6" name="Google Shape;456;p16"/>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57" name="Google Shape;457;p16"/>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58" name="Google Shape;458;p16"/>
          <p:cNvGrpSpPr/>
          <p:nvPr/>
        </p:nvGrpSpPr>
        <p:grpSpPr>
          <a:xfrm>
            <a:off x="9044100" y="0"/>
            <a:ext cx="99900" cy="5143546"/>
            <a:chOff x="9044100" y="0"/>
            <a:chExt cx="99900" cy="5143546"/>
          </a:xfrm>
        </p:grpSpPr>
        <p:sp>
          <p:nvSpPr>
            <p:cNvPr id="459" name="Google Shape;459;p16"/>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0" name="Google Shape;460;p16"/>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1" name="Google Shape;461;p16"/>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2" name="Google Shape;462;p16"/>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3" name="Google Shape;463;p16"/>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4" name="Google Shape;464;p16"/>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5" name="Google Shape;465;p16"/>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6" name="Google Shape;466;p16"/>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7" name="Google Shape;467;p16"/>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8" name="Google Shape;468;p16"/>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69" name="Google Shape;469;p16"/>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70" name="Google Shape;470;p16"/>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71" name="Google Shape;471;p16"/>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472" name="Google Shape;472;p16"/>
          <p:cNvGrpSpPr/>
          <p:nvPr/>
        </p:nvGrpSpPr>
        <p:grpSpPr>
          <a:xfrm>
            <a:off x="273831" y="4425233"/>
            <a:ext cx="598560" cy="592920"/>
            <a:chOff x="-1040357" y="1370945"/>
            <a:chExt cx="598560" cy="592920"/>
          </a:xfrm>
        </p:grpSpPr>
        <p:sp>
          <p:nvSpPr>
            <p:cNvPr id="473" name="Google Shape;473;p16"/>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16"/>
          <p:cNvGrpSpPr/>
          <p:nvPr/>
        </p:nvGrpSpPr>
        <p:grpSpPr>
          <a:xfrm flipH="1">
            <a:off x="8349737" y="4308683"/>
            <a:ext cx="545023" cy="709479"/>
            <a:chOff x="3025497" y="1458081"/>
            <a:chExt cx="509177" cy="662816"/>
          </a:xfrm>
        </p:grpSpPr>
        <p:sp>
          <p:nvSpPr>
            <p:cNvPr id="490" name="Google Shape;490;p16"/>
            <p:cNvSpPr/>
            <p:nvPr/>
          </p:nvSpPr>
          <p:spPr>
            <a:xfrm>
              <a:off x="3025497" y="1458081"/>
              <a:ext cx="509177" cy="662816"/>
            </a:xfrm>
            <a:custGeom>
              <a:avLst/>
              <a:gdLst/>
              <a:ahLst/>
              <a:cxnLst/>
              <a:rect l="l" t="t" r="r" b="b"/>
              <a:pathLst>
                <a:path w="5630" h="7329" extrusionOk="0">
                  <a:moveTo>
                    <a:pt x="1120" y="1"/>
                  </a:moveTo>
                  <a:lnTo>
                    <a:pt x="0" y="726"/>
                  </a:lnTo>
                  <a:lnTo>
                    <a:pt x="220" y="815"/>
                  </a:lnTo>
                  <a:lnTo>
                    <a:pt x="485" y="672"/>
                  </a:lnTo>
                  <a:lnTo>
                    <a:pt x="1352" y="2992"/>
                  </a:lnTo>
                  <a:cubicBezTo>
                    <a:pt x="1352" y="2992"/>
                    <a:pt x="327" y="3566"/>
                    <a:pt x="416" y="5092"/>
                  </a:cubicBezTo>
                  <a:cubicBezTo>
                    <a:pt x="487" y="6335"/>
                    <a:pt x="1557" y="7328"/>
                    <a:pt x="2746" y="7328"/>
                  </a:cubicBezTo>
                  <a:cubicBezTo>
                    <a:pt x="3015" y="7328"/>
                    <a:pt x="3291" y="7277"/>
                    <a:pt x="3562" y="7166"/>
                  </a:cubicBezTo>
                  <a:cubicBezTo>
                    <a:pt x="5030" y="6563"/>
                    <a:pt x="5630" y="5167"/>
                    <a:pt x="4852" y="3717"/>
                  </a:cubicBezTo>
                  <a:cubicBezTo>
                    <a:pt x="4299" y="2689"/>
                    <a:pt x="3126" y="2539"/>
                    <a:pt x="2490" y="2539"/>
                  </a:cubicBezTo>
                  <a:cubicBezTo>
                    <a:pt x="2229" y="2539"/>
                    <a:pt x="2059" y="2564"/>
                    <a:pt x="2059" y="2564"/>
                  </a:cubicBezTo>
                  <a:lnTo>
                    <a:pt x="1013" y="497"/>
                  </a:lnTo>
                  <a:lnTo>
                    <a:pt x="1120" y="301"/>
                  </a:lnTo>
                  <a:lnTo>
                    <a:pt x="1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3126790" y="1799571"/>
              <a:ext cx="382652" cy="296364"/>
            </a:xfrm>
            <a:custGeom>
              <a:avLst/>
              <a:gdLst/>
              <a:ahLst/>
              <a:cxnLst/>
              <a:rect l="l" t="t" r="r" b="b"/>
              <a:pathLst>
                <a:path w="4231" h="3277" extrusionOk="0">
                  <a:moveTo>
                    <a:pt x="3527" y="0"/>
                  </a:moveTo>
                  <a:cubicBezTo>
                    <a:pt x="3527" y="0"/>
                    <a:pt x="3417" y="45"/>
                    <a:pt x="3126" y="199"/>
                  </a:cubicBezTo>
                  <a:cubicBezTo>
                    <a:pt x="2834" y="351"/>
                    <a:pt x="3001" y="719"/>
                    <a:pt x="2683" y="1100"/>
                  </a:cubicBezTo>
                  <a:cubicBezTo>
                    <a:pt x="2362" y="1483"/>
                    <a:pt x="1827" y="1483"/>
                    <a:pt x="1049" y="1542"/>
                  </a:cubicBezTo>
                  <a:cubicBezTo>
                    <a:pt x="268" y="1605"/>
                    <a:pt x="0" y="2430"/>
                    <a:pt x="0" y="2430"/>
                  </a:cubicBezTo>
                  <a:cubicBezTo>
                    <a:pt x="0" y="2430"/>
                    <a:pt x="589" y="3164"/>
                    <a:pt x="1094" y="3253"/>
                  </a:cubicBezTo>
                  <a:cubicBezTo>
                    <a:pt x="1173" y="3268"/>
                    <a:pt x="1270" y="3276"/>
                    <a:pt x="1380" y="3276"/>
                  </a:cubicBezTo>
                  <a:cubicBezTo>
                    <a:pt x="1968" y="3276"/>
                    <a:pt x="2931" y="3028"/>
                    <a:pt x="3527" y="2092"/>
                  </a:cubicBezTo>
                  <a:cubicBezTo>
                    <a:pt x="4231" y="984"/>
                    <a:pt x="3527" y="0"/>
                    <a:pt x="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3110421" y="1912707"/>
              <a:ext cx="141629" cy="145424"/>
            </a:xfrm>
            <a:custGeom>
              <a:avLst/>
              <a:gdLst/>
              <a:ahLst/>
              <a:cxnLst/>
              <a:rect l="l" t="t" r="r" b="b"/>
              <a:pathLst>
                <a:path w="1566" h="1608" extrusionOk="0">
                  <a:moveTo>
                    <a:pt x="149" y="0"/>
                  </a:moveTo>
                  <a:lnTo>
                    <a:pt x="0" y="57"/>
                  </a:lnTo>
                  <a:cubicBezTo>
                    <a:pt x="0" y="57"/>
                    <a:pt x="214" y="692"/>
                    <a:pt x="577" y="1117"/>
                  </a:cubicBezTo>
                  <a:cubicBezTo>
                    <a:pt x="929" y="1527"/>
                    <a:pt x="1391" y="1608"/>
                    <a:pt x="1454" y="1608"/>
                  </a:cubicBezTo>
                  <a:cubicBezTo>
                    <a:pt x="1456" y="1608"/>
                    <a:pt x="1458" y="1607"/>
                    <a:pt x="1459" y="1607"/>
                  </a:cubicBezTo>
                  <a:cubicBezTo>
                    <a:pt x="1491" y="1601"/>
                    <a:pt x="1566" y="1500"/>
                    <a:pt x="1545" y="1497"/>
                  </a:cubicBezTo>
                  <a:cubicBezTo>
                    <a:pt x="1524" y="1491"/>
                    <a:pt x="882" y="1218"/>
                    <a:pt x="731" y="1046"/>
                  </a:cubicBezTo>
                  <a:cubicBezTo>
                    <a:pt x="577" y="873"/>
                    <a:pt x="149"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93"/>
        <p:cNvGrpSpPr/>
        <p:nvPr/>
      </p:nvGrpSpPr>
      <p:grpSpPr>
        <a:xfrm>
          <a:off x="0" y="0"/>
          <a:ext cx="0" cy="0"/>
          <a:chOff x="0" y="0"/>
          <a:chExt cx="0" cy="0"/>
        </a:xfrm>
      </p:grpSpPr>
      <p:sp>
        <p:nvSpPr>
          <p:cNvPr id="494" name="Google Shape;494;p17"/>
          <p:cNvSpPr txBox="1">
            <a:spLocks noGrp="1"/>
          </p:cNvSpPr>
          <p:nvPr>
            <p:ph type="title"/>
          </p:nvPr>
        </p:nvSpPr>
        <p:spPr>
          <a:xfrm>
            <a:off x="5630700" y="3531375"/>
            <a:ext cx="2800200" cy="52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95" name="Google Shape;495;p17"/>
          <p:cNvSpPr txBox="1">
            <a:spLocks noGrp="1"/>
          </p:cNvSpPr>
          <p:nvPr>
            <p:ph type="subTitle" idx="1"/>
          </p:nvPr>
        </p:nvSpPr>
        <p:spPr>
          <a:xfrm>
            <a:off x="2301175" y="643475"/>
            <a:ext cx="6129600" cy="261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496" name="Google Shape;496;p17"/>
          <p:cNvGrpSpPr/>
          <p:nvPr/>
        </p:nvGrpSpPr>
        <p:grpSpPr>
          <a:xfrm>
            <a:off x="0" y="0"/>
            <a:ext cx="99900" cy="5143546"/>
            <a:chOff x="0" y="0"/>
            <a:chExt cx="99900" cy="5143546"/>
          </a:xfrm>
        </p:grpSpPr>
        <p:sp>
          <p:nvSpPr>
            <p:cNvPr id="497" name="Google Shape;497;p17"/>
            <p:cNvSpPr/>
            <p:nvPr/>
          </p:nvSpPr>
          <p:spPr>
            <a:xfrm>
              <a:off x="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98" name="Google Shape;498;p17"/>
            <p:cNvSpPr/>
            <p:nvPr/>
          </p:nvSpPr>
          <p:spPr>
            <a:xfrm>
              <a:off x="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99" name="Google Shape;499;p17"/>
            <p:cNvSpPr/>
            <p:nvPr/>
          </p:nvSpPr>
          <p:spPr>
            <a:xfrm>
              <a:off x="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0" name="Google Shape;500;p17"/>
            <p:cNvSpPr/>
            <p:nvPr/>
          </p:nvSpPr>
          <p:spPr>
            <a:xfrm>
              <a:off x="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1" name="Google Shape;501;p17"/>
            <p:cNvSpPr/>
            <p:nvPr/>
          </p:nvSpPr>
          <p:spPr>
            <a:xfrm>
              <a:off x="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2" name="Google Shape;502;p17"/>
            <p:cNvSpPr/>
            <p:nvPr/>
          </p:nvSpPr>
          <p:spPr>
            <a:xfrm>
              <a:off x="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3" name="Google Shape;503;p17"/>
            <p:cNvSpPr/>
            <p:nvPr/>
          </p:nvSpPr>
          <p:spPr>
            <a:xfrm>
              <a:off x="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4" name="Google Shape;504;p17"/>
            <p:cNvSpPr/>
            <p:nvPr/>
          </p:nvSpPr>
          <p:spPr>
            <a:xfrm>
              <a:off x="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5" name="Google Shape;505;p17"/>
            <p:cNvSpPr/>
            <p:nvPr/>
          </p:nvSpPr>
          <p:spPr>
            <a:xfrm>
              <a:off x="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6" name="Google Shape;506;p17"/>
            <p:cNvSpPr/>
            <p:nvPr/>
          </p:nvSpPr>
          <p:spPr>
            <a:xfrm>
              <a:off x="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7" name="Google Shape;507;p17"/>
            <p:cNvSpPr/>
            <p:nvPr/>
          </p:nvSpPr>
          <p:spPr>
            <a:xfrm>
              <a:off x="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8" name="Google Shape;508;p17"/>
            <p:cNvSpPr/>
            <p:nvPr/>
          </p:nvSpPr>
          <p:spPr>
            <a:xfrm>
              <a:off x="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09" name="Google Shape;509;p17"/>
            <p:cNvSpPr/>
            <p:nvPr/>
          </p:nvSpPr>
          <p:spPr>
            <a:xfrm>
              <a:off x="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510" name="Google Shape;510;p17"/>
          <p:cNvGrpSpPr/>
          <p:nvPr/>
        </p:nvGrpSpPr>
        <p:grpSpPr>
          <a:xfrm>
            <a:off x="9044100" y="0"/>
            <a:ext cx="99900" cy="5143546"/>
            <a:chOff x="9044100" y="0"/>
            <a:chExt cx="99900" cy="5143546"/>
          </a:xfrm>
        </p:grpSpPr>
        <p:sp>
          <p:nvSpPr>
            <p:cNvPr id="511" name="Google Shape;511;p17"/>
            <p:cNvSpPr/>
            <p:nvPr/>
          </p:nvSpPr>
          <p:spPr>
            <a:xfrm>
              <a:off x="9044100" y="4747846"/>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2" name="Google Shape;512;p17"/>
            <p:cNvSpPr/>
            <p:nvPr/>
          </p:nvSpPr>
          <p:spPr>
            <a:xfrm>
              <a:off x="9044100" y="435219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3" name="Google Shape;513;p17"/>
            <p:cNvSpPr/>
            <p:nvPr/>
          </p:nvSpPr>
          <p:spPr>
            <a:xfrm>
              <a:off x="9044100" y="395653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4" name="Google Shape;514;p17"/>
            <p:cNvSpPr/>
            <p:nvPr/>
          </p:nvSpPr>
          <p:spPr>
            <a:xfrm>
              <a:off x="9044100" y="3560885"/>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5" name="Google Shape;515;p17"/>
            <p:cNvSpPr/>
            <p:nvPr/>
          </p:nvSpPr>
          <p:spPr>
            <a:xfrm>
              <a:off x="9044100" y="3165231"/>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6" name="Google Shape;516;p17"/>
            <p:cNvSpPr/>
            <p:nvPr/>
          </p:nvSpPr>
          <p:spPr>
            <a:xfrm>
              <a:off x="9044100" y="2769577"/>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7" name="Google Shape;517;p17"/>
            <p:cNvSpPr/>
            <p:nvPr/>
          </p:nvSpPr>
          <p:spPr>
            <a:xfrm>
              <a:off x="9044100" y="2373923"/>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8" name="Google Shape;518;p17"/>
            <p:cNvSpPr/>
            <p:nvPr/>
          </p:nvSpPr>
          <p:spPr>
            <a:xfrm>
              <a:off x="9044100" y="1978269"/>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19" name="Google Shape;519;p17"/>
            <p:cNvSpPr/>
            <p:nvPr/>
          </p:nvSpPr>
          <p:spPr>
            <a:xfrm>
              <a:off x="9044100" y="1582615"/>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0" name="Google Shape;520;p17"/>
            <p:cNvSpPr/>
            <p:nvPr/>
          </p:nvSpPr>
          <p:spPr>
            <a:xfrm>
              <a:off x="9044100" y="1186962"/>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1" name="Google Shape;521;p17"/>
            <p:cNvSpPr/>
            <p:nvPr/>
          </p:nvSpPr>
          <p:spPr>
            <a:xfrm>
              <a:off x="9044100" y="791308"/>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2" name="Google Shape;522;p17"/>
            <p:cNvSpPr/>
            <p:nvPr/>
          </p:nvSpPr>
          <p:spPr>
            <a:xfrm>
              <a:off x="9044100" y="395654"/>
              <a:ext cx="99900" cy="395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523" name="Google Shape;523;p17"/>
            <p:cNvSpPr/>
            <p:nvPr/>
          </p:nvSpPr>
          <p:spPr>
            <a:xfrm>
              <a:off x="9044100" y="0"/>
              <a:ext cx="99900" cy="39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1pPr>
            <a:lvl2pPr lvl="1"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2pPr>
            <a:lvl3pPr lvl="2"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3pPr>
            <a:lvl4pPr lvl="3"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4pPr>
            <a:lvl5pPr lvl="4"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5pPr>
            <a:lvl6pPr lvl="5"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6pPr>
            <a:lvl7pPr lvl="6"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7pPr>
            <a:lvl8pPr lvl="7"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8pPr>
            <a:lvl9pPr lvl="8" rtl="0">
              <a:spcBef>
                <a:spcPts val="0"/>
              </a:spcBef>
              <a:spcAft>
                <a:spcPts val="0"/>
              </a:spcAft>
              <a:buClr>
                <a:schemeClr val="dk1"/>
              </a:buClr>
              <a:buSzPts val="3500"/>
              <a:buFont typeface="Outfit"/>
              <a:buNone/>
              <a:defRPr sz="3500" b="1">
                <a:solidFill>
                  <a:schemeClr val="dk1"/>
                </a:solidFill>
                <a:latin typeface="Outfit"/>
                <a:ea typeface="Outfit"/>
                <a:cs typeface="Outfit"/>
                <a:sym typeface="Outfi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9" r:id="rId5"/>
    <p:sldLayoutId id="2147483660" r:id="rId6"/>
    <p:sldLayoutId id="2147483661" r:id="rId7"/>
    <p:sldLayoutId id="2147483662" r:id="rId8"/>
    <p:sldLayoutId id="2147483663" r:id="rId9"/>
    <p:sldLayoutId id="2147483667" r:id="rId10"/>
    <p:sldLayoutId id="2147483668" r:id="rId11"/>
    <p:sldLayoutId id="2147483670" r:id="rId12"/>
    <p:sldLayoutId id="2147483671" r:id="rId13"/>
    <p:sldLayoutId id="2147483672" r:id="rId14"/>
    <p:sldLayoutId id="2147483675" r:id="rId15"/>
    <p:sldLayoutId id="214748368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xml"/><Relationship Id="rId29" Type="http://schemas.openxmlformats.org/officeDocument/2006/relationships/image" Target="../media/image105.svg"/><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84.svg"/></Relationships>
</file>

<file path=ppt/slides/_rels/slide4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46" name="TextBox 45"/>
          <p:cNvSpPr txBox="1"/>
          <p:nvPr/>
        </p:nvSpPr>
        <p:spPr>
          <a:xfrm>
            <a:off x="544528" y="2607722"/>
            <a:ext cx="7890553" cy="1824923"/>
          </a:xfrm>
          <a:prstGeom prst="rect">
            <a:avLst/>
          </a:prstGeom>
          <a:noFill/>
        </p:spPr>
        <p:txBody>
          <a:bodyPr wrap="square" rtlCol="0">
            <a:prstTxWarp prst="textArchUp">
              <a:avLst/>
            </a:prstTxWarp>
            <a:spAutoFit/>
          </a:bodyPr>
          <a:lstStyle/>
          <a:p>
            <a:pPr algn="ctr">
              <a:lnSpc>
                <a:spcPct val="150000"/>
              </a:lnSpc>
            </a:pPr>
            <a:r>
              <a:rPr lang="vi-VN" sz="4000" b="1">
                <a:solidFill>
                  <a:srgbClr val="B3CDE9">
                    <a:lumMod val="25000"/>
                  </a:srgbClr>
                </a:solidFill>
              </a:rPr>
              <a:t>CHÀO MỪNG CẢ LỚP </a:t>
            </a:r>
          </a:p>
          <a:p>
            <a:pPr algn="ctr">
              <a:lnSpc>
                <a:spcPct val="150000"/>
              </a:lnSpc>
            </a:pPr>
            <a:r>
              <a:rPr lang="vi-VN" sz="4000" b="1">
                <a:solidFill>
                  <a:srgbClr val="B3CDE9">
                    <a:lumMod val="25000"/>
                  </a:srgbClr>
                </a:solidFill>
              </a:rPr>
              <a:t>QUAY TRỞ LẠI MÔN SINH HỌC!</a:t>
            </a:r>
            <a:endParaRPr lang="en-US" sz="4000" b="1">
              <a:solidFill>
                <a:srgbClr val="B3CDE9">
                  <a:lumMod val="25000"/>
                </a:srgbClr>
              </a:solidFill>
            </a:endParaRPr>
          </a:p>
        </p:txBody>
      </p:sp>
      <p:pic>
        <p:nvPicPr>
          <p:cNvPr id="48" name="Picture 47"/>
          <p:cNvPicPr>
            <a:picLocks noChangeAspect="1"/>
          </p:cNvPicPr>
          <p:nvPr/>
        </p:nvPicPr>
        <p:blipFill>
          <a:blip r:embed="rId3"/>
          <a:stretch>
            <a:fillRect/>
          </a:stretch>
        </p:blipFill>
        <p:spPr>
          <a:xfrm rot="20931360" flipH="1">
            <a:off x="7816198" y="147738"/>
            <a:ext cx="880276" cy="1434129"/>
          </a:xfrm>
          <a:prstGeom prst="rect">
            <a:avLst/>
          </a:prstGeom>
        </p:spPr>
      </p:pic>
      <p:pic>
        <p:nvPicPr>
          <p:cNvPr id="49" name="Picture 48"/>
          <p:cNvPicPr>
            <a:picLocks noChangeAspect="1"/>
          </p:cNvPicPr>
          <p:nvPr/>
        </p:nvPicPr>
        <p:blipFill>
          <a:blip r:embed="rId4"/>
          <a:stretch>
            <a:fillRect/>
          </a:stretch>
        </p:blipFill>
        <p:spPr>
          <a:xfrm>
            <a:off x="229592" y="76190"/>
            <a:ext cx="1701560" cy="1269725"/>
          </a:xfrm>
          <a:prstGeom prst="rect">
            <a:avLst/>
          </a:prstGeom>
        </p:spPr>
      </p:pic>
      <p:sp>
        <p:nvSpPr>
          <p:cNvPr id="6" name="Freeform 8"/>
          <p:cNvSpPr/>
          <p:nvPr/>
        </p:nvSpPr>
        <p:spPr>
          <a:xfrm rot="16200000">
            <a:off x="3813673" y="1961232"/>
            <a:ext cx="1352262" cy="4470164"/>
          </a:xfrm>
          <a:custGeom>
            <a:avLst/>
            <a:gdLst/>
            <a:ahLst/>
            <a:cxnLst/>
            <a:rect l="l" t="t" r="r" b="b"/>
            <a:pathLst>
              <a:path w="3249985" h="11385298">
                <a:moveTo>
                  <a:pt x="0" y="0"/>
                </a:moveTo>
                <a:lnTo>
                  <a:pt x="3249985" y="0"/>
                </a:lnTo>
                <a:lnTo>
                  <a:pt x="3249985" y="11385298"/>
                </a:lnTo>
                <a:lnTo>
                  <a:pt x="0" y="1138529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16">
            <a:hlinkClick r:id="rId7" action="ppaction://hlinksldjump"/>
          </p:cNvPr>
          <p:cNvSpPr/>
          <p:nvPr/>
        </p:nvSpPr>
        <p:spPr>
          <a:xfrm>
            <a:off x="7938346" y="4121185"/>
            <a:ext cx="888420" cy="888420"/>
          </a:xfrm>
          <a:custGeom>
            <a:avLst/>
            <a:gdLst/>
            <a:ahLst/>
            <a:cxnLst/>
            <a:rect l="l" t="t" r="r" b="b"/>
            <a:pathLst>
              <a:path w="1223082" h="1223082">
                <a:moveTo>
                  <a:pt x="0" y="0"/>
                </a:moveTo>
                <a:lnTo>
                  <a:pt x="1223082" y="0"/>
                </a:lnTo>
                <a:lnTo>
                  <a:pt x="1223082" y="1223082"/>
                </a:lnTo>
                <a:lnTo>
                  <a:pt x="0" y="1223082"/>
                </a:lnTo>
                <a:lnTo>
                  <a:pt x="0" y="0"/>
                </a:lnTo>
                <a:close/>
              </a:path>
            </a:pathLst>
          </a:custGeom>
          <a:blipFill>
            <a:blip r:embed="rId8">
              <a:extLst>
                <a:ext uri="{96DAC541-7B7A-43D3-8B79-37D633B846F1}">
                  <asvg:svgBlip xmlns="" xmlns:asvg="http://schemas.microsoft.com/office/drawing/2016/SVG/main" r:embed="rId29"/>
                </a:ext>
              </a:extLst>
            </a:blip>
            <a:stretch>
              <a:fillRect/>
            </a:stretch>
          </a:blipFill>
        </p:spPr>
      </p:sp>
    </p:spTree>
    <p:extLst>
      <p:ext uri="{BB962C8B-B14F-4D97-AF65-F5344CB8AC3E}">
        <p14:creationId xmlns:p14="http://schemas.microsoft.com/office/powerpoint/2010/main" val="3932855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978521" y="442372"/>
            <a:ext cx="1225015" cy="400110"/>
          </a:xfrm>
          <a:prstGeom prst="rect">
            <a:avLst/>
          </a:prstGeom>
        </p:spPr>
        <p:txBody>
          <a:bodyPr wrap="none">
            <a:spAutoFit/>
          </a:bodyPr>
          <a:lstStyle/>
          <a:p>
            <a:r>
              <a:rPr lang="en-US" sz="2000" b="1">
                <a:solidFill>
                  <a:srgbClr val="D4152B"/>
                </a:solidFill>
              </a:rPr>
              <a:t>Cấu trúc</a:t>
            </a:r>
          </a:p>
        </p:txBody>
      </p:sp>
      <p:grpSp>
        <p:nvGrpSpPr>
          <p:cNvPr id="21" name="Group 20"/>
          <p:cNvGrpSpPr/>
          <p:nvPr/>
        </p:nvGrpSpPr>
        <p:grpSpPr>
          <a:xfrm>
            <a:off x="750013" y="1260058"/>
            <a:ext cx="2907587" cy="513707"/>
            <a:chOff x="873303" y="1345915"/>
            <a:chExt cx="2907587"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506894" cy="51370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Mỗi NST kép gồm:</a:t>
              </a:r>
              <a:endParaRPr lang="en-US" sz="1800" b="1">
                <a:solidFill>
                  <a:srgbClr val="000000"/>
                </a:solidFill>
                <a:cs typeface="Arial" panose="020B0604020202020204" pitchFamily="34" charset="0"/>
              </a:endParaRPr>
            </a:p>
          </p:txBody>
        </p:sp>
      </p:grpSp>
      <p:sp>
        <p:nvSpPr>
          <p:cNvPr id="20" name="Rectangle 19"/>
          <p:cNvSpPr/>
          <p:nvPr/>
        </p:nvSpPr>
        <p:spPr>
          <a:xfrm>
            <a:off x="3773347" y="1044972"/>
            <a:ext cx="5052152" cy="923330"/>
          </a:xfrm>
          <a:prstGeom prst="rect">
            <a:avLst/>
          </a:prstGeom>
        </p:spPr>
        <p:txBody>
          <a:bodyPr wrap="square">
            <a:spAutoFit/>
          </a:bodyPr>
          <a:lstStyle/>
          <a:p>
            <a:pPr algn="just">
              <a:lnSpc>
                <a:spcPct val="150000"/>
              </a:lnSpc>
            </a:pPr>
            <a:r>
              <a:rPr lang="en-US" sz="1800">
                <a:latin typeface="+mn-lt"/>
              </a:rPr>
              <a:t>H</a:t>
            </a:r>
            <a:r>
              <a:rPr lang="vi-VN" sz="1800">
                <a:latin typeface="+mn-lt"/>
              </a:rPr>
              <a:t>ai nhiễm sắc tử (chromatid) liên kết với nhau tại tâm động.</a:t>
            </a:r>
            <a:endParaRPr lang="en-US" sz="1800">
              <a:latin typeface="+mn-lt"/>
            </a:endParaRPr>
          </a:p>
        </p:txBody>
      </p:sp>
      <p:grpSp>
        <p:nvGrpSpPr>
          <p:cNvPr id="27" name="Group 26"/>
          <p:cNvGrpSpPr/>
          <p:nvPr/>
        </p:nvGrpSpPr>
        <p:grpSpPr>
          <a:xfrm>
            <a:off x="750013" y="2453495"/>
            <a:ext cx="2907587" cy="513707"/>
            <a:chOff x="873303" y="1345915"/>
            <a:chExt cx="2907587" cy="513707"/>
          </a:xfrm>
        </p:grpSpPr>
        <p:cxnSp>
          <p:nvCxnSpPr>
            <p:cNvPr id="28" name="Straight Connector 27"/>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273996" y="1345915"/>
              <a:ext cx="2506894" cy="513707"/>
            </a:xfrm>
            <a:prstGeom prst="roundRect">
              <a:avLst/>
            </a:prstGeom>
            <a:solidFill>
              <a:srgbClr val="C1B6DD"/>
            </a:solidFill>
            <a:ln>
              <a:solidFill>
                <a:srgbClr val="C1B6D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Mỗi chromatid gồm</a:t>
              </a:r>
              <a:endParaRPr lang="en-US" sz="1800" b="1">
                <a:solidFill>
                  <a:srgbClr val="000000"/>
                </a:solidFill>
                <a:cs typeface="Arial" panose="020B0604020202020204" pitchFamily="34" charset="0"/>
              </a:endParaRPr>
            </a:p>
          </p:txBody>
        </p:sp>
      </p:grpSp>
      <p:sp>
        <p:nvSpPr>
          <p:cNvPr id="30" name="Rectangle 29"/>
          <p:cNvSpPr/>
          <p:nvPr/>
        </p:nvSpPr>
        <p:spPr>
          <a:xfrm>
            <a:off x="3773347" y="2246766"/>
            <a:ext cx="5052154" cy="923330"/>
          </a:xfrm>
          <a:prstGeom prst="rect">
            <a:avLst/>
          </a:prstGeom>
        </p:spPr>
        <p:txBody>
          <a:bodyPr wrap="square">
            <a:spAutoFit/>
          </a:bodyPr>
          <a:lstStyle/>
          <a:p>
            <a:pPr algn="just">
              <a:lnSpc>
                <a:spcPct val="150000"/>
              </a:lnSpc>
            </a:pPr>
            <a:r>
              <a:rPr lang="en-US" sz="1800">
                <a:latin typeface="+mn-lt"/>
              </a:rPr>
              <a:t>M</a:t>
            </a:r>
            <a:r>
              <a:rPr lang="vi-VN" sz="1800">
                <a:latin typeface="+mn-lt"/>
              </a:rPr>
              <a:t>ột phân tử DNA quấn quanh các phân tử protein histone tạo nên chuỗi nucleosome.</a:t>
            </a:r>
            <a:endParaRPr lang="en-US" sz="1800">
              <a:latin typeface="+mn-lt"/>
            </a:endParaRPr>
          </a:p>
        </p:txBody>
      </p:sp>
      <p:grpSp>
        <p:nvGrpSpPr>
          <p:cNvPr id="31" name="Group 30"/>
          <p:cNvGrpSpPr/>
          <p:nvPr/>
        </p:nvGrpSpPr>
        <p:grpSpPr>
          <a:xfrm>
            <a:off x="750013" y="3687885"/>
            <a:ext cx="2907587" cy="513707"/>
            <a:chOff x="873303" y="1345915"/>
            <a:chExt cx="2907587" cy="513707"/>
          </a:xfrm>
        </p:grpSpPr>
        <p:cxnSp>
          <p:nvCxnSpPr>
            <p:cNvPr id="32" name="Straight Connector 31"/>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273996" y="1345915"/>
              <a:ext cx="2506894" cy="513707"/>
            </a:xfrm>
            <a:prstGeom prst="roundRect">
              <a:avLst/>
            </a:prstGeom>
            <a:solidFill>
              <a:srgbClr val="FFCD7E"/>
            </a:solidFill>
            <a:ln>
              <a:solidFill>
                <a:srgbClr val="FFCD7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1800" b="1">
                  <a:solidFill>
                    <a:srgbClr val="000000"/>
                  </a:solidFill>
                </a:rPr>
                <a:t>Chuỗi nucleosome</a:t>
              </a:r>
              <a:endParaRPr lang="en-US" sz="1800" b="1">
                <a:solidFill>
                  <a:srgbClr val="000000"/>
                </a:solidFill>
                <a:cs typeface="Arial" panose="020B0604020202020204" pitchFamily="34" charset="0"/>
              </a:endParaRPr>
            </a:p>
          </p:txBody>
        </p:sp>
      </p:grpSp>
      <p:sp>
        <p:nvSpPr>
          <p:cNvPr id="34" name="Rectangle 33"/>
          <p:cNvSpPr/>
          <p:nvPr/>
        </p:nvSpPr>
        <p:spPr>
          <a:xfrm>
            <a:off x="3773347" y="3465408"/>
            <a:ext cx="5052154" cy="1338828"/>
          </a:xfrm>
          <a:prstGeom prst="rect">
            <a:avLst/>
          </a:prstGeom>
        </p:spPr>
        <p:txBody>
          <a:bodyPr wrap="square">
            <a:spAutoFit/>
          </a:bodyPr>
          <a:lstStyle/>
          <a:p>
            <a:pPr algn="just">
              <a:lnSpc>
                <a:spcPct val="150000"/>
              </a:lnSpc>
            </a:pPr>
            <a:r>
              <a:rPr lang="en-US" sz="1800">
                <a:latin typeface="+mn-lt"/>
              </a:rPr>
              <a:t>Đ</a:t>
            </a:r>
            <a:r>
              <a:rPr lang="vi-VN" sz="1800">
                <a:latin typeface="+mn-lt"/>
              </a:rPr>
              <a:t>ược xếp cuộn qua nhiều cấp độ khác nhau làm NST co ngắn cực đại thể hiện hình thái đặc trưng.</a:t>
            </a:r>
            <a:endParaRPr lang="en-US" sz="1800">
              <a:latin typeface="+mn-lt"/>
            </a:endParaRPr>
          </a:p>
        </p:txBody>
      </p:sp>
      <p:pic>
        <p:nvPicPr>
          <p:cNvPr id="23" name="Picture 22"/>
          <p:cNvPicPr>
            <a:picLocks noChangeAspect="1"/>
          </p:cNvPicPr>
          <p:nvPr/>
        </p:nvPicPr>
        <p:blipFill>
          <a:blip r:embed="rId4"/>
          <a:stretch>
            <a:fillRect/>
          </a:stretch>
        </p:blipFill>
        <p:spPr>
          <a:xfrm rot="17808654">
            <a:off x="9171627" y="-560574"/>
            <a:ext cx="1071072" cy="1434423"/>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ppt_w/2"/>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ppt_x</p:attrName>
                                        </p:attrNameLst>
                                      </p:cBhvr>
                                      <p:tavLst>
                                        <p:tav tm="0">
                                          <p:val>
                                            <p:strVal val="#ppt_x-#ppt_w/2"/>
                                          </p:val>
                                        </p:tav>
                                        <p:tav tm="100000">
                                          <p:val>
                                            <p:strVal val="#ppt_x"/>
                                          </p:val>
                                        </p:tav>
                                      </p:tavLst>
                                    </p:anim>
                                    <p:anim calcmode="lin" valueType="num">
                                      <p:cBhvr>
                                        <p:cTn id="36" dur="500" fill="hold"/>
                                        <p:tgtEl>
                                          <p:spTgt spid="27"/>
                                        </p:tgtEl>
                                        <p:attrNameLst>
                                          <p:attrName>ppt_y</p:attrName>
                                        </p:attrNameLst>
                                      </p:cBhvr>
                                      <p:tavLst>
                                        <p:tav tm="0">
                                          <p:val>
                                            <p:strVal val="#ppt_y"/>
                                          </p:val>
                                        </p:tav>
                                        <p:tav tm="100000">
                                          <p:val>
                                            <p:strVal val="#ppt_y"/>
                                          </p:val>
                                        </p:tav>
                                      </p:tavLst>
                                    </p:anim>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ppt_x</p:attrName>
                                        </p:attrNameLst>
                                      </p:cBhvr>
                                      <p:tavLst>
                                        <p:tav tm="0">
                                          <p:val>
                                            <p:strVal val="#ppt_x-#ppt_w/2"/>
                                          </p:val>
                                        </p:tav>
                                        <p:tav tm="100000">
                                          <p:val>
                                            <p:strVal val="#ppt_x"/>
                                          </p:val>
                                        </p:tav>
                                      </p:tavLst>
                                    </p:anim>
                                    <p:anim calcmode="lin" valueType="num">
                                      <p:cBhvr>
                                        <p:cTn id="48" dur="500" fill="hold"/>
                                        <p:tgtEl>
                                          <p:spTgt spid="31"/>
                                        </p:tgtEl>
                                        <p:attrNameLst>
                                          <p:attrName>ppt_y</p:attrName>
                                        </p:attrNameLst>
                                      </p:cBhvr>
                                      <p:tavLst>
                                        <p:tav tm="0">
                                          <p:val>
                                            <p:strVal val="#ppt_y"/>
                                          </p:val>
                                        </p:tav>
                                        <p:tav tm="100000">
                                          <p:val>
                                            <p:strVal val="#ppt_y"/>
                                          </p:val>
                                        </p:tav>
                                      </p:tavLst>
                                    </p:anim>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30"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81;p18"/>
          <p:cNvCxnSpPr/>
          <p:nvPr/>
        </p:nvCxnSpPr>
        <p:spPr>
          <a:xfrm>
            <a:off x="1345568" y="1500027"/>
            <a:ext cx="1" cy="2025561"/>
          </a:xfrm>
          <a:prstGeom prst="straightConnector1">
            <a:avLst/>
          </a:prstGeom>
          <a:noFill/>
          <a:ln w="28575" cap="flat" cmpd="sng">
            <a:solidFill>
              <a:srgbClr val="000000"/>
            </a:solidFill>
            <a:prstDash val="solid"/>
            <a:round/>
            <a:headEnd type="none" w="med" len="med"/>
            <a:tailEnd type="none" w="med" len="med"/>
          </a:ln>
        </p:spPr>
      </p:cxnSp>
      <p:sp>
        <p:nvSpPr>
          <p:cNvPr id="80" name="Pentagon 79"/>
          <p:cNvSpPr/>
          <p:nvPr/>
        </p:nvSpPr>
        <p:spPr>
          <a:xfrm>
            <a:off x="497284" y="684565"/>
            <a:ext cx="2581962" cy="1123297"/>
          </a:xfrm>
          <a:prstGeom prst="homePlate">
            <a:avLst/>
          </a:prstGeom>
          <a:ln w="19050">
            <a:solidFill>
              <a:schemeClr val="accent5"/>
            </a:solidFill>
          </a:ln>
        </p:spPr>
        <p:style>
          <a:lnRef idx="3">
            <a:schemeClr val="lt1"/>
          </a:lnRef>
          <a:fillRef idx="1">
            <a:schemeClr val="accent4"/>
          </a:fillRef>
          <a:effectRef idx="1">
            <a:schemeClr val="accent4"/>
          </a:effectRef>
          <a:fontRef idx="minor">
            <a:schemeClr val="lt1"/>
          </a:fontRef>
        </p:style>
        <p:txBody>
          <a:bodyPr rtlCol="0" anchor="ctr"/>
          <a:lstStyle/>
          <a:p>
            <a:pPr lvl="0" algn="ctr">
              <a:lnSpc>
                <a:spcPct val="150000"/>
              </a:lnSpc>
              <a:buClrTx/>
              <a:defRPr/>
            </a:pPr>
            <a:r>
              <a:rPr lang="vi-VN" sz="2000" b="1"/>
              <a:t>Các sắp xếp của gene trên NST</a:t>
            </a:r>
            <a:endParaRPr lang="vi-VN" sz="2000" b="1">
              <a:solidFill>
                <a:schemeClr val="accent6"/>
              </a:solidFill>
              <a:latin typeface="Arial"/>
              <a:cs typeface="Arial"/>
            </a:endParaRPr>
          </a:p>
        </p:txBody>
      </p:sp>
      <p:grpSp>
        <p:nvGrpSpPr>
          <p:cNvPr id="6" name="Google Shape;192;p18"/>
          <p:cNvGrpSpPr/>
          <p:nvPr/>
        </p:nvGrpSpPr>
        <p:grpSpPr>
          <a:xfrm>
            <a:off x="497285" y="3392983"/>
            <a:ext cx="8149433" cy="1343622"/>
            <a:chOff x="1191856" y="3094586"/>
            <a:chExt cx="7928236" cy="1225709"/>
          </a:xfrm>
        </p:grpSpPr>
        <p:grpSp>
          <p:nvGrpSpPr>
            <p:cNvPr id="7" name="Google Shape;193;p18"/>
            <p:cNvGrpSpPr/>
            <p:nvPr/>
          </p:nvGrpSpPr>
          <p:grpSpPr>
            <a:xfrm rot="5400000">
              <a:off x="2584719" y="1701723"/>
              <a:ext cx="1225709" cy="4011436"/>
              <a:chOff x="2747450" y="237700"/>
              <a:chExt cx="2100975" cy="5215075"/>
            </a:xfrm>
          </p:grpSpPr>
          <p:sp>
            <p:nvSpPr>
              <p:cNvPr id="41" name="Google Shape;194;p18"/>
              <p:cNvSpPr/>
              <p:nvPr/>
            </p:nvSpPr>
            <p:spPr>
              <a:xfrm>
                <a:off x="3099475" y="3101025"/>
                <a:ext cx="535300" cy="61100"/>
              </a:xfrm>
              <a:custGeom>
                <a:avLst/>
                <a:gdLst/>
                <a:ahLst/>
                <a:cxnLst/>
                <a:rect l="l" t="t" r="r" b="b"/>
                <a:pathLst>
                  <a:path w="21412" h="2444" extrusionOk="0">
                    <a:moveTo>
                      <a:pt x="1608" y="0"/>
                    </a:moveTo>
                    <a:cubicBezTo>
                      <a:pt x="0" y="0"/>
                      <a:pt x="0" y="2444"/>
                      <a:pt x="1608" y="2444"/>
                    </a:cubicBezTo>
                    <a:lnTo>
                      <a:pt x="19804" y="2444"/>
                    </a:lnTo>
                    <a:cubicBezTo>
                      <a:pt x="21412" y="2444"/>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2" name="Google Shape;195;p18"/>
              <p:cNvSpPr/>
              <p:nvPr/>
            </p:nvSpPr>
            <p:spPr>
              <a:xfrm>
                <a:off x="2839075" y="3332500"/>
                <a:ext cx="795700" cy="61100"/>
              </a:xfrm>
              <a:custGeom>
                <a:avLst/>
                <a:gdLst/>
                <a:ahLst/>
                <a:cxnLst/>
                <a:rect l="l" t="t" r="r" b="b"/>
                <a:pathLst>
                  <a:path w="31828" h="2444" extrusionOk="0">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3" name="Google Shape;196;p18"/>
              <p:cNvSpPr/>
              <p:nvPr/>
            </p:nvSpPr>
            <p:spPr>
              <a:xfrm>
                <a:off x="3139650" y="3563975"/>
                <a:ext cx="495125" cy="59500"/>
              </a:xfrm>
              <a:custGeom>
                <a:avLst/>
                <a:gdLst/>
                <a:ahLst/>
                <a:cxnLst/>
                <a:rect l="l" t="t" r="r" b="b"/>
                <a:pathLst>
                  <a:path w="19805" h="2380" extrusionOk="0">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4" name="Google Shape;197;p18"/>
              <p:cNvSpPr/>
              <p:nvPr/>
            </p:nvSpPr>
            <p:spPr>
              <a:xfrm>
                <a:off x="3099475" y="4105700"/>
                <a:ext cx="535300" cy="61100"/>
              </a:xfrm>
              <a:custGeom>
                <a:avLst/>
                <a:gdLst/>
                <a:ahLst/>
                <a:cxnLst/>
                <a:rect l="l" t="t" r="r" b="b"/>
                <a:pathLst>
                  <a:path w="21412" h="2444" extrusionOk="0">
                    <a:moveTo>
                      <a:pt x="1608" y="0"/>
                    </a:moveTo>
                    <a:cubicBezTo>
                      <a:pt x="0" y="0"/>
                      <a:pt x="0" y="2443"/>
                      <a:pt x="1608" y="2443"/>
                    </a:cubicBezTo>
                    <a:lnTo>
                      <a:pt x="19804" y="2443"/>
                    </a:lnTo>
                    <a:cubicBezTo>
                      <a:pt x="21412" y="2443"/>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5" name="Google Shape;198;p18"/>
              <p:cNvSpPr/>
              <p:nvPr/>
            </p:nvSpPr>
            <p:spPr>
              <a:xfrm>
                <a:off x="2839075" y="4337175"/>
                <a:ext cx="795700" cy="61100"/>
              </a:xfrm>
              <a:custGeom>
                <a:avLst/>
                <a:gdLst/>
                <a:ahLst/>
                <a:cxnLst/>
                <a:rect l="l" t="t" r="r" b="b"/>
                <a:pathLst>
                  <a:path w="31828" h="2444" extrusionOk="0">
                    <a:moveTo>
                      <a:pt x="1608" y="0"/>
                    </a:moveTo>
                    <a:cubicBezTo>
                      <a:pt x="0" y="0"/>
                      <a:pt x="0" y="2443"/>
                      <a:pt x="1608" y="2443"/>
                    </a:cubicBezTo>
                    <a:lnTo>
                      <a:pt x="30220" y="2443"/>
                    </a:lnTo>
                    <a:cubicBezTo>
                      <a:pt x="31828" y="2443"/>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6" name="Google Shape;199;p18"/>
              <p:cNvSpPr/>
              <p:nvPr/>
            </p:nvSpPr>
            <p:spPr>
              <a:xfrm>
                <a:off x="3139650" y="4568650"/>
                <a:ext cx="495125" cy="59500"/>
              </a:xfrm>
              <a:custGeom>
                <a:avLst/>
                <a:gdLst/>
                <a:ahLst/>
                <a:cxnLst/>
                <a:rect l="l" t="t" r="r" b="b"/>
                <a:pathLst>
                  <a:path w="19805" h="2380" extrusionOk="0">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7" name="Google Shape;200;p18"/>
              <p:cNvSpPr/>
              <p:nvPr/>
            </p:nvSpPr>
            <p:spPr>
              <a:xfrm>
                <a:off x="3099475" y="2077050"/>
                <a:ext cx="535300" cy="59500"/>
              </a:xfrm>
              <a:custGeom>
                <a:avLst/>
                <a:gdLst/>
                <a:ahLst/>
                <a:cxnLst/>
                <a:rect l="l" t="t" r="r" b="b"/>
                <a:pathLst>
                  <a:path w="21412" h="2380" extrusionOk="0">
                    <a:moveTo>
                      <a:pt x="1608" y="1"/>
                    </a:moveTo>
                    <a:cubicBezTo>
                      <a:pt x="0" y="1"/>
                      <a:pt x="0" y="2380"/>
                      <a:pt x="1608" y="2380"/>
                    </a:cubicBezTo>
                    <a:lnTo>
                      <a:pt x="19804" y="2380"/>
                    </a:lnTo>
                    <a:cubicBezTo>
                      <a:pt x="21412" y="2380"/>
                      <a:pt x="21412" y="1"/>
                      <a:pt x="19804"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8" name="Google Shape;201;p18"/>
              <p:cNvSpPr/>
              <p:nvPr/>
            </p:nvSpPr>
            <p:spPr>
              <a:xfrm>
                <a:off x="2839075" y="2308525"/>
                <a:ext cx="795700" cy="59500"/>
              </a:xfrm>
              <a:custGeom>
                <a:avLst/>
                <a:gdLst/>
                <a:ahLst/>
                <a:cxnLst/>
                <a:rect l="l" t="t" r="r" b="b"/>
                <a:pathLst>
                  <a:path w="31828" h="2380" extrusionOk="0">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49" name="Google Shape;202;p18"/>
              <p:cNvSpPr/>
              <p:nvPr/>
            </p:nvSpPr>
            <p:spPr>
              <a:xfrm>
                <a:off x="3139650" y="2538400"/>
                <a:ext cx="495125" cy="61125"/>
              </a:xfrm>
              <a:custGeom>
                <a:avLst/>
                <a:gdLst/>
                <a:ahLst/>
                <a:cxnLst/>
                <a:rect l="l" t="t" r="r" b="b"/>
                <a:pathLst>
                  <a:path w="19805" h="2445"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0" name="Google Shape;203;p18"/>
              <p:cNvSpPr/>
              <p:nvPr/>
            </p:nvSpPr>
            <p:spPr>
              <a:xfrm>
                <a:off x="3099475" y="1072400"/>
                <a:ext cx="535300" cy="59500"/>
              </a:xfrm>
              <a:custGeom>
                <a:avLst/>
                <a:gdLst/>
                <a:ahLst/>
                <a:cxnLst/>
                <a:rect l="l" t="t" r="r" b="b"/>
                <a:pathLst>
                  <a:path w="21412" h="2380" extrusionOk="0">
                    <a:moveTo>
                      <a:pt x="1608" y="0"/>
                    </a:moveTo>
                    <a:cubicBezTo>
                      <a:pt x="0" y="0"/>
                      <a:pt x="0" y="2379"/>
                      <a:pt x="1608" y="2379"/>
                    </a:cubicBezTo>
                    <a:lnTo>
                      <a:pt x="19804" y="2379"/>
                    </a:lnTo>
                    <a:cubicBezTo>
                      <a:pt x="21412" y="2379"/>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1" name="Google Shape;204;p18"/>
              <p:cNvSpPr/>
              <p:nvPr/>
            </p:nvSpPr>
            <p:spPr>
              <a:xfrm>
                <a:off x="2839075" y="1303875"/>
                <a:ext cx="795700" cy="59500"/>
              </a:xfrm>
              <a:custGeom>
                <a:avLst/>
                <a:gdLst/>
                <a:ahLst/>
                <a:cxnLst/>
                <a:rect l="l" t="t" r="r" b="b"/>
                <a:pathLst>
                  <a:path w="31828" h="2380" extrusionOk="0">
                    <a:moveTo>
                      <a:pt x="1608" y="0"/>
                    </a:moveTo>
                    <a:cubicBezTo>
                      <a:pt x="0" y="0"/>
                      <a:pt x="0" y="2379"/>
                      <a:pt x="1608" y="2379"/>
                    </a:cubicBezTo>
                    <a:lnTo>
                      <a:pt x="30220" y="2379"/>
                    </a:lnTo>
                    <a:cubicBezTo>
                      <a:pt x="31828" y="2379"/>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2" name="Google Shape;205;p18"/>
              <p:cNvSpPr/>
              <p:nvPr/>
            </p:nvSpPr>
            <p:spPr>
              <a:xfrm>
                <a:off x="3139650" y="1533725"/>
                <a:ext cx="495125" cy="61125"/>
              </a:xfrm>
              <a:custGeom>
                <a:avLst/>
                <a:gdLst/>
                <a:ahLst/>
                <a:cxnLst/>
                <a:rect l="l" t="t" r="r" b="b"/>
                <a:pathLst>
                  <a:path w="19805" h="2445"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3" name="Google Shape;206;p18"/>
              <p:cNvSpPr/>
              <p:nvPr/>
            </p:nvSpPr>
            <p:spPr>
              <a:xfrm>
                <a:off x="2839075" y="278300"/>
                <a:ext cx="795700" cy="61100"/>
              </a:xfrm>
              <a:custGeom>
                <a:avLst/>
                <a:gdLst/>
                <a:ahLst/>
                <a:cxnLst/>
                <a:rect l="l" t="t" r="r" b="b"/>
                <a:pathLst>
                  <a:path w="31828" h="2444" extrusionOk="0">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4" name="Google Shape;207;p18"/>
              <p:cNvSpPr/>
              <p:nvPr/>
            </p:nvSpPr>
            <p:spPr>
              <a:xfrm>
                <a:off x="3139650" y="509775"/>
                <a:ext cx="495125" cy="59500"/>
              </a:xfrm>
              <a:custGeom>
                <a:avLst/>
                <a:gdLst/>
                <a:ahLst/>
                <a:cxnLst/>
                <a:rect l="l" t="t" r="r" b="b"/>
                <a:pathLst>
                  <a:path w="19805" h="2380" extrusionOk="0">
                    <a:moveTo>
                      <a:pt x="1608" y="1"/>
                    </a:moveTo>
                    <a:cubicBezTo>
                      <a:pt x="1" y="1"/>
                      <a:pt x="1" y="2380"/>
                      <a:pt x="1608" y="2380"/>
                    </a:cubicBezTo>
                    <a:lnTo>
                      <a:pt x="18197" y="2380"/>
                    </a:lnTo>
                    <a:cubicBezTo>
                      <a:pt x="19805" y="2380"/>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5" name="Google Shape;208;p18"/>
              <p:cNvSpPr/>
              <p:nvPr/>
            </p:nvSpPr>
            <p:spPr>
              <a:xfrm>
                <a:off x="2839075" y="5372375"/>
                <a:ext cx="795700" cy="59500"/>
              </a:xfrm>
              <a:custGeom>
                <a:avLst/>
                <a:gdLst/>
                <a:ahLst/>
                <a:cxnLst/>
                <a:rect l="l" t="t" r="r" b="b"/>
                <a:pathLst>
                  <a:path w="31828" h="2380" extrusionOk="0">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6" name="Google Shape;209;p18"/>
              <p:cNvSpPr/>
              <p:nvPr/>
            </p:nvSpPr>
            <p:spPr>
              <a:xfrm>
                <a:off x="3139650" y="5140900"/>
                <a:ext cx="495125" cy="61100"/>
              </a:xfrm>
              <a:custGeom>
                <a:avLst/>
                <a:gdLst/>
                <a:ahLst/>
                <a:cxnLst/>
                <a:rect l="l" t="t" r="r" b="b"/>
                <a:pathLst>
                  <a:path w="19805" h="2444"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7" name="Google Shape;210;p18"/>
              <p:cNvSpPr/>
              <p:nvPr/>
            </p:nvSpPr>
            <p:spPr>
              <a:xfrm>
                <a:off x="4004475" y="3101025"/>
                <a:ext cx="533700" cy="61100"/>
              </a:xfrm>
              <a:custGeom>
                <a:avLst/>
                <a:gdLst/>
                <a:ahLst/>
                <a:cxnLst/>
                <a:rect l="l" t="t" r="r" b="b"/>
                <a:pathLst>
                  <a:path w="21348" h="2444" extrusionOk="0">
                    <a:moveTo>
                      <a:pt x="1608" y="0"/>
                    </a:moveTo>
                    <a:cubicBezTo>
                      <a:pt x="1" y="0"/>
                      <a:pt x="1" y="2444"/>
                      <a:pt x="1608" y="2444"/>
                    </a:cubicBezTo>
                    <a:lnTo>
                      <a:pt x="19740" y="2444"/>
                    </a:lnTo>
                    <a:cubicBezTo>
                      <a:pt x="21348" y="2444"/>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8" name="Google Shape;211;p18"/>
              <p:cNvSpPr/>
              <p:nvPr/>
            </p:nvSpPr>
            <p:spPr>
              <a:xfrm>
                <a:off x="4004475" y="3332500"/>
                <a:ext cx="795725" cy="61100"/>
              </a:xfrm>
              <a:custGeom>
                <a:avLst/>
                <a:gdLst/>
                <a:ahLst/>
                <a:cxnLst/>
                <a:rect l="l" t="t" r="r" b="b"/>
                <a:pathLst>
                  <a:path w="31829" h="2444" extrusionOk="0">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59" name="Google Shape;212;p18"/>
              <p:cNvSpPr/>
              <p:nvPr/>
            </p:nvSpPr>
            <p:spPr>
              <a:xfrm>
                <a:off x="4004475" y="3563975"/>
                <a:ext cx="493525" cy="59500"/>
              </a:xfrm>
              <a:custGeom>
                <a:avLst/>
                <a:gdLst/>
                <a:ahLst/>
                <a:cxnLst/>
                <a:rect l="l" t="t" r="r" b="b"/>
                <a:pathLst>
                  <a:path w="19741" h="2380" extrusionOk="0">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0" name="Google Shape;213;p18"/>
              <p:cNvSpPr/>
              <p:nvPr/>
            </p:nvSpPr>
            <p:spPr>
              <a:xfrm>
                <a:off x="4004475" y="4105700"/>
                <a:ext cx="533700" cy="61100"/>
              </a:xfrm>
              <a:custGeom>
                <a:avLst/>
                <a:gdLst/>
                <a:ahLst/>
                <a:cxnLst/>
                <a:rect l="l" t="t" r="r" b="b"/>
                <a:pathLst>
                  <a:path w="21348" h="2444" extrusionOk="0">
                    <a:moveTo>
                      <a:pt x="1608" y="0"/>
                    </a:moveTo>
                    <a:cubicBezTo>
                      <a:pt x="1" y="0"/>
                      <a:pt x="1" y="2443"/>
                      <a:pt x="1608" y="2443"/>
                    </a:cubicBezTo>
                    <a:lnTo>
                      <a:pt x="19740" y="2443"/>
                    </a:lnTo>
                    <a:cubicBezTo>
                      <a:pt x="21348" y="2443"/>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1" name="Google Shape;214;p18"/>
              <p:cNvSpPr/>
              <p:nvPr/>
            </p:nvSpPr>
            <p:spPr>
              <a:xfrm>
                <a:off x="4004475" y="4337175"/>
                <a:ext cx="795725" cy="61100"/>
              </a:xfrm>
              <a:custGeom>
                <a:avLst/>
                <a:gdLst/>
                <a:ahLst/>
                <a:cxnLst/>
                <a:rect l="l" t="t" r="r" b="b"/>
                <a:pathLst>
                  <a:path w="31829" h="2444" extrusionOk="0">
                    <a:moveTo>
                      <a:pt x="1608" y="0"/>
                    </a:moveTo>
                    <a:cubicBezTo>
                      <a:pt x="1" y="0"/>
                      <a:pt x="1" y="2443"/>
                      <a:pt x="1608" y="2443"/>
                    </a:cubicBezTo>
                    <a:lnTo>
                      <a:pt x="30221" y="2443"/>
                    </a:lnTo>
                    <a:cubicBezTo>
                      <a:pt x="31829" y="2443"/>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2" name="Google Shape;215;p18"/>
              <p:cNvSpPr/>
              <p:nvPr/>
            </p:nvSpPr>
            <p:spPr>
              <a:xfrm>
                <a:off x="4004475" y="4568650"/>
                <a:ext cx="493525" cy="59500"/>
              </a:xfrm>
              <a:custGeom>
                <a:avLst/>
                <a:gdLst/>
                <a:ahLst/>
                <a:cxnLst/>
                <a:rect l="l" t="t" r="r" b="b"/>
                <a:pathLst>
                  <a:path w="19741" h="2380" extrusionOk="0">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3" name="Google Shape;216;p18"/>
              <p:cNvSpPr/>
              <p:nvPr/>
            </p:nvSpPr>
            <p:spPr>
              <a:xfrm>
                <a:off x="4004475" y="2077050"/>
                <a:ext cx="533700" cy="59500"/>
              </a:xfrm>
              <a:custGeom>
                <a:avLst/>
                <a:gdLst/>
                <a:ahLst/>
                <a:cxnLst/>
                <a:rect l="l" t="t" r="r" b="b"/>
                <a:pathLst>
                  <a:path w="21348" h="2380" extrusionOk="0">
                    <a:moveTo>
                      <a:pt x="1608" y="1"/>
                    </a:moveTo>
                    <a:cubicBezTo>
                      <a:pt x="1" y="1"/>
                      <a:pt x="1" y="2380"/>
                      <a:pt x="1608" y="2380"/>
                    </a:cubicBezTo>
                    <a:lnTo>
                      <a:pt x="19740" y="2380"/>
                    </a:lnTo>
                    <a:cubicBezTo>
                      <a:pt x="21348" y="2380"/>
                      <a:pt x="21348" y="1"/>
                      <a:pt x="1974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4" name="Google Shape;217;p18"/>
              <p:cNvSpPr/>
              <p:nvPr/>
            </p:nvSpPr>
            <p:spPr>
              <a:xfrm>
                <a:off x="4004475" y="2308525"/>
                <a:ext cx="795725" cy="59500"/>
              </a:xfrm>
              <a:custGeom>
                <a:avLst/>
                <a:gdLst/>
                <a:ahLst/>
                <a:cxnLst/>
                <a:rect l="l" t="t" r="r" b="b"/>
                <a:pathLst>
                  <a:path w="31829" h="2380" extrusionOk="0">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5" name="Google Shape;218;p18"/>
              <p:cNvSpPr/>
              <p:nvPr/>
            </p:nvSpPr>
            <p:spPr>
              <a:xfrm>
                <a:off x="4004475" y="2538400"/>
                <a:ext cx="493525" cy="61125"/>
              </a:xfrm>
              <a:custGeom>
                <a:avLst/>
                <a:gdLst/>
                <a:ahLst/>
                <a:cxnLst/>
                <a:rect l="l" t="t" r="r" b="b"/>
                <a:pathLst>
                  <a:path w="19741" h="2445"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6" name="Google Shape;219;p18"/>
              <p:cNvSpPr/>
              <p:nvPr/>
            </p:nvSpPr>
            <p:spPr>
              <a:xfrm>
                <a:off x="4004475" y="1072400"/>
                <a:ext cx="533700" cy="59500"/>
              </a:xfrm>
              <a:custGeom>
                <a:avLst/>
                <a:gdLst/>
                <a:ahLst/>
                <a:cxnLst/>
                <a:rect l="l" t="t" r="r" b="b"/>
                <a:pathLst>
                  <a:path w="21348" h="2380" extrusionOk="0">
                    <a:moveTo>
                      <a:pt x="1608" y="0"/>
                    </a:moveTo>
                    <a:cubicBezTo>
                      <a:pt x="1" y="0"/>
                      <a:pt x="1" y="2379"/>
                      <a:pt x="1608" y="2379"/>
                    </a:cubicBezTo>
                    <a:lnTo>
                      <a:pt x="19740" y="2379"/>
                    </a:lnTo>
                    <a:cubicBezTo>
                      <a:pt x="21348" y="2379"/>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7" name="Google Shape;220;p18"/>
              <p:cNvSpPr/>
              <p:nvPr/>
            </p:nvSpPr>
            <p:spPr>
              <a:xfrm>
                <a:off x="4004475" y="1303875"/>
                <a:ext cx="795725" cy="59500"/>
              </a:xfrm>
              <a:custGeom>
                <a:avLst/>
                <a:gdLst/>
                <a:ahLst/>
                <a:cxnLst/>
                <a:rect l="l" t="t" r="r" b="b"/>
                <a:pathLst>
                  <a:path w="31829" h="2380" extrusionOk="0">
                    <a:moveTo>
                      <a:pt x="1608" y="0"/>
                    </a:moveTo>
                    <a:cubicBezTo>
                      <a:pt x="1" y="0"/>
                      <a:pt x="1" y="2379"/>
                      <a:pt x="1608" y="2379"/>
                    </a:cubicBezTo>
                    <a:lnTo>
                      <a:pt x="30221" y="2379"/>
                    </a:lnTo>
                    <a:cubicBezTo>
                      <a:pt x="31829" y="2379"/>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8" name="Google Shape;221;p18"/>
              <p:cNvSpPr/>
              <p:nvPr/>
            </p:nvSpPr>
            <p:spPr>
              <a:xfrm>
                <a:off x="4004475" y="1533725"/>
                <a:ext cx="493525" cy="61125"/>
              </a:xfrm>
              <a:custGeom>
                <a:avLst/>
                <a:gdLst/>
                <a:ahLst/>
                <a:cxnLst/>
                <a:rect l="l" t="t" r="r" b="b"/>
                <a:pathLst>
                  <a:path w="19741" h="2445"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69" name="Google Shape;222;p18"/>
              <p:cNvSpPr/>
              <p:nvPr/>
            </p:nvSpPr>
            <p:spPr>
              <a:xfrm>
                <a:off x="4004475" y="278300"/>
                <a:ext cx="795725" cy="61100"/>
              </a:xfrm>
              <a:custGeom>
                <a:avLst/>
                <a:gdLst/>
                <a:ahLst/>
                <a:cxnLst/>
                <a:rect l="l" t="t" r="r" b="b"/>
                <a:pathLst>
                  <a:path w="31829" h="2444" extrusionOk="0">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70" name="Google Shape;223;p18"/>
              <p:cNvSpPr/>
              <p:nvPr/>
            </p:nvSpPr>
            <p:spPr>
              <a:xfrm>
                <a:off x="4004475" y="509775"/>
                <a:ext cx="493525" cy="59500"/>
              </a:xfrm>
              <a:custGeom>
                <a:avLst/>
                <a:gdLst/>
                <a:ahLst/>
                <a:cxnLst/>
                <a:rect l="l" t="t" r="r" b="b"/>
                <a:pathLst>
                  <a:path w="19741" h="2380" extrusionOk="0">
                    <a:moveTo>
                      <a:pt x="1608" y="1"/>
                    </a:moveTo>
                    <a:cubicBezTo>
                      <a:pt x="1" y="1"/>
                      <a:pt x="1" y="2380"/>
                      <a:pt x="1608" y="2380"/>
                    </a:cubicBezTo>
                    <a:lnTo>
                      <a:pt x="18133" y="2380"/>
                    </a:lnTo>
                    <a:cubicBezTo>
                      <a:pt x="19740" y="2380"/>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71" name="Google Shape;224;p18"/>
              <p:cNvSpPr/>
              <p:nvPr/>
            </p:nvSpPr>
            <p:spPr>
              <a:xfrm>
                <a:off x="4004475" y="5372375"/>
                <a:ext cx="795725" cy="59500"/>
              </a:xfrm>
              <a:custGeom>
                <a:avLst/>
                <a:gdLst/>
                <a:ahLst/>
                <a:cxnLst/>
                <a:rect l="l" t="t" r="r" b="b"/>
                <a:pathLst>
                  <a:path w="31829" h="2380" extrusionOk="0">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72" name="Google Shape;225;p18"/>
              <p:cNvSpPr/>
              <p:nvPr/>
            </p:nvSpPr>
            <p:spPr>
              <a:xfrm>
                <a:off x="4004475" y="5140900"/>
                <a:ext cx="493525" cy="61100"/>
              </a:xfrm>
              <a:custGeom>
                <a:avLst/>
                <a:gdLst/>
                <a:ahLst/>
                <a:cxnLst/>
                <a:rect l="l" t="t" r="r" b="b"/>
                <a:pathLst>
                  <a:path w="19741" h="2444"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73" name="Google Shape;226;p18"/>
              <p:cNvSpPr/>
              <p:nvPr/>
            </p:nvSpPr>
            <p:spPr>
              <a:xfrm>
                <a:off x="2747450" y="237700"/>
                <a:ext cx="2100975" cy="5215075"/>
              </a:xfrm>
              <a:custGeom>
                <a:avLst/>
                <a:gdLst/>
                <a:ahLst/>
                <a:cxnLst/>
                <a:rect l="l" t="t" r="r" b="b"/>
                <a:pathLst>
                  <a:path w="84039" h="208603" extrusionOk="0">
                    <a:moveTo>
                      <a:pt x="80824" y="1"/>
                    </a:moveTo>
                    <a:cubicBezTo>
                      <a:pt x="79216" y="1"/>
                      <a:pt x="77609" y="1078"/>
                      <a:pt x="77609" y="3232"/>
                    </a:cubicBezTo>
                    <a:cubicBezTo>
                      <a:pt x="77609" y="10884"/>
                      <a:pt x="57419" y="16092"/>
                      <a:pt x="41216" y="20335"/>
                    </a:cubicBezTo>
                    <a:cubicBezTo>
                      <a:pt x="19997" y="25865"/>
                      <a:pt x="0" y="31073"/>
                      <a:pt x="0" y="43676"/>
                    </a:cubicBezTo>
                    <a:cubicBezTo>
                      <a:pt x="0" y="56279"/>
                      <a:pt x="19997" y="61487"/>
                      <a:pt x="41216" y="66952"/>
                    </a:cubicBezTo>
                    <a:cubicBezTo>
                      <a:pt x="57419" y="71196"/>
                      <a:pt x="77609" y="76468"/>
                      <a:pt x="77609" y="84056"/>
                    </a:cubicBezTo>
                    <a:cubicBezTo>
                      <a:pt x="77609" y="91707"/>
                      <a:pt x="57419" y="96980"/>
                      <a:pt x="41216" y="101159"/>
                    </a:cubicBezTo>
                    <a:cubicBezTo>
                      <a:pt x="19997" y="106689"/>
                      <a:pt x="0" y="111897"/>
                      <a:pt x="0" y="124500"/>
                    </a:cubicBezTo>
                    <a:cubicBezTo>
                      <a:pt x="0" y="137102"/>
                      <a:pt x="19997" y="142310"/>
                      <a:pt x="41216" y="147840"/>
                    </a:cubicBezTo>
                    <a:cubicBezTo>
                      <a:pt x="57419" y="152084"/>
                      <a:pt x="77609" y="157292"/>
                      <a:pt x="77609" y="164944"/>
                    </a:cubicBezTo>
                    <a:cubicBezTo>
                      <a:pt x="77609" y="172531"/>
                      <a:pt x="57419" y="177803"/>
                      <a:pt x="41216" y="182047"/>
                    </a:cubicBezTo>
                    <a:cubicBezTo>
                      <a:pt x="19997" y="187577"/>
                      <a:pt x="0" y="192785"/>
                      <a:pt x="0" y="205388"/>
                    </a:cubicBezTo>
                    <a:cubicBezTo>
                      <a:pt x="0" y="207124"/>
                      <a:pt x="1415" y="208603"/>
                      <a:pt x="3215" y="208603"/>
                    </a:cubicBezTo>
                    <a:cubicBezTo>
                      <a:pt x="5015" y="208603"/>
                      <a:pt x="6430" y="207124"/>
                      <a:pt x="6430" y="205388"/>
                    </a:cubicBezTo>
                    <a:cubicBezTo>
                      <a:pt x="6430" y="197736"/>
                      <a:pt x="26620" y="192464"/>
                      <a:pt x="42823" y="188284"/>
                    </a:cubicBezTo>
                    <a:cubicBezTo>
                      <a:pt x="63977" y="182754"/>
                      <a:pt x="84039" y="177546"/>
                      <a:pt x="84039" y="164944"/>
                    </a:cubicBezTo>
                    <a:cubicBezTo>
                      <a:pt x="84039" y="152341"/>
                      <a:pt x="63977" y="147133"/>
                      <a:pt x="42823" y="141603"/>
                    </a:cubicBezTo>
                    <a:cubicBezTo>
                      <a:pt x="26620" y="137359"/>
                      <a:pt x="6430" y="132151"/>
                      <a:pt x="6430" y="124500"/>
                    </a:cubicBezTo>
                    <a:cubicBezTo>
                      <a:pt x="6430" y="116912"/>
                      <a:pt x="26620" y="111640"/>
                      <a:pt x="42823" y="107396"/>
                    </a:cubicBezTo>
                    <a:cubicBezTo>
                      <a:pt x="63977" y="101866"/>
                      <a:pt x="84039" y="96658"/>
                      <a:pt x="84039" y="84056"/>
                    </a:cubicBezTo>
                    <a:cubicBezTo>
                      <a:pt x="84039" y="71517"/>
                      <a:pt x="63977" y="66309"/>
                      <a:pt x="42823" y="60779"/>
                    </a:cubicBezTo>
                    <a:cubicBezTo>
                      <a:pt x="26620" y="56536"/>
                      <a:pt x="6430" y="51263"/>
                      <a:pt x="6430" y="43676"/>
                    </a:cubicBezTo>
                    <a:cubicBezTo>
                      <a:pt x="6430" y="36024"/>
                      <a:pt x="26620" y="30752"/>
                      <a:pt x="42823" y="26572"/>
                    </a:cubicBezTo>
                    <a:cubicBezTo>
                      <a:pt x="63977" y="21043"/>
                      <a:pt x="84039" y="15835"/>
                      <a:pt x="84039" y="3232"/>
                    </a:cubicBezTo>
                    <a:cubicBezTo>
                      <a:pt x="84039" y="1078"/>
                      <a:pt x="82431" y="1"/>
                      <a:pt x="80824" y="1"/>
                    </a:cubicBezTo>
                    <a:close/>
                  </a:path>
                </a:pathLst>
              </a:custGeom>
              <a:solidFill>
                <a:srgbClr val="ECB004"/>
              </a:solidFill>
              <a:ln>
                <a:noFill/>
              </a:ln>
            </p:spPr>
            <p:txBody>
              <a:bodyPr spcFirstLastPara="1" wrap="square" lIns="91425" tIns="91425" rIns="91425" bIns="91425" anchor="ctr" anchorCtr="0">
                <a:noAutofit/>
              </a:bodyPr>
              <a:lstStyle/>
              <a:p>
                <a:endParaRPr/>
              </a:p>
            </p:txBody>
          </p:sp>
          <p:sp>
            <p:nvSpPr>
              <p:cNvPr id="74" name="Google Shape;227;p18"/>
              <p:cNvSpPr/>
              <p:nvPr/>
            </p:nvSpPr>
            <p:spPr>
              <a:xfrm>
                <a:off x="2747450" y="237700"/>
                <a:ext cx="2100975" cy="5215075"/>
              </a:xfrm>
              <a:custGeom>
                <a:avLst/>
                <a:gdLst/>
                <a:ahLst/>
                <a:cxnLst/>
                <a:rect l="l" t="t" r="r" b="b"/>
                <a:pathLst>
                  <a:path w="84039" h="208603" extrusionOk="0">
                    <a:moveTo>
                      <a:pt x="3215" y="1"/>
                    </a:moveTo>
                    <a:cubicBezTo>
                      <a:pt x="1607" y="1"/>
                      <a:pt x="0" y="1078"/>
                      <a:pt x="0" y="3232"/>
                    </a:cubicBezTo>
                    <a:cubicBezTo>
                      <a:pt x="0" y="15835"/>
                      <a:pt x="19997" y="21043"/>
                      <a:pt x="41216" y="26572"/>
                    </a:cubicBezTo>
                    <a:cubicBezTo>
                      <a:pt x="57419" y="30752"/>
                      <a:pt x="77609" y="36024"/>
                      <a:pt x="77609" y="43676"/>
                    </a:cubicBezTo>
                    <a:cubicBezTo>
                      <a:pt x="77609" y="51263"/>
                      <a:pt x="57419" y="56536"/>
                      <a:pt x="41216" y="60779"/>
                    </a:cubicBezTo>
                    <a:cubicBezTo>
                      <a:pt x="19997" y="66309"/>
                      <a:pt x="0" y="71517"/>
                      <a:pt x="0" y="84120"/>
                    </a:cubicBezTo>
                    <a:cubicBezTo>
                      <a:pt x="0" y="96658"/>
                      <a:pt x="19997" y="101866"/>
                      <a:pt x="41216" y="107396"/>
                    </a:cubicBezTo>
                    <a:cubicBezTo>
                      <a:pt x="57419" y="111640"/>
                      <a:pt x="77609" y="116912"/>
                      <a:pt x="77609" y="124500"/>
                    </a:cubicBezTo>
                    <a:cubicBezTo>
                      <a:pt x="77609" y="132151"/>
                      <a:pt x="57419" y="137424"/>
                      <a:pt x="41216" y="141603"/>
                    </a:cubicBezTo>
                    <a:cubicBezTo>
                      <a:pt x="19997" y="147133"/>
                      <a:pt x="0" y="152341"/>
                      <a:pt x="0" y="164944"/>
                    </a:cubicBezTo>
                    <a:cubicBezTo>
                      <a:pt x="0" y="177546"/>
                      <a:pt x="19997" y="182754"/>
                      <a:pt x="41216" y="188284"/>
                    </a:cubicBezTo>
                    <a:cubicBezTo>
                      <a:pt x="57419" y="192464"/>
                      <a:pt x="77609" y="197736"/>
                      <a:pt x="77609" y="205388"/>
                    </a:cubicBezTo>
                    <a:cubicBezTo>
                      <a:pt x="77609" y="207124"/>
                      <a:pt x="79023" y="208603"/>
                      <a:pt x="80824" y="208603"/>
                    </a:cubicBezTo>
                    <a:cubicBezTo>
                      <a:pt x="82560" y="208603"/>
                      <a:pt x="83974" y="207124"/>
                      <a:pt x="84039" y="205388"/>
                    </a:cubicBezTo>
                    <a:cubicBezTo>
                      <a:pt x="84039" y="192785"/>
                      <a:pt x="63977" y="187577"/>
                      <a:pt x="42823" y="182047"/>
                    </a:cubicBezTo>
                    <a:cubicBezTo>
                      <a:pt x="26620" y="177803"/>
                      <a:pt x="6430" y="172595"/>
                      <a:pt x="6430" y="164944"/>
                    </a:cubicBezTo>
                    <a:cubicBezTo>
                      <a:pt x="6430" y="157292"/>
                      <a:pt x="26620" y="152084"/>
                      <a:pt x="42823" y="147840"/>
                    </a:cubicBezTo>
                    <a:cubicBezTo>
                      <a:pt x="63977" y="142310"/>
                      <a:pt x="84039" y="137102"/>
                      <a:pt x="84039" y="124500"/>
                    </a:cubicBezTo>
                    <a:cubicBezTo>
                      <a:pt x="84039" y="111897"/>
                      <a:pt x="63977" y="106689"/>
                      <a:pt x="42823" y="101159"/>
                    </a:cubicBezTo>
                    <a:cubicBezTo>
                      <a:pt x="26620" y="96980"/>
                      <a:pt x="6430" y="91707"/>
                      <a:pt x="6430" y="84120"/>
                    </a:cubicBezTo>
                    <a:cubicBezTo>
                      <a:pt x="6430" y="76468"/>
                      <a:pt x="26620" y="71196"/>
                      <a:pt x="42823" y="66952"/>
                    </a:cubicBezTo>
                    <a:cubicBezTo>
                      <a:pt x="63977" y="61487"/>
                      <a:pt x="84039" y="56279"/>
                      <a:pt x="84039" y="43676"/>
                    </a:cubicBezTo>
                    <a:cubicBezTo>
                      <a:pt x="84039" y="31073"/>
                      <a:pt x="63977" y="25865"/>
                      <a:pt x="42823" y="20335"/>
                    </a:cubicBezTo>
                    <a:cubicBezTo>
                      <a:pt x="26620" y="16092"/>
                      <a:pt x="6430" y="10884"/>
                      <a:pt x="6430" y="3232"/>
                    </a:cubicBezTo>
                    <a:cubicBezTo>
                      <a:pt x="6430" y="1078"/>
                      <a:pt x="4822" y="1"/>
                      <a:pt x="3215" y="1"/>
                    </a:cubicBezTo>
                    <a:close/>
                  </a:path>
                </a:pathLst>
              </a:custGeom>
              <a:solidFill>
                <a:srgbClr val="FE7702"/>
              </a:solidFill>
              <a:ln>
                <a:noFill/>
              </a:ln>
            </p:spPr>
            <p:txBody>
              <a:bodyPr spcFirstLastPara="1" wrap="square" lIns="91425" tIns="91425" rIns="91425" bIns="91425" anchor="ctr" anchorCtr="0">
                <a:noAutofit/>
              </a:bodyPr>
              <a:lstStyle/>
              <a:p>
                <a:endParaRPr/>
              </a:p>
            </p:txBody>
          </p:sp>
        </p:grpSp>
        <p:grpSp>
          <p:nvGrpSpPr>
            <p:cNvPr id="8" name="Google Shape;228;p18"/>
            <p:cNvGrpSpPr/>
            <p:nvPr/>
          </p:nvGrpSpPr>
          <p:grpSpPr>
            <a:xfrm rot="5400000" flipH="1">
              <a:off x="6501519" y="1701723"/>
              <a:ext cx="1225709" cy="4011436"/>
              <a:chOff x="2747450" y="237700"/>
              <a:chExt cx="2100975" cy="5215075"/>
            </a:xfrm>
          </p:grpSpPr>
          <p:sp>
            <p:nvSpPr>
              <p:cNvPr id="9" name="Google Shape;229;p18"/>
              <p:cNvSpPr/>
              <p:nvPr/>
            </p:nvSpPr>
            <p:spPr>
              <a:xfrm>
                <a:off x="3099475" y="3101025"/>
                <a:ext cx="535300" cy="61100"/>
              </a:xfrm>
              <a:custGeom>
                <a:avLst/>
                <a:gdLst/>
                <a:ahLst/>
                <a:cxnLst/>
                <a:rect l="l" t="t" r="r" b="b"/>
                <a:pathLst>
                  <a:path w="21412" h="2444" extrusionOk="0">
                    <a:moveTo>
                      <a:pt x="1608" y="0"/>
                    </a:moveTo>
                    <a:cubicBezTo>
                      <a:pt x="0" y="0"/>
                      <a:pt x="0" y="2444"/>
                      <a:pt x="1608" y="2444"/>
                    </a:cubicBezTo>
                    <a:lnTo>
                      <a:pt x="19804" y="2444"/>
                    </a:lnTo>
                    <a:cubicBezTo>
                      <a:pt x="21412" y="2444"/>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0" name="Google Shape;230;p18"/>
              <p:cNvSpPr/>
              <p:nvPr/>
            </p:nvSpPr>
            <p:spPr>
              <a:xfrm>
                <a:off x="2839075" y="3332500"/>
                <a:ext cx="795700" cy="61100"/>
              </a:xfrm>
              <a:custGeom>
                <a:avLst/>
                <a:gdLst/>
                <a:ahLst/>
                <a:cxnLst/>
                <a:rect l="l" t="t" r="r" b="b"/>
                <a:pathLst>
                  <a:path w="31828" h="2444" extrusionOk="0">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1" name="Google Shape;231;p18"/>
              <p:cNvSpPr/>
              <p:nvPr/>
            </p:nvSpPr>
            <p:spPr>
              <a:xfrm>
                <a:off x="3139650" y="3563975"/>
                <a:ext cx="495125" cy="59500"/>
              </a:xfrm>
              <a:custGeom>
                <a:avLst/>
                <a:gdLst/>
                <a:ahLst/>
                <a:cxnLst/>
                <a:rect l="l" t="t" r="r" b="b"/>
                <a:pathLst>
                  <a:path w="19805" h="2380" extrusionOk="0">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2" name="Google Shape;232;p18"/>
              <p:cNvSpPr/>
              <p:nvPr/>
            </p:nvSpPr>
            <p:spPr>
              <a:xfrm>
                <a:off x="3099475" y="4105700"/>
                <a:ext cx="535300" cy="61100"/>
              </a:xfrm>
              <a:custGeom>
                <a:avLst/>
                <a:gdLst/>
                <a:ahLst/>
                <a:cxnLst/>
                <a:rect l="l" t="t" r="r" b="b"/>
                <a:pathLst>
                  <a:path w="21412" h="2444" extrusionOk="0">
                    <a:moveTo>
                      <a:pt x="1608" y="0"/>
                    </a:moveTo>
                    <a:cubicBezTo>
                      <a:pt x="0" y="0"/>
                      <a:pt x="0" y="2443"/>
                      <a:pt x="1608" y="2443"/>
                    </a:cubicBezTo>
                    <a:lnTo>
                      <a:pt x="19804" y="2443"/>
                    </a:lnTo>
                    <a:cubicBezTo>
                      <a:pt x="21412" y="2443"/>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3" name="Google Shape;233;p18"/>
              <p:cNvSpPr/>
              <p:nvPr/>
            </p:nvSpPr>
            <p:spPr>
              <a:xfrm>
                <a:off x="2839075" y="4337175"/>
                <a:ext cx="795700" cy="61100"/>
              </a:xfrm>
              <a:custGeom>
                <a:avLst/>
                <a:gdLst/>
                <a:ahLst/>
                <a:cxnLst/>
                <a:rect l="l" t="t" r="r" b="b"/>
                <a:pathLst>
                  <a:path w="31828" h="2444" extrusionOk="0">
                    <a:moveTo>
                      <a:pt x="1608" y="0"/>
                    </a:moveTo>
                    <a:cubicBezTo>
                      <a:pt x="0" y="0"/>
                      <a:pt x="0" y="2443"/>
                      <a:pt x="1608" y="2443"/>
                    </a:cubicBezTo>
                    <a:lnTo>
                      <a:pt x="30220" y="2443"/>
                    </a:lnTo>
                    <a:cubicBezTo>
                      <a:pt x="31828" y="2443"/>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4" name="Google Shape;234;p18"/>
              <p:cNvSpPr/>
              <p:nvPr/>
            </p:nvSpPr>
            <p:spPr>
              <a:xfrm>
                <a:off x="3139650" y="4568650"/>
                <a:ext cx="495125" cy="59500"/>
              </a:xfrm>
              <a:custGeom>
                <a:avLst/>
                <a:gdLst/>
                <a:ahLst/>
                <a:cxnLst/>
                <a:rect l="l" t="t" r="r" b="b"/>
                <a:pathLst>
                  <a:path w="19805" h="2380" extrusionOk="0">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5" name="Google Shape;235;p18"/>
              <p:cNvSpPr/>
              <p:nvPr/>
            </p:nvSpPr>
            <p:spPr>
              <a:xfrm>
                <a:off x="3099475" y="2077050"/>
                <a:ext cx="535300" cy="59500"/>
              </a:xfrm>
              <a:custGeom>
                <a:avLst/>
                <a:gdLst/>
                <a:ahLst/>
                <a:cxnLst/>
                <a:rect l="l" t="t" r="r" b="b"/>
                <a:pathLst>
                  <a:path w="21412" h="2380" extrusionOk="0">
                    <a:moveTo>
                      <a:pt x="1608" y="1"/>
                    </a:moveTo>
                    <a:cubicBezTo>
                      <a:pt x="0" y="1"/>
                      <a:pt x="0" y="2380"/>
                      <a:pt x="1608" y="2380"/>
                    </a:cubicBezTo>
                    <a:lnTo>
                      <a:pt x="19804" y="2380"/>
                    </a:lnTo>
                    <a:cubicBezTo>
                      <a:pt x="21412" y="2380"/>
                      <a:pt x="21412" y="1"/>
                      <a:pt x="19804"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6" name="Google Shape;236;p18"/>
              <p:cNvSpPr/>
              <p:nvPr/>
            </p:nvSpPr>
            <p:spPr>
              <a:xfrm>
                <a:off x="2839075" y="2308525"/>
                <a:ext cx="795700" cy="59500"/>
              </a:xfrm>
              <a:custGeom>
                <a:avLst/>
                <a:gdLst/>
                <a:ahLst/>
                <a:cxnLst/>
                <a:rect l="l" t="t" r="r" b="b"/>
                <a:pathLst>
                  <a:path w="31828" h="2380" extrusionOk="0">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7" name="Google Shape;237;p18"/>
              <p:cNvSpPr/>
              <p:nvPr/>
            </p:nvSpPr>
            <p:spPr>
              <a:xfrm>
                <a:off x="3139650" y="2538400"/>
                <a:ext cx="495125" cy="61125"/>
              </a:xfrm>
              <a:custGeom>
                <a:avLst/>
                <a:gdLst/>
                <a:ahLst/>
                <a:cxnLst/>
                <a:rect l="l" t="t" r="r" b="b"/>
                <a:pathLst>
                  <a:path w="19805" h="2445"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8" name="Google Shape;238;p18"/>
              <p:cNvSpPr/>
              <p:nvPr/>
            </p:nvSpPr>
            <p:spPr>
              <a:xfrm>
                <a:off x="3099475" y="1072400"/>
                <a:ext cx="535300" cy="59500"/>
              </a:xfrm>
              <a:custGeom>
                <a:avLst/>
                <a:gdLst/>
                <a:ahLst/>
                <a:cxnLst/>
                <a:rect l="l" t="t" r="r" b="b"/>
                <a:pathLst>
                  <a:path w="21412" h="2380" extrusionOk="0">
                    <a:moveTo>
                      <a:pt x="1608" y="0"/>
                    </a:moveTo>
                    <a:cubicBezTo>
                      <a:pt x="0" y="0"/>
                      <a:pt x="0" y="2379"/>
                      <a:pt x="1608" y="2379"/>
                    </a:cubicBezTo>
                    <a:lnTo>
                      <a:pt x="19804" y="2379"/>
                    </a:lnTo>
                    <a:cubicBezTo>
                      <a:pt x="21412" y="2379"/>
                      <a:pt x="21412" y="0"/>
                      <a:pt x="19804"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19" name="Google Shape;239;p18"/>
              <p:cNvSpPr/>
              <p:nvPr/>
            </p:nvSpPr>
            <p:spPr>
              <a:xfrm>
                <a:off x="2839075" y="1303875"/>
                <a:ext cx="795700" cy="59500"/>
              </a:xfrm>
              <a:custGeom>
                <a:avLst/>
                <a:gdLst/>
                <a:ahLst/>
                <a:cxnLst/>
                <a:rect l="l" t="t" r="r" b="b"/>
                <a:pathLst>
                  <a:path w="31828" h="2380" extrusionOk="0">
                    <a:moveTo>
                      <a:pt x="1608" y="0"/>
                    </a:moveTo>
                    <a:cubicBezTo>
                      <a:pt x="0" y="0"/>
                      <a:pt x="0" y="2379"/>
                      <a:pt x="1608" y="2379"/>
                    </a:cubicBezTo>
                    <a:lnTo>
                      <a:pt x="30220" y="2379"/>
                    </a:lnTo>
                    <a:cubicBezTo>
                      <a:pt x="31828" y="2379"/>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0" name="Google Shape;240;p18"/>
              <p:cNvSpPr/>
              <p:nvPr/>
            </p:nvSpPr>
            <p:spPr>
              <a:xfrm>
                <a:off x="3139650" y="1533725"/>
                <a:ext cx="495125" cy="61125"/>
              </a:xfrm>
              <a:custGeom>
                <a:avLst/>
                <a:gdLst/>
                <a:ahLst/>
                <a:cxnLst/>
                <a:rect l="l" t="t" r="r" b="b"/>
                <a:pathLst>
                  <a:path w="19805" h="2445"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1" name="Google Shape;241;p18"/>
              <p:cNvSpPr/>
              <p:nvPr/>
            </p:nvSpPr>
            <p:spPr>
              <a:xfrm>
                <a:off x="2839075" y="278300"/>
                <a:ext cx="795700" cy="61100"/>
              </a:xfrm>
              <a:custGeom>
                <a:avLst/>
                <a:gdLst/>
                <a:ahLst/>
                <a:cxnLst/>
                <a:rect l="l" t="t" r="r" b="b"/>
                <a:pathLst>
                  <a:path w="31828" h="2444" extrusionOk="0">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2" name="Google Shape;242;p18"/>
              <p:cNvSpPr/>
              <p:nvPr/>
            </p:nvSpPr>
            <p:spPr>
              <a:xfrm>
                <a:off x="3139650" y="509775"/>
                <a:ext cx="495125" cy="59500"/>
              </a:xfrm>
              <a:custGeom>
                <a:avLst/>
                <a:gdLst/>
                <a:ahLst/>
                <a:cxnLst/>
                <a:rect l="l" t="t" r="r" b="b"/>
                <a:pathLst>
                  <a:path w="19805" h="2380" extrusionOk="0">
                    <a:moveTo>
                      <a:pt x="1608" y="1"/>
                    </a:moveTo>
                    <a:cubicBezTo>
                      <a:pt x="1" y="1"/>
                      <a:pt x="1" y="2380"/>
                      <a:pt x="1608" y="2380"/>
                    </a:cubicBezTo>
                    <a:lnTo>
                      <a:pt x="18197" y="2380"/>
                    </a:lnTo>
                    <a:cubicBezTo>
                      <a:pt x="19805" y="2380"/>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3" name="Google Shape;243;p18"/>
              <p:cNvSpPr/>
              <p:nvPr/>
            </p:nvSpPr>
            <p:spPr>
              <a:xfrm>
                <a:off x="3139650" y="5140900"/>
                <a:ext cx="495125" cy="61100"/>
              </a:xfrm>
              <a:custGeom>
                <a:avLst/>
                <a:gdLst/>
                <a:ahLst/>
                <a:cxnLst/>
                <a:rect l="l" t="t" r="r" b="b"/>
                <a:pathLst>
                  <a:path w="19805" h="2444" extrusionOk="0">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4" name="Google Shape;244;p18"/>
              <p:cNvSpPr/>
              <p:nvPr/>
            </p:nvSpPr>
            <p:spPr>
              <a:xfrm>
                <a:off x="4004475" y="3101025"/>
                <a:ext cx="533700" cy="61100"/>
              </a:xfrm>
              <a:custGeom>
                <a:avLst/>
                <a:gdLst/>
                <a:ahLst/>
                <a:cxnLst/>
                <a:rect l="l" t="t" r="r" b="b"/>
                <a:pathLst>
                  <a:path w="21348" h="2444" extrusionOk="0">
                    <a:moveTo>
                      <a:pt x="1608" y="0"/>
                    </a:moveTo>
                    <a:cubicBezTo>
                      <a:pt x="1" y="0"/>
                      <a:pt x="1" y="2444"/>
                      <a:pt x="1608" y="2444"/>
                    </a:cubicBezTo>
                    <a:lnTo>
                      <a:pt x="19740" y="2444"/>
                    </a:lnTo>
                    <a:cubicBezTo>
                      <a:pt x="21348" y="2444"/>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5" name="Google Shape;245;p18"/>
              <p:cNvSpPr/>
              <p:nvPr/>
            </p:nvSpPr>
            <p:spPr>
              <a:xfrm>
                <a:off x="4004475" y="3332500"/>
                <a:ext cx="795725" cy="61100"/>
              </a:xfrm>
              <a:custGeom>
                <a:avLst/>
                <a:gdLst/>
                <a:ahLst/>
                <a:cxnLst/>
                <a:rect l="l" t="t" r="r" b="b"/>
                <a:pathLst>
                  <a:path w="31829" h="2444" extrusionOk="0">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6" name="Google Shape;246;p18"/>
              <p:cNvSpPr/>
              <p:nvPr/>
            </p:nvSpPr>
            <p:spPr>
              <a:xfrm>
                <a:off x="4004475" y="3563975"/>
                <a:ext cx="493525" cy="59500"/>
              </a:xfrm>
              <a:custGeom>
                <a:avLst/>
                <a:gdLst/>
                <a:ahLst/>
                <a:cxnLst/>
                <a:rect l="l" t="t" r="r" b="b"/>
                <a:pathLst>
                  <a:path w="19741" h="2380" extrusionOk="0">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7" name="Google Shape;247;p18"/>
              <p:cNvSpPr/>
              <p:nvPr/>
            </p:nvSpPr>
            <p:spPr>
              <a:xfrm>
                <a:off x="4004475" y="4105700"/>
                <a:ext cx="533700" cy="61100"/>
              </a:xfrm>
              <a:custGeom>
                <a:avLst/>
                <a:gdLst/>
                <a:ahLst/>
                <a:cxnLst/>
                <a:rect l="l" t="t" r="r" b="b"/>
                <a:pathLst>
                  <a:path w="21348" h="2444" extrusionOk="0">
                    <a:moveTo>
                      <a:pt x="1608" y="0"/>
                    </a:moveTo>
                    <a:cubicBezTo>
                      <a:pt x="1" y="0"/>
                      <a:pt x="1" y="2443"/>
                      <a:pt x="1608" y="2443"/>
                    </a:cubicBezTo>
                    <a:lnTo>
                      <a:pt x="19740" y="2443"/>
                    </a:lnTo>
                    <a:cubicBezTo>
                      <a:pt x="21348" y="2443"/>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8" name="Google Shape;248;p18"/>
              <p:cNvSpPr/>
              <p:nvPr/>
            </p:nvSpPr>
            <p:spPr>
              <a:xfrm>
                <a:off x="4004475" y="4337175"/>
                <a:ext cx="795725" cy="61100"/>
              </a:xfrm>
              <a:custGeom>
                <a:avLst/>
                <a:gdLst/>
                <a:ahLst/>
                <a:cxnLst/>
                <a:rect l="l" t="t" r="r" b="b"/>
                <a:pathLst>
                  <a:path w="31829" h="2444" extrusionOk="0">
                    <a:moveTo>
                      <a:pt x="1608" y="0"/>
                    </a:moveTo>
                    <a:cubicBezTo>
                      <a:pt x="1" y="0"/>
                      <a:pt x="1" y="2443"/>
                      <a:pt x="1608" y="2443"/>
                    </a:cubicBezTo>
                    <a:lnTo>
                      <a:pt x="30221" y="2443"/>
                    </a:lnTo>
                    <a:cubicBezTo>
                      <a:pt x="31829" y="2443"/>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29" name="Google Shape;249;p18"/>
              <p:cNvSpPr/>
              <p:nvPr/>
            </p:nvSpPr>
            <p:spPr>
              <a:xfrm>
                <a:off x="4004475" y="4568650"/>
                <a:ext cx="493525" cy="59500"/>
              </a:xfrm>
              <a:custGeom>
                <a:avLst/>
                <a:gdLst/>
                <a:ahLst/>
                <a:cxnLst/>
                <a:rect l="l" t="t" r="r" b="b"/>
                <a:pathLst>
                  <a:path w="19741" h="2380" extrusionOk="0">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0" name="Google Shape;250;p18"/>
              <p:cNvSpPr/>
              <p:nvPr/>
            </p:nvSpPr>
            <p:spPr>
              <a:xfrm>
                <a:off x="4004475" y="2077050"/>
                <a:ext cx="533700" cy="59500"/>
              </a:xfrm>
              <a:custGeom>
                <a:avLst/>
                <a:gdLst/>
                <a:ahLst/>
                <a:cxnLst/>
                <a:rect l="l" t="t" r="r" b="b"/>
                <a:pathLst>
                  <a:path w="21348" h="2380" extrusionOk="0">
                    <a:moveTo>
                      <a:pt x="1608" y="1"/>
                    </a:moveTo>
                    <a:cubicBezTo>
                      <a:pt x="1" y="1"/>
                      <a:pt x="1" y="2380"/>
                      <a:pt x="1608" y="2380"/>
                    </a:cubicBezTo>
                    <a:lnTo>
                      <a:pt x="19740" y="2380"/>
                    </a:lnTo>
                    <a:cubicBezTo>
                      <a:pt x="21348" y="2380"/>
                      <a:pt x="21348" y="1"/>
                      <a:pt x="19740"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1" name="Google Shape;251;p18"/>
              <p:cNvSpPr/>
              <p:nvPr/>
            </p:nvSpPr>
            <p:spPr>
              <a:xfrm>
                <a:off x="4004475" y="2308525"/>
                <a:ext cx="795725" cy="59500"/>
              </a:xfrm>
              <a:custGeom>
                <a:avLst/>
                <a:gdLst/>
                <a:ahLst/>
                <a:cxnLst/>
                <a:rect l="l" t="t" r="r" b="b"/>
                <a:pathLst>
                  <a:path w="31829" h="2380" extrusionOk="0">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2" name="Google Shape;252;p18"/>
              <p:cNvSpPr/>
              <p:nvPr/>
            </p:nvSpPr>
            <p:spPr>
              <a:xfrm>
                <a:off x="4004475" y="2538400"/>
                <a:ext cx="493525" cy="61125"/>
              </a:xfrm>
              <a:custGeom>
                <a:avLst/>
                <a:gdLst/>
                <a:ahLst/>
                <a:cxnLst/>
                <a:rect l="l" t="t" r="r" b="b"/>
                <a:pathLst>
                  <a:path w="19741" h="2445"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3" name="Google Shape;253;p18"/>
              <p:cNvSpPr/>
              <p:nvPr/>
            </p:nvSpPr>
            <p:spPr>
              <a:xfrm>
                <a:off x="4004475" y="1072400"/>
                <a:ext cx="533700" cy="59500"/>
              </a:xfrm>
              <a:custGeom>
                <a:avLst/>
                <a:gdLst/>
                <a:ahLst/>
                <a:cxnLst/>
                <a:rect l="l" t="t" r="r" b="b"/>
                <a:pathLst>
                  <a:path w="21348" h="2380" extrusionOk="0">
                    <a:moveTo>
                      <a:pt x="1608" y="0"/>
                    </a:moveTo>
                    <a:cubicBezTo>
                      <a:pt x="1" y="0"/>
                      <a:pt x="1" y="2379"/>
                      <a:pt x="1608" y="2379"/>
                    </a:cubicBezTo>
                    <a:lnTo>
                      <a:pt x="19740" y="2379"/>
                    </a:lnTo>
                    <a:cubicBezTo>
                      <a:pt x="21348" y="2379"/>
                      <a:pt x="21348" y="0"/>
                      <a:pt x="19740"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4" name="Google Shape;254;p18"/>
              <p:cNvSpPr/>
              <p:nvPr/>
            </p:nvSpPr>
            <p:spPr>
              <a:xfrm>
                <a:off x="4004475" y="1303875"/>
                <a:ext cx="795725" cy="59500"/>
              </a:xfrm>
              <a:custGeom>
                <a:avLst/>
                <a:gdLst/>
                <a:ahLst/>
                <a:cxnLst/>
                <a:rect l="l" t="t" r="r" b="b"/>
                <a:pathLst>
                  <a:path w="31829" h="2380" extrusionOk="0">
                    <a:moveTo>
                      <a:pt x="1608" y="0"/>
                    </a:moveTo>
                    <a:cubicBezTo>
                      <a:pt x="1" y="0"/>
                      <a:pt x="1" y="2379"/>
                      <a:pt x="1608" y="2379"/>
                    </a:cubicBezTo>
                    <a:lnTo>
                      <a:pt x="30221" y="2379"/>
                    </a:lnTo>
                    <a:cubicBezTo>
                      <a:pt x="31829" y="2379"/>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5" name="Google Shape;255;p18"/>
              <p:cNvSpPr/>
              <p:nvPr/>
            </p:nvSpPr>
            <p:spPr>
              <a:xfrm>
                <a:off x="4004475" y="1533725"/>
                <a:ext cx="493525" cy="61125"/>
              </a:xfrm>
              <a:custGeom>
                <a:avLst/>
                <a:gdLst/>
                <a:ahLst/>
                <a:cxnLst/>
                <a:rect l="l" t="t" r="r" b="b"/>
                <a:pathLst>
                  <a:path w="19741" h="2445"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6" name="Google Shape;256;p18"/>
              <p:cNvSpPr/>
              <p:nvPr/>
            </p:nvSpPr>
            <p:spPr>
              <a:xfrm>
                <a:off x="4004475" y="278300"/>
                <a:ext cx="795725" cy="61100"/>
              </a:xfrm>
              <a:custGeom>
                <a:avLst/>
                <a:gdLst/>
                <a:ahLst/>
                <a:cxnLst/>
                <a:rect l="l" t="t" r="r" b="b"/>
                <a:pathLst>
                  <a:path w="31829" h="2444" extrusionOk="0">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7" name="Google Shape;257;p18"/>
              <p:cNvSpPr/>
              <p:nvPr/>
            </p:nvSpPr>
            <p:spPr>
              <a:xfrm>
                <a:off x="4004475" y="509775"/>
                <a:ext cx="493525" cy="59500"/>
              </a:xfrm>
              <a:custGeom>
                <a:avLst/>
                <a:gdLst/>
                <a:ahLst/>
                <a:cxnLst/>
                <a:rect l="l" t="t" r="r" b="b"/>
                <a:pathLst>
                  <a:path w="19741" h="2380" extrusionOk="0">
                    <a:moveTo>
                      <a:pt x="1608" y="1"/>
                    </a:moveTo>
                    <a:cubicBezTo>
                      <a:pt x="1" y="1"/>
                      <a:pt x="1" y="2380"/>
                      <a:pt x="1608" y="2380"/>
                    </a:cubicBezTo>
                    <a:lnTo>
                      <a:pt x="18133" y="2380"/>
                    </a:lnTo>
                    <a:cubicBezTo>
                      <a:pt x="19740" y="2380"/>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8" name="Google Shape;258;p18"/>
              <p:cNvSpPr/>
              <p:nvPr/>
            </p:nvSpPr>
            <p:spPr>
              <a:xfrm>
                <a:off x="4004475" y="5140900"/>
                <a:ext cx="493525" cy="61100"/>
              </a:xfrm>
              <a:custGeom>
                <a:avLst/>
                <a:gdLst/>
                <a:ahLst/>
                <a:cxnLst/>
                <a:rect l="l" t="t" r="r" b="b"/>
                <a:pathLst>
                  <a:path w="19741" h="2444" extrusionOk="0">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spcFirstLastPara="1" wrap="square" lIns="91425" tIns="91425" rIns="91425" bIns="91425" anchor="ctr" anchorCtr="0">
                <a:noAutofit/>
              </a:bodyPr>
              <a:lstStyle/>
              <a:p>
                <a:endParaRPr/>
              </a:p>
            </p:txBody>
          </p:sp>
          <p:sp>
            <p:nvSpPr>
              <p:cNvPr id="39" name="Google Shape;259;p18"/>
              <p:cNvSpPr/>
              <p:nvPr/>
            </p:nvSpPr>
            <p:spPr>
              <a:xfrm>
                <a:off x="2747450" y="237700"/>
                <a:ext cx="2100975" cy="5215075"/>
              </a:xfrm>
              <a:custGeom>
                <a:avLst/>
                <a:gdLst/>
                <a:ahLst/>
                <a:cxnLst/>
                <a:rect l="l" t="t" r="r" b="b"/>
                <a:pathLst>
                  <a:path w="84039" h="208603" extrusionOk="0">
                    <a:moveTo>
                      <a:pt x="80824" y="1"/>
                    </a:moveTo>
                    <a:cubicBezTo>
                      <a:pt x="79216" y="1"/>
                      <a:pt x="77609" y="1078"/>
                      <a:pt x="77609" y="3232"/>
                    </a:cubicBezTo>
                    <a:cubicBezTo>
                      <a:pt x="77609" y="10884"/>
                      <a:pt x="57419" y="16092"/>
                      <a:pt x="41216" y="20335"/>
                    </a:cubicBezTo>
                    <a:cubicBezTo>
                      <a:pt x="19997" y="25865"/>
                      <a:pt x="0" y="31073"/>
                      <a:pt x="0" y="43676"/>
                    </a:cubicBezTo>
                    <a:cubicBezTo>
                      <a:pt x="0" y="56279"/>
                      <a:pt x="19997" y="61487"/>
                      <a:pt x="41216" y="66952"/>
                    </a:cubicBezTo>
                    <a:cubicBezTo>
                      <a:pt x="57419" y="71196"/>
                      <a:pt x="77609" y="76468"/>
                      <a:pt x="77609" y="84056"/>
                    </a:cubicBezTo>
                    <a:cubicBezTo>
                      <a:pt x="77609" y="91707"/>
                      <a:pt x="57419" y="96980"/>
                      <a:pt x="41216" y="101159"/>
                    </a:cubicBezTo>
                    <a:cubicBezTo>
                      <a:pt x="19997" y="106689"/>
                      <a:pt x="0" y="111897"/>
                      <a:pt x="0" y="124500"/>
                    </a:cubicBezTo>
                    <a:cubicBezTo>
                      <a:pt x="0" y="137102"/>
                      <a:pt x="19997" y="142310"/>
                      <a:pt x="41216" y="147840"/>
                    </a:cubicBezTo>
                    <a:cubicBezTo>
                      <a:pt x="57419" y="152084"/>
                      <a:pt x="77609" y="157292"/>
                      <a:pt x="77609" y="164944"/>
                    </a:cubicBezTo>
                    <a:cubicBezTo>
                      <a:pt x="77609" y="172531"/>
                      <a:pt x="57419" y="177803"/>
                      <a:pt x="41216" y="182047"/>
                    </a:cubicBezTo>
                    <a:cubicBezTo>
                      <a:pt x="19997" y="187577"/>
                      <a:pt x="0" y="192785"/>
                      <a:pt x="0" y="205388"/>
                    </a:cubicBezTo>
                    <a:cubicBezTo>
                      <a:pt x="0" y="207124"/>
                      <a:pt x="1415" y="208603"/>
                      <a:pt x="3215" y="208603"/>
                    </a:cubicBezTo>
                    <a:cubicBezTo>
                      <a:pt x="5015" y="208603"/>
                      <a:pt x="6430" y="207124"/>
                      <a:pt x="6430" y="205388"/>
                    </a:cubicBezTo>
                    <a:cubicBezTo>
                      <a:pt x="6430" y="197736"/>
                      <a:pt x="26620" y="192464"/>
                      <a:pt x="42823" y="188284"/>
                    </a:cubicBezTo>
                    <a:cubicBezTo>
                      <a:pt x="63977" y="182754"/>
                      <a:pt x="84039" y="177546"/>
                      <a:pt x="84039" y="164944"/>
                    </a:cubicBezTo>
                    <a:cubicBezTo>
                      <a:pt x="84039" y="152341"/>
                      <a:pt x="63977" y="147133"/>
                      <a:pt x="42823" y="141603"/>
                    </a:cubicBezTo>
                    <a:cubicBezTo>
                      <a:pt x="26620" y="137359"/>
                      <a:pt x="6430" y="132151"/>
                      <a:pt x="6430" y="124500"/>
                    </a:cubicBezTo>
                    <a:cubicBezTo>
                      <a:pt x="6430" y="116912"/>
                      <a:pt x="26620" y="111640"/>
                      <a:pt x="42823" y="107396"/>
                    </a:cubicBezTo>
                    <a:cubicBezTo>
                      <a:pt x="63977" y="101866"/>
                      <a:pt x="84039" y="96658"/>
                      <a:pt x="84039" y="84056"/>
                    </a:cubicBezTo>
                    <a:cubicBezTo>
                      <a:pt x="84039" y="71517"/>
                      <a:pt x="63977" y="66309"/>
                      <a:pt x="42823" y="60779"/>
                    </a:cubicBezTo>
                    <a:cubicBezTo>
                      <a:pt x="26620" y="56536"/>
                      <a:pt x="6430" y="51263"/>
                      <a:pt x="6430" y="43676"/>
                    </a:cubicBezTo>
                    <a:cubicBezTo>
                      <a:pt x="6430" y="36024"/>
                      <a:pt x="26620" y="30752"/>
                      <a:pt x="42823" y="26572"/>
                    </a:cubicBezTo>
                    <a:cubicBezTo>
                      <a:pt x="63977" y="21043"/>
                      <a:pt x="84039" y="15835"/>
                      <a:pt x="84039" y="3232"/>
                    </a:cubicBezTo>
                    <a:cubicBezTo>
                      <a:pt x="84039" y="1078"/>
                      <a:pt x="82431" y="1"/>
                      <a:pt x="80824" y="1"/>
                    </a:cubicBezTo>
                    <a:close/>
                  </a:path>
                </a:pathLst>
              </a:custGeom>
              <a:solidFill>
                <a:srgbClr val="ECB004"/>
              </a:solidFill>
              <a:ln>
                <a:noFill/>
              </a:ln>
            </p:spPr>
            <p:txBody>
              <a:bodyPr spcFirstLastPara="1" wrap="square" lIns="91425" tIns="91425" rIns="91425" bIns="91425" anchor="ctr" anchorCtr="0">
                <a:noAutofit/>
              </a:bodyPr>
              <a:lstStyle/>
              <a:p>
                <a:endParaRPr/>
              </a:p>
            </p:txBody>
          </p:sp>
          <p:sp>
            <p:nvSpPr>
              <p:cNvPr id="40" name="Google Shape;260;p18"/>
              <p:cNvSpPr/>
              <p:nvPr/>
            </p:nvSpPr>
            <p:spPr>
              <a:xfrm>
                <a:off x="2747450" y="237700"/>
                <a:ext cx="2100975" cy="5215075"/>
              </a:xfrm>
              <a:custGeom>
                <a:avLst/>
                <a:gdLst/>
                <a:ahLst/>
                <a:cxnLst/>
                <a:rect l="l" t="t" r="r" b="b"/>
                <a:pathLst>
                  <a:path w="84039" h="208603" extrusionOk="0">
                    <a:moveTo>
                      <a:pt x="3215" y="1"/>
                    </a:moveTo>
                    <a:cubicBezTo>
                      <a:pt x="1607" y="1"/>
                      <a:pt x="0" y="1078"/>
                      <a:pt x="0" y="3232"/>
                    </a:cubicBezTo>
                    <a:cubicBezTo>
                      <a:pt x="0" y="15835"/>
                      <a:pt x="19997" y="21043"/>
                      <a:pt x="41216" y="26572"/>
                    </a:cubicBezTo>
                    <a:cubicBezTo>
                      <a:pt x="57419" y="30752"/>
                      <a:pt x="77609" y="36024"/>
                      <a:pt x="77609" y="43676"/>
                    </a:cubicBezTo>
                    <a:cubicBezTo>
                      <a:pt x="77609" y="51263"/>
                      <a:pt x="57419" y="56536"/>
                      <a:pt x="41216" y="60779"/>
                    </a:cubicBezTo>
                    <a:cubicBezTo>
                      <a:pt x="19997" y="66309"/>
                      <a:pt x="0" y="71517"/>
                      <a:pt x="0" y="84120"/>
                    </a:cubicBezTo>
                    <a:cubicBezTo>
                      <a:pt x="0" y="96658"/>
                      <a:pt x="19997" y="101866"/>
                      <a:pt x="41216" y="107396"/>
                    </a:cubicBezTo>
                    <a:cubicBezTo>
                      <a:pt x="57419" y="111640"/>
                      <a:pt x="77609" y="116912"/>
                      <a:pt x="77609" y="124500"/>
                    </a:cubicBezTo>
                    <a:cubicBezTo>
                      <a:pt x="77609" y="132151"/>
                      <a:pt x="57419" y="137424"/>
                      <a:pt x="41216" y="141603"/>
                    </a:cubicBezTo>
                    <a:cubicBezTo>
                      <a:pt x="19997" y="147133"/>
                      <a:pt x="0" y="152341"/>
                      <a:pt x="0" y="164944"/>
                    </a:cubicBezTo>
                    <a:cubicBezTo>
                      <a:pt x="0" y="177546"/>
                      <a:pt x="19997" y="182754"/>
                      <a:pt x="41216" y="188284"/>
                    </a:cubicBezTo>
                    <a:cubicBezTo>
                      <a:pt x="57419" y="192464"/>
                      <a:pt x="77609" y="197736"/>
                      <a:pt x="77609" y="205388"/>
                    </a:cubicBezTo>
                    <a:cubicBezTo>
                      <a:pt x="77609" y="207124"/>
                      <a:pt x="79023" y="208603"/>
                      <a:pt x="80824" y="208603"/>
                    </a:cubicBezTo>
                    <a:cubicBezTo>
                      <a:pt x="82560" y="208603"/>
                      <a:pt x="83974" y="207124"/>
                      <a:pt x="84039" y="205388"/>
                    </a:cubicBezTo>
                    <a:cubicBezTo>
                      <a:pt x="84039" y="192785"/>
                      <a:pt x="63977" y="187577"/>
                      <a:pt x="42823" y="182047"/>
                    </a:cubicBezTo>
                    <a:cubicBezTo>
                      <a:pt x="26620" y="177803"/>
                      <a:pt x="6430" y="172595"/>
                      <a:pt x="6430" y="164944"/>
                    </a:cubicBezTo>
                    <a:cubicBezTo>
                      <a:pt x="6430" y="157292"/>
                      <a:pt x="26620" y="152084"/>
                      <a:pt x="42823" y="147840"/>
                    </a:cubicBezTo>
                    <a:cubicBezTo>
                      <a:pt x="63977" y="142310"/>
                      <a:pt x="84039" y="137102"/>
                      <a:pt x="84039" y="124500"/>
                    </a:cubicBezTo>
                    <a:cubicBezTo>
                      <a:pt x="84039" y="111897"/>
                      <a:pt x="63977" y="106689"/>
                      <a:pt x="42823" y="101159"/>
                    </a:cubicBezTo>
                    <a:cubicBezTo>
                      <a:pt x="26620" y="96980"/>
                      <a:pt x="6430" y="91707"/>
                      <a:pt x="6430" y="84120"/>
                    </a:cubicBezTo>
                    <a:cubicBezTo>
                      <a:pt x="6430" y="76468"/>
                      <a:pt x="26620" y="71196"/>
                      <a:pt x="42823" y="66952"/>
                    </a:cubicBezTo>
                    <a:cubicBezTo>
                      <a:pt x="63977" y="61487"/>
                      <a:pt x="84039" y="56279"/>
                      <a:pt x="84039" y="43676"/>
                    </a:cubicBezTo>
                    <a:cubicBezTo>
                      <a:pt x="84039" y="31073"/>
                      <a:pt x="63977" y="25865"/>
                      <a:pt x="42823" y="20335"/>
                    </a:cubicBezTo>
                    <a:cubicBezTo>
                      <a:pt x="26620" y="16092"/>
                      <a:pt x="6430" y="10884"/>
                      <a:pt x="6430" y="3232"/>
                    </a:cubicBezTo>
                    <a:cubicBezTo>
                      <a:pt x="6430" y="1078"/>
                      <a:pt x="4822" y="1"/>
                      <a:pt x="3215" y="1"/>
                    </a:cubicBezTo>
                    <a:close/>
                  </a:path>
                </a:pathLst>
              </a:custGeom>
              <a:solidFill>
                <a:srgbClr val="FE7702"/>
              </a:solidFill>
              <a:ln>
                <a:noFill/>
              </a:ln>
            </p:spPr>
            <p:txBody>
              <a:bodyPr spcFirstLastPara="1" wrap="square" lIns="91425" tIns="91425" rIns="91425" bIns="91425" anchor="ctr" anchorCtr="0">
                <a:noAutofit/>
              </a:bodyPr>
              <a:lstStyle/>
              <a:p>
                <a:endParaRPr/>
              </a:p>
            </p:txBody>
          </p:sp>
        </p:grpSp>
      </p:grpSp>
      <p:sp>
        <p:nvSpPr>
          <p:cNvPr id="82" name="Rectangle 81"/>
          <p:cNvSpPr/>
          <p:nvPr/>
        </p:nvSpPr>
        <p:spPr>
          <a:xfrm>
            <a:off x="3210244" y="276717"/>
            <a:ext cx="5404373" cy="193899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Gene nằm trên NST tại một vị trí gọi là locus của gene. </a:t>
            </a:r>
            <a:endParaRPr lang="en-US" sz="2000"/>
          </a:p>
          <a:p>
            <a:pPr marL="342900" indent="-342900" algn="just">
              <a:lnSpc>
                <a:spcPct val="150000"/>
              </a:lnSpc>
              <a:buFont typeface="Wingdings" panose="05000000000000000000" pitchFamily="2" charset="2"/>
              <a:buChar char="§"/>
            </a:pPr>
            <a:r>
              <a:rPr lang="vi-VN" sz="2000"/>
              <a:t>Trong tế bào lưỡng bội, gene tồn tại thành từng cặp allele.</a:t>
            </a:r>
            <a:endParaRPr lang="en-US" sz="2000"/>
          </a:p>
        </p:txBody>
      </p:sp>
      <p:sp>
        <p:nvSpPr>
          <p:cNvPr id="2" name="Right Arrow 1"/>
          <p:cNvSpPr/>
          <p:nvPr/>
        </p:nvSpPr>
        <p:spPr>
          <a:xfrm>
            <a:off x="1657722" y="2472446"/>
            <a:ext cx="549059" cy="493566"/>
          </a:xfrm>
          <a:prstGeom prst="rightArrow">
            <a:avLst/>
          </a:prstGeom>
          <a:solidFill>
            <a:srgbClr val="D41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32565" y="2211398"/>
            <a:ext cx="6282052" cy="1015663"/>
          </a:xfrm>
          <a:prstGeom prst="rect">
            <a:avLst/>
          </a:prstGeom>
        </p:spPr>
        <p:txBody>
          <a:bodyPr wrap="square">
            <a:spAutoFit/>
          </a:bodyPr>
          <a:lstStyle/>
          <a:p>
            <a:pPr algn="just">
              <a:lnSpc>
                <a:spcPct val="150000"/>
              </a:lnSpc>
            </a:pPr>
            <a:r>
              <a:rPr lang="vi-VN" sz="2000">
                <a:latin typeface="+mn-lt"/>
                <a:ea typeface="Times New Roman" panose="02020603050405020304" pitchFamily="18" charset="0"/>
              </a:rPr>
              <a:t>Cặp NST tương đồng là cặp NST có cùng hình thái và tập hợp gene.</a:t>
            </a:r>
            <a:endParaRPr lang="en-US" sz="2000">
              <a:effectLst/>
              <a:latin typeface="+mn-lt"/>
              <a:ea typeface="Calibri" panose="020F0502020204030204" pitchFamily="34" charset="0"/>
            </a:endParaRPr>
          </a:p>
        </p:txBody>
      </p:sp>
    </p:spTree>
    <p:extLst>
      <p:ext uri="{BB962C8B-B14F-4D97-AF65-F5344CB8AC3E}">
        <p14:creationId xmlns:p14="http://schemas.microsoft.com/office/powerpoint/2010/main" val="4678051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2" grpId="0"/>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pic>
        <p:nvPicPr>
          <p:cNvPr id="11" name="Picture 10"/>
          <p:cNvPicPr>
            <a:picLocks noChangeAspect="1"/>
          </p:cNvPicPr>
          <p:nvPr/>
        </p:nvPicPr>
        <p:blipFill rotWithShape="1">
          <a:blip r:embed="rId3"/>
          <a:srcRect b="26880"/>
          <a:stretch/>
        </p:blipFill>
        <p:spPr>
          <a:xfrm flipH="1">
            <a:off x="5641496" y="2260315"/>
            <a:ext cx="2733871" cy="2883185"/>
          </a:xfrm>
          <a:prstGeom prst="rect">
            <a:avLst/>
          </a:prstGeom>
        </p:spPr>
      </p:pic>
      <p:grpSp>
        <p:nvGrpSpPr>
          <p:cNvPr id="13" name="Group 12"/>
          <p:cNvGrpSpPr/>
          <p:nvPr/>
        </p:nvGrpSpPr>
        <p:grpSpPr>
          <a:xfrm>
            <a:off x="557405" y="1253188"/>
            <a:ext cx="5301465" cy="2359622"/>
            <a:chOff x="565079" y="1376738"/>
            <a:chExt cx="5301465" cy="2359622"/>
          </a:xfrm>
        </p:grpSpPr>
        <p:grpSp>
          <p:nvGrpSpPr>
            <p:cNvPr id="15" name="Group 11"/>
            <p:cNvGrpSpPr/>
            <p:nvPr/>
          </p:nvGrpSpPr>
          <p:grpSpPr>
            <a:xfrm>
              <a:off x="565079" y="1376738"/>
              <a:ext cx="5301465" cy="2359622"/>
              <a:chOff x="-90145" y="-66395"/>
              <a:chExt cx="6316145" cy="2178406"/>
            </a:xfrm>
            <a:solidFill>
              <a:srgbClr val="9BBB59">
                <a:lumMod val="40000"/>
                <a:lumOff val="60000"/>
              </a:srgbClr>
            </a:solidFill>
          </p:grpSpPr>
          <p:sp>
            <p:nvSpPr>
              <p:cNvPr id="16" name="Freeform 12"/>
              <p:cNvSpPr/>
              <p:nvPr/>
            </p:nvSpPr>
            <p:spPr>
              <a:xfrm>
                <a:off x="-90145" y="-66395"/>
                <a:ext cx="6316145" cy="2178406"/>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12" name="Rectangle 11"/>
            <p:cNvSpPr/>
            <p:nvPr/>
          </p:nvSpPr>
          <p:spPr>
            <a:xfrm>
              <a:off x="727154" y="1633086"/>
              <a:ext cx="4423970" cy="1754326"/>
            </a:xfrm>
            <a:prstGeom prst="rect">
              <a:avLst/>
            </a:prstGeom>
          </p:spPr>
          <p:txBody>
            <a:bodyPr wrap="square">
              <a:spAutoFit/>
            </a:bodyPr>
            <a:lstStyle/>
            <a:p>
              <a:pPr algn="just">
                <a:lnSpc>
                  <a:spcPct val="150000"/>
                </a:lnSpc>
              </a:pPr>
              <a:r>
                <a:rPr lang="en-US" sz="2400"/>
                <a:t>Đ</a:t>
              </a:r>
              <a:r>
                <a:rPr lang="vi-VN" sz="2400"/>
                <a:t>ọc thông tin mục I.2 SGK tr.172 - 173, thảo luận cặp đôi hoàn thành Phiếu học tập số 1</a:t>
              </a:r>
              <a:endParaRPr lang="en-US" sz="2400"/>
            </a:p>
          </p:txBody>
        </p:sp>
      </p:grpSp>
      <p:sp>
        <p:nvSpPr>
          <p:cNvPr id="10" name="Rectangle 9"/>
          <p:cNvSpPr/>
          <p:nvPr/>
        </p:nvSpPr>
        <p:spPr>
          <a:xfrm>
            <a:off x="1" y="360458"/>
            <a:ext cx="9144000" cy="492443"/>
          </a:xfrm>
          <a:prstGeom prst="rect">
            <a:avLst/>
          </a:prstGeom>
        </p:spPr>
        <p:txBody>
          <a:bodyPr wrap="square">
            <a:spAutoFit/>
          </a:bodyPr>
          <a:lstStyle/>
          <a:p>
            <a:pPr algn="ctr"/>
            <a:r>
              <a:rPr lang="en-US" sz="2600" b="1">
                <a:solidFill>
                  <a:srgbClr val="D4152B"/>
                </a:solidFill>
                <a:latin typeface="+mn-lt"/>
                <a:ea typeface="Times New Roman" panose="02020603050405020304" pitchFamily="18" charset="0"/>
              </a:rPr>
              <a:t>2. Nhiễm sắc thể thường và nhiễm sắc thể giới tính</a:t>
            </a:r>
            <a:endParaRPr lang="en-US" sz="2600">
              <a:solidFill>
                <a:srgbClr val="D4152B"/>
              </a:solidFill>
              <a:effectLst/>
              <a:latin typeface="+mn-lt"/>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 name="Group 12"/>
          <p:cNvGrpSpPr/>
          <p:nvPr/>
        </p:nvGrpSpPr>
        <p:grpSpPr>
          <a:xfrm>
            <a:off x="510190" y="153842"/>
            <a:ext cx="8168160" cy="4980825"/>
            <a:chOff x="510190" y="992501"/>
            <a:chExt cx="8168160" cy="4142165"/>
          </a:xfrm>
        </p:grpSpPr>
        <p:sp>
          <p:nvSpPr>
            <p:cNvPr id="9" name="Rectangle 8"/>
            <p:cNvSpPr/>
            <p:nvPr/>
          </p:nvSpPr>
          <p:spPr>
            <a:xfrm>
              <a:off x="510190" y="992501"/>
              <a:ext cx="8168160" cy="4142165"/>
            </a:xfrm>
            <a:prstGeom prst="rect">
              <a:avLst/>
            </a:prstGeom>
            <a:solidFill>
              <a:schemeClr val="accent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4774" y="1472755"/>
              <a:ext cx="7855900" cy="2107353"/>
            </a:xfrm>
            <a:prstGeom prst="rect">
              <a:avLst/>
            </a:prstGeom>
          </p:spPr>
          <p:txBody>
            <a:bodyPr wrap="square">
              <a:spAutoFit/>
            </a:bodyPr>
            <a:lstStyle/>
            <a:p>
              <a:pPr algn="ctr">
                <a:lnSpc>
                  <a:spcPct val="150000"/>
                </a:lnSpc>
              </a:pPr>
              <a:r>
                <a:rPr lang="vi-VN" sz="1800" b="1"/>
                <a:t>Tìm hiểu về nhiễm sắc thể thường và nhiễm sắc thể giới tính</a:t>
              </a:r>
              <a:endParaRPr lang="en-US" sz="1800"/>
            </a:p>
            <a:p>
              <a:pPr algn="just">
                <a:lnSpc>
                  <a:spcPct val="150000"/>
                </a:lnSpc>
              </a:pPr>
              <a:r>
                <a:rPr lang="vi-VN" sz="1800" b="1"/>
                <a:t>1. </a:t>
              </a:r>
              <a:r>
                <a:rPr lang="vi-VN" sz="1800"/>
                <a:t>Đọc thông tin và quan sát hình 35.3, cho biết cặp nhiễm sắc thể nào là cặp nhiễm sắc thể giới tính. Vì sao?</a:t>
              </a:r>
              <a:endParaRPr lang="en-US" sz="1800"/>
            </a:p>
            <a:p>
              <a:pPr algn="just">
                <a:lnSpc>
                  <a:spcPct val="150000"/>
                </a:lnSpc>
              </a:pPr>
              <a:r>
                <a:rPr lang="vi-VN" sz="1800" b="1"/>
                <a:t>2. </a:t>
              </a:r>
              <a:r>
                <a:rPr lang="vi-VN" sz="1800"/>
                <a:t>Quan sát bảng 35.1 và nhận xét về số lượng NST giới tính ở mỗi giới của một số loài.</a:t>
              </a:r>
              <a:endParaRPr lang="en-US" sz="1800"/>
            </a:p>
            <a:p>
              <a:pPr algn="ctr">
                <a:lnSpc>
                  <a:spcPct val="150000"/>
                </a:lnSpc>
              </a:pPr>
              <a:r>
                <a:rPr lang="vi-VN" sz="1800" b="1"/>
                <a:t>Bảng 35.1. </a:t>
              </a:r>
              <a:r>
                <a:rPr lang="vi-VN" sz="1800"/>
                <a:t>Kí hiệu cặp nhiễm sắc thể giới tính ở một số sinh vật</a:t>
              </a:r>
              <a:endParaRPr lang="en-US" sz="1800"/>
            </a:p>
          </p:txBody>
        </p:sp>
        <p:sp>
          <p:nvSpPr>
            <p:cNvPr id="12" name="TextBox 11"/>
            <p:cNvSpPr txBox="1"/>
            <p:nvPr/>
          </p:nvSpPr>
          <p:spPr>
            <a:xfrm>
              <a:off x="3140476" y="1144720"/>
              <a:ext cx="2907587" cy="400110"/>
            </a:xfrm>
            <a:prstGeom prst="rect">
              <a:avLst/>
            </a:prstGeom>
            <a:noFill/>
          </p:spPr>
          <p:txBody>
            <a:bodyPr wrap="square" rtlCol="0">
              <a:spAutoFit/>
            </a:bodyPr>
            <a:lstStyle/>
            <a:p>
              <a:pPr algn="ctr"/>
              <a:r>
                <a:rPr lang="vi-VN" sz="2000" b="1">
                  <a:solidFill>
                    <a:srgbClr val="D4152B"/>
                  </a:solidFill>
                </a:rPr>
                <a:t>PHIẾU HỌC TẬP</a:t>
              </a:r>
              <a:endParaRPr lang="en-US" sz="2000" b="1">
                <a:solidFill>
                  <a:srgbClr val="D4152B"/>
                </a:solidFill>
              </a:endParaRPr>
            </a:p>
          </p:txBody>
        </p:sp>
      </p:grpSp>
      <p:grpSp>
        <p:nvGrpSpPr>
          <p:cNvPr id="1365" name="Google Shape;1365;p42"/>
          <p:cNvGrpSpPr/>
          <p:nvPr/>
        </p:nvGrpSpPr>
        <p:grpSpPr>
          <a:xfrm>
            <a:off x="8090160" y="71930"/>
            <a:ext cx="821027" cy="813291"/>
            <a:chOff x="4272718" y="2052795"/>
            <a:chExt cx="598560" cy="592920"/>
          </a:xfrm>
        </p:grpSpPr>
        <p:sp>
          <p:nvSpPr>
            <p:cNvPr id="1366" name="Google Shape;1366;p42"/>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2261110" y="3331720"/>
            <a:ext cx="4623227" cy="1666565"/>
          </a:xfrm>
          <a:prstGeom prst="rect">
            <a:avLst/>
          </a:prstGeom>
        </p:spPr>
      </p:pic>
      <p:pic>
        <p:nvPicPr>
          <p:cNvPr id="30" name="Picture 29"/>
          <p:cNvPicPr>
            <a:picLocks noChangeAspect="1"/>
          </p:cNvPicPr>
          <p:nvPr/>
        </p:nvPicPr>
        <p:blipFill>
          <a:blip r:embed="rId4"/>
          <a:stretch>
            <a:fillRect/>
          </a:stretch>
        </p:blipFill>
        <p:spPr>
          <a:xfrm flipH="1">
            <a:off x="0" y="4081862"/>
            <a:ext cx="1655315" cy="1276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6" name="Google Shape;1576;p47"/>
          <p:cNvGrpSpPr/>
          <p:nvPr/>
        </p:nvGrpSpPr>
        <p:grpSpPr>
          <a:xfrm>
            <a:off x="544367" y="1945047"/>
            <a:ext cx="1891651" cy="2843774"/>
            <a:chOff x="544370" y="2452022"/>
            <a:chExt cx="1554483" cy="2336900"/>
          </a:xfrm>
        </p:grpSpPr>
        <p:sp>
          <p:nvSpPr>
            <p:cNvPr id="1577" name="Google Shape;1577;p47"/>
            <p:cNvSpPr/>
            <p:nvPr/>
          </p:nvSpPr>
          <p:spPr>
            <a:xfrm flipH="1">
              <a:off x="544370" y="2973701"/>
              <a:ext cx="870953" cy="1545924"/>
            </a:xfrm>
            <a:custGeom>
              <a:avLst/>
              <a:gdLst/>
              <a:ahLst/>
              <a:cxnLst/>
              <a:rect l="l" t="t" r="r" b="b"/>
              <a:pathLst>
                <a:path w="12710" h="22560" extrusionOk="0">
                  <a:moveTo>
                    <a:pt x="2719" y="1"/>
                  </a:moveTo>
                  <a:lnTo>
                    <a:pt x="1828" y="1415"/>
                  </a:lnTo>
                  <a:lnTo>
                    <a:pt x="7998" y="5315"/>
                  </a:lnTo>
                  <a:cubicBezTo>
                    <a:pt x="10155" y="6679"/>
                    <a:pt x="10805" y="9545"/>
                    <a:pt x="9445" y="11708"/>
                  </a:cubicBezTo>
                  <a:lnTo>
                    <a:pt x="5583" y="17807"/>
                  </a:lnTo>
                  <a:cubicBezTo>
                    <a:pt x="4383" y="19724"/>
                    <a:pt x="2278" y="20887"/>
                    <a:pt x="18" y="20887"/>
                  </a:cubicBezTo>
                  <a:cubicBezTo>
                    <a:pt x="12" y="20887"/>
                    <a:pt x="7" y="20887"/>
                    <a:pt x="1" y="20887"/>
                  </a:cubicBezTo>
                  <a:lnTo>
                    <a:pt x="1" y="22560"/>
                  </a:lnTo>
                  <a:cubicBezTo>
                    <a:pt x="7" y="22560"/>
                    <a:pt x="12" y="22560"/>
                    <a:pt x="18" y="22560"/>
                  </a:cubicBezTo>
                  <a:cubicBezTo>
                    <a:pt x="2855" y="22560"/>
                    <a:pt x="5491" y="21102"/>
                    <a:pt x="6997" y="18695"/>
                  </a:cubicBezTo>
                  <a:lnTo>
                    <a:pt x="10859" y="12599"/>
                  </a:lnTo>
                  <a:cubicBezTo>
                    <a:pt x="12709" y="9655"/>
                    <a:pt x="11824" y="5758"/>
                    <a:pt x="8889" y="3901"/>
                  </a:cubicBezTo>
                  <a:lnTo>
                    <a:pt x="2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flipH="1">
              <a:off x="1811734" y="4284442"/>
              <a:ext cx="287120" cy="131157"/>
            </a:xfrm>
            <a:custGeom>
              <a:avLst/>
              <a:gdLst/>
              <a:ahLst/>
              <a:cxnLst/>
              <a:rect l="l" t="t" r="r" b="b"/>
              <a:pathLst>
                <a:path w="4190" h="1914" extrusionOk="0">
                  <a:moveTo>
                    <a:pt x="146" y="1"/>
                  </a:moveTo>
                  <a:lnTo>
                    <a:pt x="0" y="381"/>
                  </a:lnTo>
                  <a:lnTo>
                    <a:pt x="4044" y="1914"/>
                  </a:lnTo>
                  <a:lnTo>
                    <a:pt x="4189" y="1533"/>
                  </a:lnTo>
                  <a:lnTo>
                    <a:pt x="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flipH="1">
              <a:off x="1415455" y="4353858"/>
              <a:ext cx="594249" cy="308088"/>
            </a:xfrm>
            <a:custGeom>
              <a:avLst/>
              <a:gdLst/>
              <a:ahLst/>
              <a:cxnLst/>
              <a:rect l="l" t="t" r="r" b="b"/>
              <a:pathLst>
                <a:path w="8672" h="4496" extrusionOk="0">
                  <a:moveTo>
                    <a:pt x="378" y="1"/>
                  </a:moveTo>
                  <a:lnTo>
                    <a:pt x="360" y="45"/>
                  </a:lnTo>
                  <a:cubicBezTo>
                    <a:pt x="1" y="975"/>
                    <a:pt x="464" y="2018"/>
                    <a:pt x="1394" y="2377"/>
                  </a:cubicBezTo>
                  <a:lnTo>
                    <a:pt x="3435" y="3164"/>
                  </a:lnTo>
                  <a:cubicBezTo>
                    <a:pt x="3880" y="3337"/>
                    <a:pt x="4174" y="3764"/>
                    <a:pt x="4174" y="4243"/>
                  </a:cubicBezTo>
                  <a:lnTo>
                    <a:pt x="4174" y="4495"/>
                  </a:lnTo>
                  <a:lnTo>
                    <a:pt x="8672" y="4495"/>
                  </a:lnTo>
                  <a:lnTo>
                    <a:pt x="8672" y="520"/>
                  </a:lnTo>
                  <a:lnTo>
                    <a:pt x="4555" y="520"/>
                  </a:lnTo>
                  <a:cubicBezTo>
                    <a:pt x="4344" y="520"/>
                    <a:pt x="4171" y="693"/>
                    <a:pt x="4171" y="904"/>
                  </a:cubicBezTo>
                  <a:cubicBezTo>
                    <a:pt x="4171" y="1125"/>
                    <a:pt x="3992" y="1288"/>
                    <a:pt x="3789" y="1288"/>
                  </a:cubicBezTo>
                  <a:cubicBezTo>
                    <a:pt x="3744" y="1288"/>
                    <a:pt x="3697" y="1280"/>
                    <a:pt x="3652" y="1263"/>
                  </a:cubicBez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flipH="1">
              <a:off x="980807" y="2525686"/>
              <a:ext cx="328235" cy="319669"/>
            </a:xfrm>
            <a:custGeom>
              <a:avLst/>
              <a:gdLst/>
              <a:ahLst/>
              <a:cxnLst/>
              <a:rect l="l" t="t" r="r" b="b"/>
              <a:pathLst>
                <a:path w="4790" h="4665" extrusionOk="0">
                  <a:moveTo>
                    <a:pt x="1670" y="0"/>
                  </a:moveTo>
                  <a:lnTo>
                    <a:pt x="1" y="2810"/>
                  </a:lnTo>
                  <a:lnTo>
                    <a:pt x="3120" y="4664"/>
                  </a:lnTo>
                  <a:lnTo>
                    <a:pt x="4789" y="1851"/>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flipH="1">
              <a:off x="1694283" y="3711644"/>
              <a:ext cx="328440" cy="319669"/>
            </a:xfrm>
            <a:custGeom>
              <a:avLst/>
              <a:gdLst/>
              <a:ahLst/>
              <a:cxnLst/>
              <a:rect l="l" t="t" r="r" b="b"/>
              <a:pathLst>
                <a:path w="4793" h="4665" extrusionOk="0">
                  <a:moveTo>
                    <a:pt x="1670" y="0"/>
                  </a:moveTo>
                  <a:lnTo>
                    <a:pt x="0" y="2813"/>
                  </a:lnTo>
                  <a:lnTo>
                    <a:pt x="3123" y="4664"/>
                  </a:lnTo>
                  <a:lnTo>
                    <a:pt x="4792" y="1854"/>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flipH="1">
              <a:off x="961279" y="2452022"/>
              <a:ext cx="204890" cy="193172"/>
            </a:xfrm>
            <a:custGeom>
              <a:avLst/>
              <a:gdLst/>
              <a:ahLst/>
              <a:cxnLst/>
              <a:rect l="l" t="t" r="r" b="b"/>
              <a:pathLst>
                <a:path w="2990" h="2819" extrusionOk="0">
                  <a:moveTo>
                    <a:pt x="1632" y="1"/>
                  </a:moveTo>
                  <a:cubicBezTo>
                    <a:pt x="1226" y="1"/>
                    <a:pt x="830" y="208"/>
                    <a:pt x="607" y="582"/>
                  </a:cubicBezTo>
                  <a:lnTo>
                    <a:pt x="1" y="1607"/>
                  </a:lnTo>
                  <a:lnTo>
                    <a:pt x="2045" y="2819"/>
                  </a:lnTo>
                  <a:lnTo>
                    <a:pt x="2654" y="1797"/>
                  </a:lnTo>
                  <a:cubicBezTo>
                    <a:pt x="2989" y="1233"/>
                    <a:pt x="2802" y="502"/>
                    <a:pt x="2238" y="166"/>
                  </a:cubicBezTo>
                  <a:cubicBezTo>
                    <a:pt x="2048" y="54"/>
                    <a:pt x="1839"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flipH="1">
              <a:off x="978950" y="2581670"/>
              <a:ext cx="1064330" cy="1423881"/>
            </a:xfrm>
            <a:custGeom>
              <a:avLst/>
              <a:gdLst/>
              <a:ahLst/>
              <a:cxnLst/>
              <a:rect l="l" t="t" r="r" b="b"/>
              <a:pathLst>
                <a:path w="15532" h="20779" extrusionOk="0">
                  <a:moveTo>
                    <a:pt x="10713" y="0"/>
                  </a:moveTo>
                  <a:cubicBezTo>
                    <a:pt x="10639" y="0"/>
                    <a:pt x="10567" y="38"/>
                    <a:pt x="10525" y="107"/>
                  </a:cubicBezTo>
                  <a:lnTo>
                    <a:pt x="48" y="17762"/>
                  </a:lnTo>
                  <a:cubicBezTo>
                    <a:pt x="0" y="17842"/>
                    <a:pt x="27" y="17946"/>
                    <a:pt x="107" y="17996"/>
                  </a:cubicBezTo>
                  <a:lnTo>
                    <a:pt x="4756" y="20753"/>
                  </a:lnTo>
                  <a:cubicBezTo>
                    <a:pt x="4784" y="20770"/>
                    <a:pt x="4815" y="20779"/>
                    <a:pt x="4845" y="20779"/>
                  </a:cubicBezTo>
                  <a:cubicBezTo>
                    <a:pt x="4903" y="20779"/>
                    <a:pt x="4960" y="20748"/>
                    <a:pt x="4991" y="20694"/>
                  </a:cubicBezTo>
                  <a:lnTo>
                    <a:pt x="15469" y="3039"/>
                  </a:lnTo>
                  <a:cubicBezTo>
                    <a:pt x="15531" y="2938"/>
                    <a:pt x="15495" y="2804"/>
                    <a:pt x="15394" y="2745"/>
                  </a:cubicBezTo>
                  <a:lnTo>
                    <a:pt x="10823" y="30"/>
                  </a:lnTo>
                  <a:cubicBezTo>
                    <a:pt x="10788" y="10"/>
                    <a:pt x="10750" y="0"/>
                    <a:pt x="10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flipH="1">
              <a:off x="1484257" y="4462127"/>
              <a:ext cx="148836" cy="127388"/>
            </a:xfrm>
            <a:custGeom>
              <a:avLst/>
              <a:gdLst/>
              <a:ahLst/>
              <a:cxnLst/>
              <a:rect l="l" t="t" r="r" b="b"/>
              <a:pathLst>
                <a:path w="2172" h="1859" extrusionOk="0">
                  <a:moveTo>
                    <a:pt x="930" y="1"/>
                  </a:moveTo>
                  <a:cubicBezTo>
                    <a:pt x="416" y="1"/>
                    <a:pt x="0" y="417"/>
                    <a:pt x="0" y="928"/>
                  </a:cubicBezTo>
                  <a:cubicBezTo>
                    <a:pt x="0" y="1488"/>
                    <a:pt x="458" y="1859"/>
                    <a:pt x="936" y="1859"/>
                  </a:cubicBezTo>
                  <a:cubicBezTo>
                    <a:pt x="1164" y="1859"/>
                    <a:pt x="1397" y="1774"/>
                    <a:pt x="1587" y="1584"/>
                  </a:cubicBezTo>
                  <a:cubicBezTo>
                    <a:pt x="2172" y="999"/>
                    <a:pt x="1756" y="1"/>
                    <a:pt x="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flipH="1">
              <a:off x="1055286" y="4661877"/>
              <a:ext cx="1027875" cy="127045"/>
            </a:xfrm>
            <a:custGeom>
              <a:avLst/>
              <a:gdLst/>
              <a:ahLst/>
              <a:cxnLst/>
              <a:rect l="l" t="t" r="r" b="b"/>
              <a:pathLst>
                <a:path w="15000" h="1854" extrusionOk="0">
                  <a:moveTo>
                    <a:pt x="291" y="0"/>
                  </a:moveTo>
                  <a:cubicBezTo>
                    <a:pt x="131" y="0"/>
                    <a:pt x="0" y="131"/>
                    <a:pt x="0" y="291"/>
                  </a:cubicBezTo>
                  <a:lnTo>
                    <a:pt x="0" y="1854"/>
                  </a:lnTo>
                  <a:lnTo>
                    <a:pt x="14999" y="1854"/>
                  </a:lnTo>
                  <a:lnTo>
                    <a:pt x="14999" y="291"/>
                  </a:lnTo>
                  <a:cubicBezTo>
                    <a:pt x="14999" y="131"/>
                    <a:pt x="14868" y="0"/>
                    <a:pt x="14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7"/>
          <p:cNvGrpSpPr/>
          <p:nvPr/>
        </p:nvGrpSpPr>
        <p:grpSpPr>
          <a:xfrm>
            <a:off x="594368" y="901670"/>
            <a:ext cx="580199" cy="592920"/>
            <a:chOff x="-1040357" y="1370945"/>
            <a:chExt cx="580199" cy="592920"/>
          </a:xfrm>
        </p:grpSpPr>
        <p:sp>
          <p:nvSpPr>
            <p:cNvPr id="1587" name="Google Shape;1587;p4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47"/>
          <p:cNvGrpSpPr/>
          <p:nvPr/>
        </p:nvGrpSpPr>
        <p:grpSpPr>
          <a:xfrm>
            <a:off x="478713" y="1579366"/>
            <a:ext cx="2534837" cy="3024641"/>
            <a:chOff x="478713" y="1579366"/>
            <a:chExt cx="2534837" cy="3024641"/>
          </a:xfrm>
        </p:grpSpPr>
        <p:grpSp>
          <p:nvGrpSpPr>
            <p:cNvPr id="1608" name="Google Shape;1608;p47"/>
            <p:cNvGrpSpPr/>
            <p:nvPr/>
          </p:nvGrpSpPr>
          <p:grpSpPr>
            <a:xfrm>
              <a:off x="478713" y="1579366"/>
              <a:ext cx="2534837" cy="3024641"/>
              <a:chOff x="478713" y="1579366"/>
              <a:chExt cx="2534837" cy="3024641"/>
            </a:xfrm>
          </p:grpSpPr>
          <p:sp>
            <p:nvSpPr>
              <p:cNvPr id="1609" name="Google Shape;1609;p47"/>
              <p:cNvSpPr/>
              <p:nvPr/>
            </p:nvSpPr>
            <p:spPr>
              <a:xfrm>
                <a:off x="2863693" y="447565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628888" y="1579366"/>
                <a:ext cx="234501" cy="223419"/>
              </a:xfrm>
              <a:custGeom>
                <a:avLst/>
                <a:gdLst/>
                <a:ahLst/>
                <a:cxnLst/>
                <a:rect l="l" t="t" r="r" b="b"/>
                <a:pathLst>
                  <a:path w="2707" h="2579" extrusionOk="0">
                    <a:moveTo>
                      <a:pt x="1415" y="1"/>
                    </a:moveTo>
                    <a:cubicBezTo>
                      <a:pt x="1079" y="1"/>
                      <a:pt x="749" y="131"/>
                      <a:pt x="502" y="378"/>
                    </a:cubicBezTo>
                    <a:cubicBezTo>
                      <a:pt x="0" y="883"/>
                      <a:pt x="0" y="1700"/>
                      <a:pt x="502" y="2202"/>
                    </a:cubicBezTo>
                    <a:cubicBezTo>
                      <a:pt x="749" y="2448"/>
                      <a:pt x="1079" y="2579"/>
                      <a:pt x="1415" y="2579"/>
                    </a:cubicBezTo>
                    <a:cubicBezTo>
                      <a:pt x="1581" y="2579"/>
                      <a:pt x="1748" y="2547"/>
                      <a:pt x="1908" y="2481"/>
                    </a:cubicBezTo>
                    <a:cubicBezTo>
                      <a:pt x="2392" y="2282"/>
                      <a:pt x="2707" y="1813"/>
                      <a:pt x="2707" y="1290"/>
                    </a:cubicBezTo>
                    <a:cubicBezTo>
                      <a:pt x="2707" y="767"/>
                      <a:pt x="2392" y="298"/>
                      <a:pt x="1908" y="99"/>
                    </a:cubicBezTo>
                    <a:cubicBezTo>
                      <a:pt x="1748" y="33"/>
                      <a:pt x="1581" y="1"/>
                      <a:pt x="1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737462" y="2489979"/>
                <a:ext cx="128157" cy="128157"/>
              </a:xfrm>
              <a:custGeom>
                <a:avLst/>
                <a:gdLst/>
                <a:ahLst/>
                <a:cxnLst/>
                <a:rect l="l" t="t" r="r" b="b"/>
                <a:pathLst>
                  <a:path w="1317" h="1317" extrusionOk="0">
                    <a:moveTo>
                      <a:pt x="657" y="1"/>
                    </a:moveTo>
                    <a:cubicBezTo>
                      <a:pt x="295" y="1"/>
                      <a:pt x="1" y="295"/>
                      <a:pt x="1" y="660"/>
                    </a:cubicBezTo>
                    <a:cubicBezTo>
                      <a:pt x="1" y="1023"/>
                      <a:pt x="295" y="1317"/>
                      <a:pt x="657" y="1317"/>
                    </a:cubicBezTo>
                    <a:cubicBezTo>
                      <a:pt x="1020" y="1317"/>
                      <a:pt x="1317" y="1023"/>
                      <a:pt x="1317" y="660"/>
                    </a:cubicBezTo>
                    <a:cubicBezTo>
                      <a:pt x="1317" y="295"/>
                      <a:pt x="1020" y="1"/>
                      <a:pt x="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585753" y="3852700"/>
                <a:ext cx="103051" cy="102759"/>
              </a:xfrm>
              <a:custGeom>
                <a:avLst/>
                <a:gdLst/>
                <a:ahLst/>
                <a:cxnLst/>
                <a:rect l="l" t="t" r="r" b="b"/>
                <a:pathLst>
                  <a:path w="1059" h="1056" extrusionOk="0">
                    <a:moveTo>
                      <a:pt x="529" y="1"/>
                    </a:moveTo>
                    <a:cubicBezTo>
                      <a:pt x="238" y="1"/>
                      <a:pt x="1" y="235"/>
                      <a:pt x="1" y="526"/>
                    </a:cubicBezTo>
                    <a:cubicBezTo>
                      <a:pt x="1" y="818"/>
                      <a:pt x="238" y="1055"/>
                      <a:pt x="529" y="1055"/>
                    </a:cubicBezTo>
                    <a:cubicBezTo>
                      <a:pt x="821" y="1055"/>
                      <a:pt x="1058" y="818"/>
                      <a:pt x="1058" y="526"/>
                    </a:cubicBezTo>
                    <a:cubicBezTo>
                      <a:pt x="1058" y="235"/>
                      <a:pt x="821" y="1"/>
                      <a:pt x="5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478713" y="4309889"/>
                <a:ext cx="234500" cy="233532"/>
              </a:xfrm>
              <a:custGeom>
                <a:avLst/>
                <a:gdLst/>
                <a:ahLst/>
                <a:cxnLst/>
                <a:rect l="l" t="t" r="r" b="b"/>
                <a:pathLst>
                  <a:path w="1059" h="1055" extrusionOk="0">
                    <a:moveTo>
                      <a:pt x="529" y="0"/>
                    </a:moveTo>
                    <a:cubicBezTo>
                      <a:pt x="238" y="0"/>
                      <a:pt x="1" y="235"/>
                      <a:pt x="1" y="529"/>
                    </a:cubicBezTo>
                    <a:cubicBezTo>
                      <a:pt x="1" y="820"/>
                      <a:pt x="238" y="1055"/>
                      <a:pt x="529" y="1055"/>
                    </a:cubicBezTo>
                    <a:cubicBezTo>
                      <a:pt x="820" y="1055"/>
                      <a:pt x="1058" y="820"/>
                      <a:pt x="1058" y="529"/>
                    </a:cubicBezTo>
                    <a:cubicBezTo>
                      <a:pt x="1058" y="235"/>
                      <a:pt x="820"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47"/>
            <p:cNvSpPr/>
            <p:nvPr/>
          </p:nvSpPr>
          <p:spPr>
            <a:xfrm>
              <a:off x="1262818" y="357440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3349915" y="1163592"/>
            <a:ext cx="5188625" cy="2791867"/>
          </a:xfrm>
          <a:prstGeom prst="roundRect">
            <a:avLst>
              <a:gd name="adj" fmla="val 10218"/>
            </a:avLst>
          </a:prstGeom>
          <a:solidFill>
            <a:schemeClr val="accent5"/>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332246" y="806936"/>
            <a:ext cx="2086823" cy="713311"/>
          </a:xfrm>
          <a:prstGeom prst="roundRect">
            <a:avLst/>
          </a:prstGeom>
          <a:solidFill>
            <a:schemeClr val="accent4"/>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a:solidFill>
                  <a:schemeClr val="accent5"/>
                </a:solidFill>
                <a:latin typeface="Arial" panose="020B0604020202020204" pitchFamily="34" charset="0"/>
                <a:cs typeface="Arial" panose="020B0604020202020204" pitchFamily="34" charset="0"/>
              </a:rPr>
              <a:t>Khái niệm:</a:t>
            </a:r>
            <a:endParaRPr lang="en-US" sz="2400">
              <a:solidFill>
                <a:schemeClr val="accent5"/>
              </a:solidFill>
              <a:latin typeface="Arial" panose="020B0604020202020204" pitchFamily="34" charset="0"/>
              <a:cs typeface="Arial" panose="020B0604020202020204" pitchFamily="34" charset="0"/>
            </a:endParaRPr>
          </a:p>
        </p:txBody>
      </p:sp>
      <p:sp>
        <p:nvSpPr>
          <p:cNvPr id="5" name="Rectangle 4"/>
          <p:cNvSpPr/>
          <p:nvPr/>
        </p:nvSpPr>
        <p:spPr>
          <a:xfrm>
            <a:off x="3522387" y="1858399"/>
            <a:ext cx="4843680" cy="1619482"/>
          </a:xfrm>
          <a:prstGeom prst="rect">
            <a:avLst/>
          </a:prstGeom>
        </p:spPr>
        <p:txBody>
          <a:bodyPr wrap="square">
            <a:spAutoFit/>
          </a:bodyPr>
          <a:lstStyle/>
          <a:p>
            <a:pPr algn="just">
              <a:lnSpc>
                <a:spcPct val="150000"/>
              </a:lnSpc>
            </a:pPr>
            <a:r>
              <a:rPr lang="vi-VN" sz="2300" b="1"/>
              <a:t>Nhiễm sắc thể thường </a:t>
            </a:r>
            <a:r>
              <a:rPr lang="vi-VN" sz="2300"/>
              <a:t>là nhiễm sắc thể có số lượng, hình thái giống nhau ở cả giới đực và giới cái.</a:t>
            </a:r>
            <a:endParaRPr lang="en-US" sz="230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grpSp>
        <p:nvGrpSpPr>
          <p:cNvPr id="18" name="Group 17"/>
          <p:cNvGrpSpPr/>
          <p:nvPr/>
        </p:nvGrpSpPr>
        <p:grpSpPr>
          <a:xfrm>
            <a:off x="437652" y="2905246"/>
            <a:ext cx="3872073" cy="1915917"/>
            <a:chOff x="504718" y="1408397"/>
            <a:chExt cx="3872073" cy="2773185"/>
          </a:xfrm>
        </p:grpSpPr>
        <p:grpSp>
          <p:nvGrpSpPr>
            <p:cNvPr id="16" name="Group 15"/>
            <p:cNvGrpSpPr/>
            <p:nvPr/>
          </p:nvGrpSpPr>
          <p:grpSpPr>
            <a:xfrm>
              <a:off x="504718" y="1408397"/>
              <a:ext cx="3872073" cy="2773185"/>
              <a:chOff x="606173" y="1304818"/>
              <a:chExt cx="8295524" cy="1207372"/>
            </a:xfrm>
          </p:grpSpPr>
          <p:sp>
            <p:nvSpPr>
              <p:cNvPr id="72" name="Rounded Rectangle 71"/>
              <p:cNvSpPr/>
              <p:nvPr/>
            </p:nvSpPr>
            <p:spPr>
              <a:xfrm>
                <a:off x="785016" y="1338688"/>
                <a:ext cx="8116681" cy="1173502"/>
              </a:xfrm>
              <a:prstGeom prst="roundRect">
                <a:avLst>
                  <a:gd name="adj" fmla="val 10807"/>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sp>
            <p:nvSpPr>
              <p:cNvPr id="14" name="Rounded Rectangle 13"/>
              <p:cNvSpPr/>
              <p:nvPr/>
            </p:nvSpPr>
            <p:spPr>
              <a:xfrm>
                <a:off x="606173" y="1304818"/>
                <a:ext cx="8100171" cy="1171254"/>
              </a:xfrm>
              <a:prstGeom prst="roundRect">
                <a:avLst>
                  <a:gd name="adj" fmla="val 10175"/>
                </a:avLst>
              </a:prstGeom>
              <a:solidFill>
                <a:schemeClr val="accent5"/>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grpSp>
        <p:sp>
          <p:nvSpPr>
            <p:cNvPr id="15" name="Rectangle 14"/>
            <p:cNvSpPr/>
            <p:nvPr/>
          </p:nvSpPr>
          <p:spPr>
            <a:xfrm>
              <a:off x="647270" y="1739742"/>
              <a:ext cx="3495784" cy="2027537"/>
            </a:xfrm>
            <a:prstGeom prst="rect">
              <a:avLst/>
            </a:prstGeom>
          </p:spPr>
          <p:txBody>
            <a:bodyPr wrap="square" anchor="ctr">
              <a:spAutoFit/>
            </a:bodyPr>
            <a:lstStyle/>
            <a:p>
              <a:pPr algn="just">
                <a:lnSpc>
                  <a:spcPct val="150000"/>
                </a:lnSpc>
              </a:pPr>
              <a:r>
                <a:rPr lang="vi-VN" sz="2000">
                  <a:latin typeface="+mn-lt"/>
                </a:rPr>
                <a:t>Ở tế bào lưỡng bội: tồn tại thành từng cặp tương đồng, giống nhau ở hai giới.</a:t>
              </a:r>
              <a:endParaRPr lang="en-US" sz="2000">
                <a:latin typeface="+mn-lt"/>
              </a:endParaRPr>
            </a:p>
          </p:txBody>
        </p:sp>
      </p:grpSp>
      <p:grpSp>
        <p:nvGrpSpPr>
          <p:cNvPr id="22" name="Group 21"/>
          <p:cNvGrpSpPr/>
          <p:nvPr/>
        </p:nvGrpSpPr>
        <p:grpSpPr>
          <a:xfrm>
            <a:off x="1007634" y="192766"/>
            <a:ext cx="2815586" cy="2498816"/>
            <a:chOff x="5301465" y="1123240"/>
            <a:chExt cx="3715212" cy="3297228"/>
          </a:xfrm>
        </p:grpSpPr>
        <p:sp>
          <p:nvSpPr>
            <p:cNvPr id="21" name="10-Point Star 20"/>
            <p:cNvSpPr/>
            <p:nvPr/>
          </p:nvSpPr>
          <p:spPr>
            <a:xfrm>
              <a:off x="5301465" y="1123240"/>
              <a:ext cx="3715212" cy="3297228"/>
            </a:xfrm>
            <a:prstGeom prst="star10">
              <a:avLst/>
            </a:prstGeom>
            <a:solidFill>
              <a:schemeClr val="accent4">
                <a:lumMod val="60000"/>
                <a:lumOff val="40000"/>
              </a:schemeClr>
            </a:solidFill>
            <a:ln w="19050"/>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endParaRPr lang="en-US" sz="2000"/>
            </a:p>
          </p:txBody>
        </p:sp>
        <p:sp>
          <p:nvSpPr>
            <p:cNvPr id="19" name="Rectangle 18"/>
            <p:cNvSpPr/>
            <p:nvPr/>
          </p:nvSpPr>
          <p:spPr>
            <a:xfrm>
              <a:off x="5786694" y="2139483"/>
              <a:ext cx="2744754" cy="1264741"/>
            </a:xfrm>
            <a:prstGeom prst="rect">
              <a:avLst/>
            </a:prstGeom>
          </p:spPr>
          <p:txBody>
            <a:bodyPr wrap="square" anchor="ctr">
              <a:spAutoFit/>
            </a:bodyPr>
            <a:lstStyle/>
            <a:p>
              <a:pPr algn="just">
                <a:lnSpc>
                  <a:spcPct val="150000"/>
                </a:lnSpc>
              </a:pPr>
              <a:r>
                <a:rPr lang="vi-VN" sz="2000">
                  <a:latin typeface="+mn-lt"/>
                </a:rPr>
                <a:t>Kí hiệu: A, đánh số từng cặp.</a:t>
              </a:r>
              <a:endParaRPr lang="en-US" sz="2000">
                <a:latin typeface="+mn-lt"/>
              </a:endParaRPr>
            </a:p>
          </p:txBody>
        </p:sp>
      </p:grpSp>
      <p:sp>
        <p:nvSpPr>
          <p:cNvPr id="23" name="Right Arrow 22"/>
          <p:cNvSpPr/>
          <p:nvPr/>
        </p:nvSpPr>
        <p:spPr>
          <a:xfrm rot="5400000">
            <a:off x="2133539" y="2528386"/>
            <a:ext cx="563774"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476" y="213224"/>
            <a:ext cx="3910962" cy="2079425"/>
          </a:xfrm>
          <a:prstGeom prst="rect">
            <a:avLst/>
          </a:prstGeom>
        </p:spPr>
      </p:pic>
      <p:pic>
        <p:nvPicPr>
          <p:cNvPr id="2052" name="Picture 4" descr="Chi tiết với hơn 78 về hình thái nst - coedo.com.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476" y="2451982"/>
            <a:ext cx="3910962" cy="2464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p:tgtEl>
                                          <p:spTgt spid="23"/>
                                        </p:tgtEl>
                                        <p:attrNameLst>
                                          <p:attrName>ppt_x</p:attrName>
                                        </p:attrNameLst>
                                      </p:cBhvr>
                                      <p:tavLst>
                                        <p:tav tm="0">
                                          <p:val>
                                            <p:strVal val="#ppt_x-#ppt_w*1.125000"/>
                                          </p:val>
                                        </p:tav>
                                        <p:tav tm="100000">
                                          <p:val>
                                            <p:strVal val="#ppt_x"/>
                                          </p:val>
                                        </p:tav>
                                      </p:tavLst>
                                    </p:anim>
                                    <p:animEffect transition="in" filter="wipe(right)">
                                      <p:cBhvr>
                                        <p:cTn id="15" dur="500"/>
                                        <p:tgtEl>
                                          <p:spTgt spid="23"/>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6" name="Google Shape;1576;p47"/>
          <p:cNvGrpSpPr/>
          <p:nvPr/>
        </p:nvGrpSpPr>
        <p:grpSpPr>
          <a:xfrm>
            <a:off x="544367" y="1945047"/>
            <a:ext cx="1891651" cy="2843774"/>
            <a:chOff x="544370" y="2452022"/>
            <a:chExt cx="1554483" cy="2336900"/>
          </a:xfrm>
        </p:grpSpPr>
        <p:sp>
          <p:nvSpPr>
            <p:cNvPr id="1577" name="Google Shape;1577;p47"/>
            <p:cNvSpPr/>
            <p:nvPr/>
          </p:nvSpPr>
          <p:spPr>
            <a:xfrm flipH="1">
              <a:off x="544370" y="2973701"/>
              <a:ext cx="870953" cy="1545924"/>
            </a:xfrm>
            <a:custGeom>
              <a:avLst/>
              <a:gdLst/>
              <a:ahLst/>
              <a:cxnLst/>
              <a:rect l="l" t="t" r="r" b="b"/>
              <a:pathLst>
                <a:path w="12710" h="22560" extrusionOk="0">
                  <a:moveTo>
                    <a:pt x="2719" y="1"/>
                  </a:moveTo>
                  <a:lnTo>
                    <a:pt x="1828" y="1415"/>
                  </a:lnTo>
                  <a:lnTo>
                    <a:pt x="7998" y="5315"/>
                  </a:lnTo>
                  <a:cubicBezTo>
                    <a:pt x="10155" y="6679"/>
                    <a:pt x="10805" y="9545"/>
                    <a:pt x="9445" y="11708"/>
                  </a:cubicBezTo>
                  <a:lnTo>
                    <a:pt x="5583" y="17807"/>
                  </a:lnTo>
                  <a:cubicBezTo>
                    <a:pt x="4383" y="19724"/>
                    <a:pt x="2278" y="20887"/>
                    <a:pt x="18" y="20887"/>
                  </a:cubicBezTo>
                  <a:cubicBezTo>
                    <a:pt x="12" y="20887"/>
                    <a:pt x="7" y="20887"/>
                    <a:pt x="1" y="20887"/>
                  </a:cubicBezTo>
                  <a:lnTo>
                    <a:pt x="1" y="22560"/>
                  </a:lnTo>
                  <a:cubicBezTo>
                    <a:pt x="7" y="22560"/>
                    <a:pt x="12" y="22560"/>
                    <a:pt x="18" y="22560"/>
                  </a:cubicBezTo>
                  <a:cubicBezTo>
                    <a:pt x="2855" y="22560"/>
                    <a:pt x="5491" y="21102"/>
                    <a:pt x="6997" y="18695"/>
                  </a:cubicBezTo>
                  <a:lnTo>
                    <a:pt x="10859" y="12599"/>
                  </a:lnTo>
                  <a:cubicBezTo>
                    <a:pt x="12709" y="9655"/>
                    <a:pt x="11824" y="5758"/>
                    <a:pt x="8889" y="3901"/>
                  </a:cubicBezTo>
                  <a:lnTo>
                    <a:pt x="2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flipH="1">
              <a:off x="1811734" y="4284442"/>
              <a:ext cx="287120" cy="131157"/>
            </a:xfrm>
            <a:custGeom>
              <a:avLst/>
              <a:gdLst/>
              <a:ahLst/>
              <a:cxnLst/>
              <a:rect l="l" t="t" r="r" b="b"/>
              <a:pathLst>
                <a:path w="4190" h="1914" extrusionOk="0">
                  <a:moveTo>
                    <a:pt x="146" y="1"/>
                  </a:moveTo>
                  <a:lnTo>
                    <a:pt x="0" y="381"/>
                  </a:lnTo>
                  <a:lnTo>
                    <a:pt x="4044" y="1914"/>
                  </a:lnTo>
                  <a:lnTo>
                    <a:pt x="4189" y="1533"/>
                  </a:lnTo>
                  <a:lnTo>
                    <a:pt x="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flipH="1">
              <a:off x="1415455" y="4353858"/>
              <a:ext cx="594249" cy="308088"/>
            </a:xfrm>
            <a:custGeom>
              <a:avLst/>
              <a:gdLst/>
              <a:ahLst/>
              <a:cxnLst/>
              <a:rect l="l" t="t" r="r" b="b"/>
              <a:pathLst>
                <a:path w="8672" h="4496" extrusionOk="0">
                  <a:moveTo>
                    <a:pt x="378" y="1"/>
                  </a:moveTo>
                  <a:lnTo>
                    <a:pt x="360" y="45"/>
                  </a:lnTo>
                  <a:cubicBezTo>
                    <a:pt x="1" y="975"/>
                    <a:pt x="464" y="2018"/>
                    <a:pt x="1394" y="2377"/>
                  </a:cubicBezTo>
                  <a:lnTo>
                    <a:pt x="3435" y="3164"/>
                  </a:lnTo>
                  <a:cubicBezTo>
                    <a:pt x="3880" y="3337"/>
                    <a:pt x="4174" y="3764"/>
                    <a:pt x="4174" y="4243"/>
                  </a:cubicBezTo>
                  <a:lnTo>
                    <a:pt x="4174" y="4495"/>
                  </a:lnTo>
                  <a:lnTo>
                    <a:pt x="8672" y="4495"/>
                  </a:lnTo>
                  <a:lnTo>
                    <a:pt x="8672" y="520"/>
                  </a:lnTo>
                  <a:lnTo>
                    <a:pt x="4555" y="520"/>
                  </a:lnTo>
                  <a:cubicBezTo>
                    <a:pt x="4344" y="520"/>
                    <a:pt x="4171" y="693"/>
                    <a:pt x="4171" y="904"/>
                  </a:cubicBezTo>
                  <a:cubicBezTo>
                    <a:pt x="4171" y="1125"/>
                    <a:pt x="3992" y="1288"/>
                    <a:pt x="3789" y="1288"/>
                  </a:cubicBezTo>
                  <a:cubicBezTo>
                    <a:pt x="3744" y="1288"/>
                    <a:pt x="3697" y="1280"/>
                    <a:pt x="3652" y="1263"/>
                  </a:cubicBez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flipH="1">
              <a:off x="980807" y="2525686"/>
              <a:ext cx="328235" cy="319669"/>
            </a:xfrm>
            <a:custGeom>
              <a:avLst/>
              <a:gdLst/>
              <a:ahLst/>
              <a:cxnLst/>
              <a:rect l="l" t="t" r="r" b="b"/>
              <a:pathLst>
                <a:path w="4790" h="4665" extrusionOk="0">
                  <a:moveTo>
                    <a:pt x="1670" y="0"/>
                  </a:moveTo>
                  <a:lnTo>
                    <a:pt x="1" y="2810"/>
                  </a:lnTo>
                  <a:lnTo>
                    <a:pt x="3120" y="4664"/>
                  </a:lnTo>
                  <a:lnTo>
                    <a:pt x="4789" y="1851"/>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flipH="1">
              <a:off x="1694283" y="3711644"/>
              <a:ext cx="328440" cy="319669"/>
            </a:xfrm>
            <a:custGeom>
              <a:avLst/>
              <a:gdLst/>
              <a:ahLst/>
              <a:cxnLst/>
              <a:rect l="l" t="t" r="r" b="b"/>
              <a:pathLst>
                <a:path w="4793" h="4665" extrusionOk="0">
                  <a:moveTo>
                    <a:pt x="1670" y="0"/>
                  </a:moveTo>
                  <a:lnTo>
                    <a:pt x="0" y="2813"/>
                  </a:lnTo>
                  <a:lnTo>
                    <a:pt x="3123" y="4664"/>
                  </a:lnTo>
                  <a:lnTo>
                    <a:pt x="4792" y="1854"/>
                  </a:lnTo>
                  <a:lnTo>
                    <a:pt x="1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flipH="1">
              <a:off x="961279" y="2452022"/>
              <a:ext cx="204890" cy="193172"/>
            </a:xfrm>
            <a:custGeom>
              <a:avLst/>
              <a:gdLst/>
              <a:ahLst/>
              <a:cxnLst/>
              <a:rect l="l" t="t" r="r" b="b"/>
              <a:pathLst>
                <a:path w="2990" h="2819" extrusionOk="0">
                  <a:moveTo>
                    <a:pt x="1632" y="1"/>
                  </a:moveTo>
                  <a:cubicBezTo>
                    <a:pt x="1226" y="1"/>
                    <a:pt x="830" y="208"/>
                    <a:pt x="607" y="582"/>
                  </a:cubicBezTo>
                  <a:lnTo>
                    <a:pt x="1" y="1607"/>
                  </a:lnTo>
                  <a:lnTo>
                    <a:pt x="2045" y="2819"/>
                  </a:lnTo>
                  <a:lnTo>
                    <a:pt x="2654" y="1797"/>
                  </a:lnTo>
                  <a:cubicBezTo>
                    <a:pt x="2989" y="1233"/>
                    <a:pt x="2802" y="502"/>
                    <a:pt x="2238" y="166"/>
                  </a:cubicBezTo>
                  <a:cubicBezTo>
                    <a:pt x="2048" y="54"/>
                    <a:pt x="1839"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flipH="1">
              <a:off x="978950" y="2581670"/>
              <a:ext cx="1064330" cy="1423881"/>
            </a:xfrm>
            <a:custGeom>
              <a:avLst/>
              <a:gdLst/>
              <a:ahLst/>
              <a:cxnLst/>
              <a:rect l="l" t="t" r="r" b="b"/>
              <a:pathLst>
                <a:path w="15532" h="20779" extrusionOk="0">
                  <a:moveTo>
                    <a:pt x="10713" y="0"/>
                  </a:moveTo>
                  <a:cubicBezTo>
                    <a:pt x="10639" y="0"/>
                    <a:pt x="10567" y="38"/>
                    <a:pt x="10525" y="107"/>
                  </a:cubicBezTo>
                  <a:lnTo>
                    <a:pt x="48" y="17762"/>
                  </a:lnTo>
                  <a:cubicBezTo>
                    <a:pt x="0" y="17842"/>
                    <a:pt x="27" y="17946"/>
                    <a:pt x="107" y="17996"/>
                  </a:cubicBezTo>
                  <a:lnTo>
                    <a:pt x="4756" y="20753"/>
                  </a:lnTo>
                  <a:cubicBezTo>
                    <a:pt x="4784" y="20770"/>
                    <a:pt x="4815" y="20779"/>
                    <a:pt x="4845" y="20779"/>
                  </a:cubicBezTo>
                  <a:cubicBezTo>
                    <a:pt x="4903" y="20779"/>
                    <a:pt x="4960" y="20748"/>
                    <a:pt x="4991" y="20694"/>
                  </a:cubicBezTo>
                  <a:lnTo>
                    <a:pt x="15469" y="3039"/>
                  </a:lnTo>
                  <a:cubicBezTo>
                    <a:pt x="15531" y="2938"/>
                    <a:pt x="15495" y="2804"/>
                    <a:pt x="15394" y="2745"/>
                  </a:cubicBezTo>
                  <a:lnTo>
                    <a:pt x="10823" y="30"/>
                  </a:lnTo>
                  <a:cubicBezTo>
                    <a:pt x="10788" y="10"/>
                    <a:pt x="10750" y="0"/>
                    <a:pt x="10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flipH="1">
              <a:off x="1484257" y="4462127"/>
              <a:ext cx="148836" cy="127388"/>
            </a:xfrm>
            <a:custGeom>
              <a:avLst/>
              <a:gdLst/>
              <a:ahLst/>
              <a:cxnLst/>
              <a:rect l="l" t="t" r="r" b="b"/>
              <a:pathLst>
                <a:path w="2172" h="1859" extrusionOk="0">
                  <a:moveTo>
                    <a:pt x="930" y="1"/>
                  </a:moveTo>
                  <a:cubicBezTo>
                    <a:pt x="416" y="1"/>
                    <a:pt x="0" y="417"/>
                    <a:pt x="0" y="928"/>
                  </a:cubicBezTo>
                  <a:cubicBezTo>
                    <a:pt x="0" y="1488"/>
                    <a:pt x="458" y="1859"/>
                    <a:pt x="936" y="1859"/>
                  </a:cubicBezTo>
                  <a:cubicBezTo>
                    <a:pt x="1164" y="1859"/>
                    <a:pt x="1397" y="1774"/>
                    <a:pt x="1587" y="1584"/>
                  </a:cubicBezTo>
                  <a:cubicBezTo>
                    <a:pt x="2172" y="999"/>
                    <a:pt x="1756" y="1"/>
                    <a:pt x="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flipH="1">
              <a:off x="1055286" y="4661877"/>
              <a:ext cx="1027875" cy="127045"/>
            </a:xfrm>
            <a:custGeom>
              <a:avLst/>
              <a:gdLst/>
              <a:ahLst/>
              <a:cxnLst/>
              <a:rect l="l" t="t" r="r" b="b"/>
              <a:pathLst>
                <a:path w="15000" h="1854" extrusionOk="0">
                  <a:moveTo>
                    <a:pt x="291" y="0"/>
                  </a:moveTo>
                  <a:cubicBezTo>
                    <a:pt x="131" y="0"/>
                    <a:pt x="0" y="131"/>
                    <a:pt x="0" y="291"/>
                  </a:cubicBezTo>
                  <a:lnTo>
                    <a:pt x="0" y="1854"/>
                  </a:lnTo>
                  <a:lnTo>
                    <a:pt x="14999" y="1854"/>
                  </a:lnTo>
                  <a:lnTo>
                    <a:pt x="14999" y="291"/>
                  </a:lnTo>
                  <a:cubicBezTo>
                    <a:pt x="14999" y="131"/>
                    <a:pt x="14868" y="0"/>
                    <a:pt x="14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47"/>
          <p:cNvGrpSpPr/>
          <p:nvPr/>
        </p:nvGrpSpPr>
        <p:grpSpPr>
          <a:xfrm>
            <a:off x="594368" y="901670"/>
            <a:ext cx="580199" cy="592920"/>
            <a:chOff x="-1040357" y="1370945"/>
            <a:chExt cx="580199" cy="592920"/>
          </a:xfrm>
        </p:grpSpPr>
        <p:sp>
          <p:nvSpPr>
            <p:cNvPr id="1587" name="Google Shape;1587;p4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47"/>
          <p:cNvGrpSpPr/>
          <p:nvPr/>
        </p:nvGrpSpPr>
        <p:grpSpPr>
          <a:xfrm>
            <a:off x="478713" y="1579366"/>
            <a:ext cx="2534837" cy="3024641"/>
            <a:chOff x="478713" y="1579366"/>
            <a:chExt cx="2534837" cy="3024641"/>
          </a:xfrm>
        </p:grpSpPr>
        <p:grpSp>
          <p:nvGrpSpPr>
            <p:cNvPr id="1608" name="Google Shape;1608;p47"/>
            <p:cNvGrpSpPr/>
            <p:nvPr/>
          </p:nvGrpSpPr>
          <p:grpSpPr>
            <a:xfrm>
              <a:off x="478713" y="1579366"/>
              <a:ext cx="2534837" cy="3024641"/>
              <a:chOff x="478713" y="1579366"/>
              <a:chExt cx="2534837" cy="3024641"/>
            </a:xfrm>
          </p:grpSpPr>
          <p:sp>
            <p:nvSpPr>
              <p:cNvPr id="1609" name="Google Shape;1609;p47"/>
              <p:cNvSpPr/>
              <p:nvPr/>
            </p:nvSpPr>
            <p:spPr>
              <a:xfrm>
                <a:off x="2863693" y="447565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628888" y="1579366"/>
                <a:ext cx="234501" cy="223419"/>
              </a:xfrm>
              <a:custGeom>
                <a:avLst/>
                <a:gdLst/>
                <a:ahLst/>
                <a:cxnLst/>
                <a:rect l="l" t="t" r="r" b="b"/>
                <a:pathLst>
                  <a:path w="2707" h="2579" extrusionOk="0">
                    <a:moveTo>
                      <a:pt x="1415" y="1"/>
                    </a:moveTo>
                    <a:cubicBezTo>
                      <a:pt x="1079" y="1"/>
                      <a:pt x="749" y="131"/>
                      <a:pt x="502" y="378"/>
                    </a:cubicBezTo>
                    <a:cubicBezTo>
                      <a:pt x="0" y="883"/>
                      <a:pt x="0" y="1700"/>
                      <a:pt x="502" y="2202"/>
                    </a:cubicBezTo>
                    <a:cubicBezTo>
                      <a:pt x="749" y="2448"/>
                      <a:pt x="1079" y="2579"/>
                      <a:pt x="1415" y="2579"/>
                    </a:cubicBezTo>
                    <a:cubicBezTo>
                      <a:pt x="1581" y="2579"/>
                      <a:pt x="1748" y="2547"/>
                      <a:pt x="1908" y="2481"/>
                    </a:cubicBezTo>
                    <a:cubicBezTo>
                      <a:pt x="2392" y="2282"/>
                      <a:pt x="2707" y="1813"/>
                      <a:pt x="2707" y="1290"/>
                    </a:cubicBezTo>
                    <a:cubicBezTo>
                      <a:pt x="2707" y="767"/>
                      <a:pt x="2392" y="298"/>
                      <a:pt x="1908" y="99"/>
                    </a:cubicBezTo>
                    <a:cubicBezTo>
                      <a:pt x="1748" y="33"/>
                      <a:pt x="1581" y="1"/>
                      <a:pt x="1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737462" y="2489979"/>
                <a:ext cx="128157" cy="128157"/>
              </a:xfrm>
              <a:custGeom>
                <a:avLst/>
                <a:gdLst/>
                <a:ahLst/>
                <a:cxnLst/>
                <a:rect l="l" t="t" r="r" b="b"/>
                <a:pathLst>
                  <a:path w="1317" h="1317" extrusionOk="0">
                    <a:moveTo>
                      <a:pt x="657" y="1"/>
                    </a:moveTo>
                    <a:cubicBezTo>
                      <a:pt x="295" y="1"/>
                      <a:pt x="1" y="295"/>
                      <a:pt x="1" y="660"/>
                    </a:cubicBezTo>
                    <a:cubicBezTo>
                      <a:pt x="1" y="1023"/>
                      <a:pt x="295" y="1317"/>
                      <a:pt x="657" y="1317"/>
                    </a:cubicBezTo>
                    <a:cubicBezTo>
                      <a:pt x="1020" y="1317"/>
                      <a:pt x="1317" y="1023"/>
                      <a:pt x="1317" y="660"/>
                    </a:cubicBezTo>
                    <a:cubicBezTo>
                      <a:pt x="1317" y="295"/>
                      <a:pt x="1020" y="1"/>
                      <a:pt x="6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585753" y="3852700"/>
                <a:ext cx="103051" cy="102759"/>
              </a:xfrm>
              <a:custGeom>
                <a:avLst/>
                <a:gdLst/>
                <a:ahLst/>
                <a:cxnLst/>
                <a:rect l="l" t="t" r="r" b="b"/>
                <a:pathLst>
                  <a:path w="1059" h="1056" extrusionOk="0">
                    <a:moveTo>
                      <a:pt x="529" y="1"/>
                    </a:moveTo>
                    <a:cubicBezTo>
                      <a:pt x="238" y="1"/>
                      <a:pt x="1" y="235"/>
                      <a:pt x="1" y="526"/>
                    </a:cubicBezTo>
                    <a:cubicBezTo>
                      <a:pt x="1" y="818"/>
                      <a:pt x="238" y="1055"/>
                      <a:pt x="529" y="1055"/>
                    </a:cubicBezTo>
                    <a:cubicBezTo>
                      <a:pt x="821" y="1055"/>
                      <a:pt x="1058" y="818"/>
                      <a:pt x="1058" y="526"/>
                    </a:cubicBezTo>
                    <a:cubicBezTo>
                      <a:pt x="1058" y="235"/>
                      <a:pt x="821" y="1"/>
                      <a:pt x="5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478713" y="4309889"/>
                <a:ext cx="234500" cy="233532"/>
              </a:xfrm>
              <a:custGeom>
                <a:avLst/>
                <a:gdLst/>
                <a:ahLst/>
                <a:cxnLst/>
                <a:rect l="l" t="t" r="r" b="b"/>
                <a:pathLst>
                  <a:path w="1059" h="1055" extrusionOk="0">
                    <a:moveTo>
                      <a:pt x="529" y="0"/>
                    </a:moveTo>
                    <a:cubicBezTo>
                      <a:pt x="238" y="0"/>
                      <a:pt x="1" y="235"/>
                      <a:pt x="1" y="529"/>
                    </a:cubicBezTo>
                    <a:cubicBezTo>
                      <a:pt x="1" y="820"/>
                      <a:pt x="238" y="1055"/>
                      <a:pt x="529" y="1055"/>
                    </a:cubicBezTo>
                    <a:cubicBezTo>
                      <a:pt x="820" y="1055"/>
                      <a:pt x="1058" y="820"/>
                      <a:pt x="1058" y="529"/>
                    </a:cubicBezTo>
                    <a:cubicBezTo>
                      <a:pt x="1058" y="235"/>
                      <a:pt x="820" y="0"/>
                      <a:pt x="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47"/>
            <p:cNvSpPr/>
            <p:nvPr/>
          </p:nvSpPr>
          <p:spPr>
            <a:xfrm>
              <a:off x="1262818" y="3574405"/>
              <a:ext cx="149857" cy="128352"/>
            </a:xfrm>
            <a:custGeom>
              <a:avLst/>
              <a:gdLst/>
              <a:ahLst/>
              <a:cxnLst/>
              <a:rect l="l" t="t" r="r" b="b"/>
              <a:pathLst>
                <a:path w="1540" h="1319" extrusionOk="0">
                  <a:moveTo>
                    <a:pt x="880" y="1"/>
                  </a:moveTo>
                  <a:cubicBezTo>
                    <a:pt x="295" y="1"/>
                    <a:pt x="1" y="708"/>
                    <a:pt x="417" y="1124"/>
                  </a:cubicBezTo>
                  <a:cubicBezTo>
                    <a:pt x="550" y="1258"/>
                    <a:pt x="715" y="1319"/>
                    <a:pt x="877" y="1319"/>
                  </a:cubicBezTo>
                  <a:cubicBezTo>
                    <a:pt x="1215" y="1319"/>
                    <a:pt x="1540" y="1055"/>
                    <a:pt x="1540" y="657"/>
                  </a:cubicBezTo>
                  <a:cubicBezTo>
                    <a:pt x="1540" y="295"/>
                    <a:pt x="124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ounded Rectangle 3"/>
          <p:cNvSpPr/>
          <p:nvPr/>
        </p:nvSpPr>
        <p:spPr>
          <a:xfrm>
            <a:off x="3349915" y="1163592"/>
            <a:ext cx="5188625" cy="2791867"/>
          </a:xfrm>
          <a:prstGeom prst="roundRect">
            <a:avLst>
              <a:gd name="adj" fmla="val 10218"/>
            </a:avLst>
          </a:prstGeom>
          <a:solidFill>
            <a:schemeClr val="accent5"/>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3332246" y="806936"/>
            <a:ext cx="2086823" cy="713311"/>
          </a:xfrm>
          <a:prstGeom prst="roundRect">
            <a:avLst/>
          </a:prstGeom>
          <a:solidFill>
            <a:schemeClr val="accent4"/>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a:solidFill>
                  <a:schemeClr val="accent5"/>
                </a:solidFill>
                <a:latin typeface="Arial" panose="020B0604020202020204" pitchFamily="34" charset="0"/>
                <a:cs typeface="Arial" panose="020B0604020202020204" pitchFamily="34" charset="0"/>
              </a:rPr>
              <a:t>Khái niệm:</a:t>
            </a:r>
            <a:endParaRPr lang="en-US" sz="2400">
              <a:solidFill>
                <a:schemeClr val="accent5"/>
              </a:solidFill>
              <a:latin typeface="Arial" panose="020B0604020202020204" pitchFamily="34" charset="0"/>
              <a:cs typeface="Arial" panose="020B0604020202020204" pitchFamily="34" charset="0"/>
            </a:endParaRPr>
          </a:p>
        </p:txBody>
      </p:sp>
      <p:sp>
        <p:nvSpPr>
          <p:cNvPr id="5" name="Rectangle 4"/>
          <p:cNvSpPr/>
          <p:nvPr/>
        </p:nvSpPr>
        <p:spPr>
          <a:xfrm>
            <a:off x="3522387" y="1737751"/>
            <a:ext cx="4843680" cy="1938992"/>
          </a:xfrm>
          <a:prstGeom prst="rect">
            <a:avLst/>
          </a:prstGeom>
        </p:spPr>
        <p:txBody>
          <a:bodyPr wrap="square">
            <a:spAutoFit/>
          </a:bodyPr>
          <a:lstStyle/>
          <a:p>
            <a:pPr algn="just">
              <a:lnSpc>
                <a:spcPct val="150000"/>
              </a:lnSpc>
            </a:pPr>
            <a:r>
              <a:rPr lang="vi-VN" sz="2000" b="1"/>
              <a:t>Nhiễm sắc thể giới tính </a:t>
            </a:r>
            <a:r>
              <a:rPr lang="vi-VN" sz="2000"/>
              <a:t>là nhiễm sắc thể khác nhau về số lượng hoặc hình thái giữa giới đực và giới cái, tham gia việc quyết định giới tính.</a:t>
            </a:r>
            <a:endParaRPr lang="en-US" sz="2000"/>
          </a:p>
        </p:txBody>
      </p:sp>
    </p:spTree>
    <p:extLst>
      <p:ext uri="{BB962C8B-B14F-4D97-AF65-F5344CB8AC3E}">
        <p14:creationId xmlns:p14="http://schemas.microsoft.com/office/powerpoint/2010/main" val="20971872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pic>
        <p:nvPicPr>
          <p:cNvPr id="4" name="Picture 3"/>
          <p:cNvPicPr>
            <a:picLocks noChangeAspect="1"/>
          </p:cNvPicPr>
          <p:nvPr/>
        </p:nvPicPr>
        <p:blipFill rotWithShape="1">
          <a:blip r:embed="rId3"/>
          <a:srcRect l="15661" r="15582"/>
          <a:stretch/>
        </p:blipFill>
        <p:spPr>
          <a:xfrm>
            <a:off x="5025529" y="-3825"/>
            <a:ext cx="3530279" cy="5147325"/>
          </a:xfrm>
          <a:prstGeom prst="rect">
            <a:avLst/>
          </a:prstGeom>
        </p:spPr>
      </p:pic>
      <p:grpSp>
        <p:nvGrpSpPr>
          <p:cNvPr id="18" name="Group 17"/>
          <p:cNvGrpSpPr/>
          <p:nvPr/>
        </p:nvGrpSpPr>
        <p:grpSpPr>
          <a:xfrm>
            <a:off x="588127" y="2905129"/>
            <a:ext cx="3872073" cy="1927609"/>
            <a:chOff x="504718" y="1391473"/>
            <a:chExt cx="3872073" cy="2790109"/>
          </a:xfrm>
        </p:grpSpPr>
        <p:grpSp>
          <p:nvGrpSpPr>
            <p:cNvPr id="16" name="Group 15"/>
            <p:cNvGrpSpPr/>
            <p:nvPr/>
          </p:nvGrpSpPr>
          <p:grpSpPr>
            <a:xfrm>
              <a:off x="504718" y="1408397"/>
              <a:ext cx="3872073" cy="2773185"/>
              <a:chOff x="606173" y="1304818"/>
              <a:chExt cx="8295524" cy="1207372"/>
            </a:xfrm>
          </p:grpSpPr>
          <p:sp>
            <p:nvSpPr>
              <p:cNvPr id="72" name="Rounded Rectangle 71"/>
              <p:cNvSpPr/>
              <p:nvPr/>
            </p:nvSpPr>
            <p:spPr>
              <a:xfrm>
                <a:off x="785016" y="1338688"/>
                <a:ext cx="8116681" cy="1173502"/>
              </a:xfrm>
              <a:prstGeom prst="roundRect">
                <a:avLst>
                  <a:gd name="adj" fmla="val 10807"/>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sp>
            <p:nvSpPr>
              <p:cNvPr id="14" name="Rounded Rectangle 13"/>
              <p:cNvSpPr/>
              <p:nvPr/>
            </p:nvSpPr>
            <p:spPr>
              <a:xfrm>
                <a:off x="606173" y="1304818"/>
                <a:ext cx="8100171" cy="1171254"/>
              </a:xfrm>
              <a:prstGeom prst="roundRect">
                <a:avLst>
                  <a:gd name="adj" fmla="val 10175"/>
                </a:avLst>
              </a:prstGeom>
              <a:solidFill>
                <a:schemeClr val="accent5"/>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000"/>
              </a:p>
            </p:txBody>
          </p:sp>
        </p:grpSp>
        <p:sp>
          <p:nvSpPr>
            <p:cNvPr id="15" name="Rectangle 14"/>
            <p:cNvSpPr/>
            <p:nvPr/>
          </p:nvSpPr>
          <p:spPr>
            <a:xfrm>
              <a:off x="647270" y="1391473"/>
              <a:ext cx="3495784" cy="2724078"/>
            </a:xfrm>
            <a:prstGeom prst="rect">
              <a:avLst/>
            </a:prstGeom>
          </p:spPr>
          <p:txBody>
            <a:bodyPr wrap="square" anchor="ctr">
              <a:spAutoFit/>
            </a:bodyPr>
            <a:lstStyle/>
            <a:p>
              <a:pPr algn="just">
                <a:lnSpc>
                  <a:spcPct val="150000"/>
                </a:lnSpc>
              </a:pPr>
              <a:r>
                <a:rPr lang="vi-VN" sz="2000"/>
                <a:t>Ở tế bào lưỡng bội: gồm hai NST giống nhau (giới đồng giao tử) hoặc khác nhau (giới dị giao tử).</a:t>
              </a:r>
              <a:endParaRPr lang="en-US" sz="2000"/>
            </a:p>
          </p:txBody>
        </p:sp>
      </p:grpSp>
      <p:grpSp>
        <p:nvGrpSpPr>
          <p:cNvPr id="22" name="Group 21"/>
          <p:cNvGrpSpPr/>
          <p:nvPr/>
        </p:nvGrpSpPr>
        <p:grpSpPr>
          <a:xfrm>
            <a:off x="1158109" y="204341"/>
            <a:ext cx="2815586" cy="2498816"/>
            <a:chOff x="5301465" y="1123240"/>
            <a:chExt cx="3715212" cy="3297228"/>
          </a:xfrm>
        </p:grpSpPr>
        <p:sp>
          <p:nvSpPr>
            <p:cNvPr id="21" name="10-Point Star 20"/>
            <p:cNvSpPr/>
            <p:nvPr/>
          </p:nvSpPr>
          <p:spPr>
            <a:xfrm>
              <a:off x="5301465" y="1123240"/>
              <a:ext cx="3715212" cy="3297228"/>
            </a:xfrm>
            <a:prstGeom prst="star10">
              <a:avLst/>
            </a:prstGeom>
            <a:solidFill>
              <a:schemeClr val="accent4">
                <a:lumMod val="60000"/>
                <a:lumOff val="40000"/>
              </a:schemeClr>
            </a:solidFill>
            <a:ln w="19050"/>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pPr>
              <a:endParaRPr lang="en-US" sz="2000"/>
            </a:p>
          </p:txBody>
        </p:sp>
        <p:sp>
          <p:nvSpPr>
            <p:cNvPr id="19" name="Rectangle 18"/>
            <p:cNvSpPr/>
            <p:nvPr/>
          </p:nvSpPr>
          <p:spPr>
            <a:xfrm>
              <a:off x="5786693" y="2101761"/>
              <a:ext cx="2744754" cy="1340184"/>
            </a:xfrm>
            <a:prstGeom prst="rect">
              <a:avLst/>
            </a:prstGeom>
          </p:spPr>
          <p:txBody>
            <a:bodyPr wrap="square" anchor="ctr">
              <a:spAutoFit/>
            </a:bodyPr>
            <a:lstStyle/>
            <a:p>
              <a:pPr algn="just">
                <a:lnSpc>
                  <a:spcPct val="150000"/>
                </a:lnSpc>
              </a:pPr>
              <a:r>
                <a:rPr lang="vi-VN" sz="2000">
                  <a:latin typeface="+mn-lt"/>
                </a:rPr>
                <a:t>Kí hiệu: </a:t>
              </a:r>
              <a:r>
                <a:rPr lang="en-US" sz="2000">
                  <a:latin typeface="+mn-lt"/>
                </a:rPr>
                <a:t>X, Y hoặc Z, W</a:t>
              </a:r>
              <a:r>
                <a:rPr lang="vi-VN" sz="2000">
                  <a:latin typeface="+mn-lt"/>
                </a:rPr>
                <a:t>.</a:t>
              </a:r>
              <a:endParaRPr lang="en-US" sz="2000">
                <a:latin typeface="+mn-lt"/>
              </a:endParaRPr>
            </a:p>
          </p:txBody>
        </p:sp>
      </p:grpSp>
      <p:sp>
        <p:nvSpPr>
          <p:cNvPr id="23" name="Right Arrow 22"/>
          <p:cNvSpPr/>
          <p:nvPr/>
        </p:nvSpPr>
        <p:spPr>
          <a:xfrm rot="5400000">
            <a:off x="2284014" y="2539961"/>
            <a:ext cx="563774"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70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28" y="389922"/>
            <a:ext cx="7569843" cy="3784922"/>
          </a:xfrm>
          <a:prstGeom prst="rect">
            <a:avLst/>
          </a:prstGeom>
        </p:spPr>
      </p:pic>
      <p:sp>
        <p:nvSpPr>
          <p:cNvPr id="5" name="Rectangle 4"/>
          <p:cNvSpPr/>
          <p:nvPr/>
        </p:nvSpPr>
        <p:spPr>
          <a:xfrm>
            <a:off x="1269055" y="4406338"/>
            <a:ext cx="3004349" cy="400110"/>
          </a:xfrm>
          <a:prstGeom prst="rect">
            <a:avLst/>
          </a:prstGeom>
        </p:spPr>
        <p:txBody>
          <a:bodyPr wrap="none">
            <a:spAutoFit/>
          </a:bodyPr>
          <a:lstStyle/>
          <a:p>
            <a:pPr algn="ctr"/>
            <a:r>
              <a:rPr lang="vi-VN" sz="2000" b="1" i="1">
                <a:solidFill>
                  <a:srgbClr val="D4152B"/>
                </a:solidFill>
                <a:latin typeface="+mn-lt"/>
                <a:ea typeface="Times New Roman" panose="02020603050405020304" pitchFamily="18" charset="0"/>
              </a:rPr>
              <a:t>Nhiễm sắc thể</a:t>
            </a:r>
            <a:r>
              <a:rPr lang="en-US" sz="2000" b="1" i="1">
                <a:solidFill>
                  <a:srgbClr val="D4152B"/>
                </a:solidFill>
                <a:latin typeface="+mn-lt"/>
                <a:ea typeface="Times New Roman" panose="02020603050405020304" pitchFamily="18" charset="0"/>
              </a:rPr>
              <a:t> nam XY</a:t>
            </a:r>
            <a:r>
              <a:rPr lang="vi-VN" sz="2000" b="1" i="1">
                <a:solidFill>
                  <a:srgbClr val="D4152B"/>
                </a:solidFill>
                <a:latin typeface="+mn-lt"/>
                <a:ea typeface="Times New Roman" panose="02020603050405020304" pitchFamily="18" charset="0"/>
              </a:rPr>
              <a:t> </a:t>
            </a:r>
            <a:endParaRPr lang="en-US" sz="2000" b="1" i="1">
              <a:solidFill>
                <a:srgbClr val="D4152B"/>
              </a:solidFill>
              <a:latin typeface="+mn-lt"/>
            </a:endParaRPr>
          </a:p>
        </p:txBody>
      </p:sp>
      <p:sp>
        <p:nvSpPr>
          <p:cNvPr id="17" name="Rectangle 16"/>
          <p:cNvSpPr/>
          <p:nvPr/>
        </p:nvSpPr>
        <p:spPr>
          <a:xfrm>
            <a:off x="5057083" y="4406338"/>
            <a:ext cx="2816798" cy="400110"/>
          </a:xfrm>
          <a:prstGeom prst="rect">
            <a:avLst/>
          </a:prstGeom>
        </p:spPr>
        <p:txBody>
          <a:bodyPr wrap="none">
            <a:spAutoFit/>
          </a:bodyPr>
          <a:lstStyle/>
          <a:p>
            <a:pPr algn="ctr"/>
            <a:r>
              <a:rPr lang="vi-VN" sz="2000" b="1" i="1">
                <a:solidFill>
                  <a:srgbClr val="00B050"/>
                </a:solidFill>
                <a:latin typeface="+mn-lt"/>
                <a:ea typeface="Times New Roman" panose="02020603050405020304" pitchFamily="18" charset="0"/>
              </a:rPr>
              <a:t>Nhiễm sắc thể</a:t>
            </a:r>
            <a:r>
              <a:rPr lang="en-US" sz="2000" b="1" i="1">
                <a:solidFill>
                  <a:srgbClr val="00B050"/>
                </a:solidFill>
                <a:latin typeface="+mn-lt"/>
                <a:ea typeface="Times New Roman" panose="02020603050405020304" pitchFamily="18" charset="0"/>
              </a:rPr>
              <a:t> nữ XX</a:t>
            </a:r>
            <a:r>
              <a:rPr lang="vi-VN" sz="2000" b="1" i="1">
                <a:solidFill>
                  <a:srgbClr val="00B050"/>
                </a:solidFill>
                <a:latin typeface="+mn-lt"/>
                <a:ea typeface="Times New Roman" panose="02020603050405020304" pitchFamily="18" charset="0"/>
              </a:rPr>
              <a:t> </a:t>
            </a:r>
            <a:endParaRPr lang="en-US" sz="2000" b="1" i="1">
              <a:solidFill>
                <a:srgbClr val="00B050"/>
              </a:solidFill>
              <a:latin typeface="+mn-lt"/>
            </a:endParaRPr>
          </a:p>
        </p:txBody>
      </p:sp>
    </p:spTree>
    <p:extLst>
      <p:ext uri="{BB962C8B-B14F-4D97-AF65-F5344CB8AC3E}">
        <p14:creationId xmlns:p14="http://schemas.microsoft.com/office/powerpoint/2010/main" val="79950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image51.png"/>
          <p:cNvPicPr/>
          <p:nvPr/>
        </p:nvPicPr>
        <p:blipFill>
          <a:blip r:embed="rId3"/>
          <a:srcRect/>
          <a:stretch>
            <a:fillRect/>
          </a:stretch>
        </p:blipFill>
        <p:spPr>
          <a:xfrm>
            <a:off x="261675" y="898357"/>
            <a:ext cx="5327506" cy="3430580"/>
          </a:xfrm>
          <a:prstGeom prst="rect">
            <a:avLst/>
          </a:prstGeom>
          <a:ln/>
        </p:spPr>
      </p:pic>
      <p:sp>
        <p:nvSpPr>
          <p:cNvPr id="4" name="Rectangle 3"/>
          <p:cNvSpPr/>
          <p:nvPr/>
        </p:nvSpPr>
        <p:spPr>
          <a:xfrm>
            <a:off x="5671594" y="1413318"/>
            <a:ext cx="3229337" cy="2400657"/>
          </a:xfrm>
          <a:prstGeom prst="rect">
            <a:avLst/>
          </a:prstGeom>
        </p:spPr>
        <p:txBody>
          <a:bodyPr wrap="square">
            <a:spAutoFit/>
          </a:bodyPr>
          <a:lstStyle/>
          <a:p>
            <a:pPr algn="just">
              <a:lnSpc>
                <a:spcPct val="150000"/>
              </a:lnSpc>
            </a:pPr>
            <a:r>
              <a:rPr lang="vi-VN" sz="2000" b="1">
                <a:solidFill>
                  <a:srgbClr val="D4152B"/>
                </a:solidFill>
                <a:latin typeface="+mn-lt"/>
                <a:ea typeface="Times New Roman" panose="02020603050405020304" pitchFamily="18" charset="0"/>
              </a:rPr>
              <a:t>Ví dụ: </a:t>
            </a:r>
            <a:r>
              <a:rPr lang="vi-VN" sz="2000">
                <a:latin typeface="+mn-lt"/>
                <a:ea typeface="Times New Roman" panose="02020603050405020304" pitchFamily="18" charset="0"/>
              </a:rPr>
              <a:t>Ở người 2n = 46 tồn tại 23 cặp NST. Trong đó có 22 cặp NST thường và 1 cặp NST giới tính (Nam: XY, nữ: XX).</a:t>
            </a:r>
            <a:endParaRPr lang="en-US" sz="2000">
              <a:effectLst/>
              <a:latin typeface="+mn-lt"/>
              <a:ea typeface="Calibri" panose="020F0502020204030204" pitchFamily="34" charset="0"/>
            </a:endParaRPr>
          </a:p>
        </p:txBody>
      </p:sp>
      <p:pic>
        <p:nvPicPr>
          <p:cNvPr id="8" name="Picture 7"/>
          <p:cNvPicPr>
            <a:picLocks noChangeAspect="1"/>
          </p:cNvPicPr>
          <p:nvPr/>
        </p:nvPicPr>
        <p:blipFill>
          <a:blip r:embed="rId4"/>
          <a:stretch>
            <a:fillRect/>
          </a:stretch>
        </p:blipFill>
        <p:spPr>
          <a:xfrm rot="18304200">
            <a:off x="8218945" y="-259869"/>
            <a:ext cx="689392" cy="1868834"/>
          </a:xfrm>
          <a:prstGeom prst="rect">
            <a:avLst/>
          </a:prstGeom>
        </p:spPr>
      </p:pic>
    </p:spTree>
    <p:extLst>
      <p:ext uri="{BB962C8B-B14F-4D97-AF65-F5344CB8AC3E}">
        <p14:creationId xmlns:p14="http://schemas.microsoft.com/office/powerpoint/2010/main" val="188811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44" name="Google Shape;1066;p35"/>
          <p:cNvSpPr txBox="1">
            <a:spLocks noGrp="1"/>
          </p:cNvSpPr>
          <p:nvPr>
            <p:ph type="title"/>
          </p:nvPr>
        </p:nvSpPr>
        <p:spPr>
          <a:xfrm>
            <a:off x="720000" y="37557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latin typeface="Arial" panose="020B0604020202020204" pitchFamily="34" charset="0"/>
                <a:cs typeface="Arial" panose="020B0604020202020204" pitchFamily="34" charset="0"/>
              </a:rPr>
              <a:t>TRÒ CHƠI Ô CHỮ</a:t>
            </a:r>
            <a:endParaRPr sz="3200">
              <a:latin typeface="Arial" panose="020B0604020202020204" pitchFamily="34" charset="0"/>
              <a:cs typeface="Arial" panose="020B0604020202020204" pitchFamily="34" charset="0"/>
            </a:endParaRPr>
          </a:p>
        </p:txBody>
      </p:sp>
      <p:grpSp>
        <p:nvGrpSpPr>
          <p:cNvPr id="47" name="Google Shape;1163;p37"/>
          <p:cNvGrpSpPr/>
          <p:nvPr/>
        </p:nvGrpSpPr>
        <p:grpSpPr>
          <a:xfrm rot="4925609">
            <a:off x="7919543" y="209872"/>
            <a:ext cx="887721" cy="879356"/>
            <a:chOff x="-1040357" y="1370945"/>
            <a:chExt cx="598560" cy="592920"/>
          </a:xfrm>
        </p:grpSpPr>
        <p:sp>
          <p:nvSpPr>
            <p:cNvPr id="48"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84" y="748597"/>
            <a:ext cx="875984" cy="840945"/>
          </a:xfrm>
          <a:prstGeom prst="rect">
            <a:avLst/>
          </a:prstGeom>
        </p:spPr>
      </p:pic>
      <p:graphicFrame>
        <p:nvGraphicFramePr>
          <p:cNvPr id="24" name="Table 16">
            <a:extLst>
              <a:ext uri="{FF2B5EF4-FFF2-40B4-BE49-F238E27FC236}">
                <a16:creationId xmlns:a16="http://schemas.microsoft.com/office/drawing/2014/main" id="{66DA27C2-2F35-4C58-B979-3309E33B0333}"/>
              </a:ext>
            </a:extLst>
          </p:cNvPr>
          <p:cNvGraphicFramePr>
            <a:graphicFrameLocks noGrp="1"/>
          </p:cNvGraphicFramePr>
          <p:nvPr>
            <p:extLst>
              <p:ext uri="{D42A27DB-BD31-4B8C-83A1-F6EECF244321}">
                <p14:modId xmlns:p14="http://schemas.microsoft.com/office/powerpoint/2010/main" val="1224587994"/>
              </p:ext>
            </p:extLst>
          </p:nvPr>
        </p:nvGraphicFramePr>
        <p:xfrm>
          <a:off x="2340585" y="1440021"/>
          <a:ext cx="6035898" cy="548640"/>
        </p:xfrm>
        <a:graphic>
          <a:graphicData uri="http://schemas.openxmlformats.org/drawingml/2006/table">
            <a:tbl>
              <a:tblPr firstRow="1" bandRow="1">
                <a:tableStyleId>{D7AC3CCA-C797-4891-BE02-D94E43425B78}</a:tableStyleId>
              </a:tblPr>
              <a:tblGrid>
                <a:gridCol w="548718">
                  <a:extLst>
                    <a:ext uri="{9D8B030D-6E8A-4147-A177-3AD203B41FA5}">
                      <a16:colId xmlns:a16="http://schemas.microsoft.com/office/drawing/2014/main" val="487117637"/>
                    </a:ext>
                  </a:extLst>
                </a:gridCol>
                <a:gridCol w="548718">
                  <a:extLst>
                    <a:ext uri="{9D8B030D-6E8A-4147-A177-3AD203B41FA5}">
                      <a16:colId xmlns:a16="http://schemas.microsoft.com/office/drawing/2014/main" val="3408972639"/>
                    </a:ext>
                  </a:extLst>
                </a:gridCol>
                <a:gridCol w="548718">
                  <a:extLst>
                    <a:ext uri="{9D8B030D-6E8A-4147-A177-3AD203B41FA5}">
                      <a16:colId xmlns:a16="http://schemas.microsoft.com/office/drawing/2014/main" val="3810928130"/>
                    </a:ext>
                  </a:extLst>
                </a:gridCol>
                <a:gridCol w="548718">
                  <a:extLst>
                    <a:ext uri="{9D8B030D-6E8A-4147-A177-3AD203B41FA5}">
                      <a16:colId xmlns:a16="http://schemas.microsoft.com/office/drawing/2014/main" val="675794541"/>
                    </a:ext>
                  </a:extLst>
                </a:gridCol>
                <a:gridCol w="548718">
                  <a:extLst>
                    <a:ext uri="{9D8B030D-6E8A-4147-A177-3AD203B41FA5}">
                      <a16:colId xmlns:a16="http://schemas.microsoft.com/office/drawing/2014/main" val="2775346704"/>
                    </a:ext>
                  </a:extLst>
                </a:gridCol>
                <a:gridCol w="548718">
                  <a:extLst>
                    <a:ext uri="{9D8B030D-6E8A-4147-A177-3AD203B41FA5}">
                      <a16:colId xmlns:a16="http://schemas.microsoft.com/office/drawing/2014/main" val="192165018"/>
                    </a:ext>
                  </a:extLst>
                </a:gridCol>
                <a:gridCol w="548718">
                  <a:extLst>
                    <a:ext uri="{9D8B030D-6E8A-4147-A177-3AD203B41FA5}">
                      <a16:colId xmlns:a16="http://schemas.microsoft.com/office/drawing/2014/main" val="3190569927"/>
                    </a:ext>
                  </a:extLst>
                </a:gridCol>
                <a:gridCol w="548718">
                  <a:extLst>
                    <a:ext uri="{9D8B030D-6E8A-4147-A177-3AD203B41FA5}">
                      <a16:colId xmlns:a16="http://schemas.microsoft.com/office/drawing/2014/main" val="971731272"/>
                    </a:ext>
                  </a:extLst>
                </a:gridCol>
                <a:gridCol w="548718">
                  <a:extLst>
                    <a:ext uri="{9D8B030D-6E8A-4147-A177-3AD203B41FA5}">
                      <a16:colId xmlns:a16="http://schemas.microsoft.com/office/drawing/2014/main" val="3319007603"/>
                    </a:ext>
                  </a:extLst>
                </a:gridCol>
                <a:gridCol w="548718">
                  <a:extLst>
                    <a:ext uri="{9D8B030D-6E8A-4147-A177-3AD203B41FA5}">
                      <a16:colId xmlns:a16="http://schemas.microsoft.com/office/drawing/2014/main" val="2385245042"/>
                    </a:ext>
                  </a:extLst>
                </a:gridCol>
                <a:gridCol w="548718">
                  <a:extLst>
                    <a:ext uri="{9D8B030D-6E8A-4147-A177-3AD203B41FA5}">
                      <a16:colId xmlns:a16="http://schemas.microsoft.com/office/drawing/2014/main" val="1898004015"/>
                    </a:ext>
                  </a:extLst>
                </a:gridCol>
              </a:tblGrid>
              <a:tr h="548640">
                <a:tc>
                  <a:txBody>
                    <a:bodyPr/>
                    <a:lstStyle/>
                    <a:p>
                      <a:pPr algn="ctr"/>
                      <a:r>
                        <a:rPr lang="en-US" sz="2100">
                          <a:solidFill>
                            <a:schemeClr val="tx1"/>
                          </a:solidFill>
                          <a:latin typeface="Arial" panose="020B0604020202020204" pitchFamily="34" charset="0"/>
                          <a:cs typeface="Arial" panose="020B0604020202020204" pitchFamily="34" charset="0"/>
                        </a:rPr>
                        <a:t>D</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solidFill>
                      <a:srgbClr val="FFFF00"/>
                    </a:solidFill>
                  </a:tcPr>
                </a:tc>
                <a:tc>
                  <a:txBody>
                    <a:bodyPr/>
                    <a:lstStyle/>
                    <a:p>
                      <a:pPr algn="ctr"/>
                      <a:r>
                        <a:rPr lang="en-US" sz="2100">
                          <a:solidFill>
                            <a:schemeClr val="tx1"/>
                          </a:solidFill>
                          <a:latin typeface="Arial" panose="020B0604020202020204" pitchFamily="34" charset="0"/>
                          <a:cs typeface="Arial" panose="020B0604020202020204" pitchFamily="34" charset="0"/>
                        </a:rPr>
                        <a:t>O</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T</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B</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I</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N</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G</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N</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r>
                        <a:rPr lang="en-US" sz="2100">
                          <a:solidFill>
                            <a:schemeClr val="tx1"/>
                          </a:solidFill>
                          <a:latin typeface="Arial" panose="020B0604020202020204" pitchFamily="34" charset="0"/>
                          <a:cs typeface="Arial" panose="020B0604020202020204" pitchFamily="34" charset="0"/>
                        </a:rPr>
                        <a:t>E</a:t>
                      </a: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2314417"/>
                  </a:ext>
                </a:extLst>
              </a:tr>
            </a:tbl>
          </a:graphicData>
        </a:graphic>
      </p:graphicFrame>
      <p:graphicFrame>
        <p:nvGraphicFramePr>
          <p:cNvPr id="25" name="Table 24">
            <a:extLst>
              <a:ext uri="{FF2B5EF4-FFF2-40B4-BE49-F238E27FC236}">
                <a16:creationId xmlns:a16="http://schemas.microsoft.com/office/drawing/2014/main" id="{B7D6E7E4-1919-4354-94E4-674A34EEE8C4}"/>
              </a:ext>
            </a:extLst>
          </p:cNvPr>
          <p:cNvGraphicFramePr>
            <a:graphicFrameLocks noGrp="1"/>
          </p:cNvGraphicFramePr>
          <p:nvPr>
            <p:extLst>
              <p:ext uri="{D42A27DB-BD31-4B8C-83A1-F6EECF244321}">
                <p14:modId xmlns:p14="http://schemas.microsoft.com/office/powerpoint/2010/main" val="955971477"/>
              </p:ext>
            </p:extLst>
          </p:nvPr>
        </p:nvGraphicFramePr>
        <p:xfrm>
          <a:off x="1236190" y="1989971"/>
          <a:ext cx="4944870" cy="548640"/>
        </p:xfrm>
        <a:graphic>
          <a:graphicData uri="http://schemas.openxmlformats.org/drawingml/2006/table">
            <a:tbl>
              <a:tblPr firstRow="1" bandRow="1">
                <a:tableStyleId>{D7AC3CCA-C797-4891-BE02-D94E43425B78}</a:tableStyleId>
              </a:tblPr>
              <a:tblGrid>
                <a:gridCol w="549430">
                  <a:extLst>
                    <a:ext uri="{9D8B030D-6E8A-4147-A177-3AD203B41FA5}">
                      <a16:colId xmlns:a16="http://schemas.microsoft.com/office/drawing/2014/main" val="1511119443"/>
                    </a:ext>
                  </a:extLst>
                </a:gridCol>
                <a:gridCol w="549430">
                  <a:extLst>
                    <a:ext uri="{9D8B030D-6E8A-4147-A177-3AD203B41FA5}">
                      <a16:colId xmlns:a16="http://schemas.microsoft.com/office/drawing/2014/main" val="2807207488"/>
                    </a:ext>
                  </a:extLst>
                </a:gridCol>
                <a:gridCol w="549430">
                  <a:extLst>
                    <a:ext uri="{9D8B030D-6E8A-4147-A177-3AD203B41FA5}">
                      <a16:colId xmlns:a16="http://schemas.microsoft.com/office/drawing/2014/main" val="487117637"/>
                    </a:ext>
                  </a:extLst>
                </a:gridCol>
                <a:gridCol w="549430">
                  <a:extLst>
                    <a:ext uri="{9D8B030D-6E8A-4147-A177-3AD203B41FA5}">
                      <a16:colId xmlns:a16="http://schemas.microsoft.com/office/drawing/2014/main" val="3408972639"/>
                    </a:ext>
                  </a:extLst>
                </a:gridCol>
                <a:gridCol w="549430">
                  <a:extLst>
                    <a:ext uri="{9D8B030D-6E8A-4147-A177-3AD203B41FA5}">
                      <a16:colId xmlns:a16="http://schemas.microsoft.com/office/drawing/2014/main" val="3810928130"/>
                    </a:ext>
                  </a:extLst>
                </a:gridCol>
                <a:gridCol w="549430">
                  <a:extLst>
                    <a:ext uri="{9D8B030D-6E8A-4147-A177-3AD203B41FA5}">
                      <a16:colId xmlns:a16="http://schemas.microsoft.com/office/drawing/2014/main" val="675794541"/>
                    </a:ext>
                  </a:extLst>
                </a:gridCol>
                <a:gridCol w="549430">
                  <a:extLst>
                    <a:ext uri="{9D8B030D-6E8A-4147-A177-3AD203B41FA5}">
                      <a16:colId xmlns:a16="http://schemas.microsoft.com/office/drawing/2014/main" val="2775346704"/>
                    </a:ext>
                  </a:extLst>
                </a:gridCol>
                <a:gridCol w="549430">
                  <a:extLst>
                    <a:ext uri="{9D8B030D-6E8A-4147-A177-3AD203B41FA5}">
                      <a16:colId xmlns:a16="http://schemas.microsoft.com/office/drawing/2014/main" val="192165018"/>
                    </a:ext>
                  </a:extLst>
                </a:gridCol>
                <a:gridCol w="549430">
                  <a:extLst>
                    <a:ext uri="{9D8B030D-6E8A-4147-A177-3AD203B41FA5}">
                      <a16:colId xmlns:a16="http://schemas.microsoft.com/office/drawing/2014/main" val="2482653060"/>
                    </a:ext>
                  </a:extLst>
                </a:gridCol>
              </a:tblGrid>
              <a:tr h="548640">
                <a:tc>
                  <a:txBody>
                    <a:bodyPr/>
                    <a:lstStyle/>
                    <a:p>
                      <a:pPr algn="ctr"/>
                      <a:r>
                        <a:rPr lang="en-US" sz="2100">
                          <a:latin typeface="+mj-lt"/>
                        </a:rPr>
                        <a:t>T</a:t>
                      </a:r>
                      <a:endParaRPr lang="en-US" sz="2100" dirty="0">
                        <a:latin typeface="+mj-lt"/>
                      </a:endParaRPr>
                    </a:p>
                  </a:txBody>
                  <a:tcPr marL="60960" marR="60960" marT="30480" marB="30480" anchor="ctr"/>
                </a:tc>
                <a:tc>
                  <a:txBody>
                    <a:bodyPr/>
                    <a:lstStyle/>
                    <a:p>
                      <a:pPr algn="ctr"/>
                      <a:r>
                        <a:rPr lang="en-US" sz="2100">
                          <a:latin typeface="+mj-lt"/>
                        </a:rPr>
                        <a:t>I</a:t>
                      </a:r>
                      <a:endParaRPr lang="en-US" sz="2100" dirty="0">
                        <a:latin typeface="+mj-lt"/>
                      </a:endParaRPr>
                    </a:p>
                  </a:txBody>
                  <a:tcPr marL="60960" marR="60960" marT="30480" marB="30480" anchor="ctr"/>
                </a:tc>
                <a:tc>
                  <a:txBody>
                    <a:bodyPr/>
                    <a:lstStyle/>
                    <a:p>
                      <a:pPr algn="ctr"/>
                      <a:r>
                        <a:rPr lang="en-US" sz="2100">
                          <a:latin typeface="+mj-lt"/>
                        </a:rPr>
                        <a:t>N</a:t>
                      </a:r>
                      <a:endParaRPr lang="en-US" sz="2100" dirty="0">
                        <a:latin typeface="+mj-lt"/>
                      </a:endParaRPr>
                    </a:p>
                  </a:txBody>
                  <a:tcPr marL="60960" marR="60960" marT="30480" marB="30480" anchor="ctr">
                    <a:solidFill>
                      <a:srgbClr val="FFFF00"/>
                    </a:solidFill>
                  </a:tcPr>
                </a:tc>
                <a:tc>
                  <a:txBody>
                    <a:bodyPr/>
                    <a:lstStyle/>
                    <a:p>
                      <a:pPr algn="ctr"/>
                      <a:r>
                        <a:rPr lang="en-US" sz="2100">
                          <a:latin typeface="+mj-lt"/>
                        </a:rPr>
                        <a:t>H</a:t>
                      </a:r>
                      <a:endParaRPr lang="en-US" sz="2100" dirty="0">
                        <a:latin typeface="+mj-lt"/>
                      </a:endParaRPr>
                    </a:p>
                  </a:txBody>
                  <a:tcPr marL="60960" marR="60960" marT="30480" marB="30480" anchor="ctr">
                    <a:solidFill>
                      <a:srgbClr val="E7E7E8"/>
                    </a:solidFill>
                  </a:tcPr>
                </a:tc>
                <a:tc>
                  <a:txBody>
                    <a:bodyPr/>
                    <a:lstStyle/>
                    <a:p>
                      <a:pPr algn="ctr"/>
                      <a:r>
                        <a:rPr lang="en-US" sz="2100">
                          <a:latin typeface="+mj-lt"/>
                        </a:rPr>
                        <a:t>T</a:t>
                      </a:r>
                      <a:endParaRPr lang="en-US" sz="2100" dirty="0">
                        <a:latin typeface="+mj-lt"/>
                      </a:endParaRPr>
                    </a:p>
                  </a:txBody>
                  <a:tcPr marL="60960" marR="60960" marT="30480" marB="30480" anchor="ctr"/>
                </a:tc>
                <a:tc>
                  <a:txBody>
                    <a:bodyPr/>
                    <a:lstStyle/>
                    <a:p>
                      <a:pPr algn="ctr"/>
                      <a:r>
                        <a:rPr lang="en-US" sz="2100">
                          <a:latin typeface="+mj-lt"/>
                        </a:rPr>
                        <a:t>R</a:t>
                      </a:r>
                      <a:endParaRPr lang="en-US" sz="2100" dirty="0">
                        <a:latin typeface="+mj-lt"/>
                      </a:endParaRPr>
                    </a:p>
                  </a:txBody>
                  <a:tcPr marL="60960" marR="60960" marT="30480" marB="30480" anchor="ctr"/>
                </a:tc>
                <a:tc>
                  <a:txBody>
                    <a:bodyPr/>
                    <a:lstStyle/>
                    <a:p>
                      <a:pPr algn="ctr"/>
                      <a:r>
                        <a:rPr lang="en-US" sz="2100">
                          <a:latin typeface="+mj-lt"/>
                        </a:rPr>
                        <a:t>A</a:t>
                      </a:r>
                      <a:endParaRPr lang="en-US" sz="2100" dirty="0">
                        <a:latin typeface="+mj-lt"/>
                      </a:endParaRPr>
                    </a:p>
                  </a:txBody>
                  <a:tcPr marL="60960" marR="60960" marT="30480" marB="30480" anchor="ctr"/>
                </a:tc>
                <a:tc>
                  <a:txBody>
                    <a:bodyPr/>
                    <a:lstStyle/>
                    <a:p>
                      <a:pPr algn="ctr"/>
                      <a:r>
                        <a:rPr lang="en-US" sz="2100">
                          <a:latin typeface="+mj-lt"/>
                        </a:rPr>
                        <a:t>N</a:t>
                      </a:r>
                      <a:endParaRPr lang="en-US" sz="2100" dirty="0">
                        <a:latin typeface="+mj-lt"/>
                      </a:endParaRPr>
                    </a:p>
                  </a:txBody>
                  <a:tcPr marL="60960" marR="60960" marT="30480" marB="30480" anchor="ctr"/>
                </a:tc>
                <a:tc>
                  <a:txBody>
                    <a:bodyPr/>
                    <a:lstStyle/>
                    <a:p>
                      <a:pPr algn="ctr"/>
                      <a:r>
                        <a:rPr lang="en-US" sz="2100">
                          <a:latin typeface="+mj-lt"/>
                        </a:rPr>
                        <a:t>G</a:t>
                      </a:r>
                      <a:endParaRPr lang="en-US" sz="2100" dirty="0">
                        <a:latin typeface="+mj-lt"/>
                      </a:endParaRPr>
                    </a:p>
                  </a:txBody>
                  <a:tcPr marL="60960" marR="60960" marT="30480" marB="30480" anchor="ctr"/>
                </a:tc>
                <a:extLst>
                  <a:ext uri="{0D108BD9-81ED-4DB2-BD59-A6C34878D82A}">
                    <a16:rowId xmlns:a16="http://schemas.microsoft.com/office/drawing/2014/main" val="3832314417"/>
                  </a:ext>
                </a:extLst>
              </a:tr>
            </a:tbl>
          </a:graphicData>
        </a:graphic>
      </p:graphicFrame>
      <p:graphicFrame>
        <p:nvGraphicFramePr>
          <p:cNvPr id="26" name="Table 16">
            <a:extLst>
              <a:ext uri="{FF2B5EF4-FFF2-40B4-BE49-F238E27FC236}">
                <a16:creationId xmlns:a16="http://schemas.microsoft.com/office/drawing/2014/main" id="{F9FE3BC7-FB90-41F2-8108-9140A11C01AB}"/>
              </a:ext>
            </a:extLst>
          </p:cNvPr>
          <p:cNvGraphicFramePr>
            <a:graphicFrameLocks noGrp="1"/>
          </p:cNvGraphicFramePr>
          <p:nvPr>
            <p:extLst>
              <p:ext uri="{D42A27DB-BD31-4B8C-83A1-F6EECF244321}">
                <p14:modId xmlns:p14="http://schemas.microsoft.com/office/powerpoint/2010/main" val="3571475843"/>
              </p:ext>
            </p:extLst>
          </p:nvPr>
        </p:nvGraphicFramePr>
        <p:xfrm>
          <a:off x="2340585" y="2542950"/>
          <a:ext cx="1645920" cy="548640"/>
        </p:xfrm>
        <a:graphic>
          <a:graphicData uri="http://schemas.openxmlformats.org/drawingml/2006/table">
            <a:tbl>
              <a:tblPr firstRow="1" bandRow="1">
                <a:tableStyleId>{D7AC3CCA-C797-4891-BE02-D94E43425B78}</a:tableStyleId>
              </a:tblPr>
              <a:tblGrid>
                <a:gridCol w="548640">
                  <a:extLst>
                    <a:ext uri="{9D8B030D-6E8A-4147-A177-3AD203B41FA5}">
                      <a16:colId xmlns:a16="http://schemas.microsoft.com/office/drawing/2014/main" val="487117637"/>
                    </a:ext>
                  </a:extLst>
                </a:gridCol>
                <a:gridCol w="548640">
                  <a:extLst>
                    <a:ext uri="{9D8B030D-6E8A-4147-A177-3AD203B41FA5}">
                      <a16:colId xmlns:a16="http://schemas.microsoft.com/office/drawing/2014/main" val="3408972639"/>
                    </a:ext>
                  </a:extLst>
                </a:gridCol>
                <a:gridCol w="548640">
                  <a:extLst>
                    <a:ext uri="{9D8B030D-6E8A-4147-A177-3AD203B41FA5}">
                      <a16:colId xmlns:a16="http://schemas.microsoft.com/office/drawing/2014/main" val="3810928130"/>
                    </a:ext>
                  </a:extLst>
                </a:gridCol>
              </a:tblGrid>
              <a:tr h="548640">
                <a:tc>
                  <a:txBody>
                    <a:bodyPr/>
                    <a:lstStyle/>
                    <a:p>
                      <a:pPr algn="ctr"/>
                      <a:r>
                        <a:rPr lang="en-US" sz="2100"/>
                        <a:t>A</a:t>
                      </a:r>
                      <a:endParaRPr lang="en-US" sz="2100" dirty="0"/>
                    </a:p>
                  </a:txBody>
                  <a:tcPr marL="60960" marR="60960" marT="30480" marB="30480" anchor="ctr">
                    <a:solidFill>
                      <a:srgbClr val="FFFF00"/>
                    </a:solidFill>
                  </a:tcPr>
                </a:tc>
                <a:tc>
                  <a:txBody>
                    <a:bodyPr/>
                    <a:lstStyle/>
                    <a:p>
                      <a:pPr algn="ctr"/>
                      <a:r>
                        <a:rPr lang="en-US" sz="2100"/>
                        <a:t>U</a:t>
                      </a:r>
                      <a:endParaRPr lang="en-US" sz="2100" dirty="0"/>
                    </a:p>
                  </a:txBody>
                  <a:tcPr marL="60960" marR="60960" marT="30480" marB="30480" anchor="ctr"/>
                </a:tc>
                <a:tc>
                  <a:txBody>
                    <a:bodyPr/>
                    <a:lstStyle/>
                    <a:p>
                      <a:pPr algn="ctr"/>
                      <a:r>
                        <a:rPr lang="en-US" sz="2100"/>
                        <a:t>G</a:t>
                      </a:r>
                      <a:endParaRPr lang="en-US" sz="2100" dirty="0"/>
                    </a:p>
                  </a:txBody>
                  <a:tcPr marL="60960" marR="60960" marT="30480" marB="30480" anchor="ctr"/>
                </a:tc>
                <a:extLst>
                  <a:ext uri="{0D108BD9-81ED-4DB2-BD59-A6C34878D82A}">
                    <a16:rowId xmlns:a16="http://schemas.microsoft.com/office/drawing/2014/main" val="3832314417"/>
                  </a:ext>
                </a:extLst>
              </a:tr>
            </a:tbl>
          </a:graphicData>
        </a:graphic>
      </p:graphicFrame>
      <p:sp>
        <p:nvSpPr>
          <p:cNvPr id="28" name="So 1">
            <a:extLst>
              <a:ext uri="{FF2B5EF4-FFF2-40B4-BE49-F238E27FC236}">
                <a16:creationId xmlns:a16="http://schemas.microsoft.com/office/drawing/2014/main" id="{5C07B94E-4AC9-4987-A42C-ADBEF1393258}"/>
              </a:ext>
            </a:extLst>
          </p:cNvPr>
          <p:cNvSpPr/>
          <p:nvPr/>
        </p:nvSpPr>
        <p:spPr>
          <a:xfrm>
            <a:off x="1824700" y="1490834"/>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1</a:t>
            </a:r>
          </a:p>
        </p:txBody>
      </p:sp>
      <p:sp>
        <p:nvSpPr>
          <p:cNvPr id="29" name="Bang cau hoi">
            <a:extLst>
              <a:ext uri="{FF2B5EF4-FFF2-40B4-BE49-F238E27FC236}">
                <a16:creationId xmlns:a16="http://schemas.microsoft.com/office/drawing/2014/main" id="{73F7F207-27F2-466C-962C-82390935FF44}"/>
              </a:ext>
            </a:extLst>
          </p:cNvPr>
          <p:cNvSpPr/>
          <p:nvPr/>
        </p:nvSpPr>
        <p:spPr>
          <a:xfrm>
            <a:off x="929638" y="3405480"/>
            <a:ext cx="7284724" cy="1462638"/>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a:solidFill>
                  <a:srgbClr val="000000"/>
                </a:solidFill>
              </a:rPr>
              <a:t>Hàng 1 </a:t>
            </a:r>
            <a:r>
              <a:rPr lang="vi-VN" sz="2000">
                <a:solidFill>
                  <a:srgbClr val="000000"/>
                </a:solidFill>
              </a:rPr>
              <a:t>(11 chữ): Nguyên nhân dẫn đến bệnh thiếu máu hồng cầu hình liềm là gì?</a:t>
            </a:r>
            <a:endParaRPr lang="en-US" sz="2000">
              <a:solidFill>
                <a:srgbClr val="000000"/>
              </a:solidFill>
            </a:endParaRPr>
          </a:p>
        </p:txBody>
      </p:sp>
      <p:sp>
        <p:nvSpPr>
          <p:cNvPr id="30" name="So 2">
            <a:extLst>
              <a:ext uri="{FF2B5EF4-FFF2-40B4-BE49-F238E27FC236}">
                <a16:creationId xmlns:a16="http://schemas.microsoft.com/office/drawing/2014/main" id="{8E6B26C0-EA6A-4950-B2A8-8F91EBD7DC0F}"/>
              </a:ext>
            </a:extLst>
          </p:cNvPr>
          <p:cNvSpPr/>
          <p:nvPr/>
        </p:nvSpPr>
        <p:spPr>
          <a:xfrm>
            <a:off x="701855" y="2085750"/>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2</a:t>
            </a:r>
          </a:p>
        </p:txBody>
      </p:sp>
      <p:sp>
        <p:nvSpPr>
          <p:cNvPr id="31" name="So 3">
            <a:extLst>
              <a:ext uri="{FF2B5EF4-FFF2-40B4-BE49-F238E27FC236}">
                <a16:creationId xmlns:a16="http://schemas.microsoft.com/office/drawing/2014/main" id="{F49310EE-7262-44A7-8F70-3A364836FB98}"/>
              </a:ext>
            </a:extLst>
          </p:cNvPr>
          <p:cNvSpPr/>
          <p:nvPr/>
        </p:nvSpPr>
        <p:spPr>
          <a:xfrm>
            <a:off x="1824700" y="2676452"/>
            <a:ext cx="365760" cy="365760"/>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2200" b="1" dirty="0">
                <a:solidFill>
                  <a:prstClr val="white"/>
                </a:solidFill>
                <a:latin typeface="Arial" panose="020B0604020202020204" pitchFamily="34" charset="0"/>
                <a:cs typeface="Arial" panose="020B0604020202020204" pitchFamily="34" charset="0"/>
              </a:rPr>
              <a:t>3</a:t>
            </a:r>
          </a:p>
        </p:txBody>
      </p:sp>
      <p:graphicFrame>
        <p:nvGraphicFramePr>
          <p:cNvPr id="33" name="Table 16">
            <a:extLst>
              <a:ext uri="{FF2B5EF4-FFF2-40B4-BE49-F238E27FC236}">
                <a16:creationId xmlns:a16="http://schemas.microsoft.com/office/drawing/2014/main" id="{40AB0DE3-44C6-46FC-97C1-374A85C031B3}"/>
              </a:ext>
            </a:extLst>
          </p:cNvPr>
          <p:cNvGraphicFramePr>
            <a:graphicFrameLocks noGrp="1"/>
          </p:cNvGraphicFramePr>
          <p:nvPr>
            <p:extLst>
              <p:ext uri="{D42A27DB-BD31-4B8C-83A1-F6EECF244321}">
                <p14:modId xmlns:p14="http://schemas.microsoft.com/office/powerpoint/2010/main" val="1611849486"/>
              </p:ext>
            </p:extLst>
          </p:nvPr>
        </p:nvGraphicFramePr>
        <p:xfrm>
          <a:off x="2340585" y="1439162"/>
          <a:ext cx="6035898" cy="548640"/>
        </p:xfrm>
        <a:graphic>
          <a:graphicData uri="http://schemas.openxmlformats.org/drawingml/2006/table">
            <a:tbl>
              <a:tblPr firstRow="1" bandRow="1">
                <a:tableStyleId>{D7AC3CCA-C797-4891-BE02-D94E43425B78}</a:tableStyleId>
              </a:tblPr>
              <a:tblGrid>
                <a:gridCol w="548718">
                  <a:extLst>
                    <a:ext uri="{9D8B030D-6E8A-4147-A177-3AD203B41FA5}">
                      <a16:colId xmlns:a16="http://schemas.microsoft.com/office/drawing/2014/main" val="487117637"/>
                    </a:ext>
                  </a:extLst>
                </a:gridCol>
                <a:gridCol w="548718">
                  <a:extLst>
                    <a:ext uri="{9D8B030D-6E8A-4147-A177-3AD203B41FA5}">
                      <a16:colId xmlns:a16="http://schemas.microsoft.com/office/drawing/2014/main" val="3408972639"/>
                    </a:ext>
                  </a:extLst>
                </a:gridCol>
                <a:gridCol w="548718">
                  <a:extLst>
                    <a:ext uri="{9D8B030D-6E8A-4147-A177-3AD203B41FA5}">
                      <a16:colId xmlns:a16="http://schemas.microsoft.com/office/drawing/2014/main" val="3810928130"/>
                    </a:ext>
                  </a:extLst>
                </a:gridCol>
                <a:gridCol w="548718">
                  <a:extLst>
                    <a:ext uri="{9D8B030D-6E8A-4147-A177-3AD203B41FA5}">
                      <a16:colId xmlns:a16="http://schemas.microsoft.com/office/drawing/2014/main" val="675794541"/>
                    </a:ext>
                  </a:extLst>
                </a:gridCol>
                <a:gridCol w="548718">
                  <a:extLst>
                    <a:ext uri="{9D8B030D-6E8A-4147-A177-3AD203B41FA5}">
                      <a16:colId xmlns:a16="http://schemas.microsoft.com/office/drawing/2014/main" val="2775346704"/>
                    </a:ext>
                  </a:extLst>
                </a:gridCol>
                <a:gridCol w="548718">
                  <a:extLst>
                    <a:ext uri="{9D8B030D-6E8A-4147-A177-3AD203B41FA5}">
                      <a16:colId xmlns:a16="http://schemas.microsoft.com/office/drawing/2014/main" val="192165018"/>
                    </a:ext>
                  </a:extLst>
                </a:gridCol>
                <a:gridCol w="548718">
                  <a:extLst>
                    <a:ext uri="{9D8B030D-6E8A-4147-A177-3AD203B41FA5}">
                      <a16:colId xmlns:a16="http://schemas.microsoft.com/office/drawing/2014/main" val="3190569927"/>
                    </a:ext>
                  </a:extLst>
                </a:gridCol>
                <a:gridCol w="548718">
                  <a:extLst>
                    <a:ext uri="{9D8B030D-6E8A-4147-A177-3AD203B41FA5}">
                      <a16:colId xmlns:a16="http://schemas.microsoft.com/office/drawing/2014/main" val="971731272"/>
                    </a:ext>
                  </a:extLst>
                </a:gridCol>
                <a:gridCol w="548718">
                  <a:extLst>
                    <a:ext uri="{9D8B030D-6E8A-4147-A177-3AD203B41FA5}">
                      <a16:colId xmlns:a16="http://schemas.microsoft.com/office/drawing/2014/main" val="910722814"/>
                    </a:ext>
                  </a:extLst>
                </a:gridCol>
                <a:gridCol w="548718">
                  <a:extLst>
                    <a:ext uri="{9D8B030D-6E8A-4147-A177-3AD203B41FA5}">
                      <a16:colId xmlns:a16="http://schemas.microsoft.com/office/drawing/2014/main" val="3840536407"/>
                    </a:ext>
                  </a:extLst>
                </a:gridCol>
                <a:gridCol w="548718">
                  <a:extLst>
                    <a:ext uri="{9D8B030D-6E8A-4147-A177-3AD203B41FA5}">
                      <a16:colId xmlns:a16="http://schemas.microsoft.com/office/drawing/2014/main" val="1299006027"/>
                    </a:ext>
                  </a:extLst>
                </a:gridCol>
              </a:tblGrid>
              <a:tr h="548640">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2314417"/>
                  </a:ext>
                </a:extLst>
              </a:tr>
            </a:tbl>
          </a:graphicData>
        </a:graphic>
      </p:graphicFrame>
      <p:graphicFrame>
        <p:nvGraphicFramePr>
          <p:cNvPr id="34" name="Table 33">
            <a:extLst>
              <a:ext uri="{FF2B5EF4-FFF2-40B4-BE49-F238E27FC236}">
                <a16:creationId xmlns:a16="http://schemas.microsoft.com/office/drawing/2014/main" id="{C896A126-5F31-4715-89F7-2C9E357B4D56}"/>
              </a:ext>
            </a:extLst>
          </p:cNvPr>
          <p:cNvGraphicFramePr>
            <a:graphicFrameLocks noGrp="1"/>
          </p:cNvGraphicFramePr>
          <p:nvPr>
            <p:extLst>
              <p:ext uri="{D42A27DB-BD31-4B8C-83A1-F6EECF244321}">
                <p14:modId xmlns:p14="http://schemas.microsoft.com/office/powerpoint/2010/main" val="737658228"/>
              </p:ext>
            </p:extLst>
          </p:nvPr>
        </p:nvGraphicFramePr>
        <p:xfrm>
          <a:off x="1236180" y="1994310"/>
          <a:ext cx="4944879" cy="548640"/>
        </p:xfrm>
        <a:graphic>
          <a:graphicData uri="http://schemas.openxmlformats.org/drawingml/2006/table">
            <a:tbl>
              <a:tblPr firstRow="1" bandRow="1">
                <a:tableStyleId>{D7AC3CCA-C797-4891-BE02-D94E43425B78}</a:tableStyleId>
              </a:tblPr>
              <a:tblGrid>
                <a:gridCol w="549431">
                  <a:extLst>
                    <a:ext uri="{9D8B030D-6E8A-4147-A177-3AD203B41FA5}">
                      <a16:colId xmlns:a16="http://schemas.microsoft.com/office/drawing/2014/main" val="1586768645"/>
                    </a:ext>
                  </a:extLst>
                </a:gridCol>
                <a:gridCol w="549431">
                  <a:extLst>
                    <a:ext uri="{9D8B030D-6E8A-4147-A177-3AD203B41FA5}">
                      <a16:colId xmlns:a16="http://schemas.microsoft.com/office/drawing/2014/main" val="846580830"/>
                    </a:ext>
                  </a:extLst>
                </a:gridCol>
                <a:gridCol w="549431">
                  <a:extLst>
                    <a:ext uri="{9D8B030D-6E8A-4147-A177-3AD203B41FA5}">
                      <a16:colId xmlns:a16="http://schemas.microsoft.com/office/drawing/2014/main" val="2291710290"/>
                    </a:ext>
                  </a:extLst>
                </a:gridCol>
                <a:gridCol w="549431">
                  <a:extLst>
                    <a:ext uri="{9D8B030D-6E8A-4147-A177-3AD203B41FA5}">
                      <a16:colId xmlns:a16="http://schemas.microsoft.com/office/drawing/2014/main" val="487117637"/>
                    </a:ext>
                  </a:extLst>
                </a:gridCol>
                <a:gridCol w="549431">
                  <a:extLst>
                    <a:ext uri="{9D8B030D-6E8A-4147-A177-3AD203B41FA5}">
                      <a16:colId xmlns:a16="http://schemas.microsoft.com/office/drawing/2014/main" val="3408972639"/>
                    </a:ext>
                  </a:extLst>
                </a:gridCol>
                <a:gridCol w="549431">
                  <a:extLst>
                    <a:ext uri="{9D8B030D-6E8A-4147-A177-3AD203B41FA5}">
                      <a16:colId xmlns:a16="http://schemas.microsoft.com/office/drawing/2014/main" val="3810928130"/>
                    </a:ext>
                  </a:extLst>
                </a:gridCol>
                <a:gridCol w="549431">
                  <a:extLst>
                    <a:ext uri="{9D8B030D-6E8A-4147-A177-3AD203B41FA5}">
                      <a16:colId xmlns:a16="http://schemas.microsoft.com/office/drawing/2014/main" val="675794541"/>
                    </a:ext>
                  </a:extLst>
                </a:gridCol>
                <a:gridCol w="549431">
                  <a:extLst>
                    <a:ext uri="{9D8B030D-6E8A-4147-A177-3AD203B41FA5}">
                      <a16:colId xmlns:a16="http://schemas.microsoft.com/office/drawing/2014/main" val="2775346704"/>
                    </a:ext>
                  </a:extLst>
                </a:gridCol>
                <a:gridCol w="549431">
                  <a:extLst>
                    <a:ext uri="{9D8B030D-6E8A-4147-A177-3AD203B41FA5}">
                      <a16:colId xmlns:a16="http://schemas.microsoft.com/office/drawing/2014/main" val="192165018"/>
                    </a:ext>
                  </a:extLst>
                </a:gridCol>
              </a:tblGrid>
              <a:tr h="548640">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2100" dirty="0">
                        <a:solidFill>
                          <a:schemeClr val="tx1"/>
                        </a:solidFill>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2314417"/>
                  </a:ext>
                </a:extLst>
              </a:tr>
            </a:tbl>
          </a:graphicData>
        </a:graphic>
      </p:graphicFrame>
      <p:graphicFrame>
        <p:nvGraphicFramePr>
          <p:cNvPr id="35" name="Table 16">
            <a:extLst>
              <a:ext uri="{FF2B5EF4-FFF2-40B4-BE49-F238E27FC236}">
                <a16:creationId xmlns:a16="http://schemas.microsoft.com/office/drawing/2014/main" id="{55A9C5D8-9317-4550-A6FB-7697808CEAA3}"/>
              </a:ext>
            </a:extLst>
          </p:cNvPr>
          <p:cNvGraphicFramePr>
            <a:graphicFrameLocks noGrp="1"/>
          </p:cNvGraphicFramePr>
          <p:nvPr>
            <p:extLst>
              <p:ext uri="{D42A27DB-BD31-4B8C-83A1-F6EECF244321}">
                <p14:modId xmlns:p14="http://schemas.microsoft.com/office/powerpoint/2010/main" val="2288418289"/>
              </p:ext>
            </p:extLst>
          </p:nvPr>
        </p:nvGraphicFramePr>
        <p:xfrm>
          <a:off x="2340585" y="2542950"/>
          <a:ext cx="1645920" cy="548640"/>
        </p:xfrm>
        <a:graphic>
          <a:graphicData uri="http://schemas.openxmlformats.org/drawingml/2006/table">
            <a:tbl>
              <a:tblPr firstRow="1" bandRow="1">
                <a:tableStyleId>{D7AC3CCA-C797-4891-BE02-D94E43425B78}</a:tableStyleId>
              </a:tblPr>
              <a:tblGrid>
                <a:gridCol w="548640">
                  <a:extLst>
                    <a:ext uri="{9D8B030D-6E8A-4147-A177-3AD203B41FA5}">
                      <a16:colId xmlns:a16="http://schemas.microsoft.com/office/drawing/2014/main" val="487117637"/>
                    </a:ext>
                  </a:extLst>
                </a:gridCol>
                <a:gridCol w="548640">
                  <a:extLst>
                    <a:ext uri="{9D8B030D-6E8A-4147-A177-3AD203B41FA5}">
                      <a16:colId xmlns:a16="http://schemas.microsoft.com/office/drawing/2014/main" val="3408972639"/>
                    </a:ext>
                  </a:extLst>
                </a:gridCol>
                <a:gridCol w="548640">
                  <a:extLst>
                    <a:ext uri="{9D8B030D-6E8A-4147-A177-3AD203B41FA5}">
                      <a16:colId xmlns:a16="http://schemas.microsoft.com/office/drawing/2014/main" val="3810928130"/>
                    </a:ext>
                  </a:extLst>
                </a:gridCol>
              </a:tblGrid>
              <a:tr h="548640">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tc>
                  <a:txBody>
                    <a:bodyPr/>
                    <a:lstStyle/>
                    <a:p>
                      <a:pPr algn="ctr"/>
                      <a:endParaRPr lang="en-US" sz="1900" dirty="0">
                        <a:latin typeface="Arial" panose="020B0604020202020204" pitchFamily="34" charset="0"/>
                        <a:cs typeface="Arial" panose="020B0604020202020204" pitchFamily="34" charset="0"/>
                      </a:endParaRPr>
                    </a:p>
                  </a:txBody>
                  <a:tcPr marL="60960" marR="60960" marT="30480" marB="30480" anchor="ctr"/>
                </a:tc>
                <a:extLst>
                  <a:ext uri="{0D108BD9-81ED-4DB2-BD59-A6C34878D82A}">
                    <a16:rowId xmlns:a16="http://schemas.microsoft.com/office/drawing/2014/main" val="3832314417"/>
                  </a:ext>
                </a:extLst>
              </a:tr>
            </a:tbl>
          </a:graphicData>
        </a:graphic>
      </p:graphicFrame>
      <p:sp>
        <p:nvSpPr>
          <p:cNvPr id="43" name="Ngôi sao">
            <a:extLst>
              <a:ext uri="{FF2B5EF4-FFF2-40B4-BE49-F238E27FC236}">
                <a16:creationId xmlns:a16="http://schemas.microsoft.com/office/drawing/2014/main" id="{A6545A39-0AF2-4391-A8A2-A21FF39CAB14}"/>
              </a:ext>
            </a:extLst>
          </p:cNvPr>
          <p:cNvSpPr/>
          <p:nvPr/>
        </p:nvSpPr>
        <p:spPr>
          <a:xfrm>
            <a:off x="2491167" y="1105167"/>
            <a:ext cx="274320" cy="27432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2200" b="1" dirty="0">
              <a:solidFill>
                <a:prstClr val="white"/>
              </a:solidFill>
              <a:latin typeface="Arial" panose="020B0604020202020204" pitchFamily="34" charset="0"/>
              <a:cs typeface="Arial" panose="020B0604020202020204" pitchFamily="34" charset="0"/>
            </a:endParaRPr>
          </a:p>
        </p:txBody>
      </p:sp>
      <p:sp>
        <p:nvSpPr>
          <p:cNvPr id="65" name="Bang cau hoi">
            <a:extLst>
              <a:ext uri="{FF2B5EF4-FFF2-40B4-BE49-F238E27FC236}">
                <a16:creationId xmlns:a16="http://schemas.microsoft.com/office/drawing/2014/main" id="{C567D8CC-136B-400F-AFD7-DBD5D2C94851}"/>
              </a:ext>
            </a:extLst>
          </p:cNvPr>
          <p:cNvSpPr/>
          <p:nvPr/>
        </p:nvSpPr>
        <p:spPr>
          <a:xfrm>
            <a:off x="929638" y="3392359"/>
            <a:ext cx="7284724" cy="1463067"/>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Hàng 2 </a:t>
            </a:r>
            <a:r>
              <a:rPr lang="vi-VN" sz="2000">
                <a:solidFill>
                  <a:srgbClr val="000000"/>
                </a:solidFill>
              </a:rPr>
              <a:t>(9 chữ): Màu hoa đậu hà lan (tím, trắng), tóc (thẳng, xoăn), mắt (nâu, đen, xanh), màu lông gấu (trắng, nâu, đen),... được gọi chung là gì?</a:t>
            </a:r>
            <a:endParaRPr lang="en-US" sz="2000">
              <a:solidFill>
                <a:srgbClr val="000000"/>
              </a:solidFill>
            </a:endParaRPr>
          </a:p>
        </p:txBody>
      </p:sp>
      <p:sp>
        <p:nvSpPr>
          <p:cNvPr id="66" name="Bang cau hoi">
            <a:extLst>
              <a:ext uri="{FF2B5EF4-FFF2-40B4-BE49-F238E27FC236}">
                <a16:creationId xmlns:a16="http://schemas.microsoft.com/office/drawing/2014/main" id="{DA2DD274-83A1-4C4A-BB63-3A11C80504B1}"/>
              </a:ext>
            </a:extLst>
          </p:cNvPr>
          <p:cNvSpPr/>
          <p:nvPr/>
        </p:nvSpPr>
        <p:spPr>
          <a:xfrm>
            <a:off x="929638" y="3409771"/>
            <a:ext cx="7284724" cy="1462638"/>
          </a:xfrm>
          <a:prstGeom prst="rect">
            <a:avLst/>
          </a:prstGeom>
          <a:solidFill>
            <a:srgbClr val="FF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b="1">
                <a:solidFill>
                  <a:srgbClr val="001B42"/>
                </a:solidFill>
              </a:rPr>
              <a:t>Hàng 3 </a:t>
            </a:r>
            <a:r>
              <a:rPr lang="fr-FR" sz="2000">
                <a:solidFill>
                  <a:srgbClr val="001B42"/>
                </a:solidFill>
              </a:rPr>
              <a:t>(3 chữ): </a:t>
            </a:r>
            <a:r>
              <a:rPr lang="vi-VN" sz="2000">
                <a:solidFill>
                  <a:srgbClr val="000000"/>
                </a:solidFill>
              </a:rPr>
              <a:t>Bộ ba nào vừa là bộ ba mở đầu cho quá trình dịch mã, vừa mã hóa cho methionine?</a:t>
            </a:r>
            <a:endParaRPr lang="en-US" sz="2000">
              <a:solidFill>
                <a:srgbClr val="0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par>
                                <p:cTn id="27" presetID="16" presetClass="entr" presetSubtype="21"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28"/>
                                        </p:tgtEl>
                                        <p:attrNameLst>
                                          <p:attrName>fillcolor</p:attrName>
                                        </p:attrNameLst>
                                      </p:cBhvr>
                                      <p:to>
                                        <a:srgbClr val="C00000"/>
                                      </p:to>
                                    </p:animClr>
                                    <p:set>
                                      <p:cBhvr>
                                        <p:cTn id="47" dur="500" fill="hold"/>
                                        <p:tgtEl>
                                          <p:spTgt spid="28"/>
                                        </p:tgtEl>
                                        <p:attrNameLst>
                                          <p:attrName>fill.type</p:attrName>
                                        </p:attrNameLst>
                                      </p:cBhvr>
                                      <p:to>
                                        <p:strVal val="solid"/>
                                      </p:to>
                                    </p:set>
                                    <p:set>
                                      <p:cBhvr>
                                        <p:cTn id="48" dur="500" fill="hold"/>
                                        <p:tgtEl>
                                          <p:spTgt spid="28"/>
                                        </p:tgtEl>
                                        <p:attrNameLst>
                                          <p:attrName>fill.on</p:attrName>
                                        </p:attrNameLst>
                                      </p:cBhvr>
                                      <p:to>
                                        <p:strVal val="true"/>
                                      </p:to>
                                    </p:set>
                                  </p:childTnLst>
                                </p:cTn>
                              </p:par>
                            </p:childTnLst>
                          </p:cTn>
                        </p:par>
                        <p:par>
                          <p:cTn id="49" fill="hold">
                            <p:stCondLst>
                              <p:cond delay="500"/>
                            </p:stCondLst>
                            <p:childTnLst>
                              <p:par>
                                <p:cTn id="50" presetID="37"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strVal val="#ppt_x"/>
                                          </p:val>
                                        </p:tav>
                                        <p:tav tm="100000">
                                          <p:val>
                                            <p:strVal val="#ppt_x"/>
                                          </p:val>
                                        </p:tav>
                                      </p:tavLst>
                                    </p:anim>
                                    <p:anim calcmode="lin" valueType="num">
                                      <p:cBhvr>
                                        <p:cTn id="54" dur="450" decel="100000" fill="hold"/>
                                        <p:tgtEl>
                                          <p:spTgt spid="29"/>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37" presetClass="exit" presetSubtype="0" fill="hold" grpId="1" nodeType="clickEffect">
                                  <p:stCondLst>
                                    <p:cond delay="0"/>
                                  </p:stCondLst>
                                  <p:childTnLst>
                                    <p:animEffect transition="out" filter="fade">
                                      <p:cBhvr>
                                        <p:cTn id="60" dur="500"/>
                                        <p:tgtEl>
                                          <p:spTgt spid="29"/>
                                        </p:tgtEl>
                                      </p:cBhvr>
                                    </p:animEffect>
                                    <p:anim calcmode="lin" valueType="num">
                                      <p:cBhvr>
                                        <p:cTn id="61" dur="500"/>
                                        <p:tgtEl>
                                          <p:spTgt spid="29"/>
                                        </p:tgtEl>
                                        <p:attrNameLst>
                                          <p:attrName>ppt_x</p:attrName>
                                        </p:attrNameLst>
                                      </p:cBhvr>
                                      <p:tavLst>
                                        <p:tav tm="0">
                                          <p:val>
                                            <p:strVal val="ppt_x"/>
                                          </p:val>
                                        </p:tav>
                                        <p:tav tm="100000">
                                          <p:val>
                                            <p:strVal val="ppt_x"/>
                                          </p:val>
                                        </p:tav>
                                      </p:tavLst>
                                    </p:anim>
                                    <p:anim calcmode="lin" valueType="num">
                                      <p:cBhvr>
                                        <p:cTn id="62" dur="50" decel="100000"/>
                                        <p:tgtEl>
                                          <p:spTgt spid="29"/>
                                        </p:tgtEl>
                                        <p:attrNameLst>
                                          <p:attrName>ppt_y</p:attrName>
                                        </p:attrNameLst>
                                      </p:cBhvr>
                                      <p:tavLst>
                                        <p:tav tm="0">
                                          <p:val>
                                            <p:strVal val="ppt_y"/>
                                          </p:val>
                                        </p:tav>
                                        <p:tav tm="100000">
                                          <p:val>
                                            <p:strVal val="ppt_y-.03"/>
                                          </p:val>
                                        </p:tav>
                                      </p:tavLst>
                                    </p:anim>
                                    <p:anim calcmode="lin" valueType="num">
                                      <p:cBhvr>
                                        <p:cTn id="63" dur="450" accel="100000">
                                          <p:stCondLst>
                                            <p:cond delay="50"/>
                                          </p:stCondLst>
                                        </p:cTn>
                                        <p:tgtEl>
                                          <p:spTgt spid="29"/>
                                        </p:tgtEl>
                                        <p:attrNameLst>
                                          <p:attrName>ppt_y</p:attrName>
                                        </p:attrNameLst>
                                      </p:cBhvr>
                                      <p:tavLst>
                                        <p:tav tm="0">
                                          <p:val>
                                            <p:strVal val="ppt_y"/>
                                          </p:val>
                                        </p:tav>
                                        <p:tav tm="100000">
                                          <p:val>
                                            <p:strVal val="ppt_y+1"/>
                                          </p:val>
                                        </p:tav>
                                      </p:tavLst>
                                    </p:anim>
                                    <p:set>
                                      <p:cBhvr>
                                        <p:cTn id="6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0"/>
                                        </p:tgtEl>
                                        <p:attrNameLst>
                                          <p:attrName>fillcolor</p:attrName>
                                        </p:attrNameLst>
                                      </p:cBhvr>
                                      <p:to>
                                        <a:srgbClr val="C00000"/>
                                      </p:to>
                                    </p:animClr>
                                    <p:set>
                                      <p:cBhvr>
                                        <p:cTn id="70" dur="500" fill="hold"/>
                                        <p:tgtEl>
                                          <p:spTgt spid="30"/>
                                        </p:tgtEl>
                                        <p:attrNameLst>
                                          <p:attrName>fill.type</p:attrName>
                                        </p:attrNameLst>
                                      </p:cBhvr>
                                      <p:to>
                                        <p:strVal val="solid"/>
                                      </p:to>
                                    </p:set>
                                    <p:set>
                                      <p:cBhvr>
                                        <p:cTn id="71" dur="500" fill="hold"/>
                                        <p:tgtEl>
                                          <p:spTgt spid="30"/>
                                        </p:tgtEl>
                                        <p:attrNameLst>
                                          <p:attrName>fill.on</p:attrName>
                                        </p:attrNameLst>
                                      </p:cBhvr>
                                      <p:to>
                                        <p:strVal val="true"/>
                                      </p:to>
                                    </p:set>
                                  </p:childTnLst>
                                </p:cTn>
                              </p:par>
                            </p:childTnLst>
                          </p:cTn>
                        </p:par>
                        <p:par>
                          <p:cTn id="72" fill="hold">
                            <p:stCondLst>
                              <p:cond delay="500"/>
                            </p:stCondLst>
                            <p:childTnLst>
                              <p:par>
                                <p:cTn id="73" presetID="37" presetClass="entr" presetSubtype="0"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anim calcmode="lin" valueType="num">
                                      <p:cBhvr>
                                        <p:cTn id="76" dur="500" fill="hold"/>
                                        <p:tgtEl>
                                          <p:spTgt spid="65"/>
                                        </p:tgtEl>
                                        <p:attrNameLst>
                                          <p:attrName>ppt_x</p:attrName>
                                        </p:attrNameLst>
                                      </p:cBhvr>
                                      <p:tavLst>
                                        <p:tav tm="0">
                                          <p:val>
                                            <p:strVal val="#ppt_x"/>
                                          </p:val>
                                        </p:tav>
                                        <p:tav tm="100000">
                                          <p:val>
                                            <p:strVal val="#ppt_x"/>
                                          </p:val>
                                        </p:tav>
                                      </p:tavLst>
                                    </p:anim>
                                    <p:anim calcmode="lin" valueType="num">
                                      <p:cBhvr>
                                        <p:cTn id="77" dur="450" decel="100000" fill="hold"/>
                                        <p:tgtEl>
                                          <p:spTgt spid="65"/>
                                        </p:tgtEl>
                                        <p:attrNameLst>
                                          <p:attrName>ppt_y</p:attrName>
                                        </p:attrNameLst>
                                      </p:cBhvr>
                                      <p:tavLst>
                                        <p:tav tm="0">
                                          <p:val>
                                            <p:strVal val="#ppt_y+1"/>
                                          </p:val>
                                        </p:tav>
                                        <p:tav tm="100000">
                                          <p:val>
                                            <p:strVal val="#ppt_y-.03"/>
                                          </p:val>
                                        </p:tav>
                                      </p:tavLst>
                                    </p:anim>
                                    <p:anim calcmode="lin" valueType="num">
                                      <p:cBhvr>
                                        <p:cTn id="78" dur="50" accel="100000" fill="hold">
                                          <p:stCondLst>
                                            <p:cond delay="45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0"/>
                  </p:tgtEl>
                </p:cond>
              </p:nextCondLst>
            </p:seq>
            <p:seq concurrent="1" nextAc="seek">
              <p:cTn id="79" restart="whenNotActive" fill="hold" evtFilter="cancelBubble" nodeType="interactiveSeq">
                <p:stCondLst>
                  <p:cond evt="onClick" delay="0">
                    <p:tgtEl>
                      <p:spTgt spid="65"/>
                    </p:tgtEl>
                  </p:cond>
                </p:stCondLst>
                <p:endSync evt="end" delay="0">
                  <p:rtn val="all"/>
                </p:endSync>
                <p:childTnLst>
                  <p:par>
                    <p:cTn id="80" fill="hold">
                      <p:stCondLst>
                        <p:cond delay="0"/>
                      </p:stCondLst>
                      <p:childTnLst>
                        <p:par>
                          <p:cTn id="81" fill="hold">
                            <p:stCondLst>
                              <p:cond delay="0"/>
                            </p:stCondLst>
                            <p:childTnLst>
                              <p:par>
                                <p:cTn id="82" presetID="37" presetClass="exit" presetSubtype="0" fill="hold" grpId="1" nodeType="clickEffect">
                                  <p:stCondLst>
                                    <p:cond delay="0"/>
                                  </p:stCondLst>
                                  <p:childTnLst>
                                    <p:animEffect transition="out" filter="fade">
                                      <p:cBhvr>
                                        <p:cTn id="83" dur="500"/>
                                        <p:tgtEl>
                                          <p:spTgt spid="65"/>
                                        </p:tgtEl>
                                      </p:cBhvr>
                                    </p:animEffect>
                                    <p:anim calcmode="lin" valueType="num">
                                      <p:cBhvr>
                                        <p:cTn id="84" dur="500"/>
                                        <p:tgtEl>
                                          <p:spTgt spid="65"/>
                                        </p:tgtEl>
                                        <p:attrNameLst>
                                          <p:attrName>ppt_x</p:attrName>
                                        </p:attrNameLst>
                                      </p:cBhvr>
                                      <p:tavLst>
                                        <p:tav tm="0">
                                          <p:val>
                                            <p:strVal val="ppt_x"/>
                                          </p:val>
                                        </p:tav>
                                        <p:tav tm="100000">
                                          <p:val>
                                            <p:strVal val="ppt_x"/>
                                          </p:val>
                                        </p:tav>
                                      </p:tavLst>
                                    </p:anim>
                                    <p:anim calcmode="lin" valueType="num">
                                      <p:cBhvr>
                                        <p:cTn id="85" dur="50" decel="100000"/>
                                        <p:tgtEl>
                                          <p:spTgt spid="65"/>
                                        </p:tgtEl>
                                        <p:attrNameLst>
                                          <p:attrName>ppt_y</p:attrName>
                                        </p:attrNameLst>
                                      </p:cBhvr>
                                      <p:tavLst>
                                        <p:tav tm="0">
                                          <p:val>
                                            <p:strVal val="ppt_y"/>
                                          </p:val>
                                        </p:tav>
                                        <p:tav tm="100000">
                                          <p:val>
                                            <p:strVal val="ppt_y-.03"/>
                                          </p:val>
                                        </p:tav>
                                      </p:tavLst>
                                    </p:anim>
                                    <p:anim calcmode="lin" valueType="num">
                                      <p:cBhvr>
                                        <p:cTn id="86" dur="450" accel="100000">
                                          <p:stCondLst>
                                            <p:cond delay="50"/>
                                          </p:stCondLst>
                                        </p:cTn>
                                        <p:tgtEl>
                                          <p:spTgt spid="65"/>
                                        </p:tgtEl>
                                        <p:attrNameLst>
                                          <p:attrName>ppt_y</p:attrName>
                                        </p:attrNameLst>
                                      </p:cBhvr>
                                      <p:tavLst>
                                        <p:tav tm="0">
                                          <p:val>
                                            <p:strVal val="ppt_y"/>
                                          </p:val>
                                        </p:tav>
                                        <p:tav tm="100000">
                                          <p:val>
                                            <p:strVal val="ppt_y+1"/>
                                          </p:val>
                                        </p:tav>
                                      </p:tavLst>
                                    </p:anim>
                                    <p:set>
                                      <p:cBhvr>
                                        <p:cTn id="87"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88" restart="whenNotActive" fill="hold" evtFilter="cancelBubble" nodeType="interactiveSeq">
                <p:stCondLst>
                  <p:cond evt="onClick" delay="0">
                    <p:tgtEl>
                      <p:spTgt spid="31"/>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nodeType="clickEffect">
                                  <p:stCondLst>
                                    <p:cond delay="0"/>
                                  </p:stCondLst>
                                  <p:childTnLst>
                                    <p:animClr clrSpc="rgb" dir="cw">
                                      <p:cBhvr>
                                        <p:cTn id="92" dur="500" fill="hold"/>
                                        <p:tgtEl>
                                          <p:spTgt spid="31"/>
                                        </p:tgtEl>
                                        <p:attrNameLst>
                                          <p:attrName>fillcolor</p:attrName>
                                        </p:attrNameLst>
                                      </p:cBhvr>
                                      <p:to>
                                        <a:srgbClr val="C000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cTn>
                              </p:par>
                            </p:childTnLst>
                          </p:cTn>
                        </p:par>
                        <p:par>
                          <p:cTn id="95" fill="hold">
                            <p:stCondLst>
                              <p:cond delay="500"/>
                            </p:stCondLst>
                            <p:childTnLst>
                              <p:par>
                                <p:cTn id="96" presetID="37" presetClass="entr" presetSubtype="0" fill="hold" grpId="0" nodeType="afterEffect">
                                  <p:stCondLst>
                                    <p:cond delay="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500"/>
                                        <p:tgtEl>
                                          <p:spTgt spid="66"/>
                                        </p:tgtEl>
                                      </p:cBhvr>
                                    </p:animEffect>
                                    <p:anim calcmode="lin" valueType="num">
                                      <p:cBhvr>
                                        <p:cTn id="99" dur="500" fill="hold"/>
                                        <p:tgtEl>
                                          <p:spTgt spid="66"/>
                                        </p:tgtEl>
                                        <p:attrNameLst>
                                          <p:attrName>ppt_x</p:attrName>
                                        </p:attrNameLst>
                                      </p:cBhvr>
                                      <p:tavLst>
                                        <p:tav tm="0">
                                          <p:val>
                                            <p:strVal val="#ppt_x"/>
                                          </p:val>
                                        </p:tav>
                                        <p:tav tm="100000">
                                          <p:val>
                                            <p:strVal val="#ppt_x"/>
                                          </p:val>
                                        </p:tav>
                                      </p:tavLst>
                                    </p:anim>
                                    <p:anim calcmode="lin" valueType="num">
                                      <p:cBhvr>
                                        <p:cTn id="100" dur="450" decel="100000" fill="hold"/>
                                        <p:tgtEl>
                                          <p:spTgt spid="66"/>
                                        </p:tgtEl>
                                        <p:attrNameLst>
                                          <p:attrName>ppt_y</p:attrName>
                                        </p:attrNameLst>
                                      </p:cBhvr>
                                      <p:tavLst>
                                        <p:tav tm="0">
                                          <p:val>
                                            <p:strVal val="#ppt_y+1"/>
                                          </p:val>
                                        </p:tav>
                                        <p:tav tm="100000">
                                          <p:val>
                                            <p:strVal val="#ppt_y-.03"/>
                                          </p:val>
                                        </p:tav>
                                      </p:tavLst>
                                    </p:anim>
                                    <p:anim calcmode="lin" valueType="num">
                                      <p:cBhvr>
                                        <p:cTn id="101" dur="50" accel="100000" fill="hold">
                                          <p:stCondLst>
                                            <p:cond delay="45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1"/>
                  </p:tgtEl>
                </p:cond>
              </p:nextCondLst>
            </p:seq>
            <p:seq concurrent="1" nextAc="seek">
              <p:cTn id="102" restart="whenNotActive" fill="hold" evtFilter="cancelBubble" nodeType="interactiveSeq">
                <p:stCondLst>
                  <p:cond evt="onClick" delay="0">
                    <p:tgtEl>
                      <p:spTgt spid="66"/>
                    </p:tgtEl>
                  </p:cond>
                </p:stCondLst>
                <p:endSync evt="end" delay="0">
                  <p:rtn val="all"/>
                </p:endSync>
                <p:childTnLst>
                  <p:par>
                    <p:cTn id="103" fill="hold">
                      <p:stCondLst>
                        <p:cond delay="0"/>
                      </p:stCondLst>
                      <p:childTnLst>
                        <p:par>
                          <p:cTn id="104" fill="hold">
                            <p:stCondLst>
                              <p:cond delay="0"/>
                            </p:stCondLst>
                            <p:childTnLst>
                              <p:par>
                                <p:cTn id="105" presetID="37" presetClass="exit" presetSubtype="0" fill="hold" grpId="1" nodeType="clickEffect">
                                  <p:stCondLst>
                                    <p:cond delay="0"/>
                                  </p:stCondLst>
                                  <p:childTnLst>
                                    <p:animEffect transition="out" filter="fade">
                                      <p:cBhvr>
                                        <p:cTn id="106" dur="500"/>
                                        <p:tgtEl>
                                          <p:spTgt spid="66"/>
                                        </p:tgtEl>
                                      </p:cBhvr>
                                    </p:animEffect>
                                    <p:anim calcmode="lin" valueType="num">
                                      <p:cBhvr>
                                        <p:cTn id="107" dur="500"/>
                                        <p:tgtEl>
                                          <p:spTgt spid="66"/>
                                        </p:tgtEl>
                                        <p:attrNameLst>
                                          <p:attrName>ppt_x</p:attrName>
                                        </p:attrNameLst>
                                      </p:cBhvr>
                                      <p:tavLst>
                                        <p:tav tm="0">
                                          <p:val>
                                            <p:strVal val="ppt_x"/>
                                          </p:val>
                                        </p:tav>
                                        <p:tav tm="100000">
                                          <p:val>
                                            <p:strVal val="ppt_x"/>
                                          </p:val>
                                        </p:tav>
                                      </p:tavLst>
                                    </p:anim>
                                    <p:anim calcmode="lin" valueType="num">
                                      <p:cBhvr>
                                        <p:cTn id="108" dur="50" decel="100000"/>
                                        <p:tgtEl>
                                          <p:spTgt spid="66"/>
                                        </p:tgtEl>
                                        <p:attrNameLst>
                                          <p:attrName>ppt_y</p:attrName>
                                        </p:attrNameLst>
                                      </p:cBhvr>
                                      <p:tavLst>
                                        <p:tav tm="0">
                                          <p:val>
                                            <p:strVal val="ppt_y"/>
                                          </p:val>
                                        </p:tav>
                                        <p:tav tm="100000">
                                          <p:val>
                                            <p:strVal val="ppt_y-.03"/>
                                          </p:val>
                                        </p:tav>
                                      </p:tavLst>
                                    </p:anim>
                                    <p:anim calcmode="lin" valueType="num">
                                      <p:cBhvr>
                                        <p:cTn id="109" dur="450" accel="100000">
                                          <p:stCondLst>
                                            <p:cond delay="50"/>
                                          </p:stCondLst>
                                        </p:cTn>
                                        <p:tgtEl>
                                          <p:spTgt spid="66"/>
                                        </p:tgtEl>
                                        <p:attrNameLst>
                                          <p:attrName>ppt_y</p:attrName>
                                        </p:attrNameLst>
                                      </p:cBhvr>
                                      <p:tavLst>
                                        <p:tav tm="0">
                                          <p:val>
                                            <p:strVal val="ppt_y"/>
                                          </p:val>
                                        </p:tav>
                                        <p:tav tm="100000">
                                          <p:val>
                                            <p:strVal val="ppt_y+1"/>
                                          </p:val>
                                        </p:tav>
                                      </p:tavLst>
                                    </p:anim>
                                    <p:set>
                                      <p:cBhvr>
                                        <p:cTn id="11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11" restart="whenNotActive" fill="hold" evtFilter="cancelBubble" nodeType="interactiveSeq">
                <p:stCondLst>
                  <p:cond evt="onClick" delay="0">
                    <p:tgtEl>
                      <p:spTgt spid="33"/>
                    </p:tgtEl>
                  </p:cond>
                </p:stCondLst>
                <p:endSync evt="end" delay="0">
                  <p:rtn val="all"/>
                </p:endSync>
                <p:childTnLst>
                  <p:par>
                    <p:cTn id="112" fill="hold">
                      <p:stCondLst>
                        <p:cond delay="0"/>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7" restart="whenNotActive" fill="hold" evtFilter="cancelBubble" nodeType="interactiveSeq">
                <p:stCondLst>
                  <p:cond evt="onClick" delay="0">
                    <p:tgtEl>
                      <p:spTgt spid="34"/>
                    </p:tgtEl>
                  </p:cond>
                </p:stCondLst>
                <p:endSync evt="end" delay="0">
                  <p:rtn val="all"/>
                </p:endSync>
                <p:childTnLst>
                  <p:par>
                    <p:cTn id="118" fill="hold">
                      <p:stCondLst>
                        <p:cond delay="0"/>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3" restart="whenNotActive" fill="hold" evtFilter="cancelBubble" nodeType="interactiveSeq">
                <p:stCondLst>
                  <p:cond evt="onClick" delay="0">
                    <p:tgtEl>
                      <p:spTgt spid="35"/>
                    </p:tgtEl>
                  </p:cond>
                </p:stCondLst>
                <p:endSync evt="end" delay="0">
                  <p:rtn val="all"/>
                </p:endSync>
                <p:childTnLst>
                  <p:par>
                    <p:cTn id="124" fill="hold">
                      <p:stCondLst>
                        <p:cond delay="0"/>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35"/>
                                        </p:tgtEl>
                                      </p:cBhvr>
                                    </p:animEffect>
                                    <p:set>
                                      <p:cBhvr>
                                        <p:cTn id="128"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29" restart="whenNotActive" fill="hold" evtFilter="cancelBubble" nodeType="interactiveSeq">
                <p:stCondLst>
                  <p:cond evt="onClick" delay="0">
                    <p:tgtEl>
                      <p:spTgt spid="43"/>
                    </p:tgtEl>
                  </p:cond>
                </p:stCondLst>
                <p:endSync evt="end" delay="0">
                  <p:rtn val="all"/>
                </p:endSync>
                <p:childTnLst>
                  <p:par>
                    <p:cTn id="130" fill="hold">
                      <p:stCondLst>
                        <p:cond delay="0"/>
                      </p:stCondLst>
                      <p:childTnLst>
                        <p:par>
                          <p:cTn id="131" fill="hold">
                            <p:stCondLst>
                              <p:cond delay="0"/>
                            </p:stCondLst>
                            <p:childTnLst>
                              <p:par>
                                <p:cTn id="132" presetID="1" presetClass="emph" presetSubtype="2" fill="hold" nodeType="clickEffect">
                                  <p:stCondLst>
                                    <p:cond delay="0"/>
                                  </p:stCondLst>
                                  <p:childTnLst>
                                    <p:animClr clrSpc="rgb" dir="cw">
                                      <p:cBhvr>
                                        <p:cTn id="133" dur="500" fill="hold"/>
                                        <p:tgtEl>
                                          <p:spTgt spid="43"/>
                                        </p:tgtEl>
                                        <p:attrNameLst>
                                          <p:attrName>fillcolor</p:attrName>
                                        </p:attrNameLst>
                                      </p:cBhvr>
                                      <p:to>
                                        <a:srgbClr val="FFC000"/>
                                      </p:to>
                                    </p:animClr>
                                    <p:set>
                                      <p:cBhvr>
                                        <p:cTn id="134" dur="500" fill="hold"/>
                                        <p:tgtEl>
                                          <p:spTgt spid="43"/>
                                        </p:tgtEl>
                                        <p:attrNameLst>
                                          <p:attrName>fill.type</p:attrName>
                                        </p:attrNameLst>
                                      </p:cBhvr>
                                      <p:to>
                                        <p:strVal val="solid"/>
                                      </p:to>
                                    </p:set>
                                    <p:set>
                                      <p:cBhvr>
                                        <p:cTn id="135" dur="5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childTnLst>
        </p:cTn>
      </p:par>
    </p:tnLst>
    <p:bldLst>
      <p:bldP spid="28" grpId="0" animBg="1"/>
      <p:bldP spid="29" grpId="0" animBg="1"/>
      <p:bldP spid="29" grpId="1" animBg="1"/>
      <p:bldP spid="30" grpId="0" animBg="1"/>
      <p:bldP spid="31" grpId="0" animBg="1"/>
      <p:bldP spid="43" grpId="0" animBg="1"/>
      <p:bldP spid="65" grpId="0" animBg="1"/>
      <p:bldP spid="65" grpId="1" animBg="1"/>
      <p:bldP spid="66" grpId="0" animBg="1"/>
      <p:bldP spid="6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3" name="AutoShape 2" descr="Nhiễm sắc thể giới tính là gì? Đặc điểm nhiễm sắc thể giới tính - Nhà thuốc  FPT Long Ch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54902" y="3434676"/>
            <a:ext cx="4844689" cy="1477328"/>
          </a:xfrm>
          <a:prstGeom prst="rect">
            <a:avLst/>
          </a:prstGeom>
        </p:spPr>
        <p:txBody>
          <a:bodyPr wrap="square">
            <a:spAutoFit/>
          </a:bodyPr>
          <a:lstStyle/>
          <a:p>
            <a:pPr algn="just">
              <a:lnSpc>
                <a:spcPct val="150000"/>
              </a:lnSpc>
            </a:pPr>
            <a:r>
              <a:rPr lang="vi-VN" sz="2000">
                <a:latin typeface="+mn-lt"/>
                <a:ea typeface="Times New Roman" panose="02020603050405020304" pitchFamily="18" charset="0"/>
              </a:rPr>
              <a:t>Ở ruồi giấm 2n = 8 tồn tại 4 cặp NST. Trong đó có 3 cặp NST thường và 1 cặp NST giới tính (con đực: XY, con cái: XX).</a:t>
            </a:r>
            <a:endParaRPr lang="en-US" sz="2000">
              <a:effectLst/>
              <a:latin typeface="+mn-lt"/>
              <a:ea typeface="Calibri" panose="020F0502020204030204" pitchFamily="34" charset="0"/>
            </a:endParaRPr>
          </a:p>
        </p:txBody>
      </p:sp>
      <p:pic>
        <p:nvPicPr>
          <p:cNvPr id="7" name="image32.png"/>
          <p:cNvPicPr/>
          <p:nvPr/>
        </p:nvPicPr>
        <p:blipFill>
          <a:blip r:embed="rId3"/>
          <a:srcRect l="48128"/>
          <a:stretch>
            <a:fillRect/>
          </a:stretch>
        </p:blipFill>
        <p:spPr>
          <a:xfrm>
            <a:off x="1071683" y="264753"/>
            <a:ext cx="3811129" cy="3046107"/>
          </a:xfrm>
          <a:prstGeom prst="rect">
            <a:avLst/>
          </a:prstGeom>
          <a:ln/>
        </p:spPr>
      </p:pic>
      <p:grpSp>
        <p:nvGrpSpPr>
          <p:cNvPr id="9" name="Google Shape;307;p20"/>
          <p:cNvGrpSpPr/>
          <p:nvPr/>
        </p:nvGrpSpPr>
        <p:grpSpPr>
          <a:xfrm>
            <a:off x="5919598" y="7937"/>
            <a:ext cx="2078507" cy="5113607"/>
            <a:chOff x="3839269" y="895200"/>
            <a:chExt cx="1478106" cy="3841398"/>
          </a:xfrm>
        </p:grpSpPr>
        <p:sp>
          <p:nvSpPr>
            <p:cNvPr id="10" name="Google Shape;308;p20"/>
            <p:cNvSpPr/>
            <p:nvPr/>
          </p:nvSpPr>
          <p:spPr>
            <a:xfrm>
              <a:off x="4115176" y="1118529"/>
              <a:ext cx="928998" cy="63398"/>
            </a:xfrm>
            <a:custGeom>
              <a:avLst/>
              <a:gdLst/>
              <a:ahLst/>
              <a:cxnLst/>
              <a:rect l="l" t="t" r="r" b="b"/>
              <a:pathLst>
                <a:path w="5495" h="375" extrusionOk="0">
                  <a:moveTo>
                    <a:pt x="187" y="0"/>
                  </a:moveTo>
                  <a:cubicBezTo>
                    <a:pt x="82" y="0"/>
                    <a:pt x="0" y="83"/>
                    <a:pt x="0" y="188"/>
                  </a:cubicBezTo>
                  <a:cubicBezTo>
                    <a:pt x="0" y="292"/>
                    <a:pt x="82" y="375"/>
                    <a:pt x="187" y="375"/>
                  </a:cubicBezTo>
                  <a:lnTo>
                    <a:pt x="5307" y="375"/>
                  </a:lnTo>
                  <a:cubicBezTo>
                    <a:pt x="5412" y="375"/>
                    <a:pt x="5495" y="292"/>
                    <a:pt x="5495" y="188"/>
                  </a:cubicBezTo>
                  <a:cubicBezTo>
                    <a:pt x="5495" y="83"/>
                    <a:pt x="5412" y="0"/>
                    <a:pt x="5307" y="0"/>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309;p20"/>
            <p:cNvSpPr/>
            <p:nvPr/>
          </p:nvSpPr>
          <p:spPr>
            <a:xfrm>
              <a:off x="4115176" y="1118529"/>
              <a:ext cx="464584" cy="63398"/>
            </a:xfrm>
            <a:custGeom>
              <a:avLst/>
              <a:gdLst/>
              <a:ahLst/>
              <a:cxnLst/>
              <a:rect l="l" t="t" r="r" b="b"/>
              <a:pathLst>
                <a:path w="2748" h="375" extrusionOk="0">
                  <a:moveTo>
                    <a:pt x="187" y="0"/>
                  </a:moveTo>
                  <a:cubicBezTo>
                    <a:pt x="82" y="0"/>
                    <a:pt x="0" y="83"/>
                    <a:pt x="0" y="188"/>
                  </a:cubicBezTo>
                  <a:cubicBezTo>
                    <a:pt x="0" y="292"/>
                    <a:pt x="82" y="375"/>
                    <a:pt x="187" y="375"/>
                  </a:cubicBezTo>
                  <a:lnTo>
                    <a:pt x="2747" y="375"/>
                  </a:lnTo>
                  <a:lnTo>
                    <a:pt x="2747" y="0"/>
                  </a:ln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310;p20"/>
            <p:cNvSpPr/>
            <p:nvPr/>
          </p:nvSpPr>
          <p:spPr>
            <a:xfrm>
              <a:off x="4115176" y="4450719"/>
              <a:ext cx="928998" cy="62045"/>
            </a:xfrm>
            <a:custGeom>
              <a:avLst/>
              <a:gdLst/>
              <a:ahLst/>
              <a:cxnLst/>
              <a:rect l="l" t="t" r="r" b="b"/>
              <a:pathLst>
                <a:path w="5495" h="367" extrusionOk="0">
                  <a:moveTo>
                    <a:pt x="187" y="0"/>
                  </a:moveTo>
                  <a:cubicBezTo>
                    <a:pt x="82" y="0"/>
                    <a:pt x="0" y="82"/>
                    <a:pt x="0" y="180"/>
                  </a:cubicBezTo>
                  <a:cubicBezTo>
                    <a:pt x="0" y="285"/>
                    <a:pt x="82" y="367"/>
                    <a:pt x="187" y="367"/>
                  </a:cubicBezTo>
                  <a:lnTo>
                    <a:pt x="5307" y="367"/>
                  </a:lnTo>
                  <a:cubicBezTo>
                    <a:pt x="5412" y="367"/>
                    <a:pt x="5495" y="285"/>
                    <a:pt x="5495" y="180"/>
                  </a:cubicBezTo>
                  <a:cubicBezTo>
                    <a:pt x="5495" y="82"/>
                    <a:pt x="5412" y="0"/>
                    <a:pt x="5307" y="0"/>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311;p20"/>
            <p:cNvSpPr/>
            <p:nvPr/>
          </p:nvSpPr>
          <p:spPr>
            <a:xfrm>
              <a:off x="4115176" y="4450719"/>
              <a:ext cx="464584" cy="62045"/>
            </a:xfrm>
            <a:custGeom>
              <a:avLst/>
              <a:gdLst/>
              <a:ahLst/>
              <a:cxnLst/>
              <a:rect l="l" t="t" r="r" b="b"/>
              <a:pathLst>
                <a:path w="2748" h="367" extrusionOk="0">
                  <a:moveTo>
                    <a:pt x="187" y="0"/>
                  </a:moveTo>
                  <a:cubicBezTo>
                    <a:pt x="82" y="0"/>
                    <a:pt x="0" y="82"/>
                    <a:pt x="0" y="180"/>
                  </a:cubicBezTo>
                  <a:cubicBezTo>
                    <a:pt x="0" y="285"/>
                    <a:pt x="82" y="367"/>
                    <a:pt x="187" y="367"/>
                  </a:cubicBezTo>
                  <a:lnTo>
                    <a:pt x="2747" y="367"/>
                  </a:lnTo>
                  <a:lnTo>
                    <a:pt x="2747" y="0"/>
                  </a:ln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312;p20"/>
            <p:cNvSpPr/>
            <p:nvPr/>
          </p:nvSpPr>
          <p:spPr>
            <a:xfrm>
              <a:off x="4579585" y="4034322"/>
              <a:ext cx="737620" cy="700754"/>
            </a:xfrm>
            <a:custGeom>
              <a:avLst/>
              <a:gdLst/>
              <a:ahLst/>
              <a:cxnLst/>
              <a:rect l="l" t="t" r="r" b="b"/>
              <a:pathLst>
                <a:path w="4363" h="4145" extrusionOk="0">
                  <a:moveTo>
                    <a:pt x="756" y="0"/>
                  </a:moveTo>
                  <a:lnTo>
                    <a:pt x="375" y="382"/>
                  </a:lnTo>
                  <a:lnTo>
                    <a:pt x="0" y="756"/>
                  </a:lnTo>
                  <a:lnTo>
                    <a:pt x="3227" y="3983"/>
                  </a:lnTo>
                  <a:cubicBezTo>
                    <a:pt x="3342" y="4097"/>
                    <a:pt x="3471" y="4145"/>
                    <a:pt x="3595" y="4145"/>
                  </a:cubicBezTo>
                  <a:cubicBezTo>
                    <a:pt x="4007" y="4145"/>
                    <a:pt x="4363" y="3613"/>
                    <a:pt x="3983" y="3227"/>
                  </a:cubicBezTo>
                  <a:lnTo>
                    <a:pt x="756" y="0"/>
                  </a:lnTo>
                  <a:close/>
                </a:path>
              </a:pathLst>
            </a:custGeom>
            <a:solidFill>
              <a:srgbClr val="25AC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313;p20"/>
            <p:cNvSpPr/>
            <p:nvPr/>
          </p:nvSpPr>
          <p:spPr>
            <a:xfrm>
              <a:off x="4070882" y="2161297"/>
              <a:ext cx="1017587" cy="63397"/>
            </a:xfrm>
            <a:custGeom>
              <a:avLst/>
              <a:gdLst/>
              <a:ahLst/>
              <a:cxnLst/>
              <a:rect l="l" t="t" r="r" b="b"/>
              <a:pathLst>
                <a:path w="6019" h="375" extrusionOk="0">
                  <a:moveTo>
                    <a:pt x="180" y="1"/>
                  </a:moveTo>
                  <a:cubicBezTo>
                    <a:pt x="82" y="1"/>
                    <a:pt x="0" y="83"/>
                    <a:pt x="0" y="188"/>
                  </a:cubicBezTo>
                  <a:cubicBezTo>
                    <a:pt x="0" y="285"/>
                    <a:pt x="82" y="375"/>
                    <a:pt x="180" y="375"/>
                  </a:cubicBezTo>
                  <a:lnTo>
                    <a:pt x="5839" y="375"/>
                  </a:lnTo>
                  <a:cubicBezTo>
                    <a:pt x="5936" y="375"/>
                    <a:pt x="6019" y="285"/>
                    <a:pt x="6019" y="188"/>
                  </a:cubicBezTo>
                  <a:cubicBezTo>
                    <a:pt x="6019" y="83"/>
                    <a:pt x="5936" y="1"/>
                    <a:pt x="5839" y="1"/>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314;p20"/>
            <p:cNvSpPr/>
            <p:nvPr/>
          </p:nvSpPr>
          <p:spPr>
            <a:xfrm>
              <a:off x="4070882" y="2161297"/>
              <a:ext cx="508878" cy="63397"/>
            </a:xfrm>
            <a:custGeom>
              <a:avLst/>
              <a:gdLst/>
              <a:ahLst/>
              <a:cxnLst/>
              <a:rect l="l" t="t" r="r" b="b"/>
              <a:pathLst>
                <a:path w="3010" h="375" extrusionOk="0">
                  <a:moveTo>
                    <a:pt x="180" y="1"/>
                  </a:moveTo>
                  <a:cubicBezTo>
                    <a:pt x="82" y="1"/>
                    <a:pt x="0" y="83"/>
                    <a:pt x="0" y="188"/>
                  </a:cubicBezTo>
                  <a:cubicBezTo>
                    <a:pt x="0" y="285"/>
                    <a:pt x="82" y="375"/>
                    <a:pt x="180" y="375"/>
                  </a:cubicBezTo>
                  <a:lnTo>
                    <a:pt x="3009" y="375"/>
                  </a:lnTo>
                  <a:lnTo>
                    <a:pt x="3009" y="1"/>
                  </a:ln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315;p20"/>
            <p:cNvSpPr/>
            <p:nvPr/>
          </p:nvSpPr>
          <p:spPr>
            <a:xfrm>
              <a:off x="4191084" y="1913285"/>
              <a:ext cx="777180" cy="62214"/>
            </a:xfrm>
            <a:custGeom>
              <a:avLst/>
              <a:gdLst/>
              <a:ahLst/>
              <a:cxnLst/>
              <a:rect l="l" t="t" r="r" b="b"/>
              <a:pathLst>
                <a:path w="4597" h="368" extrusionOk="0">
                  <a:moveTo>
                    <a:pt x="180" y="0"/>
                  </a:moveTo>
                  <a:cubicBezTo>
                    <a:pt x="83" y="0"/>
                    <a:pt x="0" y="83"/>
                    <a:pt x="0" y="180"/>
                  </a:cubicBezTo>
                  <a:cubicBezTo>
                    <a:pt x="0" y="285"/>
                    <a:pt x="83" y="367"/>
                    <a:pt x="180" y="367"/>
                  </a:cubicBezTo>
                  <a:lnTo>
                    <a:pt x="4409" y="367"/>
                  </a:lnTo>
                  <a:cubicBezTo>
                    <a:pt x="4514" y="367"/>
                    <a:pt x="4596" y="285"/>
                    <a:pt x="4596" y="180"/>
                  </a:cubicBezTo>
                  <a:cubicBezTo>
                    <a:pt x="4596" y="83"/>
                    <a:pt x="4514" y="0"/>
                    <a:pt x="4409" y="0"/>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316;p20"/>
            <p:cNvSpPr/>
            <p:nvPr/>
          </p:nvSpPr>
          <p:spPr>
            <a:xfrm>
              <a:off x="4579585" y="1913285"/>
              <a:ext cx="388675" cy="62214"/>
            </a:xfrm>
            <a:custGeom>
              <a:avLst/>
              <a:gdLst/>
              <a:ahLst/>
              <a:cxnLst/>
              <a:rect l="l" t="t" r="r" b="b"/>
              <a:pathLst>
                <a:path w="2299" h="368" extrusionOk="0">
                  <a:moveTo>
                    <a:pt x="0" y="0"/>
                  </a:moveTo>
                  <a:lnTo>
                    <a:pt x="0" y="367"/>
                  </a:lnTo>
                  <a:lnTo>
                    <a:pt x="2111" y="367"/>
                  </a:lnTo>
                  <a:cubicBezTo>
                    <a:pt x="2216" y="367"/>
                    <a:pt x="2298" y="285"/>
                    <a:pt x="2298" y="180"/>
                  </a:cubicBezTo>
                  <a:cubicBezTo>
                    <a:pt x="2298" y="83"/>
                    <a:pt x="2216" y="0"/>
                    <a:pt x="2111" y="0"/>
                  </a:cubicBez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317;p20"/>
            <p:cNvSpPr/>
            <p:nvPr/>
          </p:nvSpPr>
          <p:spPr>
            <a:xfrm>
              <a:off x="4191084" y="2409309"/>
              <a:ext cx="777180" cy="63567"/>
            </a:xfrm>
            <a:custGeom>
              <a:avLst/>
              <a:gdLst/>
              <a:ahLst/>
              <a:cxnLst/>
              <a:rect l="l" t="t" r="r" b="b"/>
              <a:pathLst>
                <a:path w="4597" h="376" extrusionOk="0">
                  <a:moveTo>
                    <a:pt x="180" y="1"/>
                  </a:moveTo>
                  <a:cubicBezTo>
                    <a:pt x="83" y="1"/>
                    <a:pt x="0" y="83"/>
                    <a:pt x="0" y="188"/>
                  </a:cubicBezTo>
                  <a:cubicBezTo>
                    <a:pt x="0" y="293"/>
                    <a:pt x="83" y="375"/>
                    <a:pt x="180" y="375"/>
                  </a:cubicBezTo>
                  <a:lnTo>
                    <a:pt x="4409" y="375"/>
                  </a:lnTo>
                  <a:cubicBezTo>
                    <a:pt x="4514" y="375"/>
                    <a:pt x="4596" y="293"/>
                    <a:pt x="4596" y="188"/>
                  </a:cubicBezTo>
                  <a:cubicBezTo>
                    <a:pt x="4596" y="83"/>
                    <a:pt x="4514" y="1"/>
                    <a:pt x="4409" y="1"/>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318;p20"/>
            <p:cNvSpPr/>
            <p:nvPr/>
          </p:nvSpPr>
          <p:spPr>
            <a:xfrm>
              <a:off x="4579585" y="2409309"/>
              <a:ext cx="388675" cy="63567"/>
            </a:xfrm>
            <a:custGeom>
              <a:avLst/>
              <a:gdLst/>
              <a:ahLst/>
              <a:cxnLst/>
              <a:rect l="l" t="t" r="r" b="b"/>
              <a:pathLst>
                <a:path w="2299" h="376" extrusionOk="0">
                  <a:moveTo>
                    <a:pt x="0" y="1"/>
                  </a:moveTo>
                  <a:lnTo>
                    <a:pt x="0" y="375"/>
                  </a:lnTo>
                  <a:lnTo>
                    <a:pt x="2111" y="375"/>
                  </a:lnTo>
                  <a:cubicBezTo>
                    <a:pt x="2216" y="375"/>
                    <a:pt x="2298" y="293"/>
                    <a:pt x="2298" y="188"/>
                  </a:cubicBezTo>
                  <a:cubicBezTo>
                    <a:pt x="2298" y="83"/>
                    <a:pt x="2216" y="1"/>
                    <a:pt x="2111" y="1"/>
                  </a:cubicBez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319;p20"/>
            <p:cNvSpPr/>
            <p:nvPr/>
          </p:nvSpPr>
          <p:spPr>
            <a:xfrm>
              <a:off x="4069529" y="3393920"/>
              <a:ext cx="1018940" cy="62214"/>
            </a:xfrm>
            <a:custGeom>
              <a:avLst/>
              <a:gdLst/>
              <a:ahLst/>
              <a:cxnLst/>
              <a:rect l="l" t="t" r="r" b="b"/>
              <a:pathLst>
                <a:path w="6027" h="368" extrusionOk="0">
                  <a:moveTo>
                    <a:pt x="188" y="1"/>
                  </a:moveTo>
                  <a:cubicBezTo>
                    <a:pt x="90" y="1"/>
                    <a:pt x="1" y="83"/>
                    <a:pt x="8" y="188"/>
                  </a:cubicBezTo>
                  <a:cubicBezTo>
                    <a:pt x="8" y="285"/>
                    <a:pt x="90" y="367"/>
                    <a:pt x="188" y="367"/>
                  </a:cubicBezTo>
                  <a:lnTo>
                    <a:pt x="5847" y="367"/>
                  </a:lnTo>
                  <a:cubicBezTo>
                    <a:pt x="5944" y="367"/>
                    <a:pt x="6027" y="285"/>
                    <a:pt x="6027" y="188"/>
                  </a:cubicBezTo>
                  <a:cubicBezTo>
                    <a:pt x="6027" y="83"/>
                    <a:pt x="5944" y="1"/>
                    <a:pt x="5847" y="1"/>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320;p20"/>
            <p:cNvSpPr/>
            <p:nvPr/>
          </p:nvSpPr>
          <p:spPr>
            <a:xfrm>
              <a:off x="4069529" y="3393920"/>
              <a:ext cx="510231" cy="62214"/>
            </a:xfrm>
            <a:custGeom>
              <a:avLst/>
              <a:gdLst/>
              <a:ahLst/>
              <a:cxnLst/>
              <a:rect l="l" t="t" r="r" b="b"/>
              <a:pathLst>
                <a:path w="3018" h="368" extrusionOk="0">
                  <a:moveTo>
                    <a:pt x="188" y="1"/>
                  </a:moveTo>
                  <a:cubicBezTo>
                    <a:pt x="90" y="1"/>
                    <a:pt x="1" y="83"/>
                    <a:pt x="8" y="188"/>
                  </a:cubicBezTo>
                  <a:cubicBezTo>
                    <a:pt x="8" y="285"/>
                    <a:pt x="90" y="367"/>
                    <a:pt x="188" y="367"/>
                  </a:cubicBezTo>
                  <a:lnTo>
                    <a:pt x="3017" y="367"/>
                  </a:lnTo>
                  <a:lnTo>
                    <a:pt x="3017" y="1"/>
                  </a:ln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321;p20"/>
            <p:cNvSpPr/>
            <p:nvPr/>
          </p:nvSpPr>
          <p:spPr>
            <a:xfrm>
              <a:off x="4191084" y="3145907"/>
              <a:ext cx="777180" cy="62214"/>
            </a:xfrm>
            <a:custGeom>
              <a:avLst/>
              <a:gdLst/>
              <a:ahLst/>
              <a:cxnLst/>
              <a:rect l="l" t="t" r="r" b="b"/>
              <a:pathLst>
                <a:path w="4597" h="368" extrusionOk="0">
                  <a:moveTo>
                    <a:pt x="180" y="0"/>
                  </a:moveTo>
                  <a:cubicBezTo>
                    <a:pt x="83" y="0"/>
                    <a:pt x="0" y="83"/>
                    <a:pt x="0" y="180"/>
                  </a:cubicBezTo>
                  <a:cubicBezTo>
                    <a:pt x="0" y="285"/>
                    <a:pt x="83" y="367"/>
                    <a:pt x="180" y="367"/>
                  </a:cubicBezTo>
                  <a:lnTo>
                    <a:pt x="4409" y="367"/>
                  </a:lnTo>
                  <a:cubicBezTo>
                    <a:pt x="4514" y="367"/>
                    <a:pt x="4596" y="285"/>
                    <a:pt x="4596" y="180"/>
                  </a:cubicBezTo>
                  <a:cubicBezTo>
                    <a:pt x="4596" y="83"/>
                    <a:pt x="4514" y="0"/>
                    <a:pt x="4409" y="0"/>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322;p20"/>
            <p:cNvSpPr/>
            <p:nvPr/>
          </p:nvSpPr>
          <p:spPr>
            <a:xfrm>
              <a:off x="4579585" y="3145907"/>
              <a:ext cx="388675" cy="62214"/>
            </a:xfrm>
            <a:custGeom>
              <a:avLst/>
              <a:gdLst/>
              <a:ahLst/>
              <a:cxnLst/>
              <a:rect l="l" t="t" r="r" b="b"/>
              <a:pathLst>
                <a:path w="2299" h="368" extrusionOk="0">
                  <a:moveTo>
                    <a:pt x="0" y="0"/>
                  </a:moveTo>
                  <a:lnTo>
                    <a:pt x="0" y="367"/>
                  </a:lnTo>
                  <a:lnTo>
                    <a:pt x="2111" y="367"/>
                  </a:lnTo>
                  <a:cubicBezTo>
                    <a:pt x="2216" y="367"/>
                    <a:pt x="2298" y="285"/>
                    <a:pt x="2298" y="180"/>
                  </a:cubicBezTo>
                  <a:cubicBezTo>
                    <a:pt x="2298" y="83"/>
                    <a:pt x="2216" y="0"/>
                    <a:pt x="2111" y="0"/>
                  </a:cubicBez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323;p20"/>
            <p:cNvSpPr/>
            <p:nvPr/>
          </p:nvSpPr>
          <p:spPr>
            <a:xfrm>
              <a:off x="4191084" y="3641932"/>
              <a:ext cx="777180" cy="63567"/>
            </a:xfrm>
            <a:custGeom>
              <a:avLst/>
              <a:gdLst/>
              <a:ahLst/>
              <a:cxnLst/>
              <a:rect l="l" t="t" r="r" b="b"/>
              <a:pathLst>
                <a:path w="4597" h="376" extrusionOk="0">
                  <a:moveTo>
                    <a:pt x="180" y="1"/>
                  </a:moveTo>
                  <a:cubicBezTo>
                    <a:pt x="83" y="1"/>
                    <a:pt x="0" y="83"/>
                    <a:pt x="0" y="188"/>
                  </a:cubicBezTo>
                  <a:cubicBezTo>
                    <a:pt x="0" y="293"/>
                    <a:pt x="83" y="375"/>
                    <a:pt x="180" y="375"/>
                  </a:cubicBezTo>
                  <a:lnTo>
                    <a:pt x="4409" y="375"/>
                  </a:lnTo>
                  <a:cubicBezTo>
                    <a:pt x="4514" y="375"/>
                    <a:pt x="4596" y="293"/>
                    <a:pt x="4596" y="188"/>
                  </a:cubicBezTo>
                  <a:cubicBezTo>
                    <a:pt x="4596" y="83"/>
                    <a:pt x="4514" y="1"/>
                    <a:pt x="4409" y="1"/>
                  </a:cubicBezTo>
                  <a:close/>
                </a:path>
              </a:pathLst>
            </a:custGeom>
            <a:solidFill>
              <a:srgbClr val="F299B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324;p20"/>
            <p:cNvSpPr/>
            <p:nvPr/>
          </p:nvSpPr>
          <p:spPr>
            <a:xfrm>
              <a:off x="4579585" y="3641932"/>
              <a:ext cx="388675" cy="63567"/>
            </a:xfrm>
            <a:custGeom>
              <a:avLst/>
              <a:gdLst/>
              <a:ahLst/>
              <a:cxnLst/>
              <a:rect l="l" t="t" r="r" b="b"/>
              <a:pathLst>
                <a:path w="2299" h="376" extrusionOk="0">
                  <a:moveTo>
                    <a:pt x="0" y="1"/>
                  </a:moveTo>
                  <a:lnTo>
                    <a:pt x="0" y="375"/>
                  </a:lnTo>
                  <a:lnTo>
                    <a:pt x="2111" y="375"/>
                  </a:lnTo>
                  <a:cubicBezTo>
                    <a:pt x="2216" y="375"/>
                    <a:pt x="2298" y="293"/>
                    <a:pt x="2298" y="188"/>
                  </a:cubicBezTo>
                  <a:cubicBezTo>
                    <a:pt x="2298" y="83"/>
                    <a:pt x="2216" y="1"/>
                    <a:pt x="2111" y="1"/>
                  </a:cubicBezTo>
                  <a:close/>
                </a:path>
              </a:pathLst>
            </a:custGeom>
            <a:solidFill>
              <a:srgbClr val="7ED8C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325;p20"/>
            <p:cNvSpPr/>
            <p:nvPr/>
          </p:nvSpPr>
          <p:spPr>
            <a:xfrm>
              <a:off x="4579585" y="1596972"/>
              <a:ext cx="625362" cy="1218754"/>
            </a:xfrm>
            <a:custGeom>
              <a:avLst/>
              <a:gdLst/>
              <a:ahLst/>
              <a:cxnLst/>
              <a:rect l="l" t="t" r="r" b="b"/>
              <a:pathLst>
                <a:path w="3699" h="7209" extrusionOk="0">
                  <a:moveTo>
                    <a:pt x="756" y="0"/>
                  </a:moveTo>
                  <a:lnTo>
                    <a:pt x="0" y="756"/>
                  </a:lnTo>
                  <a:lnTo>
                    <a:pt x="2134" y="2889"/>
                  </a:lnTo>
                  <a:cubicBezTo>
                    <a:pt x="2531" y="3286"/>
                    <a:pt x="2531" y="3930"/>
                    <a:pt x="2134" y="4319"/>
                  </a:cubicBezTo>
                  <a:lnTo>
                    <a:pt x="0" y="6453"/>
                  </a:lnTo>
                  <a:lnTo>
                    <a:pt x="756" y="7209"/>
                  </a:lnTo>
                  <a:lnTo>
                    <a:pt x="2890" y="5075"/>
                  </a:lnTo>
                  <a:cubicBezTo>
                    <a:pt x="3698" y="4267"/>
                    <a:pt x="3698" y="2949"/>
                    <a:pt x="2890" y="2133"/>
                  </a:cubicBezTo>
                  <a:lnTo>
                    <a:pt x="756" y="0"/>
                  </a:lnTo>
                  <a:close/>
                </a:path>
              </a:pathLst>
            </a:custGeom>
            <a:solidFill>
              <a:srgbClr val="25AC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326;p20"/>
            <p:cNvSpPr/>
            <p:nvPr/>
          </p:nvSpPr>
          <p:spPr>
            <a:xfrm>
              <a:off x="3953046" y="2815563"/>
              <a:ext cx="626715" cy="1218923"/>
            </a:xfrm>
            <a:custGeom>
              <a:avLst/>
              <a:gdLst/>
              <a:ahLst/>
              <a:cxnLst/>
              <a:rect l="l" t="t" r="r" b="b"/>
              <a:pathLst>
                <a:path w="3707" h="7210" extrusionOk="0">
                  <a:moveTo>
                    <a:pt x="2950" y="1"/>
                  </a:moveTo>
                  <a:lnTo>
                    <a:pt x="817" y="2134"/>
                  </a:lnTo>
                  <a:cubicBezTo>
                    <a:pt x="1" y="2950"/>
                    <a:pt x="1" y="4268"/>
                    <a:pt x="817" y="5076"/>
                  </a:cubicBezTo>
                  <a:lnTo>
                    <a:pt x="2950" y="7209"/>
                  </a:lnTo>
                  <a:lnTo>
                    <a:pt x="3325" y="6835"/>
                  </a:lnTo>
                  <a:lnTo>
                    <a:pt x="3706" y="6453"/>
                  </a:lnTo>
                  <a:lnTo>
                    <a:pt x="1573" y="4320"/>
                  </a:lnTo>
                  <a:cubicBezTo>
                    <a:pt x="1176" y="3923"/>
                    <a:pt x="1176" y="3287"/>
                    <a:pt x="1573" y="2890"/>
                  </a:cubicBezTo>
                  <a:lnTo>
                    <a:pt x="3706" y="757"/>
                  </a:lnTo>
                  <a:lnTo>
                    <a:pt x="2950" y="1"/>
                  </a:lnTo>
                  <a:close/>
                </a:path>
              </a:pathLst>
            </a:custGeom>
            <a:solidFill>
              <a:srgbClr val="25AC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327;p20"/>
            <p:cNvSpPr/>
            <p:nvPr/>
          </p:nvSpPr>
          <p:spPr>
            <a:xfrm>
              <a:off x="3839269" y="895200"/>
              <a:ext cx="740494" cy="701768"/>
            </a:xfrm>
            <a:custGeom>
              <a:avLst/>
              <a:gdLst/>
              <a:ahLst/>
              <a:cxnLst/>
              <a:rect l="l" t="t" r="r" b="b"/>
              <a:pathLst>
                <a:path w="4380" h="4151" extrusionOk="0">
                  <a:moveTo>
                    <a:pt x="779" y="1"/>
                  </a:moveTo>
                  <a:cubicBezTo>
                    <a:pt x="362" y="1"/>
                    <a:pt x="1" y="540"/>
                    <a:pt x="397" y="925"/>
                  </a:cubicBezTo>
                  <a:lnTo>
                    <a:pt x="3623" y="4151"/>
                  </a:lnTo>
                  <a:lnTo>
                    <a:pt x="4379" y="3395"/>
                  </a:lnTo>
                  <a:lnTo>
                    <a:pt x="1153" y="169"/>
                  </a:lnTo>
                  <a:cubicBezTo>
                    <a:pt x="1036" y="50"/>
                    <a:pt x="905" y="1"/>
                    <a:pt x="779" y="1"/>
                  </a:cubicBezTo>
                  <a:close/>
                </a:path>
              </a:pathLst>
            </a:custGeom>
            <a:solidFill>
              <a:srgbClr val="25AC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0" name="Google Shape;328;p20"/>
            <p:cNvGrpSpPr/>
            <p:nvPr/>
          </p:nvGrpSpPr>
          <p:grpSpPr>
            <a:xfrm>
              <a:off x="3839438" y="896722"/>
              <a:ext cx="1477936" cy="3839876"/>
              <a:chOff x="3831763" y="896722"/>
              <a:chExt cx="1477936" cy="3839876"/>
            </a:xfrm>
          </p:grpSpPr>
          <p:sp>
            <p:nvSpPr>
              <p:cNvPr id="31" name="Google Shape;329;p20"/>
              <p:cNvSpPr/>
              <p:nvPr/>
            </p:nvSpPr>
            <p:spPr>
              <a:xfrm>
                <a:off x="3831763" y="4034322"/>
                <a:ext cx="740325" cy="702275"/>
              </a:xfrm>
              <a:custGeom>
                <a:avLst/>
                <a:gdLst/>
                <a:ahLst/>
                <a:cxnLst/>
                <a:rect l="l" t="t" r="r" b="b"/>
                <a:pathLst>
                  <a:path w="4379" h="4154" extrusionOk="0">
                    <a:moveTo>
                      <a:pt x="3622" y="0"/>
                    </a:moveTo>
                    <a:lnTo>
                      <a:pt x="396" y="3227"/>
                    </a:lnTo>
                    <a:cubicBezTo>
                      <a:pt x="0" y="3611"/>
                      <a:pt x="361" y="4154"/>
                      <a:pt x="776" y="4154"/>
                    </a:cubicBezTo>
                    <a:cubicBezTo>
                      <a:pt x="903" y="4154"/>
                      <a:pt x="1035" y="4103"/>
                      <a:pt x="1152" y="3983"/>
                    </a:cubicBezTo>
                    <a:lnTo>
                      <a:pt x="4378" y="756"/>
                    </a:lnTo>
                    <a:lnTo>
                      <a:pt x="3997" y="382"/>
                    </a:lnTo>
                    <a:lnTo>
                      <a:pt x="3622" y="0"/>
                    </a:lnTo>
                    <a:close/>
                  </a:path>
                </a:pathLst>
              </a:custGeom>
              <a:solidFill>
                <a:srgbClr val="F04A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330;p20"/>
              <p:cNvSpPr/>
              <p:nvPr/>
            </p:nvSpPr>
            <p:spPr>
              <a:xfrm>
                <a:off x="4571910" y="896722"/>
                <a:ext cx="737789" cy="700247"/>
              </a:xfrm>
              <a:custGeom>
                <a:avLst/>
                <a:gdLst/>
                <a:ahLst/>
                <a:cxnLst/>
                <a:rect l="l" t="t" r="r" b="b"/>
                <a:pathLst>
                  <a:path w="4364" h="4142" extrusionOk="0">
                    <a:moveTo>
                      <a:pt x="3593" y="1"/>
                    </a:moveTo>
                    <a:cubicBezTo>
                      <a:pt x="3470" y="1"/>
                      <a:pt x="3342" y="48"/>
                      <a:pt x="3227" y="160"/>
                    </a:cubicBezTo>
                    <a:lnTo>
                      <a:pt x="0" y="3386"/>
                    </a:lnTo>
                    <a:lnTo>
                      <a:pt x="756" y="4142"/>
                    </a:lnTo>
                    <a:lnTo>
                      <a:pt x="3983" y="916"/>
                    </a:lnTo>
                    <a:cubicBezTo>
                      <a:pt x="4363" y="529"/>
                      <a:pt x="4007" y="1"/>
                      <a:pt x="3593" y="1"/>
                    </a:cubicBezTo>
                    <a:close/>
                  </a:path>
                </a:pathLst>
              </a:custGeom>
              <a:solidFill>
                <a:srgbClr val="F04A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331;p20"/>
              <p:cNvSpPr/>
              <p:nvPr/>
            </p:nvSpPr>
            <p:spPr>
              <a:xfrm>
                <a:off x="4571910" y="2815563"/>
                <a:ext cx="625362" cy="1218923"/>
              </a:xfrm>
              <a:custGeom>
                <a:avLst/>
                <a:gdLst/>
                <a:ahLst/>
                <a:cxnLst/>
                <a:rect l="l" t="t" r="r" b="b"/>
                <a:pathLst>
                  <a:path w="3699" h="7210" extrusionOk="0">
                    <a:moveTo>
                      <a:pt x="756" y="1"/>
                    </a:moveTo>
                    <a:lnTo>
                      <a:pt x="0" y="757"/>
                    </a:lnTo>
                    <a:lnTo>
                      <a:pt x="2134" y="2890"/>
                    </a:lnTo>
                    <a:cubicBezTo>
                      <a:pt x="2531" y="3287"/>
                      <a:pt x="2531" y="3923"/>
                      <a:pt x="2134" y="4320"/>
                    </a:cubicBezTo>
                    <a:lnTo>
                      <a:pt x="0" y="6453"/>
                    </a:lnTo>
                    <a:lnTo>
                      <a:pt x="375" y="6835"/>
                    </a:lnTo>
                    <a:lnTo>
                      <a:pt x="756" y="7209"/>
                    </a:lnTo>
                    <a:lnTo>
                      <a:pt x="2890" y="5076"/>
                    </a:lnTo>
                    <a:cubicBezTo>
                      <a:pt x="3698" y="4268"/>
                      <a:pt x="3698" y="2950"/>
                      <a:pt x="2890" y="2134"/>
                    </a:cubicBezTo>
                    <a:lnTo>
                      <a:pt x="756" y="1"/>
                    </a:lnTo>
                    <a:close/>
                  </a:path>
                </a:pathLst>
              </a:custGeom>
              <a:solidFill>
                <a:srgbClr val="F04A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332;p20"/>
              <p:cNvSpPr/>
              <p:nvPr/>
            </p:nvSpPr>
            <p:spPr>
              <a:xfrm>
                <a:off x="3945371" y="1596972"/>
                <a:ext cx="626715" cy="1218754"/>
              </a:xfrm>
              <a:custGeom>
                <a:avLst/>
                <a:gdLst/>
                <a:ahLst/>
                <a:cxnLst/>
                <a:rect l="l" t="t" r="r" b="b"/>
                <a:pathLst>
                  <a:path w="3707" h="7209" extrusionOk="0">
                    <a:moveTo>
                      <a:pt x="2950" y="0"/>
                    </a:moveTo>
                    <a:lnTo>
                      <a:pt x="817" y="2133"/>
                    </a:lnTo>
                    <a:cubicBezTo>
                      <a:pt x="1" y="2949"/>
                      <a:pt x="1" y="4267"/>
                      <a:pt x="817" y="5075"/>
                    </a:cubicBezTo>
                    <a:lnTo>
                      <a:pt x="2950" y="7209"/>
                    </a:lnTo>
                    <a:lnTo>
                      <a:pt x="3706" y="6453"/>
                    </a:lnTo>
                    <a:lnTo>
                      <a:pt x="1573" y="4319"/>
                    </a:lnTo>
                    <a:cubicBezTo>
                      <a:pt x="1176" y="3922"/>
                      <a:pt x="1176" y="3286"/>
                      <a:pt x="1573" y="2889"/>
                    </a:cubicBezTo>
                    <a:lnTo>
                      <a:pt x="3706" y="756"/>
                    </a:lnTo>
                    <a:lnTo>
                      <a:pt x="2950" y="0"/>
                    </a:lnTo>
                    <a:close/>
                  </a:path>
                </a:pathLst>
              </a:custGeom>
              <a:solidFill>
                <a:srgbClr val="F04A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403331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76" name="Google Shape;2766;p70"/>
          <p:cNvGrpSpPr/>
          <p:nvPr/>
        </p:nvGrpSpPr>
        <p:grpSpPr>
          <a:xfrm>
            <a:off x="6966969" y="11324"/>
            <a:ext cx="1759100" cy="1523791"/>
            <a:chOff x="4106921" y="2072351"/>
            <a:chExt cx="2135669" cy="1849987"/>
          </a:xfrm>
        </p:grpSpPr>
        <p:sp>
          <p:nvSpPr>
            <p:cNvPr id="77" name="Google Shape;2767;p70"/>
            <p:cNvSpPr/>
            <p:nvPr/>
          </p:nvSpPr>
          <p:spPr>
            <a:xfrm>
              <a:off x="5695860" y="3143909"/>
              <a:ext cx="490545" cy="652096"/>
            </a:xfrm>
            <a:custGeom>
              <a:avLst/>
              <a:gdLst/>
              <a:ahLst/>
              <a:cxnLst/>
              <a:rect l="l" t="t" r="r" b="b"/>
              <a:pathLst>
                <a:path w="490545" h="652096" extrusionOk="0">
                  <a:moveTo>
                    <a:pt x="41542" y="652097"/>
                  </a:moveTo>
                  <a:lnTo>
                    <a:pt x="490545" y="20214"/>
                  </a:lnTo>
                  <a:cubicBezTo>
                    <a:pt x="487044" y="18622"/>
                    <a:pt x="483542" y="17190"/>
                    <a:pt x="480041" y="15598"/>
                  </a:cubicBezTo>
                  <a:cubicBezTo>
                    <a:pt x="468262" y="10664"/>
                    <a:pt x="456325" y="6207"/>
                    <a:pt x="444229" y="1910"/>
                  </a:cubicBezTo>
                  <a:cubicBezTo>
                    <a:pt x="442000" y="1273"/>
                    <a:pt x="439772" y="637"/>
                    <a:pt x="437544" y="0"/>
                  </a:cubicBezTo>
                  <a:lnTo>
                    <a:pt x="0" y="615807"/>
                  </a:lnTo>
                  <a:cubicBezTo>
                    <a:pt x="13211" y="628700"/>
                    <a:pt x="27058" y="640796"/>
                    <a:pt x="41542" y="652097"/>
                  </a:cubicBezTo>
                  <a:lnTo>
                    <a:pt x="41542" y="6520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768;p70"/>
            <p:cNvSpPr/>
            <p:nvPr/>
          </p:nvSpPr>
          <p:spPr>
            <a:xfrm>
              <a:off x="5911528" y="3143909"/>
              <a:ext cx="274877" cy="344113"/>
            </a:xfrm>
            <a:custGeom>
              <a:avLst/>
              <a:gdLst/>
              <a:ahLst/>
              <a:cxnLst/>
              <a:rect l="l" t="t" r="r" b="b"/>
              <a:pathLst>
                <a:path w="274877" h="344113" extrusionOk="0">
                  <a:moveTo>
                    <a:pt x="274877" y="20214"/>
                  </a:moveTo>
                  <a:cubicBezTo>
                    <a:pt x="271376" y="18622"/>
                    <a:pt x="267874" y="17190"/>
                    <a:pt x="264373" y="15598"/>
                  </a:cubicBezTo>
                  <a:cubicBezTo>
                    <a:pt x="252594" y="10664"/>
                    <a:pt x="240657" y="6207"/>
                    <a:pt x="228561" y="1910"/>
                  </a:cubicBezTo>
                  <a:cubicBezTo>
                    <a:pt x="226332" y="1273"/>
                    <a:pt x="224104" y="637"/>
                    <a:pt x="221876" y="0"/>
                  </a:cubicBezTo>
                  <a:lnTo>
                    <a:pt x="0" y="312281"/>
                  </a:lnTo>
                  <a:lnTo>
                    <a:pt x="44726" y="344114"/>
                  </a:lnTo>
                  <a:lnTo>
                    <a:pt x="274877" y="2021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769;p70"/>
            <p:cNvSpPr/>
            <p:nvPr/>
          </p:nvSpPr>
          <p:spPr>
            <a:xfrm>
              <a:off x="5601476" y="3125929"/>
              <a:ext cx="424491" cy="555797"/>
            </a:xfrm>
            <a:custGeom>
              <a:avLst/>
              <a:gdLst/>
              <a:ahLst/>
              <a:cxnLst/>
              <a:rect l="l" t="t" r="r" b="b"/>
              <a:pathLst>
                <a:path w="424491" h="555797" extrusionOk="0">
                  <a:moveTo>
                    <a:pt x="30082" y="555797"/>
                  </a:moveTo>
                  <a:lnTo>
                    <a:pt x="424492" y="790"/>
                  </a:lnTo>
                  <a:cubicBezTo>
                    <a:pt x="409530" y="-5"/>
                    <a:pt x="394409" y="-165"/>
                    <a:pt x="379448" y="154"/>
                  </a:cubicBezTo>
                  <a:cubicBezTo>
                    <a:pt x="371967" y="313"/>
                    <a:pt x="364486" y="631"/>
                    <a:pt x="357006" y="1109"/>
                  </a:cubicBezTo>
                  <a:lnTo>
                    <a:pt x="0" y="503432"/>
                  </a:lnTo>
                  <a:cubicBezTo>
                    <a:pt x="8913" y="521417"/>
                    <a:pt x="18940" y="538925"/>
                    <a:pt x="30082" y="555797"/>
                  </a:cubicBezTo>
                  <a:lnTo>
                    <a:pt x="30082" y="5557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770;p70"/>
            <p:cNvSpPr/>
            <p:nvPr/>
          </p:nvSpPr>
          <p:spPr>
            <a:xfrm>
              <a:off x="5791358" y="3125929"/>
              <a:ext cx="234449" cy="268186"/>
            </a:xfrm>
            <a:custGeom>
              <a:avLst/>
              <a:gdLst/>
              <a:ahLst/>
              <a:cxnLst/>
              <a:rect l="l" t="t" r="r" b="b"/>
              <a:pathLst>
                <a:path w="234449" h="268186" extrusionOk="0">
                  <a:moveTo>
                    <a:pt x="234450" y="790"/>
                  </a:moveTo>
                  <a:cubicBezTo>
                    <a:pt x="219488" y="-5"/>
                    <a:pt x="204527" y="-165"/>
                    <a:pt x="189406" y="154"/>
                  </a:cubicBezTo>
                  <a:cubicBezTo>
                    <a:pt x="181925" y="313"/>
                    <a:pt x="174604" y="631"/>
                    <a:pt x="167123" y="1109"/>
                  </a:cubicBezTo>
                  <a:lnTo>
                    <a:pt x="0" y="236354"/>
                  </a:lnTo>
                  <a:lnTo>
                    <a:pt x="44566" y="268187"/>
                  </a:lnTo>
                  <a:lnTo>
                    <a:pt x="234450" y="79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771;p70"/>
            <p:cNvSpPr/>
            <p:nvPr/>
          </p:nvSpPr>
          <p:spPr>
            <a:xfrm>
              <a:off x="5546086" y="3133723"/>
              <a:ext cx="357802" cy="382313"/>
            </a:xfrm>
            <a:custGeom>
              <a:avLst/>
              <a:gdLst/>
              <a:ahLst/>
              <a:cxnLst/>
              <a:rect l="l" t="t" r="r" b="b"/>
              <a:pathLst>
                <a:path w="357802" h="382313" extrusionOk="0">
                  <a:moveTo>
                    <a:pt x="15120" y="382313"/>
                  </a:moveTo>
                  <a:lnTo>
                    <a:pt x="357802" y="0"/>
                  </a:lnTo>
                  <a:cubicBezTo>
                    <a:pt x="346023" y="2388"/>
                    <a:pt x="334405" y="5412"/>
                    <a:pt x="323104" y="8913"/>
                  </a:cubicBezTo>
                  <a:cubicBezTo>
                    <a:pt x="297160" y="17190"/>
                    <a:pt x="272649" y="28172"/>
                    <a:pt x="248297" y="39950"/>
                  </a:cubicBezTo>
                  <a:lnTo>
                    <a:pt x="0" y="316897"/>
                  </a:lnTo>
                  <a:cubicBezTo>
                    <a:pt x="4138" y="338861"/>
                    <a:pt x="9231" y="360667"/>
                    <a:pt x="15120" y="382313"/>
                  </a:cubicBezTo>
                  <a:lnTo>
                    <a:pt x="15120" y="3823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772;p70"/>
            <p:cNvSpPr/>
            <p:nvPr/>
          </p:nvSpPr>
          <p:spPr>
            <a:xfrm>
              <a:off x="5693473" y="3133723"/>
              <a:ext cx="210415" cy="189087"/>
            </a:xfrm>
            <a:custGeom>
              <a:avLst/>
              <a:gdLst/>
              <a:ahLst/>
              <a:cxnLst/>
              <a:rect l="l" t="t" r="r" b="b"/>
              <a:pathLst>
                <a:path w="210415" h="189087" extrusionOk="0">
                  <a:moveTo>
                    <a:pt x="210416" y="0"/>
                  </a:moveTo>
                  <a:cubicBezTo>
                    <a:pt x="198637" y="2388"/>
                    <a:pt x="187018" y="5412"/>
                    <a:pt x="175718" y="8913"/>
                  </a:cubicBezTo>
                  <a:cubicBezTo>
                    <a:pt x="149774" y="17190"/>
                    <a:pt x="125262" y="28172"/>
                    <a:pt x="100910" y="39950"/>
                  </a:cubicBezTo>
                  <a:lnTo>
                    <a:pt x="0" y="152480"/>
                  </a:lnTo>
                  <a:lnTo>
                    <a:pt x="40905" y="189087"/>
                  </a:lnTo>
                  <a:lnTo>
                    <a:pt x="21041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773;p70"/>
            <p:cNvSpPr/>
            <p:nvPr/>
          </p:nvSpPr>
          <p:spPr>
            <a:xfrm>
              <a:off x="5361296" y="2806799"/>
              <a:ext cx="208187" cy="551823"/>
            </a:xfrm>
            <a:custGeom>
              <a:avLst/>
              <a:gdLst/>
              <a:ahLst/>
              <a:cxnLst/>
              <a:rect l="l" t="t" r="r" b="b"/>
              <a:pathLst>
                <a:path w="208187" h="551823" extrusionOk="0">
                  <a:moveTo>
                    <a:pt x="63984" y="531928"/>
                  </a:moveTo>
                  <a:lnTo>
                    <a:pt x="208187" y="80219"/>
                  </a:lnTo>
                  <a:cubicBezTo>
                    <a:pt x="200866" y="52365"/>
                    <a:pt x="190042" y="25466"/>
                    <a:pt x="176354" y="0"/>
                  </a:cubicBezTo>
                  <a:lnTo>
                    <a:pt x="0" y="551823"/>
                  </a:lnTo>
                  <a:cubicBezTo>
                    <a:pt x="21646" y="546253"/>
                    <a:pt x="42974" y="539568"/>
                    <a:pt x="63984" y="531928"/>
                  </a:cubicBezTo>
                  <a:lnTo>
                    <a:pt x="63984" y="5319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74;p70"/>
            <p:cNvSpPr/>
            <p:nvPr/>
          </p:nvSpPr>
          <p:spPr>
            <a:xfrm>
              <a:off x="5432284" y="2806799"/>
              <a:ext cx="137199" cy="346341"/>
            </a:xfrm>
            <a:custGeom>
              <a:avLst/>
              <a:gdLst/>
              <a:ahLst/>
              <a:cxnLst/>
              <a:rect l="l" t="t" r="r" b="b"/>
              <a:pathLst>
                <a:path w="137199" h="346341" extrusionOk="0">
                  <a:moveTo>
                    <a:pt x="137200" y="80219"/>
                  </a:moveTo>
                  <a:cubicBezTo>
                    <a:pt x="129878" y="52365"/>
                    <a:pt x="119055" y="25466"/>
                    <a:pt x="105367" y="0"/>
                  </a:cubicBezTo>
                  <a:lnTo>
                    <a:pt x="0" y="329630"/>
                  </a:lnTo>
                  <a:lnTo>
                    <a:pt x="52206" y="346342"/>
                  </a:lnTo>
                  <a:lnTo>
                    <a:pt x="137200" y="802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75;p70"/>
            <p:cNvSpPr/>
            <p:nvPr/>
          </p:nvSpPr>
          <p:spPr>
            <a:xfrm>
              <a:off x="5155815" y="2755707"/>
              <a:ext cx="381358" cy="623338"/>
            </a:xfrm>
            <a:custGeom>
              <a:avLst/>
              <a:gdLst/>
              <a:ahLst/>
              <a:cxnLst/>
              <a:rect l="l" t="t" r="r" b="b"/>
              <a:pathLst>
                <a:path w="381358" h="623338" extrusionOk="0">
                  <a:moveTo>
                    <a:pt x="22442" y="622811"/>
                  </a:moveTo>
                  <a:cubicBezTo>
                    <a:pt x="35494" y="623447"/>
                    <a:pt x="48386" y="623447"/>
                    <a:pt x="61438" y="623129"/>
                  </a:cubicBezTo>
                  <a:lnTo>
                    <a:pt x="381358" y="50137"/>
                  </a:lnTo>
                  <a:lnTo>
                    <a:pt x="381199" y="49978"/>
                  </a:lnTo>
                  <a:cubicBezTo>
                    <a:pt x="371172" y="32310"/>
                    <a:pt x="359712" y="15598"/>
                    <a:pt x="346501" y="0"/>
                  </a:cubicBezTo>
                  <a:lnTo>
                    <a:pt x="0" y="620742"/>
                  </a:lnTo>
                  <a:lnTo>
                    <a:pt x="1114" y="621219"/>
                  </a:lnTo>
                  <a:cubicBezTo>
                    <a:pt x="8118" y="621856"/>
                    <a:pt x="15280" y="622333"/>
                    <a:pt x="22442" y="622811"/>
                  </a:cubicBezTo>
                  <a:lnTo>
                    <a:pt x="22442" y="62281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76;p70"/>
            <p:cNvSpPr/>
            <p:nvPr/>
          </p:nvSpPr>
          <p:spPr>
            <a:xfrm>
              <a:off x="5333283" y="2755707"/>
              <a:ext cx="203889" cy="329629"/>
            </a:xfrm>
            <a:custGeom>
              <a:avLst/>
              <a:gdLst/>
              <a:ahLst/>
              <a:cxnLst/>
              <a:rect l="l" t="t" r="r" b="b"/>
              <a:pathLst>
                <a:path w="203889" h="329629" extrusionOk="0">
                  <a:moveTo>
                    <a:pt x="203890" y="50296"/>
                  </a:moveTo>
                  <a:cubicBezTo>
                    <a:pt x="203890" y="50137"/>
                    <a:pt x="203731" y="49978"/>
                    <a:pt x="203731" y="49978"/>
                  </a:cubicBezTo>
                  <a:cubicBezTo>
                    <a:pt x="193703" y="32310"/>
                    <a:pt x="182243" y="15598"/>
                    <a:pt x="169033" y="0"/>
                  </a:cubicBezTo>
                  <a:lnTo>
                    <a:pt x="0" y="302890"/>
                  </a:lnTo>
                  <a:lnTo>
                    <a:pt x="47909" y="329630"/>
                  </a:lnTo>
                  <a:lnTo>
                    <a:pt x="203890" y="502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77;p70"/>
            <p:cNvSpPr/>
            <p:nvPr/>
          </p:nvSpPr>
          <p:spPr>
            <a:xfrm>
              <a:off x="5006519" y="2677239"/>
              <a:ext cx="448684" cy="650027"/>
            </a:xfrm>
            <a:custGeom>
              <a:avLst/>
              <a:gdLst/>
              <a:ahLst/>
              <a:cxnLst/>
              <a:rect l="l" t="t" r="r" b="b"/>
              <a:pathLst>
                <a:path w="448684" h="650027" extrusionOk="0">
                  <a:moveTo>
                    <a:pt x="47113" y="650028"/>
                  </a:moveTo>
                  <a:lnTo>
                    <a:pt x="448684" y="31833"/>
                  </a:lnTo>
                  <a:cubicBezTo>
                    <a:pt x="444228" y="28172"/>
                    <a:pt x="439612" y="24511"/>
                    <a:pt x="434997" y="21169"/>
                  </a:cubicBezTo>
                  <a:cubicBezTo>
                    <a:pt x="424969" y="13529"/>
                    <a:pt x="414623" y="6685"/>
                    <a:pt x="403959" y="0"/>
                  </a:cubicBezTo>
                  <a:lnTo>
                    <a:pt x="0" y="622015"/>
                  </a:lnTo>
                  <a:cubicBezTo>
                    <a:pt x="15280" y="632042"/>
                    <a:pt x="31037" y="641433"/>
                    <a:pt x="47113" y="650028"/>
                  </a:cubicBezTo>
                  <a:lnTo>
                    <a:pt x="47113" y="6500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78;p70"/>
            <p:cNvSpPr/>
            <p:nvPr/>
          </p:nvSpPr>
          <p:spPr>
            <a:xfrm>
              <a:off x="5220435" y="2677239"/>
              <a:ext cx="234767" cy="322467"/>
            </a:xfrm>
            <a:custGeom>
              <a:avLst/>
              <a:gdLst/>
              <a:ahLst/>
              <a:cxnLst/>
              <a:rect l="l" t="t" r="r" b="b"/>
              <a:pathLst>
                <a:path w="234767" h="322467" extrusionOk="0">
                  <a:moveTo>
                    <a:pt x="234768" y="31833"/>
                  </a:moveTo>
                  <a:cubicBezTo>
                    <a:pt x="230311" y="28172"/>
                    <a:pt x="225695" y="24511"/>
                    <a:pt x="221080" y="21169"/>
                  </a:cubicBezTo>
                  <a:cubicBezTo>
                    <a:pt x="211052" y="13529"/>
                    <a:pt x="200707" y="6685"/>
                    <a:pt x="190042" y="0"/>
                  </a:cubicBezTo>
                  <a:lnTo>
                    <a:pt x="0" y="292704"/>
                  </a:lnTo>
                  <a:lnTo>
                    <a:pt x="45999" y="322467"/>
                  </a:lnTo>
                  <a:lnTo>
                    <a:pt x="234768" y="3183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79;p70"/>
            <p:cNvSpPr/>
            <p:nvPr/>
          </p:nvSpPr>
          <p:spPr>
            <a:xfrm>
              <a:off x="4905608" y="2620099"/>
              <a:ext cx="436906" cy="632678"/>
            </a:xfrm>
            <a:custGeom>
              <a:avLst/>
              <a:gdLst/>
              <a:ahLst/>
              <a:cxnLst/>
              <a:rect l="l" t="t" r="r" b="b"/>
              <a:pathLst>
                <a:path w="436906" h="632678" extrusionOk="0">
                  <a:moveTo>
                    <a:pt x="11619" y="605621"/>
                  </a:moveTo>
                  <a:cubicBezTo>
                    <a:pt x="20692" y="615012"/>
                    <a:pt x="30082" y="624084"/>
                    <a:pt x="39791" y="632679"/>
                  </a:cubicBezTo>
                  <a:lnTo>
                    <a:pt x="436906" y="21169"/>
                  </a:lnTo>
                  <a:cubicBezTo>
                    <a:pt x="419876" y="13370"/>
                    <a:pt x="402686" y="6367"/>
                    <a:pt x="385178" y="0"/>
                  </a:cubicBezTo>
                  <a:lnTo>
                    <a:pt x="0" y="592888"/>
                  </a:lnTo>
                  <a:cubicBezTo>
                    <a:pt x="3979" y="597344"/>
                    <a:pt x="7799" y="601642"/>
                    <a:pt x="11619" y="605621"/>
                  </a:cubicBezTo>
                  <a:lnTo>
                    <a:pt x="11619" y="60562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80;p70"/>
            <p:cNvSpPr/>
            <p:nvPr/>
          </p:nvSpPr>
          <p:spPr>
            <a:xfrm>
              <a:off x="5091353" y="2620099"/>
              <a:ext cx="251161" cy="337110"/>
            </a:xfrm>
            <a:custGeom>
              <a:avLst/>
              <a:gdLst/>
              <a:ahLst/>
              <a:cxnLst/>
              <a:rect l="l" t="t" r="r" b="b"/>
              <a:pathLst>
                <a:path w="251161" h="337110" extrusionOk="0">
                  <a:moveTo>
                    <a:pt x="251161" y="21169"/>
                  </a:moveTo>
                  <a:cubicBezTo>
                    <a:pt x="234290" y="13370"/>
                    <a:pt x="217100" y="6367"/>
                    <a:pt x="199433" y="0"/>
                  </a:cubicBezTo>
                  <a:lnTo>
                    <a:pt x="0" y="307187"/>
                  </a:lnTo>
                  <a:lnTo>
                    <a:pt x="45998" y="337110"/>
                  </a:lnTo>
                  <a:lnTo>
                    <a:pt x="251161" y="2116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81;p70"/>
            <p:cNvSpPr/>
            <p:nvPr/>
          </p:nvSpPr>
          <p:spPr>
            <a:xfrm>
              <a:off x="4827299" y="2586356"/>
              <a:ext cx="388998" cy="562487"/>
            </a:xfrm>
            <a:custGeom>
              <a:avLst/>
              <a:gdLst/>
              <a:ahLst/>
              <a:cxnLst/>
              <a:rect l="l" t="t" r="r" b="b"/>
              <a:pathLst>
                <a:path w="388998" h="562487" extrusionOk="0">
                  <a:moveTo>
                    <a:pt x="31037" y="562487"/>
                  </a:moveTo>
                  <a:lnTo>
                    <a:pt x="388998" y="11301"/>
                  </a:lnTo>
                  <a:cubicBezTo>
                    <a:pt x="369739" y="6844"/>
                    <a:pt x="350480" y="3024"/>
                    <a:pt x="330903" y="0"/>
                  </a:cubicBezTo>
                  <a:lnTo>
                    <a:pt x="0" y="509326"/>
                  </a:lnTo>
                  <a:cubicBezTo>
                    <a:pt x="9550" y="527630"/>
                    <a:pt x="19737" y="545297"/>
                    <a:pt x="31037" y="562487"/>
                  </a:cubicBezTo>
                  <a:lnTo>
                    <a:pt x="31037" y="5624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82;p70"/>
            <p:cNvSpPr/>
            <p:nvPr/>
          </p:nvSpPr>
          <p:spPr>
            <a:xfrm>
              <a:off x="4993467" y="2586197"/>
              <a:ext cx="222830" cy="283631"/>
            </a:xfrm>
            <a:custGeom>
              <a:avLst/>
              <a:gdLst/>
              <a:ahLst/>
              <a:cxnLst/>
              <a:rect l="l" t="t" r="r" b="b"/>
              <a:pathLst>
                <a:path w="222830" h="283631" extrusionOk="0">
                  <a:moveTo>
                    <a:pt x="222830" y="11460"/>
                  </a:moveTo>
                  <a:cubicBezTo>
                    <a:pt x="203571" y="6844"/>
                    <a:pt x="184312" y="3024"/>
                    <a:pt x="164895" y="0"/>
                  </a:cubicBezTo>
                  <a:lnTo>
                    <a:pt x="0" y="253708"/>
                  </a:lnTo>
                  <a:lnTo>
                    <a:pt x="45998" y="283631"/>
                  </a:lnTo>
                  <a:lnTo>
                    <a:pt x="222830" y="114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83;p70"/>
            <p:cNvSpPr/>
            <p:nvPr/>
          </p:nvSpPr>
          <p:spPr>
            <a:xfrm>
              <a:off x="4765862" y="2578041"/>
              <a:ext cx="296046" cy="424530"/>
            </a:xfrm>
            <a:custGeom>
              <a:avLst/>
              <a:gdLst/>
              <a:ahLst/>
              <a:cxnLst/>
              <a:rect l="l" t="t" r="r" b="b"/>
              <a:pathLst>
                <a:path w="296046" h="424530" extrusionOk="0">
                  <a:moveTo>
                    <a:pt x="20373" y="424531"/>
                  </a:moveTo>
                  <a:lnTo>
                    <a:pt x="296046" y="39"/>
                  </a:lnTo>
                  <a:cubicBezTo>
                    <a:pt x="279652" y="-120"/>
                    <a:pt x="263099" y="198"/>
                    <a:pt x="246705" y="1153"/>
                  </a:cubicBezTo>
                  <a:cubicBezTo>
                    <a:pt x="240816" y="1631"/>
                    <a:pt x="234927" y="2108"/>
                    <a:pt x="229038" y="2586"/>
                  </a:cubicBezTo>
                  <a:lnTo>
                    <a:pt x="0" y="355294"/>
                  </a:lnTo>
                  <a:cubicBezTo>
                    <a:pt x="6048" y="378691"/>
                    <a:pt x="12415" y="401770"/>
                    <a:pt x="20373" y="424531"/>
                  </a:cubicBezTo>
                  <a:lnTo>
                    <a:pt x="20373" y="4245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784;p70"/>
            <p:cNvSpPr/>
            <p:nvPr/>
          </p:nvSpPr>
          <p:spPr>
            <a:xfrm>
              <a:off x="4869000" y="2577981"/>
              <a:ext cx="192907" cy="226270"/>
            </a:xfrm>
            <a:custGeom>
              <a:avLst/>
              <a:gdLst/>
              <a:ahLst/>
              <a:cxnLst/>
              <a:rect l="l" t="t" r="r" b="b"/>
              <a:pathLst>
                <a:path w="192907" h="226270" extrusionOk="0">
                  <a:moveTo>
                    <a:pt x="143566" y="1212"/>
                  </a:moveTo>
                  <a:cubicBezTo>
                    <a:pt x="137677" y="1690"/>
                    <a:pt x="131788" y="2167"/>
                    <a:pt x="125899" y="2645"/>
                  </a:cubicBezTo>
                  <a:lnTo>
                    <a:pt x="0" y="196507"/>
                  </a:lnTo>
                  <a:lnTo>
                    <a:pt x="45999" y="226271"/>
                  </a:lnTo>
                  <a:lnTo>
                    <a:pt x="192908" y="98"/>
                  </a:lnTo>
                  <a:cubicBezTo>
                    <a:pt x="176514" y="-220"/>
                    <a:pt x="159960" y="257"/>
                    <a:pt x="143566" y="1212"/>
                  </a:cubicBezTo>
                  <a:lnTo>
                    <a:pt x="143566" y="1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785;p70"/>
            <p:cNvSpPr/>
            <p:nvPr/>
          </p:nvSpPr>
          <p:spPr>
            <a:xfrm>
              <a:off x="4529025" y="2449156"/>
              <a:ext cx="222352" cy="319443"/>
            </a:xfrm>
            <a:custGeom>
              <a:avLst/>
              <a:gdLst/>
              <a:ahLst/>
              <a:cxnLst/>
              <a:rect l="l" t="t" r="r" b="b"/>
              <a:pathLst>
                <a:path w="222352" h="319443" extrusionOk="0">
                  <a:moveTo>
                    <a:pt x="207391" y="0"/>
                  </a:moveTo>
                  <a:lnTo>
                    <a:pt x="0" y="319443"/>
                  </a:lnTo>
                  <a:cubicBezTo>
                    <a:pt x="25785" y="314987"/>
                    <a:pt x="51410" y="309257"/>
                    <a:pt x="76717" y="302094"/>
                  </a:cubicBezTo>
                  <a:lnTo>
                    <a:pt x="222353" y="77831"/>
                  </a:lnTo>
                  <a:cubicBezTo>
                    <a:pt x="217259" y="51888"/>
                    <a:pt x="212962" y="25785"/>
                    <a:pt x="207391" y="0"/>
                  </a:cubicBezTo>
                  <a:lnTo>
                    <a:pt x="2073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786;p70"/>
            <p:cNvSpPr/>
            <p:nvPr/>
          </p:nvSpPr>
          <p:spPr>
            <a:xfrm>
              <a:off x="4628503" y="2449156"/>
              <a:ext cx="122874" cy="196090"/>
            </a:xfrm>
            <a:custGeom>
              <a:avLst/>
              <a:gdLst/>
              <a:ahLst/>
              <a:cxnLst/>
              <a:rect l="l" t="t" r="r" b="b"/>
              <a:pathLst>
                <a:path w="122874" h="196090" extrusionOk="0">
                  <a:moveTo>
                    <a:pt x="122875" y="77831"/>
                  </a:moveTo>
                  <a:cubicBezTo>
                    <a:pt x="117781" y="51888"/>
                    <a:pt x="113484" y="25785"/>
                    <a:pt x="107913" y="0"/>
                  </a:cubicBezTo>
                  <a:lnTo>
                    <a:pt x="0" y="166168"/>
                  </a:lnTo>
                  <a:lnTo>
                    <a:pt x="45998" y="196091"/>
                  </a:lnTo>
                  <a:lnTo>
                    <a:pt x="122875" y="7783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787;p70"/>
            <p:cNvSpPr/>
            <p:nvPr/>
          </p:nvSpPr>
          <p:spPr>
            <a:xfrm>
              <a:off x="4350920" y="2336627"/>
              <a:ext cx="372285" cy="444546"/>
            </a:xfrm>
            <a:custGeom>
              <a:avLst/>
              <a:gdLst/>
              <a:ahLst/>
              <a:cxnLst/>
              <a:rect l="l" t="t" r="r" b="b"/>
              <a:pathLst>
                <a:path w="372285" h="444546" extrusionOk="0">
                  <a:moveTo>
                    <a:pt x="361463" y="27058"/>
                  </a:moveTo>
                  <a:cubicBezTo>
                    <a:pt x="357961" y="17826"/>
                    <a:pt x="353823" y="8754"/>
                    <a:pt x="349366" y="0"/>
                  </a:cubicBezTo>
                  <a:lnTo>
                    <a:pt x="0" y="444546"/>
                  </a:lnTo>
                  <a:cubicBezTo>
                    <a:pt x="10664" y="444546"/>
                    <a:pt x="21328" y="444546"/>
                    <a:pt x="31992" y="444387"/>
                  </a:cubicBezTo>
                  <a:cubicBezTo>
                    <a:pt x="44884" y="444069"/>
                    <a:pt x="57936" y="443751"/>
                    <a:pt x="70828" y="443114"/>
                  </a:cubicBezTo>
                  <a:lnTo>
                    <a:pt x="372286" y="59528"/>
                  </a:lnTo>
                  <a:cubicBezTo>
                    <a:pt x="368943" y="48545"/>
                    <a:pt x="365442" y="37722"/>
                    <a:pt x="361463" y="27058"/>
                  </a:cubicBezTo>
                  <a:lnTo>
                    <a:pt x="361463" y="270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788;p70"/>
            <p:cNvSpPr/>
            <p:nvPr/>
          </p:nvSpPr>
          <p:spPr>
            <a:xfrm>
              <a:off x="4541122" y="2336627"/>
              <a:ext cx="182084" cy="236200"/>
            </a:xfrm>
            <a:custGeom>
              <a:avLst/>
              <a:gdLst/>
              <a:ahLst/>
              <a:cxnLst/>
              <a:rect l="l" t="t" r="r" b="b"/>
              <a:pathLst>
                <a:path w="182084" h="236200" extrusionOk="0">
                  <a:moveTo>
                    <a:pt x="182084" y="59528"/>
                  </a:moveTo>
                  <a:cubicBezTo>
                    <a:pt x="178742" y="48545"/>
                    <a:pt x="175240" y="37722"/>
                    <a:pt x="171102" y="27058"/>
                  </a:cubicBezTo>
                  <a:cubicBezTo>
                    <a:pt x="167600" y="17826"/>
                    <a:pt x="163621" y="8754"/>
                    <a:pt x="159006" y="0"/>
                  </a:cubicBezTo>
                  <a:lnTo>
                    <a:pt x="0" y="202457"/>
                  </a:lnTo>
                  <a:lnTo>
                    <a:pt x="43134" y="236200"/>
                  </a:lnTo>
                  <a:lnTo>
                    <a:pt x="182084" y="5952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789;p70"/>
            <p:cNvSpPr/>
            <p:nvPr/>
          </p:nvSpPr>
          <p:spPr>
            <a:xfrm>
              <a:off x="4184593" y="2225371"/>
              <a:ext cx="464442" cy="550709"/>
            </a:xfrm>
            <a:custGeom>
              <a:avLst/>
              <a:gdLst/>
              <a:ahLst/>
              <a:cxnLst/>
              <a:rect l="l" t="t" r="r" b="b"/>
              <a:pathLst>
                <a:path w="464442" h="550709" extrusionOk="0">
                  <a:moveTo>
                    <a:pt x="436747" y="10505"/>
                  </a:moveTo>
                  <a:cubicBezTo>
                    <a:pt x="433087" y="6844"/>
                    <a:pt x="429267" y="3502"/>
                    <a:pt x="425447" y="0"/>
                  </a:cubicBezTo>
                  <a:lnTo>
                    <a:pt x="0" y="541159"/>
                  </a:lnTo>
                  <a:cubicBezTo>
                    <a:pt x="20532" y="545616"/>
                    <a:pt x="41383" y="548799"/>
                    <a:pt x="62393" y="550709"/>
                  </a:cubicBezTo>
                  <a:lnTo>
                    <a:pt x="464442" y="38995"/>
                  </a:lnTo>
                  <a:cubicBezTo>
                    <a:pt x="455529" y="29127"/>
                    <a:pt x="446138" y="19736"/>
                    <a:pt x="436747" y="10505"/>
                  </a:cubicBezTo>
                  <a:lnTo>
                    <a:pt x="436747" y="1050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790;p70"/>
            <p:cNvSpPr/>
            <p:nvPr/>
          </p:nvSpPr>
          <p:spPr>
            <a:xfrm>
              <a:off x="4411084" y="2225371"/>
              <a:ext cx="237951" cy="286814"/>
            </a:xfrm>
            <a:custGeom>
              <a:avLst/>
              <a:gdLst/>
              <a:ahLst/>
              <a:cxnLst/>
              <a:rect l="l" t="t" r="r" b="b"/>
              <a:pathLst>
                <a:path w="237951" h="286814" extrusionOk="0">
                  <a:moveTo>
                    <a:pt x="237951" y="39154"/>
                  </a:moveTo>
                  <a:cubicBezTo>
                    <a:pt x="229038" y="29127"/>
                    <a:pt x="219806" y="19736"/>
                    <a:pt x="210097" y="10346"/>
                  </a:cubicBezTo>
                  <a:cubicBezTo>
                    <a:pt x="206437" y="6844"/>
                    <a:pt x="202616" y="3502"/>
                    <a:pt x="198797" y="0"/>
                  </a:cubicBezTo>
                  <a:lnTo>
                    <a:pt x="0" y="253072"/>
                  </a:lnTo>
                  <a:lnTo>
                    <a:pt x="43134" y="286814"/>
                  </a:lnTo>
                  <a:lnTo>
                    <a:pt x="237951" y="3915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791;p70"/>
            <p:cNvSpPr/>
            <p:nvPr/>
          </p:nvSpPr>
          <p:spPr>
            <a:xfrm>
              <a:off x="5363525" y="2650659"/>
              <a:ext cx="602278" cy="1232251"/>
            </a:xfrm>
            <a:custGeom>
              <a:avLst/>
              <a:gdLst/>
              <a:ahLst/>
              <a:cxnLst/>
              <a:rect l="l" t="t" r="r" b="b"/>
              <a:pathLst>
                <a:path w="602278" h="1232251" extrusionOk="0">
                  <a:moveTo>
                    <a:pt x="602278" y="1232252"/>
                  </a:moveTo>
                  <a:cubicBezTo>
                    <a:pt x="590500" y="1229705"/>
                    <a:pt x="239224" y="1137867"/>
                    <a:pt x="216941" y="342522"/>
                  </a:cubicBezTo>
                  <a:cubicBezTo>
                    <a:pt x="216941" y="342522"/>
                    <a:pt x="224263" y="105526"/>
                    <a:pt x="63029" y="0"/>
                  </a:cubicBezTo>
                  <a:lnTo>
                    <a:pt x="0" y="14962"/>
                  </a:lnTo>
                  <a:cubicBezTo>
                    <a:pt x="0" y="14962"/>
                    <a:pt x="147864" y="246387"/>
                    <a:pt x="120965" y="523174"/>
                  </a:cubicBezTo>
                  <a:cubicBezTo>
                    <a:pt x="94066" y="799961"/>
                    <a:pt x="241771" y="1153147"/>
                    <a:pt x="602278" y="1232252"/>
                  </a:cubicBezTo>
                  <a:lnTo>
                    <a:pt x="602278" y="123225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792;p70"/>
            <p:cNvSpPr/>
            <p:nvPr/>
          </p:nvSpPr>
          <p:spPr>
            <a:xfrm>
              <a:off x="4527593" y="2137512"/>
              <a:ext cx="601960" cy="1225089"/>
            </a:xfrm>
            <a:custGeom>
              <a:avLst/>
              <a:gdLst/>
              <a:ahLst/>
              <a:cxnLst/>
              <a:rect l="l" t="t" r="r" b="b"/>
              <a:pathLst>
                <a:path w="601960" h="1225089" extrusionOk="0">
                  <a:moveTo>
                    <a:pt x="217100" y="335519"/>
                  </a:moveTo>
                  <a:cubicBezTo>
                    <a:pt x="217100" y="335519"/>
                    <a:pt x="217419" y="324218"/>
                    <a:pt x="216305" y="305278"/>
                  </a:cubicBezTo>
                  <a:cubicBezTo>
                    <a:pt x="212485" y="302413"/>
                    <a:pt x="210575" y="297956"/>
                    <a:pt x="211211" y="293340"/>
                  </a:cubicBezTo>
                  <a:cubicBezTo>
                    <a:pt x="212007" y="283154"/>
                    <a:pt x="208665" y="269784"/>
                    <a:pt x="205481" y="259120"/>
                  </a:cubicBezTo>
                  <a:cubicBezTo>
                    <a:pt x="201184" y="244954"/>
                    <a:pt x="195931" y="231107"/>
                    <a:pt x="189883" y="217737"/>
                  </a:cubicBezTo>
                  <a:cubicBezTo>
                    <a:pt x="167600" y="166327"/>
                    <a:pt x="138155" y="118259"/>
                    <a:pt x="102502" y="74967"/>
                  </a:cubicBezTo>
                  <a:cubicBezTo>
                    <a:pt x="81651" y="49978"/>
                    <a:pt x="59050" y="26581"/>
                    <a:pt x="36130" y="3342"/>
                  </a:cubicBezTo>
                  <a:lnTo>
                    <a:pt x="32788" y="0"/>
                  </a:lnTo>
                  <a:lnTo>
                    <a:pt x="0" y="7799"/>
                  </a:lnTo>
                  <a:cubicBezTo>
                    <a:pt x="0" y="7799"/>
                    <a:pt x="148023" y="239383"/>
                    <a:pt x="121124" y="516171"/>
                  </a:cubicBezTo>
                  <a:cubicBezTo>
                    <a:pt x="94225" y="792958"/>
                    <a:pt x="241771" y="1145825"/>
                    <a:pt x="601960" y="1225089"/>
                  </a:cubicBezTo>
                  <a:cubicBezTo>
                    <a:pt x="588909" y="1222065"/>
                    <a:pt x="239383" y="1131978"/>
                    <a:pt x="217100" y="335519"/>
                  </a:cubicBezTo>
                  <a:lnTo>
                    <a:pt x="217100" y="3355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793;p70"/>
            <p:cNvSpPr/>
            <p:nvPr/>
          </p:nvSpPr>
          <p:spPr>
            <a:xfrm>
              <a:off x="5492125" y="3337588"/>
              <a:ext cx="484784" cy="584750"/>
            </a:xfrm>
            <a:custGeom>
              <a:avLst/>
              <a:gdLst/>
              <a:ahLst/>
              <a:cxnLst/>
              <a:rect l="l" t="t" r="r" b="b"/>
              <a:pathLst>
                <a:path w="484784" h="584750" extrusionOk="0">
                  <a:moveTo>
                    <a:pt x="473677" y="545322"/>
                  </a:moveTo>
                  <a:cubicBezTo>
                    <a:pt x="414469" y="520970"/>
                    <a:pt x="354782" y="500756"/>
                    <a:pt x="298756" y="469241"/>
                  </a:cubicBezTo>
                  <a:cubicBezTo>
                    <a:pt x="244321" y="438681"/>
                    <a:pt x="193070" y="400005"/>
                    <a:pt x="153438" y="351300"/>
                  </a:cubicBezTo>
                  <a:cubicBezTo>
                    <a:pt x="77039" y="257712"/>
                    <a:pt x="45366" y="137065"/>
                    <a:pt x="40113" y="18169"/>
                  </a:cubicBezTo>
                  <a:cubicBezTo>
                    <a:pt x="38840" y="-7616"/>
                    <a:pt x="-474" y="-5228"/>
                    <a:pt x="4" y="20715"/>
                  </a:cubicBezTo>
                  <a:cubicBezTo>
                    <a:pt x="2232" y="147729"/>
                    <a:pt x="35975" y="279199"/>
                    <a:pt x="117786" y="378836"/>
                  </a:cubicBezTo>
                  <a:cubicBezTo>
                    <a:pt x="201506" y="480860"/>
                    <a:pt x="332499" y="552802"/>
                    <a:pt x="459989" y="584158"/>
                  </a:cubicBezTo>
                  <a:cubicBezTo>
                    <a:pt x="482114" y="589729"/>
                    <a:pt x="495483" y="554394"/>
                    <a:pt x="473677" y="545322"/>
                  </a:cubicBezTo>
                  <a:lnTo>
                    <a:pt x="473677" y="5453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794;p70"/>
            <p:cNvSpPr/>
            <p:nvPr/>
          </p:nvSpPr>
          <p:spPr>
            <a:xfrm>
              <a:off x="4480855" y="2072351"/>
              <a:ext cx="287335" cy="714502"/>
            </a:xfrm>
            <a:custGeom>
              <a:avLst/>
              <a:gdLst/>
              <a:ahLst/>
              <a:cxnLst/>
              <a:rect l="l" t="t" r="r" b="b"/>
              <a:pathLst>
                <a:path w="287335" h="714502" extrusionOk="0">
                  <a:moveTo>
                    <a:pt x="5355" y="34124"/>
                  </a:moveTo>
                  <a:cubicBezTo>
                    <a:pt x="50398" y="79486"/>
                    <a:pt x="97670" y="121506"/>
                    <a:pt x="136984" y="172279"/>
                  </a:cubicBezTo>
                  <a:cubicBezTo>
                    <a:pt x="175183" y="221620"/>
                    <a:pt x="207335" y="277168"/>
                    <a:pt x="224843" y="337333"/>
                  </a:cubicBezTo>
                  <a:cubicBezTo>
                    <a:pt x="258904" y="453523"/>
                    <a:pt x="241236" y="576875"/>
                    <a:pt x="199854" y="688449"/>
                  </a:cubicBezTo>
                  <a:cubicBezTo>
                    <a:pt x="190782" y="712802"/>
                    <a:pt x="228185" y="725694"/>
                    <a:pt x="237735" y="701819"/>
                  </a:cubicBezTo>
                  <a:cubicBezTo>
                    <a:pt x="285007" y="583878"/>
                    <a:pt x="305062" y="449703"/>
                    <a:pt x="268454" y="326032"/>
                  </a:cubicBezTo>
                  <a:cubicBezTo>
                    <a:pt x="230891" y="199496"/>
                    <a:pt x="138257" y="82192"/>
                    <a:pt x="33049" y="3724"/>
                  </a:cubicBezTo>
                  <a:cubicBezTo>
                    <a:pt x="14745" y="-9964"/>
                    <a:pt x="-11358" y="17253"/>
                    <a:pt x="5355" y="34124"/>
                  </a:cubicBezTo>
                  <a:lnTo>
                    <a:pt x="5355" y="341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795;p70"/>
            <p:cNvSpPr/>
            <p:nvPr/>
          </p:nvSpPr>
          <p:spPr>
            <a:xfrm>
              <a:off x="4848186" y="3091675"/>
              <a:ext cx="1394404" cy="333613"/>
            </a:xfrm>
            <a:custGeom>
              <a:avLst/>
              <a:gdLst/>
              <a:ahLst/>
              <a:cxnLst/>
              <a:rect l="l" t="t" r="r" b="b"/>
              <a:pathLst>
                <a:path w="1394404" h="333613" extrusionOk="0">
                  <a:moveTo>
                    <a:pt x="481118" y="330931"/>
                  </a:moveTo>
                  <a:cubicBezTo>
                    <a:pt x="674344" y="311991"/>
                    <a:pt x="846719" y="216651"/>
                    <a:pt x="1030395" y="161899"/>
                  </a:cubicBezTo>
                  <a:cubicBezTo>
                    <a:pt x="1133215" y="131180"/>
                    <a:pt x="1259910" y="102212"/>
                    <a:pt x="1362731" y="146937"/>
                  </a:cubicBezTo>
                  <a:cubicBezTo>
                    <a:pt x="1363367" y="147255"/>
                    <a:pt x="1363845" y="147415"/>
                    <a:pt x="1364322" y="147574"/>
                  </a:cubicBezTo>
                  <a:cubicBezTo>
                    <a:pt x="1364800" y="146778"/>
                    <a:pt x="1365118" y="146141"/>
                    <a:pt x="1365436" y="145505"/>
                  </a:cubicBezTo>
                  <a:cubicBezTo>
                    <a:pt x="1374827" y="126405"/>
                    <a:pt x="1384536" y="107464"/>
                    <a:pt x="1394404" y="88524"/>
                  </a:cubicBezTo>
                  <a:cubicBezTo>
                    <a:pt x="1320870" y="33453"/>
                    <a:pt x="1224735" y="5758"/>
                    <a:pt x="1134011" y="665"/>
                  </a:cubicBezTo>
                  <a:cubicBezTo>
                    <a:pt x="1030554" y="-5065"/>
                    <a:pt x="937762" y="27086"/>
                    <a:pt x="842740" y="64172"/>
                  </a:cubicBezTo>
                  <a:cubicBezTo>
                    <a:pt x="747878" y="101257"/>
                    <a:pt x="653016" y="141526"/>
                    <a:pt x="555289" y="171448"/>
                  </a:cubicBezTo>
                  <a:cubicBezTo>
                    <a:pt x="501173" y="188002"/>
                    <a:pt x="444988" y="201212"/>
                    <a:pt x="388325" y="206465"/>
                  </a:cubicBezTo>
                  <a:cubicBezTo>
                    <a:pt x="380208" y="207738"/>
                    <a:pt x="371931" y="208852"/>
                    <a:pt x="363814" y="209648"/>
                  </a:cubicBezTo>
                  <a:cubicBezTo>
                    <a:pt x="338348" y="211717"/>
                    <a:pt x="312722" y="211399"/>
                    <a:pt x="287256" y="208534"/>
                  </a:cubicBezTo>
                  <a:cubicBezTo>
                    <a:pt x="233936" y="203281"/>
                    <a:pt x="181889" y="189116"/>
                    <a:pt x="132230" y="169539"/>
                  </a:cubicBezTo>
                  <a:cubicBezTo>
                    <a:pt x="112652" y="161899"/>
                    <a:pt x="93393" y="153463"/>
                    <a:pt x="73975" y="145346"/>
                  </a:cubicBezTo>
                  <a:cubicBezTo>
                    <a:pt x="56467" y="138342"/>
                    <a:pt x="39278" y="130543"/>
                    <a:pt x="22565" y="121789"/>
                  </a:cubicBezTo>
                  <a:cubicBezTo>
                    <a:pt x="15244" y="117810"/>
                    <a:pt x="8081" y="113672"/>
                    <a:pt x="1237" y="109056"/>
                  </a:cubicBezTo>
                  <a:cubicBezTo>
                    <a:pt x="-832" y="113672"/>
                    <a:pt x="-513" y="119402"/>
                    <a:pt x="3784" y="125132"/>
                  </a:cubicBezTo>
                  <a:cubicBezTo>
                    <a:pt x="116472" y="274587"/>
                    <a:pt x="295533" y="349076"/>
                    <a:pt x="481118" y="330931"/>
                  </a:cubicBezTo>
                  <a:lnTo>
                    <a:pt x="481118" y="3309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796;p70"/>
            <p:cNvSpPr/>
            <p:nvPr/>
          </p:nvSpPr>
          <p:spPr>
            <a:xfrm>
              <a:off x="4106921" y="2515234"/>
              <a:ext cx="1391310" cy="367972"/>
            </a:xfrm>
            <a:custGeom>
              <a:avLst/>
              <a:gdLst/>
              <a:ahLst/>
              <a:cxnLst/>
              <a:rect l="l" t="t" r="r" b="b"/>
              <a:pathLst>
                <a:path w="1391310" h="367972" extrusionOk="0">
                  <a:moveTo>
                    <a:pt x="900234" y="6024"/>
                  </a:moveTo>
                  <a:cubicBezTo>
                    <a:pt x="708123" y="34356"/>
                    <a:pt x="540682" y="138131"/>
                    <a:pt x="359871" y="201956"/>
                  </a:cubicBezTo>
                  <a:cubicBezTo>
                    <a:pt x="258642" y="237768"/>
                    <a:pt x="133539" y="272625"/>
                    <a:pt x="28649" y="232993"/>
                  </a:cubicBezTo>
                  <a:cubicBezTo>
                    <a:pt x="28013" y="232834"/>
                    <a:pt x="27535" y="232675"/>
                    <a:pt x="26899" y="232515"/>
                  </a:cubicBezTo>
                  <a:cubicBezTo>
                    <a:pt x="26580" y="233152"/>
                    <a:pt x="26262" y="233948"/>
                    <a:pt x="25944" y="234584"/>
                  </a:cubicBezTo>
                  <a:cubicBezTo>
                    <a:pt x="17667" y="254162"/>
                    <a:pt x="8913" y="273580"/>
                    <a:pt x="0" y="292839"/>
                  </a:cubicBezTo>
                  <a:cubicBezTo>
                    <a:pt x="75921" y="344408"/>
                    <a:pt x="173330" y="367169"/>
                    <a:pt x="264213" y="367964"/>
                  </a:cubicBezTo>
                  <a:cubicBezTo>
                    <a:pt x="367829" y="368601"/>
                    <a:pt x="459030" y="331993"/>
                    <a:pt x="551982" y="290292"/>
                  </a:cubicBezTo>
                  <a:cubicBezTo>
                    <a:pt x="645094" y="248591"/>
                    <a:pt x="737886" y="203866"/>
                    <a:pt x="834022" y="169168"/>
                  </a:cubicBezTo>
                  <a:cubicBezTo>
                    <a:pt x="887183" y="149909"/>
                    <a:pt x="942572" y="133993"/>
                    <a:pt x="998916" y="126034"/>
                  </a:cubicBezTo>
                  <a:cubicBezTo>
                    <a:pt x="1007034" y="124284"/>
                    <a:pt x="1015151" y="122692"/>
                    <a:pt x="1023269" y="121578"/>
                  </a:cubicBezTo>
                  <a:cubicBezTo>
                    <a:pt x="1048735" y="118235"/>
                    <a:pt x="1074360" y="117439"/>
                    <a:pt x="1099827" y="118872"/>
                  </a:cubicBezTo>
                  <a:cubicBezTo>
                    <a:pt x="1153306" y="121578"/>
                    <a:pt x="1205989" y="133197"/>
                    <a:pt x="1256604" y="150387"/>
                  </a:cubicBezTo>
                  <a:cubicBezTo>
                    <a:pt x="1276499" y="157071"/>
                    <a:pt x="1296076" y="164552"/>
                    <a:pt x="1315972" y="171715"/>
                  </a:cubicBezTo>
                  <a:cubicBezTo>
                    <a:pt x="1333798" y="177763"/>
                    <a:pt x="1351307" y="184766"/>
                    <a:pt x="1368496" y="192724"/>
                  </a:cubicBezTo>
                  <a:cubicBezTo>
                    <a:pt x="1375977" y="196385"/>
                    <a:pt x="1383298" y="200205"/>
                    <a:pt x="1390302" y="204343"/>
                  </a:cubicBezTo>
                  <a:cubicBezTo>
                    <a:pt x="1392212" y="199568"/>
                    <a:pt x="1391575" y="193998"/>
                    <a:pt x="1386959" y="188427"/>
                  </a:cubicBezTo>
                  <a:cubicBezTo>
                    <a:pt x="1267268" y="44542"/>
                    <a:pt x="1084547" y="-21193"/>
                    <a:pt x="900234" y="6024"/>
                  </a:cubicBezTo>
                  <a:lnTo>
                    <a:pt x="900234" y="60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 name="Google Shape;2797;p70"/>
          <p:cNvGrpSpPr/>
          <p:nvPr/>
        </p:nvGrpSpPr>
        <p:grpSpPr>
          <a:xfrm>
            <a:off x="636969" y="947172"/>
            <a:ext cx="2917890" cy="3531396"/>
            <a:chOff x="1024775" y="831791"/>
            <a:chExt cx="3047681" cy="3688478"/>
          </a:xfrm>
        </p:grpSpPr>
        <p:sp>
          <p:nvSpPr>
            <p:cNvPr id="108" name="Google Shape;2798;p70"/>
            <p:cNvSpPr/>
            <p:nvPr/>
          </p:nvSpPr>
          <p:spPr>
            <a:xfrm>
              <a:off x="2608450" y="4153074"/>
              <a:ext cx="670082" cy="133650"/>
            </a:xfrm>
            <a:custGeom>
              <a:avLst/>
              <a:gdLst/>
              <a:ahLst/>
              <a:cxnLst/>
              <a:rect l="l" t="t" r="r" b="b"/>
              <a:pathLst>
                <a:path w="670082" h="99000" extrusionOk="0">
                  <a:moveTo>
                    <a:pt x="0" y="0"/>
                  </a:moveTo>
                  <a:lnTo>
                    <a:pt x="670082" y="0"/>
                  </a:lnTo>
                  <a:lnTo>
                    <a:pt x="670082" y="99000"/>
                  </a:lnTo>
                  <a:lnTo>
                    <a:pt x="0" y="990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799;p70"/>
            <p:cNvSpPr/>
            <p:nvPr/>
          </p:nvSpPr>
          <p:spPr>
            <a:xfrm>
              <a:off x="2876653" y="3103387"/>
              <a:ext cx="84675" cy="358120"/>
            </a:xfrm>
            <a:custGeom>
              <a:avLst/>
              <a:gdLst/>
              <a:ahLst/>
              <a:cxnLst/>
              <a:rect l="l" t="t" r="r" b="b"/>
              <a:pathLst>
                <a:path w="84675" h="358120" extrusionOk="0">
                  <a:moveTo>
                    <a:pt x="0" y="0"/>
                  </a:moveTo>
                  <a:lnTo>
                    <a:pt x="84675" y="0"/>
                  </a:lnTo>
                  <a:lnTo>
                    <a:pt x="84675" y="358120"/>
                  </a:lnTo>
                  <a:lnTo>
                    <a:pt x="0" y="3581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800;p70"/>
            <p:cNvSpPr/>
            <p:nvPr/>
          </p:nvSpPr>
          <p:spPr>
            <a:xfrm>
              <a:off x="3427362" y="3098453"/>
              <a:ext cx="84675" cy="459985"/>
            </a:xfrm>
            <a:custGeom>
              <a:avLst/>
              <a:gdLst/>
              <a:ahLst/>
              <a:cxnLst/>
              <a:rect l="l" t="t" r="r" b="b"/>
              <a:pathLst>
                <a:path w="84675" h="459985" extrusionOk="0">
                  <a:moveTo>
                    <a:pt x="0" y="0"/>
                  </a:moveTo>
                  <a:lnTo>
                    <a:pt x="84676" y="0"/>
                  </a:lnTo>
                  <a:lnTo>
                    <a:pt x="84676" y="459985"/>
                  </a:lnTo>
                  <a:lnTo>
                    <a:pt x="0" y="4599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801;p70"/>
            <p:cNvSpPr/>
            <p:nvPr/>
          </p:nvSpPr>
          <p:spPr>
            <a:xfrm>
              <a:off x="2151500" y="3037334"/>
              <a:ext cx="456802" cy="1257399"/>
            </a:xfrm>
            <a:custGeom>
              <a:avLst/>
              <a:gdLst/>
              <a:ahLst/>
              <a:cxnLst/>
              <a:rect l="l" t="t" r="r" b="b"/>
              <a:pathLst>
                <a:path w="456802" h="1257399" extrusionOk="0">
                  <a:moveTo>
                    <a:pt x="0" y="0"/>
                  </a:moveTo>
                  <a:lnTo>
                    <a:pt x="456802" y="0"/>
                  </a:lnTo>
                  <a:lnTo>
                    <a:pt x="456802" y="1257400"/>
                  </a:lnTo>
                  <a:lnTo>
                    <a:pt x="0" y="125740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802;p70"/>
            <p:cNvSpPr/>
            <p:nvPr/>
          </p:nvSpPr>
          <p:spPr>
            <a:xfrm>
              <a:off x="1266705" y="831791"/>
              <a:ext cx="2805751" cy="3688478"/>
            </a:xfrm>
            <a:custGeom>
              <a:avLst/>
              <a:gdLst/>
              <a:ahLst/>
              <a:cxnLst/>
              <a:rect l="l" t="t" r="r" b="b"/>
              <a:pathLst>
                <a:path w="2805751" h="3688478" extrusionOk="0">
                  <a:moveTo>
                    <a:pt x="626153" y="3355506"/>
                  </a:moveTo>
                  <a:cubicBezTo>
                    <a:pt x="626153" y="3355506"/>
                    <a:pt x="798210" y="3484907"/>
                    <a:pt x="699369" y="3688478"/>
                  </a:cubicBezTo>
                  <a:lnTo>
                    <a:pt x="2805752" y="3688478"/>
                  </a:lnTo>
                  <a:lnTo>
                    <a:pt x="2805752" y="3426334"/>
                  </a:lnTo>
                  <a:lnTo>
                    <a:pt x="1368337" y="3426334"/>
                  </a:lnTo>
                  <a:cubicBezTo>
                    <a:pt x="1368337" y="3426334"/>
                    <a:pt x="727700" y="3569105"/>
                    <a:pt x="922995" y="2262683"/>
                  </a:cubicBezTo>
                  <a:cubicBezTo>
                    <a:pt x="922995" y="2262683"/>
                    <a:pt x="352868" y="2284966"/>
                    <a:pt x="446456" y="1931143"/>
                  </a:cubicBezTo>
                  <a:cubicBezTo>
                    <a:pt x="540204" y="1577320"/>
                    <a:pt x="649550" y="1166517"/>
                    <a:pt x="1141687" y="1166517"/>
                  </a:cubicBezTo>
                  <a:lnTo>
                    <a:pt x="2240081" y="1166517"/>
                  </a:lnTo>
                  <a:lnTo>
                    <a:pt x="2240081" y="0"/>
                  </a:lnTo>
                  <a:lnTo>
                    <a:pt x="876201" y="0"/>
                  </a:lnTo>
                  <a:cubicBezTo>
                    <a:pt x="876201" y="0"/>
                    <a:pt x="0" y="541637"/>
                    <a:pt x="0" y="1860315"/>
                  </a:cubicBezTo>
                  <a:cubicBezTo>
                    <a:pt x="0" y="3178993"/>
                    <a:pt x="626153" y="3355506"/>
                    <a:pt x="626153" y="3355506"/>
                  </a:cubicBezTo>
                  <a:lnTo>
                    <a:pt x="626153" y="335550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803;p70"/>
            <p:cNvSpPr/>
            <p:nvPr/>
          </p:nvSpPr>
          <p:spPr>
            <a:xfrm>
              <a:off x="1662547" y="1323291"/>
              <a:ext cx="1851401" cy="2932287"/>
            </a:xfrm>
            <a:custGeom>
              <a:avLst/>
              <a:gdLst/>
              <a:ahLst/>
              <a:cxnLst/>
              <a:rect l="l" t="t" r="r" b="b"/>
              <a:pathLst>
                <a:path w="1851401" h="2932287" extrusionOk="0">
                  <a:moveTo>
                    <a:pt x="494683" y="2663141"/>
                  </a:moveTo>
                  <a:cubicBezTo>
                    <a:pt x="494683" y="2663141"/>
                    <a:pt x="633634" y="2767871"/>
                    <a:pt x="550232" y="2932288"/>
                  </a:cubicBezTo>
                  <a:lnTo>
                    <a:pt x="847869" y="2932288"/>
                  </a:lnTo>
                  <a:cubicBezTo>
                    <a:pt x="672470" y="2896635"/>
                    <a:pt x="388680" y="2700862"/>
                    <a:pt x="526834" y="1773411"/>
                  </a:cubicBezTo>
                  <a:lnTo>
                    <a:pt x="519672" y="1771342"/>
                  </a:lnTo>
                  <a:cubicBezTo>
                    <a:pt x="453460" y="1772456"/>
                    <a:pt x="-36926" y="1769750"/>
                    <a:pt x="50614" y="1439643"/>
                  </a:cubicBezTo>
                  <a:cubicBezTo>
                    <a:pt x="144362" y="1085820"/>
                    <a:pt x="253708" y="674857"/>
                    <a:pt x="745845" y="674857"/>
                  </a:cubicBezTo>
                  <a:lnTo>
                    <a:pt x="1851401" y="674857"/>
                  </a:lnTo>
                  <a:lnTo>
                    <a:pt x="1851401" y="0"/>
                  </a:lnTo>
                  <a:lnTo>
                    <a:pt x="692206" y="0"/>
                  </a:lnTo>
                  <a:cubicBezTo>
                    <a:pt x="692206" y="0"/>
                    <a:pt x="0" y="429744"/>
                    <a:pt x="0" y="1476410"/>
                  </a:cubicBezTo>
                  <a:cubicBezTo>
                    <a:pt x="0" y="2523076"/>
                    <a:pt x="494683" y="2663141"/>
                    <a:pt x="494683" y="2663141"/>
                  </a:cubicBezTo>
                  <a:lnTo>
                    <a:pt x="494683" y="266314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804;p70"/>
            <p:cNvSpPr/>
            <p:nvPr/>
          </p:nvSpPr>
          <p:spPr>
            <a:xfrm>
              <a:off x="3505559" y="4258125"/>
              <a:ext cx="373671" cy="62710"/>
            </a:xfrm>
            <a:custGeom>
              <a:avLst/>
              <a:gdLst/>
              <a:ahLst/>
              <a:cxnLst/>
              <a:rect l="l" t="t" r="r" b="b"/>
              <a:pathLst>
                <a:path w="373671" h="62710" extrusionOk="0">
                  <a:moveTo>
                    <a:pt x="8707" y="0"/>
                  </a:moveTo>
                  <a:cubicBezTo>
                    <a:pt x="5046" y="12256"/>
                    <a:pt x="-9438" y="62711"/>
                    <a:pt x="9662" y="62711"/>
                  </a:cubicBezTo>
                  <a:lnTo>
                    <a:pt x="373671" y="62711"/>
                  </a:lnTo>
                  <a:lnTo>
                    <a:pt x="373671" y="0"/>
                  </a:lnTo>
                  <a:lnTo>
                    <a:pt x="870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805;p70"/>
            <p:cNvSpPr/>
            <p:nvPr/>
          </p:nvSpPr>
          <p:spPr>
            <a:xfrm>
              <a:off x="1934718" y="2815299"/>
              <a:ext cx="2110202" cy="222034"/>
            </a:xfrm>
            <a:custGeom>
              <a:avLst/>
              <a:gdLst/>
              <a:ahLst/>
              <a:cxnLst/>
              <a:rect l="l" t="t" r="r" b="b"/>
              <a:pathLst>
                <a:path w="2110202" h="222034" extrusionOk="0">
                  <a:moveTo>
                    <a:pt x="0" y="0"/>
                  </a:moveTo>
                  <a:cubicBezTo>
                    <a:pt x="29445" y="129878"/>
                    <a:pt x="144840" y="222035"/>
                    <a:pt x="278060" y="222035"/>
                  </a:cubicBezTo>
                  <a:lnTo>
                    <a:pt x="1832302" y="222035"/>
                  </a:lnTo>
                  <a:cubicBezTo>
                    <a:pt x="1965363" y="222035"/>
                    <a:pt x="2080758" y="129878"/>
                    <a:pt x="211020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806;p70"/>
            <p:cNvSpPr/>
            <p:nvPr/>
          </p:nvSpPr>
          <p:spPr>
            <a:xfrm>
              <a:off x="2989819" y="831791"/>
              <a:ext cx="39631" cy="1166357"/>
            </a:xfrm>
            <a:custGeom>
              <a:avLst/>
              <a:gdLst/>
              <a:ahLst/>
              <a:cxnLst/>
              <a:rect l="l" t="t" r="r" b="b"/>
              <a:pathLst>
                <a:path w="39631" h="1166357" extrusionOk="0">
                  <a:moveTo>
                    <a:pt x="0" y="0"/>
                  </a:moveTo>
                  <a:lnTo>
                    <a:pt x="39632" y="0"/>
                  </a:lnTo>
                  <a:lnTo>
                    <a:pt x="39632" y="1166357"/>
                  </a:lnTo>
                  <a:lnTo>
                    <a:pt x="0" y="11663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807;p70"/>
            <p:cNvSpPr/>
            <p:nvPr/>
          </p:nvSpPr>
          <p:spPr>
            <a:xfrm>
              <a:off x="2522831" y="3174852"/>
              <a:ext cx="126217" cy="909625"/>
            </a:xfrm>
            <a:custGeom>
              <a:avLst/>
              <a:gdLst/>
              <a:ahLst/>
              <a:cxnLst/>
              <a:rect l="l" t="t" r="r" b="b"/>
              <a:pathLst>
                <a:path w="126217" h="909625" extrusionOk="0">
                  <a:moveTo>
                    <a:pt x="0" y="0"/>
                  </a:moveTo>
                  <a:lnTo>
                    <a:pt x="126217" y="0"/>
                  </a:lnTo>
                  <a:lnTo>
                    <a:pt x="126217" y="909625"/>
                  </a:lnTo>
                  <a:lnTo>
                    <a:pt x="0" y="90962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808;p70"/>
            <p:cNvSpPr/>
            <p:nvPr/>
          </p:nvSpPr>
          <p:spPr>
            <a:xfrm>
              <a:off x="2537036" y="3376513"/>
              <a:ext cx="329749" cy="329749"/>
            </a:xfrm>
            <a:custGeom>
              <a:avLst/>
              <a:gdLst/>
              <a:ahLst/>
              <a:cxnLst/>
              <a:rect l="l" t="t" r="r" b="b"/>
              <a:pathLst>
                <a:path w="329749" h="329749" extrusionOk="0">
                  <a:moveTo>
                    <a:pt x="281522" y="48227"/>
                  </a:moveTo>
                  <a:cubicBezTo>
                    <a:pt x="345825" y="112689"/>
                    <a:pt x="345825" y="217100"/>
                    <a:pt x="281522" y="281403"/>
                  </a:cubicBezTo>
                  <a:cubicBezTo>
                    <a:pt x="217061" y="345865"/>
                    <a:pt x="112649" y="345865"/>
                    <a:pt x="48346" y="281403"/>
                  </a:cubicBezTo>
                  <a:cubicBezTo>
                    <a:pt x="-16115" y="217100"/>
                    <a:pt x="-16115" y="112689"/>
                    <a:pt x="48346" y="48227"/>
                  </a:cubicBezTo>
                  <a:cubicBezTo>
                    <a:pt x="112649" y="-16076"/>
                    <a:pt x="217061" y="-16076"/>
                    <a:pt x="281522" y="48227"/>
                  </a:cubicBezTo>
                  <a:lnTo>
                    <a:pt x="281522" y="482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809;p70"/>
            <p:cNvSpPr/>
            <p:nvPr/>
          </p:nvSpPr>
          <p:spPr>
            <a:xfrm>
              <a:off x="2649154" y="3488514"/>
              <a:ext cx="105473" cy="105630"/>
            </a:xfrm>
            <a:custGeom>
              <a:avLst/>
              <a:gdLst/>
              <a:ahLst/>
              <a:cxnLst/>
              <a:rect l="l" t="t" r="r" b="b"/>
              <a:pathLst>
                <a:path w="105473" h="105630" extrusionOk="0">
                  <a:moveTo>
                    <a:pt x="101441" y="32680"/>
                  </a:moveTo>
                  <a:cubicBezTo>
                    <a:pt x="112583" y="59578"/>
                    <a:pt x="99850" y="90456"/>
                    <a:pt x="72951" y="101598"/>
                  </a:cubicBezTo>
                  <a:cubicBezTo>
                    <a:pt x="46052" y="112739"/>
                    <a:pt x="15174" y="100007"/>
                    <a:pt x="4033" y="73108"/>
                  </a:cubicBezTo>
                  <a:cubicBezTo>
                    <a:pt x="-7109" y="46050"/>
                    <a:pt x="5624" y="15172"/>
                    <a:pt x="32523" y="4030"/>
                  </a:cubicBezTo>
                  <a:cubicBezTo>
                    <a:pt x="59422" y="-7111"/>
                    <a:pt x="90300" y="5622"/>
                    <a:pt x="101441" y="32680"/>
                  </a:cubicBezTo>
                  <a:lnTo>
                    <a:pt x="101441" y="326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810;p70"/>
            <p:cNvSpPr/>
            <p:nvPr/>
          </p:nvSpPr>
          <p:spPr>
            <a:xfrm>
              <a:off x="2819350" y="2969838"/>
              <a:ext cx="918538" cy="133592"/>
            </a:xfrm>
            <a:custGeom>
              <a:avLst/>
              <a:gdLst/>
              <a:ahLst/>
              <a:cxnLst/>
              <a:rect l="l" t="t" r="r" b="b"/>
              <a:pathLst>
                <a:path w="918538" h="66053" extrusionOk="0">
                  <a:moveTo>
                    <a:pt x="0" y="0"/>
                  </a:moveTo>
                  <a:lnTo>
                    <a:pt x="918538" y="0"/>
                  </a:lnTo>
                  <a:lnTo>
                    <a:pt x="918538" y="66053"/>
                  </a:lnTo>
                  <a:lnTo>
                    <a:pt x="0" y="660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811;p70"/>
            <p:cNvSpPr/>
            <p:nvPr/>
          </p:nvSpPr>
          <p:spPr>
            <a:xfrm>
              <a:off x="3019750" y="2752600"/>
              <a:ext cx="911057" cy="62718"/>
            </a:xfrm>
            <a:custGeom>
              <a:avLst/>
              <a:gdLst/>
              <a:ahLst/>
              <a:cxnLst/>
              <a:rect l="l" t="t" r="r" b="b"/>
              <a:pathLst>
                <a:path w="911057" h="45202" extrusionOk="0">
                  <a:moveTo>
                    <a:pt x="0" y="0"/>
                  </a:moveTo>
                  <a:lnTo>
                    <a:pt x="911058" y="0"/>
                  </a:lnTo>
                  <a:lnTo>
                    <a:pt x="911058"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812;p70"/>
            <p:cNvSpPr/>
            <p:nvPr/>
          </p:nvSpPr>
          <p:spPr>
            <a:xfrm>
              <a:off x="3019742" y="2722506"/>
              <a:ext cx="832748" cy="45202"/>
            </a:xfrm>
            <a:custGeom>
              <a:avLst/>
              <a:gdLst/>
              <a:ahLst/>
              <a:cxnLst/>
              <a:rect l="l" t="t" r="r" b="b"/>
              <a:pathLst>
                <a:path w="832748" h="45202" extrusionOk="0">
                  <a:moveTo>
                    <a:pt x="0" y="0"/>
                  </a:moveTo>
                  <a:lnTo>
                    <a:pt x="832749" y="0"/>
                  </a:lnTo>
                  <a:lnTo>
                    <a:pt x="832749"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813;p70"/>
            <p:cNvSpPr/>
            <p:nvPr/>
          </p:nvSpPr>
          <p:spPr>
            <a:xfrm>
              <a:off x="1024775" y="3790978"/>
              <a:ext cx="971921" cy="729291"/>
            </a:xfrm>
            <a:custGeom>
              <a:avLst/>
              <a:gdLst/>
              <a:ahLst/>
              <a:cxnLst/>
              <a:rect l="l" t="t" r="r" b="b"/>
              <a:pathLst>
                <a:path w="971921" h="729291" extrusionOk="0">
                  <a:moveTo>
                    <a:pt x="941299" y="729292"/>
                  </a:moveTo>
                  <a:cubicBezTo>
                    <a:pt x="1040140" y="525720"/>
                    <a:pt x="868083" y="396320"/>
                    <a:pt x="868083" y="396320"/>
                  </a:cubicBezTo>
                  <a:cubicBezTo>
                    <a:pt x="868083" y="396320"/>
                    <a:pt x="643980" y="332972"/>
                    <a:pt x="463964" y="0"/>
                  </a:cubicBezTo>
                  <a:cubicBezTo>
                    <a:pt x="463964" y="0"/>
                    <a:pt x="287610" y="100433"/>
                    <a:pt x="287610" y="572196"/>
                  </a:cubicBezTo>
                  <a:lnTo>
                    <a:pt x="0" y="572196"/>
                  </a:lnTo>
                  <a:lnTo>
                    <a:pt x="0" y="729292"/>
                  </a:lnTo>
                  <a:lnTo>
                    <a:pt x="941299" y="729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814;p70"/>
            <p:cNvSpPr/>
            <p:nvPr/>
          </p:nvSpPr>
          <p:spPr>
            <a:xfrm>
              <a:off x="3125427" y="1998149"/>
              <a:ext cx="253867" cy="570604"/>
            </a:xfrm>
            <a:custGeom>
              <a:avLst/>
              <a:gdLst/>
              <a:ahLst/>
              <a:cxnLst/>
              <a:rect l="l" t="t" r="r" b="b"/>
              <a:pathLst>
                <a:path w="253867" h="570604" extrusionOk="0">
                  <a:moveTo>
                    <a:pt x="0" y="0"/>
                  </a:moveTo>
                  <a:lnTo>
                    <a:pt x="253867" y="0"/>
                  </a:lnTo>
                  <a:lnTo>
                    <a:pt x="253867" y="570605"/>
                  </a:lnTo>
                  <a:lnTo>
                    <a:pt x="0" y="57060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815;p70"/>
            <p:cNvSpPr/>
            <p:nvPr/>
          </p:nvSpPr>
          <p:spPr>
            <a:xfrm>
              <a:off x="3083726" y="2162406"/>
              <a:ext cx="337428" cy="169828"/>
            </a:xfrm>
            <a:custGeom>
              <a:avLst/>
              <a:gdLst/>
              <a:ahLst/>
              <a:cxnLst/>
              <a:rect l="l" t="t" r="r" b="b"/>
              <a:pathLst>
                <a:path w="337428" h="169828" extrusionOk="0">
                  <a:moveTo>
                    <a:pt x="0" y="0"/>
                  </a:moveTo>
                  <a:lnTo>
                    <a:pt x="337429" y="0"/>
                  </a:lnTo>
                  <a:lnTo>
                    <a:pt x="337429" y="169829"/>
                  </a:lnTo>
                  <a:lnTo>
                    <a:pt x="0" y="16982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816;p70"/>
            <p:cNvSpPr/>
            <p:nvPr/>
          </p:nvSpPr>
          <p:spPr>
            <a:xfrm>
              <a:off x="2989819" y="1998149"/>
              <a:ext cx="135608" cy="219965"/>
            </a:xfrm>
            <a:custGeom>
              <a:avLst/>
              <a:gdLst/>
              <a:ahLst/>
              <a:cxnLst/>
              <a:rect l="l" t="t" r="r" b="b"/>
              <a:pathLst>
                <a:path w="135608" h="219965" extrusionOk="0">
                  <a:moveTo>
                    <a:pt x="0" y="0"/>
                  </a:moveTo>
                  <a:lnTo>
                    <a:pt x="135608" y="0"/>
                  </a:lnTo>
                  <a:lnTo>
                    <a:pt x="135608" y="219965"/>
                  </a:lnTo>
                  <a:lnTo>
                    <a:pt x="0" y="21996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817;p70"/>
            <p:cNvSpPr/>
            <p:nvPr/>
          </p:nvSpPr>
          <p:spPr>
            <a:xfrm>
              <a:off x="2989819" y="2037462"/>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818;p70"/>
            <p:cNvSpPr/>
            <p:nvPr/>
          </p:nvSpPr>
          <p:spPr>
            <a:xfrm>
              <a:off x="2989819" y="2091578"/>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819;p70"/>
            <p:cNvSpPr/>
            <p:nvPr/>
          </p:nvSpPr>
          <p:spPr>
            <a:xfrm>
              <a:off x="3140866" y="2563979"/>
              <a:ext cx="209937" cy="36448"/>
            </a:xfrm>
            <a:custGeom>
              <a:avLst/>
              <a:gdLst/>
              <a:ahLst/>
              <a:cxnLst/>
              <a:rect l="l" t="t" r="r" b="b"/>
              <a:pathLst>
                <a:path w="209937" h="36448" extrusionOk="0">
                  <a:moveTo>
                    <a:pt x="0" y="0"/>
                  </a:moveTo>
                  <a:lnTo>
                    <a:pt x="209938" y="0"/>
                  </a:lnTo>
                  <a:lnTo>
                    <a:pt x="209938" y="36449"/>
                  </a:lnTo>
                  <a:lnTo>
                    <a:pt x="0" y="364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820;p70"/>
            <p:cNvSpPr/>
            <p:nvPr/>
          </p:nvSpPr>
          <p:spPr>
            <a:xfrm>
              <a:off x="2775743" y="3352161"/>
              <a:ext cx="286336" cy="136403"/>
            </a:xfrm>
            <a:custGeom>
              <a:avLst/>
              <a:gdLst/>
              <a:ahLst/>
              <a:cxnLst/>
              <a:rect l="l" t="t" r="r" b="b"/>
              <a:pathLst>
                <a:path w="286336" h="136403" extrusionOk="0">
                  <a:moveTo>
                    <a:pt x="0" y="0"/>
                  </a:moveTo>
                  <a:lnTo>
                    <a:pt x="286337" y="0"/>
                  </a:lnTo>
                  <a:lnTo>
                    <a:pt x="286337" y="136404"/>
                  </a:lnTo>
                  <a:lnTo>
                    <a:pt x="0" y="13640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821;p70"/>
            <p:cNvSpPr/>
            <p:nvPr/>
          </p:nvSpPr>
          <p:spPr>
            <a:xfrm>
              <a:off x="302356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822;p70"/>
            <p:cNvSpPr/>
            <p:nvPr/>
          </p:nvSpPr>
          <p:spPr>
            <a:xfrm>
              <a:off x="298552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823;p70"/>
            <p:cNvSpPr/>
            <p:nvPr/>
          </p:nvSpPr>
          <p:spPr>
            <a:xfrm>
              <a:off x="294748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824;p70"/>
            <p:cNvSpPr/>
            <p:nvPr/>
          </p:nvSpPr>
          <p:spPr>
            <a:xfrm>
              <a:off x="290944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825;p70"/>
            <p:cNvSpPr/>
            <p:nvPr/>
          </p:nvSpPr>
          <p:spPr>
            <a:xfrm>
              <a:off x="287140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826;p70"/>
            <p:cNvSpPr/>
            <p:nvPr/>
          </p:nvSpPr>
          <p:spPr>
            <a:xfrm>
              <a:off x="283336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827;p70"/>
            <p:cNvSpPr/>
            <p:nvPr/>
          </p:nvSpPr>
          <p:spPr>
            <a:xfrm>
              <a:off x="2795320"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828;p70"/>
            <p:cNvSpPr/>
            <p:nvPr/>
          </p:nvSpPr>
          <p:spPr>
            <a:xfrm>
              <a:off x="3326611" y="3449251"/>
              <a:ext cx="286336" cy="136244"/>
            </a:xfrm>
            <a:custGeom>
              <a:avLst/>
              <a:gdLst/>
              <a:ahLst/>
              <a:cxnLst/>
              <a:rect l="l" t="t" r="r" b="b"/>
              <a:pathLst>
                <a:path w="286336" h="136244" extrusionOk="0">
                  <a:moveTo>
                    <a:pt x="0" y="0"/>
                  </a:moveTo>
                  <a:lnTo>
                    <a:pt x="286337" y="0"/>
                  </a:lnTo>
                  <a:lnTo>
                    <a:pt x="286337" y="136245"/>
                  </a:lnTo>
                  <a:lnTo>
                    <a:pt x="0" y="1362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829;p70"/>
            <p:cNvSpPr/>
            <p:nvPr/>
          </p:nvSpPr>
          <p:spPr>
            <a:xfrm>
              <a:off x="357427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830;p70"/>
            <p:cNvSpPr/>
            <p:nvPr/>
          </p:nvSpPr>
          <p:spPr>
            <a:xfrm>
              <a:off x="353623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831;p70"/>
            <p:cNvSpPr/>
            <p:nvPr/>
          </p:nvSpPr>
          <p:spPr>
            <a:xfrm>
              <a:off x="349819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832;p70"/>
            <p:cNvSpPr/>
            <p:nvPr/>
          </p:nvSpPr>
          <p:spPr>
            <a:xfrm>
              <a:off x="346015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833;p70"/>
            <p:cNvSpPr/>
            <p:nvPr/>
          </p:nvSpPr>
          <p:spPr>
            <a:xfrm>
              <a:off x="342211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834;p70"/>
            <p:cNvSpPr/>
            <p:nvPr/>
          </p:nvSpPr>
          <p:spPr>
            <a:xfrm>
              <a:off x="338407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835;p70"/>
            <p:cNvSpPr/>
            <p:nvPr/>
          </p:nvSpPr>
          <p:spPr>
            <a:xfrm>
              <a:off x="3346189" y="3449251"/>
              <a:ext cx="18940" cy="136244"/>
            </a:xfrm>
            <a:custGeom>
              <a:avLst/>
              <a:gdLst/>
              <a:ahLst/>
              <a:cxnLst/>
              <a:rect l="l" t="t" r="r" b="b"/>
              <a:pathLst>
                <a:path w="18940" h="136244" extrusionOk="0">
                  <a:moveTo>
                    <a:pt x="0" y="0"/>
                  </a:moveTo>
                  <a:lnTo>
                    <a:pt x="18941" y="0"/>
                  </a:lnTo>
                  <a:lnTo>
                    <a:pt x="18941"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836;p70"/>
            <p:cNvSpPr/>
            <p:nvPr/>
          </p:nvSpPr>
          <p:spPr>
            <a:xfrm>
              <a:off x="2429560" y="3286904"/>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837;p70"/>
            <p:cNvSpPr/>
            <p:nvPr/>
          </p:nvSpPr>
          <p:spPr>
            <a:xfrm>
              <a:off x="2429560" y="3809918"/>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838;p70"/>
            <p:cNvSpPr/>
            <p:nvPr/>
          </p:nvSpPr>
          <p:spPr>
            <a:xfrm>
              <a:off x="1560960" y="3338592"/>
              <a:ext cx="510997" cy="510997"/>
            </a:xfrm>
            <a:custGeom>
              <a:avLst/>
              <a:gdLst/>
              <a:ahLst/>
              <a:cxnLst/>
              <a:rect l="l" t="t" r="r" b="b"/>
              <a:pathLst>
                <a:path w="510997" h="510997" extrusionOk="0">
                  <a:moveTo>
                    <a:pt x="436151" y="74847"/>
                  </a:moveTo>
                  <a:cubicBezTo>
                    <a:pt x="535947" y="174643"/>
                    <a:pt x="535947" y="336354"/>
                    <a:pt x="436151" y="436150"/>
                  </a:cubicBezTo>
                  <a:cubicBezTo>
                    <a:pt x="336354" y="535947"/>
                    <a:pt x="174643" y="535947"/>
                    <a:pt x="74847" y="436150"/>
                  </a:cubicBezTo>
                  <a:cubicBezTo>
                    <a:pt x="-24949" y="336354"/>
                    <a:pt x="-24949" y="174643"/>
                    <a:pt x="74847" y="74847"/>
                  </a:cubicBezTo>
                  <a:cubicBezTo>
                    <a:pt x="174643" y="-24949"/>
                    <a:pt x="336354" y="-24949"/>
                    <a:pt x="436151" y="74847"/>
                  </a:cubicBezTo>
                  <a:lnTo>
                    <a:pt x="436151"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839;p70"/>
            <p:cNvSpPr/>
            <p:nvPr/>
          </p:nvSpPr>
          <p:spPr>
            <a:xfrm>
              <a:off x="1668713" y="3446186"/>
              <a:ext cx="295332" cy="295332"/>
            </a:xfrm>
            <a:custGeom>
              <a:avLst/>
              <a:gdLst/>
              <a:ahLst/>
              <a:cxnLst/>
              <a:rect l="l" t="t" r="r" b="b"/>
              <a:pathLst>
                <a:path w="295332" h="295332" extrusionOk="0">
                  <a:moveTo>
                    <a:pt x="151248" y="41"/>
                  </a:moveTo>
                  <a:cubicBezTo>
                    <a:pt x="232740" y="1951"/>
                    <a:pt x="297202" y="69596"/>
                    <a:pt x="295292" y="151248"/>
                  </a:cubicBezTo>
                  <a:cubicBezTo>
                    <a:pt x="293382" y="232740"/>
                    <a:pt x="225737" y="297202"/>
                    <a:pt x="144244" y="295291"/>
                  </a:cubicBezTo>
                  <a:cubicBezTo>
                    <a:pt x="62593" y="293381"/>
                    <a:pt x="-1869" y="225737"/>
                    <a:pt x="41" y="144085"/>
                  </a:cubicBezTo>
                  <a:cubicBezTo>
                    <a:pt x="1951" y="62593"/>
                    <a:pt x="69596" y="-1869"/>
                    <a:pt x="151248" y="41"/>
                  </a:cubicBezTo>
                  <a:lnTo>
                    <a:pt x="151248" y="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840;p70"/>
            <p:cNvSpPr/>
            <p:nvPr/>
          </p:nvSpPr>
          <p:spPr>
            <a:xfrm>
              <a:off x="1771375" y="3594310"/>
              <a:ext cx="109748" cy="127729"/>
            </a:xfrm>
            <a:custGeom>
              <a:avLst/>
              <a:gdLst/>
              <a:ahLst/>
              <a:cxnLst/>
              <a:rect l="l" t="t" r="r" b="b"/>
              <a:pathLst>
                <a:path w="109748" h="127729" extrusionOk="0">
                  <a:moveTo>
                    <a:pt x="57340" y="100"/>
                  </a:moveTo>
                  <a:cubicBezTo>
                    <a:pt x="52883" y="418"/>
                    <a:pt x="48586" y="1214"/>
                    <a:pt x="44447" y="2646"/>
                  </a:cubicBezTo>
                  <a:cubicBezTo>
                    <a:pt x="35216" y="4079"/>
                    <a:pt x="26621" y="8535"/>
                    <a:pt x="20095" y="15220"/>
                  </a:cubicBezTo>
                  <a:cubicBezTo>
                    <a:pt x="13410" y="21905"/>
                    <a:pt x="8635" y="30341"/>
                    <a:pt x="6248" y="39732"/>
                  </a:cubicBezTo>
                  <a:cubicBezTo>
                    <a:pt x="-1870" y="58195"/>
                    <a:pt x="-2665" y="80000"/>
                    <a:pt x="7362" y="97190"/>
                  </a:cubicBezTo>
                  <a:cubicBezTo>
                    <a:pt x="13092" y="106581"/>
                    <a:pt x="21368" y="113903"/>
                    <a:pt x="31396" y="118359"/>
                  </a:cubicBezTo>
                  <a:cubicBezTo>
                    <a:pt x="35693" y="120428"/>
                    <a:pt x="40150" y="122179"/>
                    <a:pt x="44606" y="123452"/>
                  </a:cubicBezTo>
                  <a:cubicBezTo>
                    <a:pt x="45084" y="123771"/>
                    <a:pt x="45561" y="123930"/>
                    <a:pt x="46039" y="124248"/>
                  </a:cubicBezTo>
                  <a:cubicBezTo>
                    <a:pt x="66571" y="133162"/>
                    <a:pt x="88377" y="124248"/>
                    <a:pt x="99836" y="105626"/>
                  </a:cubicBezTo>
                  <a:cubicBezTo>
                    <a:pt x="121005" y="70610"/>
                    <a:pt x="108909" y="-3084"/>
                    <a:pt x="57340" y="100"/>
                  </a:cubicBezTo>
                  <a:lnTo>
                    <a:pt x="57340" y="1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841;p70"/>
            <p:cNvSpPr/>
            <p:nvPr/>
          </p:nvSpPr>
          <p:spPr>
            <a:xfrm>
              <a:off x="1805544" y="3477663"/>
              <a:ext cx="139295" cy="175280"/>
            </a:xfrm>
            <a:custGeom>
              <a:avLst/>
              <a:gdLst/>
              <a:ahLst/>
              <a:cxnLst/>
              <a:rect l="l" t="t" r="r" b="b"/>
              <a:pathLst>
                <a:path w="139295" h="175280" extrusionOk="0">
                  <a:moveTo>
                    <a:pt x="127741" y="84754"/>
                  </a:moveTo>
                  <a:cubicBezTo>
                    <a:pt x="124081" y="76955"/>
                    <a:pt x="119624" y="69633"/>
                    <a:pt x="114531" y="62789"/>
                  </a:cubicBezTo>
                  <a:cubicBezTo>
                    <a:pt x="110392" y="51170"/>
                    <a:pt x="104185" y="40347"/>
                    <a:pt x="96386" y="30797"/>
                  </a:cubicBezTo>
                  <a:cubicBezTo>
                    <a:pt x="84767" y="16791"/>
                    <a:pt x="68851" y="5649"/>
                    <a:pt x="50865" y="1511"/>
                  </a:cubicBezTo>
                  <a:cubicBezTo>
                    <a:pt x="33039" y="-2468"/>
                    <a:pt x="10756" y="715"/>
                    <a:pt x="2638" y="19497"/>
                  </a:cubicBezTo>
                  <a:cubicBezTo>
                    <a:pt x="-5320" y="38278"/>
                    <a:pt x="5981" y="58173"/>
                    <a:pt x="19828" y="70748"/>
                  </a:cubicBezTo>
                  <a:cubicBezTo>
                    <a:pt x="27468" y="77592"/>
                    <a:pt x="36063" y="83481"/>
                    <a:pt x="43384" y="90643"/>
                  </a:cubicBezTo>
                  <a:cubicBezTo>
                    <a:pt x="50865" y="97806"/>
                    <a:pt x="57072" y="106082"/>
                    <a:pt x="62166" y="115155"/>
                  </a:cubicBezTo>
                  <a:cubicBezTo>
                    <a:pt x="71715" y="132344"/>
                    <a:pt x="73625" y="155741"/>
                    <a:pt x="90179" y="168315"/>
                  </a:cubicBezTo>
                  <a:cubicBezTo>
                    <a:pt x="106254" y="180571"/>
                    <a:pt x="127901" y="176592"/>
                    <a:pt x="135222" y="156856"/>
                  </a:cubicBezTo>
                  <a:cubicBezTo>
                    <a:pt x="143658" y="133936"/>
                    <a:pt x="137928" y="106241"/>
                    <a:pt x="127741" y="84754"/>
                  </a:cubicBezTo>
                  <a:lnTo>
                    <a:pt x="127741" y="84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842;p70"/>
            <p:cNvSpPr/>
            <p:nvPr/>
          </p:nvSpPr>
          <p:spPr>
            <a:xfrm>
              <a:off x="2240911" y="934890"/>
              <a:ext cx="510997" cy="510997"/>
            </a:xfrm>
            <a:custGeom>
              <a:avLst/>
              <a:gdLst/>
              <a:ahLst/>
              <a:cxnLst/>
              <a:rect l="l" t="t" r="r" b="b"/>
              <a:pathLst>
                <a:path w="510997" h="510997" extrusionOk="0">
                  <a:moveTo>
                    <a:pt x="436150" y="74847"/>
                  </a:moveTo>
                  <a:cubicBezTo>
                    <a:pt x="535947" y="174643"/>
                    <a:pt x="535947" y="336354"/>
                    <a:pt x="436150" y="436151"/>
                  </a:cubicBezTo>
                  <a:cubicBezTo>
                    <a:pt x="336354" y="535947"/>
                    <a:pt x="174643" y="535947"/>
                    <a:pt x="74847" y="436151"/>
                  </a:cubicBezTo>
                  <a:cubicBezTo>
                    <a:pt x="-24949" y="336354"/>
                    <a:pt x="-24949" y="174643"/>
                    <a:pt x="74847" y="74847"/>
                  </a:cubicBezTo>
                  <a:cubicBezTo>
                    <a:pt x="174643" y="-24949"/>
                    <a:pt x="336354" y="-24949"/>
                    <a:pt x="436150" y="74847"/>
                  </a:cubicBezTo>
                  <a:lnTo>
                    <a:pt x="436150"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843;p70"/>
            <p:cNvSpPr/>
            <p:nvPr/>
          </p:nvSpPr>
          <p:spPr>
            <a:xfrm>
              <a:off x="2348581" y="1042560"/>
              <a:ext cx="295500" cy="295500"/>
            </a:xfrm>
            <a:custGeom>
              <a:avLst/>
              <a:gdLst/>
              <a:ahLst/>
              <a:cxnLst/>
              <a:rect l="l" t="t" r="r" b="b"/>
              <a:pathLst>
                <a:path w="295500" h="295500" extrusionOk="0">
                  <a:moveTo>
                    <a:pt x="284232" y="91325"/>
                  </a:moveTo>
                  <a:cubicBezTo>
                    <a:pt x="315429" y="166610"/>
                    <a:pt x="279617" y="253036"/>
                    <a:pt x="204332" y="284232"/>
                  </a:cubicBezTo>
                  <a:cubicBezTo>
                    <a:pt x="128888" y="315429"/>
                    <a:pt x="42621" y="279617"/>
                    <a:pt x="11265" y="204332"/>
                  </a:cubicBezTo>
                  <a:cubicBezTo>
                    <a:pt x="-19931" y="128888"/>
                    <a:pt x="15881" y="42462"/>
                    <a:pt x="91325" y="11265"/>
                  </a:cubicBezTo>
                  <a:cubicBezTo>
                    <a:pt x="166610" y="-19931"/>
                    <a:pt x="253036" y="15881"/>
                    <a:pt x="284232" y="91325"/>
                  </a:cubicBezTo>
                  <a:lnTo>
                    <a:pt x="284232" y="9132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844;p70"/>
            <p:cNvSpPr/>
            <p:nvPr/>
          </p:nvSpPr>
          <p:spPr>
            <a:xfrm>
              <a:off x="2451246" y="1190458"/>
              <a:ext cx="109770" cy="127720"/>
            </a:xfrm>
            <a:custGeom>
              <a:avLst/>
              <a:gdLst/>
              <a:ahLst/>
              <a:cxnLst/>
              <a:rect l="l" t="t" r="r" b="b"/>
              <a:pathLst>
                <a:path w="109770" h="127720" extrusionOk="0">
                  <a:moveTo>
                    <a:pt x="57259" y="90"/>
                  </a:moveTo>
                  <a:cubicBezTo>
                    <a:pt x="52962" y="409"/>
                    <a:pt x="48665" y="1205"/>
                    <a:pt x="44526" y="2637"/>
                  </a:cubicBezTo>
                  <a:cubicBezTo>
                    <a:pt x="35295" y="4229"/>
                    <a:pt x="26700" y="8526"/>
                    <a:pt x="20174" y="15211"/>
                  </a:cubicBezTo>
                  <a:cubicBezTo>
                    <a:pt x="13330" y="22055"/>
                    <a:pt x="8555" y="30491"/>
                    <a:pt x="6327" y="39722"/>
                  </a:cubicBezTo>
                  <a:cubicBezTo>
                    <a:pt x="-1791" y="58185"/>
                    <a:pt x="-2746" y="79991"/>
                    <a:pt x="7282" y="97181"/>
                  </a:cubicBezTo>
                  <a:cubicBezTo>
                    <a:pt x="13012" y="106571"/>
                    <a:pt x="21447" y="114052"/>
                    <a:pt x="31316" y="118509"/>
                  </a:cubicBezTo>
                  <a:cubicBezTo>
                    <a:pt x="35613" y="120578"/>
                    <a:pt x="40070" y="122169"/>
                    <a:pt x="44685" y="123443"/>
                  </a:cubicBezTo>
                  <a:cubicBezTo>
                    <a:pt x="45163" y="123761"/>
                    <a:pt x="45640" y="124079"/>
                    <a:pt x="46118" y="124239"/>
                  </a:cubicBezTo>
                  <a:cubicBezTo>
                    <a:pt x="66491" y="133152"/>
                    <a:pt x="88456" y="124239"/>
                    <a:pt x="99756" y="105616"/>
                  </a:cubicBezTo>
                  <a:cubicBezTo>
                    <a:pt x="121084" y="70759"/>
                    <a:pt x="108988" y="-2934"/>
                    <a:pt x="57259" y="90"/>
                  </a:cubicBezTo>
                  <a:lnTo>
                    <a:pt x="57259" y="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845;p70"/>
            <p:cNvSpPr/>
            <p:nvPr/>
          </p:nvSpPr>
          <p:spPr>
            <a:xfrm>
              <a:off x="2485475" y="1073870"/>
              <a:ext cx="139269" cy="175324"/>
            </a:xfrm>
            <a:custGeom>
              <a:avLst/>
              <a:gdLst/>
              <a:ahLst/>
              <a:cxnLst/>
              <a:rect l="l" t="t" r="r" b="b"/>
              <a:pathLst>
                <a:path w="139269" h="175324" extrusionOk="0">
                  <a:moveTo>
                    <a:pt x="127761" y="84845"/>
                  </a:moveTo>
                  <a:cubicBezTo>
                    <a:pt x="124100" y="77046"/>
                    <a:pt x="119643" y="69724"/>
                    <a:pt x="114550" y="62880"/>
                  </a:cubicBezTo>
                  <a:cubicBezTo>
                    <a:pt x="110253" y="51261"/>
                    <a:pt x="104204" y="40438"/>
                    <a:pt x="96246" y="30888"/>
                  </a:cubicBezTo>
                  <a:cubicBezTo>
                    <a:pt x="84786" y="16882"/>
                    <a:pt x="68711" y="5581"/>
                    <a:pt x="50884" y="1602"/>
                  </a:cubicBezTo>
                  <a:cubicBezTo>
                    <a:pt x="33058" y="-2537"/>
                    <a:pt x="10616" y="647"/>
                    <a:pt x="2658" y="19428"/>
                  </a:cubicBezTo>
                  <a:cubicBezTo>
                    <a:pt x="-5301" y="38369"/>
                    <a:pt x="5841" y="58264"/>
                    <a:pt x="19847" y="70679"/>
                  </a:cubicBezTo>
                  <a:cubicBezTo>
                    <a:pt x="27487" y="77682"/>
                    <a:pt x="36082" y="83412"/>
                    <a:pt x="43404" y="90575"/>
                  </a:cubicBezTo>
                  <a:cubicBezTo>
                    <a:pt x="50725" y="97896"/>
                    <a:pt x="57092" y="106173"/>
                    <a:pt x="62026" y="115245"/>
                  </a:cubicBezTo>
                  <a:cubicBezTo>
                    <a:pt x="71735" y="132435"/>
                    <a:pt x="73486" y="155673"/>
                    <a:pt x="90039" y="168247"/>
                  </a:cubicBezTo>
                  <a:cubicBezTo>
                    <a:pt x="106115" y="180662"/>
                    <a:pt x="127920" y="176683"/>
                    <a:pt x="135082" y="156787"/>
                  </a:cubicBezTo>
                  <a:cubicBezTo>
                    <a:pt x="143677" y="133867"/>
                    <a:pt x="137947" y="106173"/>
                    <a:pt x="127761" y="84845"/>
                  </a:cubicBezTo>
                  <a:lnTo>
                    <a:pt x="127761" y="848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846;p70"/>
            <p:cNvSpPr/>
            <p:nvPr/>
          </p:nvSpPr>
          <p:spPr>
            <a:xfrm>
              <a:off x="2293952" y="4062671"/>
              <a:ext cx="1099667" cy="94862"/>
            </a:xfrm>
            <a:custGeom>
              <a:avLst/>
              <a:gdLst/>
              <a:ahLst/>
              <a:cxnLst/>
              <a:rect l="l" t="t" r="r" b="b"/>
              <a:pathLst>
                <a:path w="1099667" h="94862" extrusionOk="0">
                  <a:moveTo>
                    <a:pt x="47431" y="0"/>
                  </a:moveTo>
                  <a:lnTo>
                    <a:pt x="1052236" y="0"/>
                  </a:lnTo>
                  <a:cubicBezTo>
                    <a:pt x="1078339" y="0"/>
                    <a:pt x="1099667" y="21169"/>
                    <a:pt x="1099667" y="47431"/>
                  </a:cubicBezTo>
                  <a:lnTo>
                    <a:pt x="1099667" y="47431"/>
                  </a:lnTo>
                  <a:cubicBezTo>
                    <a:pt x="1099667" y="73693"/>
                    <a:pt x="1078339" y="94862"/>
                    <a:pt x="1052236" y="94862"/>
                  </a:cubicBezTo>
                  <a:lnTo>
                    <a:pt x="47431" y="94862"/>
                  </a:lnTo>
                  <a:cubicBezTo>
                    <a:pt x="21328" y="94862"/>
                    <a:pt x="0" y="73534"/>
                    <a:pt x="0" y="47431"/>
                  </a:cubicBezTo>
                  <a:lnTo>
                    <a:pt x="0" y="47431"/>
                  </a:lnTo>
                  <a:cubicBezTo>
                    <a:pt x="0" y="21169"/>
                    <a:pt x="21328" y="0"/>
                    <a:pt x="47431" y="0"/>
                  </a:cubicBezTo>
                  <a:lnTo>
                    <a:pt x="4743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847;p70"/>
            <p:cNvSpPr/>
            <p:nvPr/>
          </p:nvSpPr>
          <p:spPr>
            <a:xfrm>
              <a:off x="2819354" y="2574165"/>
              <a:ext cx="210097" cy="529221"/>
            </a:xfrm>
            <a:custGeom>
              <a:avLst/>
              <a:gdLst/>
              <a:ahLst/>
              <a:cxnLst/>
              <a:rect l="l" t="t" r="r" b="b"/>
              <a:pathLst>
                <a:path w="210097" h="529221" extrusionOk="0">
                  <a:moveTo>
                    <a:pt x="0" y="0"/>
                  </a:moveTo>
                  <a:lnTo>
                    <a:pt x="210097" y="0"/>
                  </a:lnTo>
                  <a:lnTo>
                    <a:pt x="210097" y="529222"/>
                  </a:lnTo>
                  <a:lnTo>
                    <a:pt x="0" y="52922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098;p37"/>
          <p:cNvSpPr txBox="1">
            <a:spLocks noGrp="1"/>
          </p:cNvSpPr>
          <p:nvPr>
            <p:ph type="title"/>
          </p:nvPr>
        </p:nvSpPr>
        <p:spPr>
          <a:xfrm>
            <a:off x="4599619" y="1017153"/>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a:solidFill>
                  <a:srgbClr val="D4152B"/>
                </a:solidFill>
                <a:latin typeface="Arial" panose="020B0604020202020204" pitchFamily="34" charset="0"/>
                <a:cs typeface="Arial" panose="020B0604020202020204" pitchFamily="34" charset="0"/>
              </a:rPr>
              <a:t>II.</a:t>
            </a:r>
            <a:endParaRPr sz="6600">
              <a:solidFill>
                <a:srgbClr val="D4152B"/>
              </a:solidFill>
              <a:latin typeface="Arial" panose="020B0604020202020204" pitchFamily="34" charset="0"/>
              <a:cs typeface="Arial" panose="020B0604020202020204" pitchFamily="34" charset="0"/>
            </a:endParaRPr>
          </a:p>
        </p:txBody>
      </p:sp>
      <p:sp>
        <p:nvSpPr>
          <p:cNvPr id="161" name="Rectangle 160"/>
          <p:cNvSpPr/>
          <p:nvPr/>
        </p:nvSpPr>
        <p:spPr>
          <a:xfrm>
            <a:off x="4572438" y="2254494"/>
            <a:ext cx="3904998" cy="1824923"/>
          </a:xfrm>
          <a:prstGeom prst="rect">
            <a:avLst/>
          </a:prstGeom>
        </p:spPr>
        <p:txBody>
          <a:bodyPr wrap="square">
            <a:spAutoFit/>
          </a:bodyPr>
          <a:lstStyle/>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Bộ nhiễm</a:t>
            </a:r>
          </a:p>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sắc thể</a:t>
            </a: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65" name="Google Shape;1365;p42"/>
          <p:cNvGrpSpPr/>
          <p:nvPr/>
        </p:nvGrpSpPr>
        <p:grpSpPr>
          <a:xfrm>
            <a:off x="8090160" y="71930"/>
            <a:ext cx="821027" cy="813291"/>
            <a:chOff x="4272718" y="2052795"/>
            <a:chExt cx="598560" cy="592920"/>
          </a:xfrm>
        </p:grpSpPr>
        <p:sp>
          <p:nvSpPr>
            <p:cNvPr id="1366" name="Google Shape;1366;p42"/>
            <p:cNvSpPr/>
            <p:nvPr/>
          </p:nvSpPr>
          <p:spPr>
            <a:xfrm>
              <a:off x="4290233" y="207075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4345201" y="205279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4272718" y="219053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291123" y="234633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4352276"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528905" y="220859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4590948" y="219053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4749964" y="219053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4829472" y="232837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4511292" y="232837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4590948" y="246611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4345201" y="260395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4504365" y="260395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 name="Picture 29"/>
          <p:cNvPicPr>
            <a:picLocks noChangeAspect="1"/>
          </p:cNvPicPr>
          <p:nvPr/>
        </p:nvPicPr>
        <p:blipFill>
          <a:blip r:embed="rId3"/>
          <a:stretch>
            <a:fillRect/>
          </a:stretch>
        </p:blipFill>
        <p:spPr>
          <a:xfrm flipH="1">
            <a:off x="0" y="4081862"/>
            <a:ext cx="1655315" cy="1276856"/>
          </a:xfrm>
          <a:prstGeom prst="rect">
            <a:avLst/>
          </a:prstGeom>
        </p:spPr>
      </p:pic>
      <p:pic>
        <p:nvPicPr>
          <p:cNvPr id="3" name="Picture 2">
            <a:extLst>
              <a:ext uri="{FF2B5EF4-FFF2-40B4-BE49-F238E27FC236}">
                <a16:creationId xmlns:a16="http://schemas.microsoft.com/office/drawing/2014/main" id="{2911DE48-9F8A-4402-B983-B822716D2466}"/>
              </a:ext>
            </a:extLst>
          </p:cNvPr>
          <p:cNvPicPr>
            <a:picLocks noChangeAspect="1"/>
          </p:cNvPicPr>
          <p:nvPr/>
        </p:nvPicPr>
        <p:blipFill>
          <a:blip r:embed="rId4"/>
          <a:stretch>
            <a:fillRect/>
          </a:stretch>
        </p:blipFill>
        <p:spPr>
          <a:xfrm>
            <a:off x="1655315" y="0"/>
            <a:ext cx="6240411" cy="5143500"/>
          </a:xfrm>
          <a:prstGeom prst="rect">
            <a:avLst/>
          </a:prstGeom>
        </p:spPr>
      </p:pic>
    </p:spTree>
    <p:extLst>
      <p:ext uri="{BB962C8B-B14F-4D97-AF65-F5344CB8AC3E}">
        <p14:creationId xmlns:p14="http://schemas.microsoft.com/office/powerpoint/2010/main" val="421067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D2D8778-141B-4455-9DBD-C148149BDB92}"/>
              </a:ext>
            </a:extLst>
          </p:cNvPr>
          <p:cNvGrpSpPr/>
          <p:nvPr/>
        </p:nvGrpSpPr>
        <p:grpSpPr>
          <a:xfrm>
            <a:off x="231211" y="1394322"/>
            <a:ext cx="3533221" cy="3657620"/>
            <a:chOff x="5010912" y="946323"/>
            <a:chExt cx="3533221" cy="3657620"/>
          </a:xfrm>
        </p:grpSpPr>
        <p:grpSp>
          <p:nvGrpSpPr>
            <p:cNvPr id="8" name="Google Shape;981;p40">
              <a:extLst>
                <a:ext uri="{FF2B5EF4-FFF2-40B4-BE49-F238E27FC236}">
                  <a16:creationId xmlns:a16="http://schemas.microsoft.com/office/drawing/2014/main" id="{1C1CE23A-651B-4EE8-AEE2-B22B167C9801}"/>
                </a:ext>
              </a:extLst>
            </p:cNvPr>
            <p:cNvGrpSpPr/>
            <p:nvPr/>
          </p:nvGrpSpPr>
          <p:grpSpPr>
            <a:xfrm>
              <a:off x="7904050" y="2291257"/>
              <a:ext cx="640083" cy="405384"/>
              <a:chOff x="4747600" y="388750"/>
              <a:chExt cx="129375" cy="84725"/>
            </a:xfrm>
          </p:grpSpPr>
          <p:sp>
            <p:nvSpPr>
              <p:cNvPr id="84" name="Google Shape;982;p40">
                <a:extLst>
                  <a:ext uri="{FF2B5EF4-FFF2-40B4-BE49-F238E27FC236}">
                    <a16:creationId xmlns:a16="http://schemas.microsoft.com/office/drawing/2014/main" id="{9A075F11-E857-4759-9398-281DD2EBF4FA}"/>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 name="Google Shape;983;p40">
                <a:extLst>
                  <a:ext uri="{FF2B5EF4-FFF2-40B4-BE49-F238E27FC236}">
                    <a16:creationId xmlns:a16="http://schemas.microsoft.com/office/drawing/2014/main" id="{B106C658-D11F-45A2-B23B-8B6A88D7A9C8}"/>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984;p40">
                <a:extLst>
                  <a:ext uri="{FF2B5EF4-FFF2-40B4-BE49-F238E27FC236}">
                    <a16:creationId xmlns:a16="http://schemas.microsoft.com/office/drawing/2014/main" id="{380CE374-368D-4176-8612-AA31AA976A17}"/>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985;p40">
                <a:extLst>
                  <a:ext uri="{FF2B5EF4-FFF2-40B4-BE49-F238E27FC236}">
                    <a16:creationId xmlns:a16="http://schemas.microsoft.com/office/drawing/2014/main" id="{C231AFE7-66E7-4B4B-8DDB-EB3FC6A244B5}"/>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 name="Google Shape;986;p40">
                <a:extLst>
                  <a:ext uri="{FF2B5EF4-FFF2-40B4-BE49-F238E27FC236}">
                    <a16:creationId xmlns:a16="http://schemas.microsoft.com/office/drawing/2014/main" id="{5D24169B-0D05-4A6B-85B1-635873BCD446}"/>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 name="Google Shape;987;p40">
                <a:extLst>
                  <a:ext uri="{FF2B5EF4-FFF2-40B4-BE49-F238E27FC236}">
                    <a16:creationId xmlns:a16="http://schemas.microsoft.com/office/drawing/2014/main" id="{98001772-BB4F-44BC-8A78-AD6CF9CECAB1}"/>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988;p40">
                <a:extLst>
                  <a:ext uri="{FF2B5EF4-FFF2-40B4-BE49-F238E27FC236}">
                    <a16:creationId xmlns:a16="http://schemas.microsoft.com/office/drawing/2014/main" id="{0E9D93A9-0B30-49E3-8E02-73456EC60BEF}"/>
                  </a:ext>
                </a:extLst>
              </p:cNvPr>
              <p:cNvSpPr/>
              <p:nvPr/>
            </p:nvSpPr>
            <p:spPr>
              <a:xfrm>
                <a:off x="4855400" y="402225"/>
                <a:ext cx="21575" cy="21550"/>
              </a:xfrm>
              <a:custGeom>
                <a:avLst/>
                <a:gdLst/>
                <a:ahLst/>
                <a:cxnLst/>
                <a:rect l="l" t="t" r="r" b="b"/>
                <a:pathLst>
                  <a:path w="863" h="862" extrusionOk="0">
                    <a:moveTo>
                      <a:pt x="792" y="0"/>
                    </a:moveTo>
                    <a:lnTo>
                      <a:pt x="1" y="798"/>
                    </a:lnTo>
                    <a:lnTo>
                      <a:pt x="64" y="861"/>
                    </a:lnTo>
                    <a:lnTo>
                      <a:pt x="862" y="70"/>
                    </a:lnTo>
                    <a:lnTo>
                      <a:pt x="7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989;p40">
                <a:extLst>
                  <a:ext uri="{FF2B5EF4-FFF2-40B4-BE49-F238E27FC236}">
                    <a16:creationId xmlns:a16="http://schemas.microsoft.com/office/drawing/2014/main" id="{120D3718-3791-438D-91B8-92015A74C2E5}"/>
                  </a:ext>
                </a:extLst>
              </p:cNvPr>
              <p:cNvSpPr/>
              <p:nvPr/>
            </p:nvSpPr>
            <p:spPr>
              <a:xfrm>
                <a:off x="4757400" y="388750"/>
                <a:ext cx="12100" cy="24700"/>
              </a:xfrm>
              <a:custGeom>
                <a:avLst/>
                <a:gdLst/>
                <a:ahLst/>
                <a:cxnLst/>
                <a:rect l="l" t="t" r="r" b="b"/>
                <a:pathLst>
                  <a:path w="484" h="988" extrusionOk="0">
                    <a:moveTo>
                      <a:pt x="92" y="0"/>
                    </a:moveTo>
                    <a:lnTo>
                      <a:pt x="1" y="35"/>
                    </a:lnTo>
                    <a:lnTo>
                      <a:pt x="400" y="987"/>
                    </a:lnTo>
                    <a:lnTo>
                      <a:pt x="484" y="952"/>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9" name="Google Shape;990;p40">
              <a:extLst>
                <a:ext uri="{FF2B5EF4-FFF2-40B4-BE49-F238E27FC236}">
                  <a16:creationId xmlns:a16="http://schemas.microsoft.com/office/drawing/2014/main" id="{3F004770-EFB0-43B2-8E8B-69D81628B3FB}"/>
                </a:ext>
              </a:extLst>
            </p:cNvPr>
            <p:cNvGrpSpPr/>
            <p:nvPr/>
          </p:nvGrpSpPr>
          <p:grpSpPr>
            <a:xfrm flipH="1">
              <a:off x="5010912" y="1495703"/>
              <a:ext cx="291903" cy="325838"/>
              <a:chOff x="4798525" y="405375"/>
              <a:chExt cx="59000" cy="68100"/>
            </a:xfrm>
          </p:grpSpPr>
          <p:sp>
            <p:nvSpPr>
              <p:cNvPr id="81" name="Google Shape;991;p40">
                <a:extLst>
                  <a:ext uri="{FF2B5EF4-FFF2-40B4-BE49-F238E27FC236}">
                    <a16:creationId xmlns:a16="http://schemas.microsoft.com/office/drawing/2014/main" id="{FB764812-760F-41A8-8183-B9E668D922A4}"/>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2" name="Google Shape;992;p40">
                <a:extLst>
                  <a:ext uri="{FF2B5EF4-FFF2-40B4-BE49-F238E27FC236}">
                    <a16:creationId xmlns:a16="http://schemas.microsoft.com/office/drawing/2014/main" id="{D3C5118B-D008-4CAE-9E4F-D5B3D827E7FE}"/>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3" name="Google Shape;993;p40">
                <a:extLst>
                  <a:ext uri="{FF2B5EF4-FFF2-40B4-BE49-F238E27FC236}">
                    <a16:creationId xmlns:a16="http://schemas.microsoft.com/office/drawing/2014/main" id="{05614A21-C500-4A41-AEA1-B790092A0A47}"/>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0" name="Google Shape;995;p40">
              <a:extLst>
                <a:ext uri="{FF2B5EF4-FFF2-40B4-BE49-F238E27FC236}">
                  <a16:creationId xmlns:a16="http://schemas.microsoft.com/office/drawing/2014/main" id="{094EB85C-B380-4253-851B-06A5C33C17E8}"/>
                </a:ext>
              </a:extLst>
            </p:cNvPr>
            <p:cNvSpPr/>
            <p:nvPr/>
          </p:nvSpPr>
          <p:spPr>
            <a:xfrm flipH="1">
              <a:off x="5175679" y="2960425"/>
              <a:ext cx="2820971" cy="1638324"/>
            </a:xfrm>
            <a:custGeom>
              <a:avLst/>
              <a:gdLst/>
              <a:ahLst/>
              <a:cxnLst/>
              <a:rect l="l" t="t" r="r" b="b"/>
              <a:pathLst>
                <a:path w="19329" h="11181" extrusionOk="0">
                  <a:moveTo>
                    <a:pt x="11124" y="1"/>
                  </a:moveTo>
                  <a:lnTo>
                    <a:pt x="1" y="6413"/>
                  </a:lnTo>
                  <a:lnTo>
                    <a:pt x="8205" y="11180"/>
                  </a:lnTo>
                  <a:lnTo>
                    <a:pt x="19329" y="4775"/>
                  </a:lnTo>
                  <a:lnTo>
                    <a:pt x="11124" y="1"/>
                  </a:lnTo>
                  <a:close/>
                </a:path>
              </a:pathLst>
            </a:custGeom>
            <a:solidFill>
              <a:srgbClr val="A6DAF0">
                <a:alpha val="25000"/>
              </a:srgbClr>
            </a:solidFill>
            <a:ln>
              <a:noFill/>
            </a:ln>
          </p:spPr>
          <p:txBody>
            <a:bodyPr spcFirstLastPara="1" wrap="square" lIns="91425" tIns="91425" rIns="91425" bIns="91425" anchor="ctr" anchorCtr="0">
              <a:noAutofit/>
            </a:bodyPr>
            <a:lstStyle/>
            <a:p>
              <a:endParaRPr/>
            </a:p>
          </p:txBody>
        </p:sp>
        <p:grpSp>
          <p:nvGrpSpPr>
            <p:cNvPr id="11" name="Google Shape;996;p40">
              <a:extLst>
                <a:ext uri="{FF2B5EF4-FFF2-40B4-BE49-F238E27FC236}">
                  <a16:creationId xmlns:a16="http://schemas.microsoft.com/office/drawing/2014/main" id="{B66981A6-313B-440C-A056-009BD45CA712}"/>
                </a:ext>
              </a:extLst>
            </p:cNvPr>
            <p:cNvGrpSpPr/>
            <p:nvPr/>
          </p:nvGrpSpPr>
          <p:grpSpPr>
            <a:xfrm>
              <a:off x="5382307" y="946323"/>
              <a:ext cx="2314847" cy="3657620"/>
              <a:chOff x="5429932" y="946323"/>
              <a:chExt cx="2314847" cy="3657620"/>
            </a:xfrm>
          </p:grpSpPr>
          <p:sp>
            <p:nvSpPr>
              <p:cNvPr id="16" name="Google Shape;997;p40">
                <a:extLst>
                  <a:ext uri="{FF2B5EF4-FFF2-40B4-BE49-F238E27FC236}">
                    <a16:creationId xmlns:a16="http://schemas.microsoft.com/office/drawing/2014/main" id="{E4D923E5-AA00-4465-9907-FC61A0D2A0B4}"/>
                  </a:ext>
                </a:extLst>
              </p:cNvPr>
              <p:cNvSpPr/>
              <p:nvPr/>
            </p:nvSpPr>
            <p:spPr>
              <a:xfrm>
                <a:off x="5867876" y="3302979"/>
                <a:ext cx="98385" cy="151556"/>
              </a:xfrm>
              <a:custGeom>
                <a:avLst/>
                <a:gdLst/>
                <a:ahLst/>
                <a:cxnLst/>
                <a:rect l="l" t="t" r="r" b="b"/>
                <a:pathLst>
                  <a:path w="596" h="904" extrusionOk="0">
                    <a:moveTo>
                      <a:pt x="596" y="0"/>
                    </a:moveTo>
                    <a:lnTo>
                      <a:pt x="0" y="336"/>
                    </a:lnTo>
                    <a:lnTo>
                      <a:pt x="0" y="903"/>
                    </a:lnTo>
                    <a:lnTo>
                      <a:pt x="596" y="567"/>
                    </a:lnTo>
                    <a:lnTo>
                      <a:pt x="59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 name="Google Shape;998;p40">
                <a:extLst>
                  <a:ext uri="{FF2B5EF4-FFF2-40B4-BE49-F238E27FC236}">
                    <a16:creationId xmlns:a16="http://schemas.microsoft.com/office/drawing/2014/main" id="{7CB902F1-2F99-4056-ACED-A5B612162376}"/>
                  </a:ext>
                </a:extLst>
              </p:cNvPr>
              <p:cNvSpPr/>
              <p:nvPr/>
            </p:nvSpPr>
            <p:spPr>
              <a:xfrm>
                <a:off x="6063160" y="3202054"/>
                <a:ext cx="270558" cy="185589"/>
              </a:xfrm>
              <a:custGeom>
                <a:avLst/>
                <a:gdLst/>
                <a:ahLst/>
                <a:cxnLst/>
                <a:rect l="l" t="t" r="r" b="b"/>
                <a:pathLst>
                  <a:path w="1639" h="1107" extrusionOk="0">
                    <a:moveTo>
                      <a:pt x="1639" y="0"/>
                    </a:moveTo>
                    <a:lnTo>
                      <a:pt x="1" y="938"/>
                    </a:lnTo>
                    <a:lnTo>
                      <a:pt x="1" y="1106"/>
                    </a:lnTo>
                    <a:lnTo>
                      <a:pt x="1639" y="168"/>
                    </a:lnTo>
                    <a:lnTo>
                      <a:pt x="1639"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 name="Google Shape;999;p40">
                <a:extLst>
                  <a:ext uri="{FF2B5EF4-FFF2-40B4-BE49-F238E27FC236}">
                    <a16:creationId xmlns:a16="http://schemas.microsoft.com/office/drawing/2014/main" id="{E3C6A47A-00BC-4A0E-ADA8-B131690B49EE}"/>
                  </a:ext>
                </a:extLst>
              </p:cNvPr>
              <p:cNvSpPr/>
              <p:nvPr/>
            </p:nvSpPr>
            <p:spPr>
              <a:xfrm>
                <a:off x="5694548" y="3359310"/>
                <a:ext cx="368778" cy="243093"/>
              </a:xfrm>
              <a:custGeom>
                <a:avLst/>
                <a:gdLst/>
                <a:ahLst/>
                <a:cxnLst/>
                <a:rect l="l" t="t" r="r" b="b"/>
                <a:pathLst>
                  <a:path w="2234" h="1450" extrusionOk="0">
                    <a:moveTo>
                      <a:pt x="2234" y="0"/>
                    </a:moveTo>
                    <a:lnTo>
                      <a:pt x="0" y="1281"/>
                    </a:lnTo>
                    <a:lnTo>
                      <a:pt x="0" y="1449"/>
                    </a:lnTo>
                    <a:lnTo>
                      <a:pt x="2234" y="168"/>
                    </a:lnTo>
                    <a:lnTo>
                      <a:pt x="2234"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 name="Google Shape;1000;p40">
                <a:extLst>
                  <a:ext uri="{FF2B5EF4-FFF2-40B4-BE49-F238E27FC236}">
                    <a16:creationId xmlns:a16="http://schemas.microsoft.com/office/drawing/2014/main" id="{D1AA1A6C-9A86-4801-95AC-D6D64D82A386}"/>
                  </a:ext>
                </a:extLst>
              </p:cNvPr>
              <p:cNvSpPr/>
              <p:nvPr/>
            </p:nvSpPr>
            <p:spPr>
              <a:xfrm>
                <a:off x="5597484" y="3145724"/>
                <a:ext cx="736235" cy="428513"/>
              </a:xfrm>
              <a:custGeom>
                <a:avLst/>
                <a:gdLst/>
                <a:ahLst/>
                <a:cxnLst/>
                <a:rect l="l" t="t" r="r" b="b"/>
                <a:pathLst>
                  <a:path w="4460" h="2556" extrusionOk="0">
                    <a:moveTo>
                      <a:pt x="3872" y="0"/>
                    </a:moveTo>
                    <a:lnTo>
                      <a:pt x="2234" y="938"/>
                    </a:lnTo>
                    <a:lnTo>
                      <a:pt x="1638" y="1274"/>
                    </a:lnTo>
                    <a:lnTo>
                      <a:pt x="0" y="2212"/>
                    </a:lnTo>
                    <a:lnTo>
                      <a:pt x="588" y="2555"/>
                    </a:lnTo>
                    <a:lnTo>
                      <a:pt x="2227" y="1617"/>
                    </a:lnTo>
                    <a:lnTo>
                      <a:pt x="2822" y="1274"/>
                    </a:lnTo>
                    <a:lnTo>
                      <a:pt x="4460" y="336"/>
                    </a:lnTo>
                    <a:lnTo>
                      <a:pt x="38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 name="Google Shape;1001;p40">
                <a:extLst>
                  <a:ext uri="{FF2B5EF4-FFF2-40B4-BE49-F238E27FC236}">
                    <a16:creationId xmlns:a16="http://schemas.microsoft.com/office/drawing/2014/main" id="{383A875D-1955-4CEB-B87F-B3EA7F9EF8BC}"/>
                  </a:ext>
                </a:extLst>
              </p:cNvPr>
              <p:cNvSpPr/>
              <p:nvPr/>
            </p:nvSpPr>
            <p:spPr>
              <a:xfrm>
                <a:off x="5597484" y="3145724"/>
                <a:ext cx="736235" cy="428513"/>
              </a:xfrm>
              <a:custGeom>
                <a:avLst/>
                <a:gdLst/>
                <a:ahLst/>
                <a:cxnLst/>
                <a:rect l="l" t="t" r="r" b="b"/>
                <a:pathLst>
                  <a:path w="4460" h="2556" extrusionOk="0">
                    <a:moveTo>
                      <a:pt x="3872" y="0"/>
                    </a:moveTo>
                    <a:lnTo>
                      <a:pt x="2234" y="938"/>
                    </a:lnTo>
                    <a:lnTo>
                      <a:pt x="1638" y="1274"/>
                    </a:lnTo>
                    <a:lnTo>
                      <a:pt x="0" y="2212"/>
                    </a:lnTo>
                    <a:lnTo>
                      <a:pt x="588" y="2555"/>
                    </a:lnTo>
                    <a:lnTo>
                      <a:pt x="2227" y="1617"/>
                    </a:lnTo>
                    <a:lnTo>
                      <a:pt x="2822" y="1274"/>
                    </a:lnTo>
                    <a:lnTo>
                      <a:pt x="4460" y="336"/>
                    </a:lnTo>
                    <a:lnTo>
                      <a:pt x="3872" y="0"/>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21" name="Google Shape;1002;p40">
                <a:extLst>
                  <a:ext uri="{FF2B5EF4-FFF2-40B4-BE49-F238E27FC236}">
                    <a16:creationId xmlns:a16="http://schemas.microsoft.com/office/drawing/2014/main" id="{684CE734-6DF4-468D-B3FF-8FE77E221B17}"/>
                  </a:ext>
                </a:extLst>
              </p:cNvPr>
              <p:cNvSpPr/>
              <p:nvPr/>
            </p:nvSpPr>
            <p:spPr>
              <a:xfrm>
                <a:off x="5597484" y="3516566"/>
                <a:ext cx="97229" cy="85837"/>
              </a:xfrm>
              <a:custGeom>
                <a:avLst/>
                <a:gdLst/>
                <a:ahLst/>
                <a:cxnLst/>
                <a:rect l="l" t="t" r="r" b="b"/>
                <a:pathLst>
                  <a:path w="589" h="512" extrusionOk="0">
                    <a:moveTo>
                      <a:pt x="0" y="0"/>
                    </a:moveTo>
                    <a:lnTo>
                      <a:pt x="0" y="175"/>
                    </a:lnTo>
                    <a:lnTo>
                      <a:pt x="588" y="511"/>
                    </a:lnTo>
                    <a:lnTo>
                      <a:pt x="588" y="343"/>
                    </a:lnTo>
                    <a:lnTo>
                      <a:pt x="0"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1003;p40">
                <a:extLst>
                  <a:ext uri="{FF2B5EF4-FFF2-40B4-BE49-F238E27FC236}">
                    <a16:creationId xmlns:a16="http://schemas.microsoft.com/office/drawing/2014/main" id="{70D4FA6C-1C6F-459D-BAAA-89A840C7D6C0}"/>
                  </a:ext>
                </a:extLst>
              </p:cNvPr>
              <p:cNvSpPr/>
              <p:nvPr/>
            </p:nvSpPr>
            <p:spPr>
              <a:xfrm>
                <a:off x="5894453" y="1986089"/>
                <a:ext cx="71808" cy="1427372"/>
              </a:xfrm>
              <a:custGeom>
                <a:avLst/>
                <a:gdLst/>
                <a:ahLst/>
                <a:cxnLst/>
                <a:rect l="l" t="t" r="r" b="b"/>
                <a:pathLst>
                  <a:path w="435" h="8514" extrusionOk="0">
                    <a:moveTo>
                      <a:pt x="0" y="1"/>
                    </a:moveTo>
                    <a:lnTo>
                      <a:pt x="7" y="8261"/>
                    </a:lnTo>
                    <a:lnTo>
                      <a:pt x="435" y="8513"/>
                    </a:lnTo>
                    <a:lnTo>
                      <a:pt x="43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 name="Google Shape;1004;p40">
                <a:extLst>
                  <a:ext uri="{FF2B5EF4-FFF2-40B4-BE49-F238E27FC236}">
                    <a16:creationId xmlns:a16="http://schemas.microsoft.com/office/drawing/2014/main" id="{351FBE50-04D2-4689-A0ED-CC9A9D8D335C}"/>
                  </a:ext>
                </a:extLst>
              </p:cNvPr>
              <p:cNvSpPr/>
              <p:nvPr/>
            </p:nvSpPr>
            <p:spPr>
              <a:xfrm>
                <a:off x="5966096" y="1986089"/>
                <a:ext cx="61408" cy="1427372"/>
              </a:xfrm>
              <a:custGeom>
                <a:avLst/>
                <a:gdLst/>
                <a:ahLst/>
                <a:cxnLst/>
                <a:rect l="l" t="t" r="r" b="b"/>
                <a:pathLst>
                  <a:path w="372" h="8514" extrusionOk="0">
                    <a:moveTo>
                      <a:pt x="1" y="1"/>
                    </a:moveTo>
                    <a:lnTo>
                      <a:pt x="1" y="8513"/>
                    </a:lnTo>
                    <a:lnTo>
                      <a:pt x="372" y="8303"/>
                    </a:lnTo>
                    <a:lnTo>
                      <a:pt x="36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4" name="Google Shape;1005;p40">
                <a:extLst>
                  <a:ext uri="{FF2B5EF4-FFF2-40B4-BE49-F238E27FC236}">
                    <a16:creationId xmlns:a16="http://schemas.microsoft.com/office/drawing/2014/main" id="{7C6EC38B-12CA-4C0D-8A7D-B9E5A4E154A2}"/>
                  </a:ext>
                </a:extLst>
              </p:cNvPr>
              <p:cNvSpPr/>
              <p:nvPr/>
            </p:nvSpPr>
            <p:spPr>
              <a:xfrm>
                <a:off x="7177086" y="4086911"/>
                <a:ext cx="98385" cy="151556"/>
              </a:xfrm>
              <a:custGeom>
                <a:avLst/>
                <a:gdLst/>
                <a:ahLst/>
                <a:cxnLst/>
                <a:rect l="l" t="t" r="r" b="b"/>
                <a:pathLst>
                  <a:path w="596" h="904" extrusionOk="0">
                    <a:moveTo>
                      <a:pt x="589" y="1"/>
                    </a:moveTo>
                    <a:lnTo>
                      <a:pt x="1" y="337"/>
                    </a:lnTo>
                    <a:lnTo>
                      <a:pt x="1" y="904"/>
                    </a:lnTo>
                    <a:lnTo>
                      <a:pt x="596" y="568"/>
                    </a:lnTo>
                    <a:lnTo>
                      <a:pt x="58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 name="Google Shape;1006;p40">
                <a:extLst>
                  <a:ext uri="{FF2B5EF4-FFF2-40B4-BE49-F238E27FC236}">
                    <a16:creationId xmlns:a16="http://schemas.microsoft.com/office/drawing/2014/main" id="{4A896072-1B65-4DB5-BC10-1A223E6E9E28}"/>
                  </a:ext>
                </a:extLst>
              </p:cNvPr>
              <p:cNvSpPr/>
              <p:nvPr/>
            </p:nvSpPr>
            <p:spPr>
              <a:xfrm>
                <a:off x="7371379" y="3985986"/>
                <a:ext cx="271713" cy="186762"/>
              </a:xfrm>
              <a:custGeom>
                <a:avLst/>
                <a:gdLst/>
                <a:ahLst/>
                <a:cxnLst/>
                <a:rect l="l" t="t" r="r" b="b"/>
                <a:pathLst>
                  <a:path w="1646" h="1114" extrusionOk="0">
                    <a:moveTo>
                      <a:pt x="1645" y="1"/>
                    </a:moveTo>
                    <a:lnTo>
                      <a:pt x="0" y="939"/>
                    </a:lnTo>
                    <a:lnTo>
                      <a:pt x="7" y="1114"/>
                    </a:lnTo>
                    <a:lnTo>
                      <a:pt x="1645" y="169"/>
                    </a:lnTo>
                    <a:lnTo>
                      <a:pt x="164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 name="Google Shape;1007;p40">
                <a:extLst>
                  <a:ext uri="{FF2B5EF4-FFF2-40B4-BE49-F238E27FC236}">
                    <a16:creationId xmlns:a16="http://schemas.microsoft.com/office/drawing/2014/main" id="{F3E9255A-8206-4DC9-891F-D32194F4BB2F}"/>
                  </a:ext>
                </a:extLst>
              </p:cNvPr>
              <p:cNvSpPr/>
              <p:nvPr/>
            </p:nvSpPr>
            <p:spPr>
              <a:xfrm>
                <a:off x="7002602" y="4143241"/>
                <a:ext cx="370098" cy="243093"/>
              </a:xfrm>
              <a:custGeom>
                <a:avLst/>
                <a:gdLst/>
                <a:ahLst/>
                <a:cxnLst/>
                <a:rect l="l" t="t" r="r" b="b"/>
                <a:pathLst>
                  <a:path w="2242" h="1450" extrusionOk="0">
                    <a:moveTo>
                      <a:pt x="2234" y="1"/>
                    </a:moveTo>
                    <a:lnTo>
                      <a:pt x="1" y="1282"/>
                    </a:lnTo>
                    <a:lnTo>
                      <a:pt x="8" y="1450"/>
                    </a:lnTo>
                    <a:lnTo>
                      <a:pt x="2241" y="176"/>
                    </a:lnTo>
                    <a:lnTo>
                      <a:pt x="223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 name="Google Shape;1008;p40">
                <a:extLst>
                  <a:ext uri="{FF2B5EF4-FFF2-40B4-BE49-F238E27FC236}">
                    <a16:creationId xmlns:a16="http://schemas.microsoft.com/office/drawing/2014/main" id="{FD93B2C5-5B3E-4AF7-A8FA-A1A22A783709}"/>
                  </a:ext>
                </a:extLst>
              </p:cNvPr>
              <p:cNvSpPr/>
              <p:nvPr/>
            </p:nvSpPr>
            <p:spPr>
              <a:xfrm>
                <a:off x="6905538" y="3929655"/>
                <a:ext cx="737555" cy="428513"/>
              </a:xfrm>
              <a:custGeom>
                <a:avLst/>
                <a:gdLst/>
                <a:ahLst/>
                <a:cxnLst/>
                <a:rect l="l" t="t" r="r" b="b"/>
                <a:pathLst>
                  <a:path w="4468" h="2556" extrusionOk="0">
                    <a:moveTo>
                      <a:pt x="3879" y="1"/>
                    </a:moveTo>
                    <a:lnTo>
                      <a:pt x="2234" y="939"/>
                    </a:lnTo>
                    <a:lnTo>
                      <a:pt x="1646" y="1275"/>
                    </a:lnTo>
                    <a:lnTo>
                      <a:pt x="1" y="2220"/>
                    </a:lnTo>
                    <a:lnTo>
                      <a:pt x="589" y="2556"/>
                    </a:lnTo>
                    <a:lnTo>
                      <a:pt x="2234" y="1618"/>
                    </a:lnTo>
                    <a:lnTo>
                      <a:pt x="2822" y="1275"/>
                    </a:lnTo>
                    <a:lnTo>
                      <a:pt x="4467" y="337"/>
                    </a:lnTo>
                    <a:lnTo>
                      <a:pt x="387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 name="Google Shape;1009;p40">
                <a:extLst>
                  <a:ext uri="{FF2B5EF4-FFF2-40B4-BE49-F238E27FC236}">
                    <a16:creationId xmlns:a16="http://schemas.microsoft.com/office/drawing/2014/main" id="{3DB35B15-68C6-479B-8436-5944A8241793}"/>
                  </a:ext>
                </a:extLst>
              </p:cNvPr>
              <p:cNvSpPr/>
              <p:nvPr/>
            </p:nvSpPr>
            <p:spPr>
              <a:xfrm>
                <a:off x="6905538" y="3929655"/>
                <a:ext cx="737555" cy="428513"/>
              </a:xfrm>
              <a:custGeom>
                <a:avLst/>
                <a:gdLst/>
                <a:ahLst/>
                <a:cxnLst/>
                <a:rect l="l" t="t" r="r" b="b"/>
                <a:pathLst>
                  <a:path w="4468" h="2556" extrusionOk="0">
                    <a:moveTo>
                      <a:pt x="3879" y="1"/>
                    </a:moveTo>
                    <a:lnTo>
                      <a:pt x="2234" y="939"/>
                    </a:lnTo>
                    <a:lnTo>
                      <a:pt x="1646" y="1275"/>
                    </a:lnTo>
                    <a:lnTo>
                      <a:pt x="1" y="2220"/>
                    </a:lnTo>
                    <a:lnTo>
                      <a:pt x="589" y="2556"/>
                    </a:lnTo>
                    <a:lnTo>
                      <a:pt x="2234" y="1618"/>
                    </a:lnTo>
                    <a:lnTo>
                      <a:pt x="2822" y="1275"/>
                    </a:lnTo>
                    <a:lnTo>
                      <a:pt x="4467" y="337"/>
                    </a:lnTo>
                    <a:lnTo>
                      <a:pt x="3879" y="1"/>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29" name="Google Shape;1010;p40">
                <a:extLst>
                  <a:ext uri="{FF2B5EF4-FFF2-40B4-BE49-F238E27FC236}">
                    <a16:creationId xmlns:a16="http://schemas.microsoft.com/office/drawing/2014/main" id="{24D1457E-6853-4559-BFFF-19069B418ACA}"/>
                  </a:ext>
                </a:extLst>
              </p:cNvPr>
              <p:cNvSpPr/>
              <p:nvPr/>
            </p:nvSpPr>
            <p:spPr>
              <a:xfrm>
                <a:off x="6905538" y="4301671"/>
                <a:ext cx="98385" cy="84663"/>
              </a:xfrm>
              <a:custGeom>
                <a:avLst/>
                <a:gdLst/>
                <a:ahLst/>
                <a:cxnLst/>
                <a:rect l="l" t="t" r="r" b="b"/>
                <a:pathLst>
                  <a:path w="596" h="505" extrusionOk="0">
                    <a:moveTo>
                      <a:pt x="1" y="1"/>
                    </a:moveTo>
                    <a:lnTo>
                      <a:pt x="8" y="169"/>
                    </a:lnTo>
                    <a:lnTo>
                      <a:pt x="596" y="505"/>
                    </a:lnTo>
                    <a:lnTo>
                      <a:pt x="589" y="337"/>
                    </a:lnTo>
                    <a:lnTo>
                      <a:pt x="1"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 name="Google Shape;1011;p40">
                <a:extLst>
                  <a:ext uri="{FF2B5EF4-FFF2-40B4-BE49-F238E27FC236}">
                    <a16:creationId xmlns:a16="http://schemas.microsoft.com/office/drawing/2014/main" id="{6E82E409-C6D1-4950-B9C8-531B192EDD28}"/>
                  </a:ext>
                </a:extLst>
              </p:cNvPr>
              <p:cNvSpPr/>
              <p:nvPr/>
            </p:nvSpPr>
            <p:spPr>
              <a:xfrm>
                <a:off x="7203663" y="2770188"/>
                <a:ext cx="71808" cy="1427204"/>
              </a:xfrm>
              <a:custGeom>
                <a:avLst/>
                <a:gdLst/>
                <a:ahLst/>
                <a:cxnLst/>
                <a:rect l="l" t="t" r="r" b="b"/>
                <a:pathLst>
                  <a:path w="435" h="8513" extrusionOk="0">
                    <a:moveTo>
                      <a:pt x="1" y="0"/>
                    </a:moveTo>
                    <a:lnTo>
                      <a:pt x="1" y="8268"/>
                    </a:lnTo>
                    <a:lnTo>
                      <a:pt x="435" y="8513"/>
                    </a:lnTo>
                    <a:lnTo>
                      <a:pt x="42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1" name="Google Shape;1012;p40">
                <a:extLst>
                  <a:ext uri="{FF2B5EF4-FFF2-40B4-BE49-F238E27FC236}">
                    <a16:creationId xmlns:a16="http://schemas.microsoft.com/office/drawing/2014/main" id="{FB6B69C5-D843-4B4D-A1C7-3B7257999514}"/>
                  </a:ext>
                </a:extLst>
              </p:cNvPr>
              <p:cNvSpPr/>
              <p:nvPr/>
            </p:nvSpPr>
            <p:spPr>
              <a:xfrm>
                <a:off x="7203663" y="2770188"/>
                <a:ext cx="71808" cy="1427204"/>
              </a:xfrm>
              <a:custGeom>
                <a:avLst/>
                <a:gdLst/>
                <a:ahLst/>
                <a:cxnLst/>
                <a:rect l="l" t="t" r="r" b="b"/>
                <a:pathLst>
                  <a:path w="435" h="8513" extrusionOk="0">
                    <a:moveTo>
                      <a:pt x="1" y="0"/>
                    </a:moveTo>
                    <a:lnTo>
                      <a:pt x="1" y="8268"/>
                    </a:lnTo>
                    <a:lnTo>
                      <a:pt x="435" y="8513"/>
                    </a:lnTo>
                    <a:lnTo>
                      <a:pt x="428" y="0"/>
                    </a:lnTo>
                    <a:close/>
                  </a:path>
                </a:pathLst>
              </a:custGeom>
              <a:solidFill>
                <a:srgbClr val="FFFFFF">
                  <a:alpha val="10000"/>
                </a:srgbClr>
              </a:solidFill>
              <a:ln>
                <a:noFill/>
              </a:ln>
            </p:spPr>
            <p:txBody>
              <a:bodyPr spcFirstLastPara="1" wrap="square" lIns="91425" tIns="91425" rIns="91425" bIns="91425" anchor="ctr" anchorCtr="0">
                <a:noAutofit/>
              </a:bodyPr>
              <a:lstStyle/>
              <a:p>
                <a:endParaRPr/>
              </a:p>
            </p:txBody>
          </p:sp>
          <p:sp>
            <p:nvSpPr>
              <p:cNvPr id="32" name="Google Shape;1013;p40">
                <a:extLst>
                  <a:ext uri="{FF2B5EF4-FFF2-40B4-BE49-F238E27FC236}">
                    <a16:creationId xmlns:a16="http://schemas.microsoft.com/office/drawing/2014/main" id="{9D64739A-BDC5-471D-872B-06DFE802099C}"/>
                  </a:ext>
                </a:extLst>
              </p:cNvPr>
              <p:cNvSpPr/>
              <p:nvPr/>
            </p:nvSpPr>
            <p:spPr>
              <a:xfrm>
                <a:off x="7274150" y="2770188"/>
                <a:ext cx="62563" cy="1427204"/>
              </a:xfrm>
              <a:custGeom>
                <a:avLst/>
                <a:gdLst/>
                <a:ahLst/>
                <a:cxnLst/>
                <a:rect l="l" t="t" r="r" b="b"/>
                <a:pathLst>
                  <a:path w="379" h="8513" extrusionOk="0">
                    <a:moveTo>
                      <a:pt x="1" y="0"/>
                    </a:moveTo>
                    <a:lnTo>
                      <a:pt x="8" y="8513"/>
                    </a:lnTo>
                    <a:lnTo>
                      <a:pt x="379" y="8303"/>
                    </a:lnTo>
                    <a:lnTo>
                      <a:pt x="3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 name="Google Shape;1014;p40">
                <a:extLst>
                  <a:ext uri="{FF2B5EF4-FFF2-40B4-BE49-F238E27FC236}">
                    <a16:creationId xmlns:a16="http://schemas.microsoft.com/office/drawing/2014/main" id="{936C1841-095A-44EE-993A-4FA02561BF1E}"/>
                  </a:ext>
                </a:extLst>
              </p:cNvPr>
              <p:cNvSpPr/>
              <p:nvPr/>
            </p:nvSpPr>
            <p:spPr>
              <a:xfrm>
                <a:off x="5728058" y="1098885"/>
                <a:ext cx="1915035" cy="2511732"/>
              </a:xfrm>
              <a:custGeom>
                <a:avLst/>
                <a:gdLst/>
                <a:ahLst/>
                <a:cxnLst/>
                <a:rect l="l" t="t" r="r" b="b"/>
                <a:pathLst>
                  <a:path w="11601" h="14982" extrusionOk="0">
                    <a:moveTo>
                      <a:pt x="0" y="1"/>
                    </a:moveTo>
                    <a:lnTo>
                      <a:pt x="0" y="8177"/>
                    </a:lnTo>
                    <a:lnTo>
                      <a:pt x="11600" y="14981"/>
                    </a:lnTo>
                    <a:lnTo>
                      <a:pt x="11600" y="6805"/>
                    </a:lnTo>
                    <a:lnTo>
                      <a:pt x="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015;p40">
                <a:extLst>
                  <a:ext uri="{FF2B5EF4-FFF2-40B4-BE49-F238E27FC236}">
                    <a16:creationId xmlns:a16="http://schemas.microsoft.com/office/drawing/2014/main" id="{6C8C50F7-6CD2-49B0-BD88-3479A51DE3E3}"/>
                  </a:ext>
                </a:extLst>
              </p:cNvPr>
              <p:cNvSpPr/>
              <p:nvPr/>
            </p:nvSpPr>
            <p:spPr>
              <a:xfrm>
                <a:off x="5974185" y="1717346"/>
                <a:ext cx="133050" cy="90531"/>
              </a:xfrm>
              <a:custGeom>
                <a:avLst/>
                <a:gdLst/>
                <a:ahLst/>
                <a:cxnLst/>
                <a:rect l="l" t="t" r="r" b="b"/>
                <a:pathLst>
                  <a:path w="806" h="540" extrusionOk="0">
                    <a:moveTo>
                      <a:pt x="115" y="1"/>
                    </a:moveTo>
                    <a:cubicBezTo>
                      <a:pt x="80" y="1"/>
                      <a:pt x="47" y="18"/>
                      <a:pt x="29" y="50"/>
                    </a:cubicBezTo>
                    <a:cubicBezTo>
                      <a:pt x="1" y="99"/>
                      <a:pt x="15" y="162"/>
                      <a:pt x="64" y="190"/>
                    </a:cubicBezTo>
                    <a:lnTo>
                      <a:pt x="638" y="526"/>
                    </a:lnTo>
                    <a:cubicBezTo>
                      <a:pt x="652" y="533"/>
                      <a:pt x="673" y="540"/>
                      <a:pt x="687" y="540"/>
                    </a:cubicBezTo>
                    <a:cubicBezTo>
                      <a:pt x="729" y="540"/>
                      <a:pt x="757" y="519"/>
                      <a:pt x="778" y="484"/>
                    </a:cubicBezTo>
                    <a:cubicBezTo>
                      <a:pt x="806" y="435"/>
                      <a:pt x="792" y="372"/>
                      <a:pt x="743" y="344"/>
                    </a:cubicBezTo>
                    <a:lnTo>
                      <a:pt x="169" y="15"/>
                    </a:lnTo>
                    <a:cubicBezTo>
                      <a:pt x="152" y="5"/>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 name="Google Shape;1016;p40">
                <a:extLst>
                  <a:ext uri="{FF2B5EF4-FFF2-40B4-BE49-F238E27FC236}">
                    <a16:creationId xmlns:a16="http://schemas.microsoft.com/office/drawing/2014/main" id="{E25A02C0-06E4-434C-801D-47E1E39827F9}"/>
                  </a:ext>
                </a:extLst>
              </p:cNvPr>
              <p:cNvSpPr/>
              <p:nvPr/>
            </p:nvSpPr>
            <p:spPr>
              <a:xfrm>
                <a:off x="5905183" y="1747858"/>
                <a:ext cx="247117" cy="151556"/>
              </a:xfrm>
              <a:custGeom>
                <a:avLst/>
                <a:gdLst/>
                <a:ahLst/>
                <a:cxnLst/>
                <a:rect l="l" t="t" r="r" b="b"/>
                <a:pathLst>
                  <a:path w="1497" h="904" extrusionOk="0">
                    <a:moveTo>
                      <a:pt x="154" y="0"/>
                    </a:moveTo>
                    <a:cubicBezTo>
                      <a:pt x="74" y="0"/>
                      <a:pt x="1" y="154"/>
                      <a:pt x="96" y="190"/>
                    </a:cubicBezTo>
                    <a:lnTo>
                      <a:pt x="1308" y="890"/>
                    </a:lnTo>
                    <a:cubicBezTo>
                      <a:pt x="1322" y="897"/>
                      <a:pt x="1343" y="904"/>
                      <a:pt x="1357" y="904"/>
                    </a:cubicBezTo>
                    <a:cubicBezTo>
                      <a:pt x="1462" y="904"/>
                      <a:pt x="1497" y="764"/>
                      <a:pt x="1413" y="715"/>
                    </a:cubicBezTo>
                    <a:lnTo>
                      <a:pt x="194"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 name="Google Shape;1017;p40">
                <a:extLst>
                  <a:ext uri="{FF2B5EF4-FFF2-40B4-BE49-F238E27FC236}">
                    <a16:creationId xmlns:a16="http://schemas.microsoft.com/office/drawing/2014/main" id="{C86F3E19-C416-4B70-8461-627DDD5B2FFB}"/>
                  </a:ext>
                </a:extLst>
              </p:cNvPr>
              <p:cNvSpPr/>
              <p:nvPr/>
            </p:nvSpPr>
            <p:spPr>
              <a:xfrm>
                <a:off x="5875470" y="1797818"/>
                <a:ext cx="310341" cy="191959"/>
              </a:xfrm>
              <a:custGeom>
                <a:avLst/>
                <a:gdLst/>
                <a:ahLst/>
                <a:cxnLst/>
                <a:rect l="l" t="t" r="r" b="b"/>
                <a:pathLst>
                  <a:path w="1880" h="1145" extrusionOk="0">
                    <a:moveTo>
                      <a:pt x="149" y="1"/>
                    </a:moveTo>
                    <a:cubicBezTo>
                      <a:pt x="70" y="1"/>
                      <a:pt x="0" y="152"/>
                      <a:pt x="94" y="193"/>
                    </a:cubicBezTo>
                    <a:lnTo>
                      <a:pt x="1712" y="1124"/>
                    </a:lnTo>
                    <a:cubicBezTo>
                      <a:pt x="1733" y="1138"/>
                      <a:pt x="1747" y="1145"/>
                      <a:pt x="1768" y="1145"/>
                    </a:cubicBezTo>
                    <a:cubicBezTo>
                      <a:pt x="1803" y="1145"/>
                      <a:pt x="1838" y="1124"/>
                      <a:pt x="1852" y="1089"/>
                    </a:cubicBezTo>
                    <a:cubicBezTo>
                      <a:pt x="1880" y="1040"/>
                      <a:pt x="1866" y="977"/>
                      <a:pt x="1817" y="949"/>
                    </a:cubicBezTo>
                    <a:lnTo>
                      <a:pt x="192" y="18"/>
                    </a:lnTo>
                    <a:cubicBezTo>
                      <a:pt x="178" y="6"/>
                      <a:pt x="163" y="1"/>
                      <a:pt x="14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 name="Google Shape;1018;p40">
                <a:extLst>
                  <a:ext uri="{FF2B5EF4-FFF2-40B4-BE49-F238E27FC236}">
                    <a16:creationId xmlns:a16="http://schemas.microsoft.com/office/drawing/2014/main" id="{013DF533-C502-4439-BB06-8200A0AC5F9B}"/>
                  </a:ext>
                </a:extLst>
              </p:cNvPr>
              <p:cNvSpPr/>
              <p:nvPr/>
            </p:nvSpPr>
            <p:spPr>
              <a:xfrm>
                <a:off x="5866391" y="1860519"/>
                <a:ext cx="337909" cy="204365"/>
              </a:xfrm>
              <a:custGeom>
                <a:avLst/>
                <a:gdLst/>
                <a:ahLst/>
                <a:cxnLst/>
                <a:rect l="l" t="t" r="r" b="b"/>
                <a:pathLst>
                  <a:path w="2047" h="1219" extrusionOk="0">
                    <a:moveTo>
                      <a:pt x="146" y="0"/>
                    </a:moveTo>
                    <a:cubicBezTo>
                      <a:pt x="60" y="0"/>
                      <a:pt x="1" y="116"/>
                      <a:pt x="86" y="183"/>
                    </a:cubicBezTo>
                    <a:lnTo>
                      <a:pt x="1851" y="1205"/>
                    </a:lnTo>
                    <a:cubicBezTo>
                      <a:pt x="1872" y="1212"/>
                      <a:pt x="1886" y="1219"/>
                      <a:pt x="1907" y="1219"/>
                    </a:cubicBezTo>
                    <a:cubicBezTo>
                      <a:pt x="2012" y="1219"/>
                      <a:pt x="2047" y="1079"/>
                      <a:pt x="1956" y="1030"/>
                    </a:cubicBezTo>
                    <a:lnTo>
                      <a:pt x="184" y="8"/>
                    </a:lnTo>
                    <a:cubicBezTo>
                      <a:pt x="171" y="3"/>
                      <a:pt x="158" y="0"/>
                      <a:pt x="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 name="Google Shape;1019;p40">
                <a:extLst>
                  <a:ext uri="{FF2B5EF4-FFF2-40B4-BE49-F238E27FC236}">
                    <a16:creationId xmlns:a16="http://schemas.microsoft.com/office/drawing/2014/main" id="{9BB48D98-87BD-4957-843A-1C870D9C9FC6}"/>
                  </a:ext>
                </a:extLst>
              </p:cNvPr>
              <p:cNvSpPr/>
              <p:nvPr/>
            </p:nvSpPr>
            <p:spPr>
              <a:xfrm>
                <a:off x="5889666" y="1398811"/>
                <a:ext cx="307700" cy="188439"/>
              </a:xfrm>
              <a:custGeom>
                <a:avLst/>
                <a:gdLst/>
                <a:ahLst/>
                <a:cxnLst/>
                <a:rect l="l" t="t" r="r" b="b"/>
                <a:pathLst>
                  <a:path w="1864" h="1124" extrusionOk="0">
                    <a:moveTo>
                      <a:pt x="135" y="1"/>
                    </a:moveTo>
                    <a:cubicBezTo>
                      <a:pt x="52" y="1"/>
                      <a:pt x="0" y="119"/>
                      <a:pt x="78" y="186"/>
                    </a:cubicBezTo>
                    <a:lnTo>
                      <a:pt x="1668" y="1110"/>
                    </a:lnTo>
                    <a:cubicBezTo>
                      <a:pt x="1682" y="1117"/>
                      <a:pt x="1703" y="1124"/>
                      <a:pt x="1724" y="1124"/>
                    </a:cubicBezTo>
                    <a:cubicBezTo>
                      <a:pt x="1822" y="1117"/>
                      <a:pt x="1864" y="984"/>
                      <a:pt x="1773" y="928"/>
                    </a:cubicBezTo>
                    <a:lnTo>
                      <a:pt x="176" y="11"/>
                    </a:lnTo>
                    <a:cubicBezTo>
                      <a:pt x="162" y="4"/>
                      <a:pt x="148" y="1"/>
                      <a:pt x="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 name="Google Shape;1020;p40">
                <a:extLst>
                  <a:ext uri="{FF2B5EF4-FFF2-40B4-BE49-F238E27FC236}">
                    <a16:creationId xmlns:a16="http://schemas.microsoft.com/office/drawing/2014/main" id="{C86B33EB-E407-47BD-A0B5-7C95B4D54CA2}"/>
                  </a:ext>
                </a:extLst>
              </p:cNvPr>
              <p:cNvSpPr/>
              <p:nvPr/>
            </p:nvSpPr>
            <p:spPr>
              <a:xfrm>
                <a:off x="5903202" y="1475594"/>
                <a:ext cx="268742" cy="166812"/>
              </a:xfrm>
              <a:custGeom>
                <a:avLst/>
                <a:gdLst/>
                <a:ahLst/>
                <a:cxnLst/>
                <a:rect l="l" t="t" r="r" b="b"/>
                <a:pathLst>
                  <a:path w="1628" h="995" extrusionOk="0">
                    <a:moveTo>
                      <a:pt x="146" y="0"/>
                    </a:moveTo>
                    <a:cubicBezTo>
                      <a:pt x="56" y="0"/>
                      <a:pt x="1" y="121"/>
                      <a:pt x="80" y="183"/>
                    </a:cubicBezTo>
                    <a:lnTo>
                      <a:pt x="1453" y="974"/>
                    </a:lnTo>
                    <a:cubicBezTo>
                      <a:pt x="1474" y="988"/>
                      <a:pt x="1488" y="995"/>
                      <a:pt x="1509" y="995"/>
                    </a:cubicBezTo>
                    <a:cubicBezTo>
                      <a:pt x="1544" y="995"/>
                      <a:pt x="1579" y="974"/>
                      <a:pt x="1593" y="939"/>
                    </a:cubicBezTo>
                    <a:cubicBezTo>
                      <a:pt x="1628" y="890"/>
                      <a:pt x="1607" y="827"/>
                      <a:pt x="1558" y="799"/>
                    </a:cubicBezTo>
                    <a:lnTo>
                      <a:pt x="185" y="8"/>
                    </a:lnTo>
                    <a:cubicBezTo>
                      <a:pt x="172" y="3"/>
                      <a:pt x="159" y="0"/>
                      <a:pt x="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 name="Google Shape;1021;p40">
                <a:extLst>
                  <a:ext uri="{FF2B5EF4-FFF2-40B4-BE49-F238E27FC236}">
                    <a16:creationId xmlns:a16="http://schemas.microsoft.com/office/drawing/2014/main" id="{C117EA1C-60D5-4C3F-AB9B-61120F1631C5}"/>
                  </a:ext>
                </a:extLst>
              </p:cNvPr>
              <p:cNvSpPr/>
              <p:nvPr/>
            </p:nvSpPr>
            <p:spPr>
              <a:xfrm>
                <a:off x="5941830" y="1562772"/>
                <a:ext cx="194293" cy="126576"/>
              </a:xfrm>
              <a:custGeom>
                <a:avLst/>
                <a:gdLst/>
                <a:ahLst/>
                <a:cxnLst/>
                <a:rect l="l" t="t" r="r" b="b"/>
                <a:pathLst>
                  <a:path w="1177" h="755" extrusionOk="0">
                    <a:moveTo>
                      <a:pt x="121" y="0"/>
                    </a:moveTo>
                    <a:cubicBezTo>
                      <a:pt x="84" y="0"/>
                      <a:pt x="48" y="21"/>
                      <a:pt x="29" y="55"/>
                    </a:cubicBezTo>
                    <a:cubicBezTo>
                      <a:pt x="1" y="104"/>
                      <a:pt x="15" y="167"/>
                      <a:pt x="64" y="195"/>
                    </a:cubicBezTo>
                    <a:lnTo>
                      <a:pt x="1002" y="734"/>
                    </a:lnTo>
                    <a:cubicBezTo>
                      <a:pt x="1023" y="748"/>
                      <a:pt x="1037" y="748"/>
                      <a:pt x="1058" y="755"/>
                    </a:cubicBezTo>
                    <a:cubicBezTo>
                      <a:pt x="1093" y="748"/>
                      <a:pt x="1128" y="734"/>
                      <a:pt x="1142" y="699"/>
                    </a:cubicBezTo>
                    <a:cubicBezTo>
                      <a:pt x="1177" y="650"/>
                      <a:pt x="1156" y="587"/>
                      <a:pt x="1107" y="559"/>
                    </a:cubicBezTo>
                    <a:lnTo>
                      <a:pt x="169" y="13"/>
                    </a:lnTo>
                    <a:cubicBezTo>
                      <a:pt x="154" y="4"/>
                      <a:pt x="137" y="0"/>
                      <a:pt x="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 name="Google Shape;1022;p40">
                <a:extLst>
                  <a:ext uri="{FF2B5EF4-FFF2-40B4-BE49-F238E27FC236}">
                    <a16:creationId xmlns:a16="http://schemas.microsoft.com/office/drawing/2014/main" id="{2D81E168-84B8-42D1-8D89-B04C5CDD8321}"/>
                  </a:ext>
                </a:extLst>
              </p:cNvPr>
              <p:cNvSpPr/>
              <p:nvPr/>
            </p:nvSpPr>
            <p:spPr>
              <a:xfrm>
                <a:off x="5993003" y="1663362"/>
                <a:ext cx="84188" cy="58845"/>
              </a:xfrm>
              <a:custGeom>
                <a:avLst/>
                <a:gdLst/>
                <a:ahLst/>
                <a:cxnLst/>
                <a:rect l="l" t="t" r="r" b="b"/>
                <a:pathLst>
                  <a:path w="510" h="351" extrusionOk="0">
                    <a:moveTo>
                      <a:pt x="154" y="0"/>
                    </a:moveTo>
                    <a:cubicBezTo>
                      <a:pt x="74" y="0"/>
                      <a:pt x="1" y="154"/>
                      <a:pt x="97" y="190"/>
                    </a:cubicBezTo>
                    <a:lnTo>
                      <a:pt x="342" y="337"/>
                    </a:lnTo>
                    <a:cubicBezTo>
                      <a:pt x="356" y="344"/>
                      <a:pt x="377" y="351"/>
                      <a:pt x="398" y="351"/>
                    </a:cubicBezTo>
                    <a:cubicBezTo>
                      <a:pt x="433" y="351"/>
                      <a:pt x="468" y="330"/>
                      <a:pt x="482" y="302"/>
                    </a:cubicBezTo>
                    <a:cubicBezTo>
                      <a:pt x="510" y="253"/>
                      <a:pt x="496" y="190"/>
                      <a:pt x="447" y="162"/>
                    </a:cubicBezTo>
                    <a:lnTo>
                      <a:pt x="195"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 name="Google Shape;1023;p40">
                <a:extLst>
                  <a:ext uri="{FF2B5EF4-FFF2-40B4-BE49-F238E27FC236}">
                    <a16:creationId xmlns:a16="http://schemas.microsoft.com/office/drawing/2014/main" id="{F77ED29A-6652-40D5-A5D1-D6DD11C666E4}"/>
                  </a:ext>
                </a:extLst>
              </p:cNvPr>
              <p:cNvSpPr/>
              <p:nvPr/>
            </p:nvSpPr>
            <p:spPr>
              <a:xfrm>
                <a:off x="5876625" y="1933279"/>
                <a:ext cx="326518" cy="198498"/>
              </a:xfrm>
              <a:custGeom>
                <a:avLst/>
                <a:gdLst/>
                <a:ahLst/>
                <a:cxnLst/>
                <a:rect l="l" t="t" r="r" b="b"/>
                <a:pathLst>
                  <a:path w="1978" h="1184" extrusionOk="0">
                    <a:moveTo>
                      <a:pt x="140" y="0"/>
                    </a:moveTo>
                    <a:cubicBezTo>
                      <a:pt x="55" y="0"/>
                      <a:pt x="1" y="116"/>
                      <a:pt x="80" y="183"/>
                    </a:cubicBezTo>
                    <a:lnTo>
                      <a:pt x="1782" y="1170"/>
                    </a:lnTo>
                    <a:cubicBezTo>
                      <a:pt x="1796" y="1177"/>
                      <a:pt x="1817" y="1184"/>
                      <a:pt x="1831" y="1184"/>
                    </a:cubicBezTo>
                    <a:cubicBezTo>
                      <a:pt x="1936" y="1184"/>
                      <a:pt x="1978" y="1044"/>
                      <a:pt x="1887" y="995"/>
                    </a:cubicBezTo>
                    <a:lnTo>
                      <a:pt x="178" y="8"/>
                    </a:lnTo>
                    <a:cubicBezTo>
                      <a:pt x="165" y="3"/>
                      <a:pt x="152" y="0"/>
                      <a:pt x="14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 name="Google Shape;1024;p40">
                <a:extLst>
                  <a:ext uri="{FF2B5EF4-FFF2-40B4-BE49-F238E27FC236}">
                    <a16:creationId xmlns:a16="http://schemas.microsoft.com/office/drawing/2014/main" id="{407C59AC-8516-4761-9922-C8E84B616A49}"/>
                  </a:ext>
                </a:extLst>
              </p:cNvPr>
              <p:cNvSpPr/>
              <p:nvPr/>
            </p:nvSpPr>
            <p:spPr>
              <a:xfrm>
                <a:off x="5893628" y="2011907"/>
                <a:ext cx="282939" cy="172847"/>
              </a:xfrm>
              <a:custGeom>
                <a:avLst/>
                <a:gdLst/>
                <a:ahLst/>
                <a:cxnLst/>
                <a:rect l="l" t="t" r="r" b="b"/>
                <a:pathLst>
                  <a:path w="1714" h="1031" extrusionOk="0">
                    <a:moveTo>
                      <a:pt x="154" y="0"/>
                    </a:moveTo>
                    <a:cubicBezTo>
                      <a:pt x="74" y="0"/>
                      <a:pt x="1" y="154"/>
                      <a:pt x="96" y="190"/>
                    </a:cubicBezTo>
                    <a:lnTo>
                      <a:pt x="1525" y="1016"/>
                    </a:lnTo>
                    <a:cubicBezTo>
                      <a:pt x="1539" y="1023"/>
                      <a:pt x="1560" y="1030"/>
                      <a:pt x="1574" y="1030"/>
                    </a:cubicBezTo>
                    <a:cubicBezTo>
                      <a:pt x="1679" y="1030"/>
                      <a:pt x="1714" y="890"/>
                      <a:pt x="1630" y="841"/>
                    </a:cubicBezTo>
                    <a:lnTo>
                      <a:pt x="194" y="15"/>
                    </a:lnTo>
                    <a:cubicBezTo>
                      <a:pt x="181" y="5"/>
                      <a:pt x="168" y="0"/>
                      <a:pt x="1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4" name="Google Shape;1025;p40">
                <a:extLst>
                  <a:ext uri="{FF2B5EF4-FFF2-40B4-BE49-F238E27FC236}">
                    <a16:creationId xmlns:a16="http://schemas.microsoft.com/office/drawing/2014/main" id="{E4D3E4B6-905B-4539-B3E9-97FAD447973F}"/>
                  </a:ext>
                </a:extLst>
              </p:cNvPr>
              <p:cNvSpPr/>
              <p:nvPr/>
            </p:nvSpPr>
            <p:spPr>
              <a:xfrm>
                <a:off x="5940674" y="2104617"/>
                <a:ext cx="211626" cy="134120"/>
              </a:xfrm>
              <a:custGeom>
                <a:avLst/>
                <a:gdLst/>
                <a:ahLst/>
                <a:cxnLst/>
                <a:rect l="l" t="t" r="r" b="b"/>
                <a:pathLst>
                  <a:path w="1282" h="800" extrusionOk="0">
                    <a:moveTo>
                      <a:pt x="115" y="1"/>
                    </a:moveTo>
                    <a:cubicBezTo>
                      <a:pt x="80" y="1"/>
                      <a:pt x="47" y="18"/>
                      <a:pt x="29" y="50"/>
                    </a:cubicBezTo>
                    <a:cubicBezTo>
                      <a:pt x="0" y="99"/>
                      <a:pt x="15" y="162"/>
                      <a:pt x="64" y="190"/>
                    </a:cubicBezTo>
                    <a:lnTo>
                      <a:pt x="1093" y="785"/>
                    </a:lnTo>
                    <a:cubicBezTo>
                      <a:pt x="1107" y="792"/>
                      <a:pt x="1128" y="799"/>
                      <a:pt x="1142" y="799"/>
                    </a:cubicBezTo>
                    <a:cubicBezTo>
                      <a:pt x="1247" y="799"/>
                      <a:pt x="1282" y="659"/>
                      <a:pt x="1198" y="610"/>
                    </a:cubicBezTo>
                    <a:lnTo>
                      <a:pt x="169" y="15"/>
                    </a:lnTo>
                    <a:cubicBezTo>
                      <a:pt x="152" y="5"/>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 name="Google Shape;1026;p40">
                <a:extLst>
                  <a:ext uri="{FF2B5EF4-FFF2-40B4-BE49-F238E27FC236}">
                    <a16:creationId xmlns:a16="http://schemas.microsoft.com/office/drawing/2014/main" id="{A095F5CE-5560-4FDB-ABF3-BB6E905A11F6}"/>
                  </a:ext>
                </a:extLst>
              </p:cNvPr>
              <p:cNvSpPr/>
              <p:nvPr/>
            </p:nvSpPr>
            <p:spPr>
              <a:xfrm>
                <a:off x="5974350" y="2194981"/>
                <a:ext cx="119019" cy="80137"/>
              </a:xfrm>
              <a:custGeom>
                <a:avLst/>
                <a:gdLst/>
                <a:ahLst/>
                <a:cxnLst/>
                <a:rect l="l" t="t" r="r" b="b"/>
                <a:pathLst>
                  <a:path w="721" h="478" extrusionOk="0">
                    <a:moveTo>
                      <a:pt x="155" y="0"/>
                    </a:moveTo>
                    <a:cubicBezTo>
                      <a:pt x="75" y="0"/>
                      <a:pt x="1" y="154"/>
                      <a:pt x="91" y="190"/>
                    </a:cubicBezTo>
                    <a:lnTo>
                      <a:pt x="560" y="456"/>
                    </a:lnTo>
                    <a:cubicBezTo>
                      <a:pt x="574" y="470"/>
                      <a:pt x="588" y="477"/>
                      <a:pt x="609" y="477"/>
                    </a:cubicBezTo>
                    <a:cubicBezTo>
                      <a:pt x="644" y="477"/>
                      <a:pt x="679" y="456"/>
                      <a:pt x="700" y="428"/>
                    </a:cubicBezTo>
                    <a:cubicBezTo>
                      <a:pt x="721" y="379"/>
                      <a:pt x="707" y="316"/>
                      <a:pt x="658" y="288"/>
                    </a:cubicBezTo>
                    <a:lnTo>
                      <a:pt x="196" y="15"/>
                    </a:lnTo>
                    <a:cubicBezTo>
                      <a:pt x="182" y="5"/>
                      <a:pt x="169" y="0"/>
                      <a:pt x="1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 name="Google Shape;1027;p40">
                <a:extLst>
                  <a:ext uri="{FF2B5EF4-FFF2-40B4-BE49-F238E27FC236}">
                    <a16:creationId xmlns:a16="http://schemas.microsoft.com/office/drawing/2014/main" id="{C7E310F8-C744-4DDE-B910-F499F9083DA5}"/>
                  </a:ext>
                </a:extLst>
              </p:cNvPr>
              <p:cNvSpPr/>
              <p:nvPr/>
            </p:nvSpPr>
            <p:spPr>
              <a:xfrm>
                <a:off x="5985905" y="2268914"/>
                <a:ext cx="119019" cy="77790"/>
              </a:xfrm>
              <a:custGeom>
                <a:avLst/>
                <a:gdLst/>
                <a:ahLst/>
                <a:cxnLst/>
                <a:rect l="l" t="t" r="r" b="b"/>
                <a:pathLst>
                  <a:path w="721" h="464" extrusionOk="0">
                    <a:moveTo>
                      <a:pt x="155" y="0"/>
                    </a:moveTo>
                    <a:cubicBezTo>
                      <a:pt x="75" y="0"/>
                      <a:pt x="1" y="154"/>
                      <a:pt x="91" y="190"/>
                    </a:cubicBezTo>
                    <a:lnTo>
                      <a:pt x="532" y="442"/>
                    </a:lnTo>
                    <a:cubicBezTo>
                      <a:pt x="546" y="456"/>
                      <a:pt x="567" y="456"/>
                      <a:pt x="581" y="463"/>
                    </a:cubicBezTo>
                    <a:cubicBezTo>
                      <a:pt x="686" y="456"/>
                      <a:pt x="721" y="323"/>
                      <a:pt x="637" y="267"/>
                    </a:cubicBezTo>
                    <a:lnTo>
                      <a:pt x="196" y="15"/>
                    </a:lnTo>
                    <a:cubicBezTo>
                      <a:pt x="182" y="5"/>
                      <a:pt x="169" y="0"/>
                      <a:pt x="1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 name="Google Shape;1028;p40">
                <a:extLst>
                  <a:ext uri="{FF2B5EF4-FFF2-40B4-BE49-F238E27FC236}">
                    <a16:creationId xmlns:a16="http://schemas.microsoft.com/office/drawing/2014/main" id="{F6099D34-6DD7-4DDC-B0C2-EF8098E52BE2}"/>
                  </a:ext>
                </a:extLst>
              </p:cNvPr>
              <p:cNvSpPr/>
              <p:nvPr/>
            </p:nvSpPr>
            <p:spPr>
              <a:xfrm>
                <a:off x="5933741" y="2303618"/>
                <a:ext cx="212782" cy="134623"/>
              </a:xfrm>
              <a:custGeom>
                <a:avLst/>
                <a:gdLst/>
                <a:ahLst/>
                <a:cxnLst/>
                <a:rect l="l" t="t" r="r" b="b"/>
                <a:pathLst>
                  <a:path w="1289" h="803" extrusionOk="0">
                    <a:moveTo>
                      <a:pt x="115" y="1"/>
                    </a:moveTo>
                    <a:cubicBezTo>
                      <a:pt x="81" y="1"/>
                      <a:pt x="47" y="21"/>
                      <a:pt x="28" y="53"/>
                    </a:cubicBezTo>
                    <a:cubicBezTo>
                      <a:pt x="0" y="102"/>
                      <a:pt x="14" y="165"/>
                      <a:pt x="64" y="193"/>
                    </a:cubicBezTo>
                    <a:lnTo>
                      <a:pt x="1093" y="788"/>
                    </a:lnTo>
                    <a:cubicBezTo>
                      <a:pt x="1107" y="795"/>
                      <a:pt x="1128" y="802"/>
                      <a:pt x="1142" y="802"/>
                    </a:cubicBezTo>
                    <a:cubicBezTo>
                      <a:pt x="1247" y="795"/>
                      <a:pt x="1289" y="662"/>
                      <a:pt x="1198" y="606"/>
                    </a:cubicBezTo>
                    <a:lnTo>
                      <a:pt x="169" y="18"/>
                    </a:lnTo>
                    <a:cubicBezTo>
                      <a:pt x="152" y="6"/>
                      <a:pt x="133" y="1"/>
                      <a:pt x="1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1029;p40">
                <a:extLst>
                  <a:ext uri="{FF2B5EF4-FFF2-40B4-BE49-F238E27FC236}">
                    <a16:creationId xmlns:a16="http://schemas.microsoft.com/office/drawing/2014/main" id="{AE13294C-8B39-499F-ADD7-20F23A270AA3}"/>
                  </a:ext>
                </a:extLst>
              </p:cNvPr>
              <p:cNvSpPr/>
              <p:nvPr/>
            </p:nvSpPr>
            <p:spPr>
              <a:xfrm>
                <a:off x="5899406" y="2353410"/>
                <a:ext cx="276005" cy="169326"/>
              </a:xfrm>
              <a:custGeom>
                <a:avLst/>
                <a:gdLst/>
                <a:ahLst/>
                <a:cxnLst/>
                <a:rect l="l" t="t" r="r" b="b"/>
                <a:pathLst>
                  <a:path w="1672" h="1010" extrusionOk="0">
                    <a:moveTo>
                      <a:pt x="154" y="1"/>
                    </a:moveTo>
                    <a:cubicBezTo>
                      <a:pt x="74" y="1"/>
                      <a:pt x="1" y="154"/>
                      <a:pt x="96" y="190"/>
                    </a:cubicBezTo>
                    <a:lnTo>
                      <a:pt x="1476" y="995"/>
                    </a:lnTo>
                    <a:cubicBezTo>
                      <a:pt x="1497" y="1002"/>
                      <a:pt x="1511" y="1009"/>
                      <a:pt x="1532" y="1009"/>
                    </a:cubicBezTo>
                    <a:cubicBezTo>
                      <a:pt x="1637" y="1009"/>
                      <a:pt x="1672" y="869"/>
                      <a:pt x="1581" y="820"/>
                    </a:cubicBezTo>
                    <a:lnTo>
                      <a:pt x="194" y="15"/>
                    </a:lnTo>
                    <a:cubicBezTo>
                      <a:pt x="181" y="5"/>
                      <a:pt x="168" y="1"/>
                      <a:pt x="15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 name="Google Shape;1030;p40">
                <a:extLst>
                  <a:ext uri="{FF2B5EF4-FFF2-40B4-BE49-F238E27FC236}">
                    <a16:creationId xmlns:a16="http://schemas.microsoft.com/office/drawing/2014/main" id="{390024DB-2967-419C-A0BD-29B63EA9267A}"/>
                  </a:ext>
                </a:extLst>
              </p:cNvPr>
              <p:cNvSpPr/>
              <p:nvPr/>
            </p:nvSpPr>
            <p:spPr>
              <a:xfrm>
                <a:off x="5877451" y="2408734"/>
                <a:ext cx="309516" cy="190786"/>
              </a:xfrm>
              <a:custGeom>
                <a:avLst/>
                <a:gdLst/>
                <a:ahLst/>
                <a:cxnLst/>
                <a:rect l="l" t="t" r="r" b="b"/>
                <a:pathLst>
                  <a:path w="1875" h="1138" extrusionOk="0">
                    <a:moveTo>
                      <a:pt x="149" y="0"/>
                    </a:moveTo>
                    <a:cubicBezTo>
                      <a:pt x="58" y="0"/>
                      <a:pt x="0" y="144"/>
                      <a:pt x="110" y="196"/>
                    </a:cubicBezTo>
                    <a:lnTo>
                      <a:pt x="1707" y="1127"/>
                    </a:lnTo>
                    <a:cubicBezTo>
                      <a:pt x="1716" y="1132"/>
                      <a:pt x="1730" y="1137"/>
                      <a:pt x="1742" y="1137"/>
                    </a:cubicBezTo>
                    <a:cubicBezTo>
                      <a:pt x="1747" y="1137"/>
                      <a:pt x="1751" y="1136"/>
                      <a:pt x="1756" y="1134"/>
                    </a:cubicBezTo>
                    <a:cubicBezTo>
                      <a:pt x="1791" y="1134"/>
                      <a:pt x="1826" y="1120"/>
                      <a:pt x="1847" y="1085"/>
                    </a:cubicBezTo>
                    <a:cubicBezTo>
                      <a:pt x="1875" y="1036"/>
                      <a:pt x="1854" y="973"/>
                      <a:pt x="1805" y="945"/>
                    </a:cubicBezTo>
                    <a:lnTo>
                      <a:pt x="208" y="21"/>
                    </a:lnTo>
                    <a:cubicBezTo>
                      <a:pt x="188" y="7"/>
                      <a:pt x="168" y="0"/>
                      <a:pt x="14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0" name="Google Shape;1031;p40">
                <a:extLst>
                  <a:ext uri="{FF2B5EF4-FFF2-40B4-BE49-F238E27FC236}">
                    <a16:creationId xmlns:a16="http://schemas.microsoft.com/office/drawing/2014/main" id="{BC1CB1A9-2CB9-41BF-AB88-93E204EF8539}"/>
                  </a:ext>
                </a:extLst>
              </p:cNvPr>
              <p:cNvSpPr/>
              <p:nvPr/>
            </p:nvSpPr>
            <p:spPr>
              <a:xfrm>
                <a:off x="5864410" y="1346504"/>
                <a:ext cx="351445" cy="1138679"/>
              </a:xfrm>
              <a:custGeom>
                <a:avLst/>
                <a:gdLst/>
                <a:ahLst/>
                <a:cxnLst/>
                <a:rect l="l" t="t" r="r" b="b"/>
                <a:pathLst>
                  <a:path w="2129" h="6792" extrusionOk="0">
                    <a:moveTo>
                      <a:pt x="207" y="1"/>
                    </a:moveTo>
                    <a:cubicBezTo>
                      <a:pt x="156" y="1"/>
                      <a:pt x="105" y="36"/>
                      <a:pt x="105" y="106"/>
                    </a:cubicBezTo>
                    <a:cubicBezTo>
                      <a:pt x="105" y="652"/>
                      <a:pt x="540" y="1688"/>
                      <a:pt x="890" y="2122"/>
                    </a:cubicBezTo>
                    <a:cubicBezTo>
                      <a:pt x="1520" y="2913"/>
                      <a:pt x="1919" y="3991"/>
                      <a:pt x="1800" y="4579"/>
                    </a:cubicBezTo>
                    <a:cubicBezTo>
                      <a:pt x="1681" y="5195"/>
                      <a:pt x="1366" y="5307"/>
                      <a:pt x="960" y="5440"/>
                    </a:cubicBezTo>
                    <a:cubicBezTo>
                      <a:pt x="904" y="5454"/>
                      <a:pt x="855" y="5475"/>
                      <a:pt x="799" y="5496"/>
                    </a:cubicBezTo>
                    <a:cubicBezTo>
                      <a:pt x="0" y="5783"/>
                      <a:pt x="91" y="6693"/>
                      <a:pt x="91" y="6700"/>
                    </a:cubicBezTo>
                    <a:cubicBezTo>
                      <a:pt x="98" y="6749"/>
                      <a:pt x="140" y="6791"/>
                      <a:pt x="196" y="6791"/>
                    </a:cubicBezTo>
                    <a:lnTo>
                      <a:pt x="203" y="6791"/>
                    </a:lnTo>
                    <a:cubicBezTo>
                      <a:pt x="259" y="6777"/>
                      <a:pt x="301" y="6728"/>
                      <a:pt x="294" y="6672"/>
                    </a:cubicBezTo>
                    <a:cubicBezTo>
                      <a:pt x="294" y="6644"/>
                      <a:pt x="217" y="5916"/>
                      <a:pt x="862" y="5685"/>
                    </a:cubicBezTo>
                    <a:lnTo>
                      <a:pt x="1023" y="5629"/>
                    </a:lnTo>
                    <a:cubicBezTo>
                      <a:pt x="1429" y="5496"/>
                      <a:pt x="1856" y="5356"/>
                      <a:pt x="2003" y="4621"/>
                    </a:cubicBezTo>
                    <a:cubicBezTo>
                      <a:pt x="2129" y="3963"/>
                      <a:pt x="1723" y="2836"/>
                      <a:pt x="1051" y="1996"/>
                    </a:cubicBezTo>
                    <a:cubicBezTo>
                      <a:pt x="729" y="1590"/>
                      <a:pt x="308" y="603"/>
                      <a:pt x="308" y="106"/>
                    </a:cubicBezTo>
                    <a:cubicBezTo>
                      <a:pt x="308" y="36"/>
                      <a:pt x="258" y="1"/>
                      <a:pt x="20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 name="Google Shape;1032;p40">
                <a:extLst>
                  <a:ext uri="{FF2B5EF4-FFF2-40B4-BE49-F238E27FC236}">
                    <a16:creationId xmlns:a16="http://schemas.microsoft.com/office/drawing/2014/main" id="{C7ADB924-27EC-4168-8BDD-6920331439CD}"/>
                  </a:ext>
                </a:extLst>
              </p:cNvPr>
              <p:cNvSpPr/>
              <p:nvPr/>
            </p:nvSpPr>
            <p:spPr>
              <a:xfrm>
                <a:off x="5850544" y="1511975"/>
                <a:ext cx="349134" cy="1115208"/>
              </a:xfrm>
              <a:custGeom>
                <a:avLst/>
                <a:gdLst/>
                <a:ahLst/>
                <a:cxnLst/>
                <a:rect l="l" t="t" r="r" b="b"/>
                <a:pathLst>
                  <a:path w="2115" h="6652" extrusionOk="0">
                    <a:moveTo>
                      <a:pt x="2017" y="1"/>
                    </a:moveTo>
                    <a:cubicBezTo>
                      <a:pt x="1961" y="1"/>
                      <a:pt x="1912" y="43"/>
                      <a:pt x="1905" y="99"/>
                    </a:cubicBezTo>
                    <a:cubicBezTo>
                      <a:pt x="1905" y="106"/>
                      <a:pt x="1849" y="694"/>
                      <a:pt x="1457" y="946"/>
                    </a:cubicBezTo>
                    <a:cubicBezTo>
                      <a:pt x="1324" y="1023"/>
                      <a:pt x="1177" y="1086"/>
                      <a:pt x="1030" y="1135"/>
                    </a:cubicBezTo>
                    <a:cubicBezTo>
                      <a:pt x="631" y="1275"/>
                      <a:pt x="133" y="1450"/>
                      <a:pt x="77" y="2080"/>
                    </a:cubicBezTo>
                    <a:cubicBezTo>
                      <a:pt x="0" y="2927"/>
                      <a:pt x="771" y="4222"/>
                      <a:pt x="1002" y="4509"/>
                    </a:cubicBezTo>
                    <a:cubicBezTo>
                      <a:pt x="1023" y="4544"/>
                      <a:pt x="1051" y="4572"/>
                      <a:pt x="1072" y="4607"/>
                    </a:cubicBezTo>
                    <a:cubicBezTo>
                      <a:pt x="1548" y="5146"/>
                      <a:pt x="1821" y="5832"/>
                      <a:pt x="1835" y="6553"/>
                    </a:cubicBezTo>
                    <a:cubicBezTo>
                      <a:pt x="1835" y="6602"/>
                      <a:pt x="1877" y="6644"/>
                      <a:pt x="1933" y="6651"/>
                    </a:cubicBezTo>
                    <a:cubicBezTo>
                      <a:pt x="1989" y="6644"/>
                      <a:pt x="2038" y="6602"/>
                      <a:pt x="2031" y="6546"/>
                    </a:cubicBezTo>
                    <a:cubicBezTo>
                      <a:pt x="2017" y="5783"/>
                      <a:pt x="1737" y="5048"/>
                      <a:pt x="1233" y="4481"/>
                    </a:cubicBezTo>
                    <a:lnTo>
                      <a:pt x="1156" y="4383"/>
                    </a:lnTo>
                    <a:cubicBezTo>
                      <a:pt x="876" y="4026"/>
                      <a:pt x="210" y="2829"/>
                      <a:pt x="280" y="2101"/>
                    </a:cubicBezTo>
                    <a:cubicBezTo>
                      <a:pt x="329" y="1604"/>
                      <a:pt x="701" y="1471"/>
                      <a:pt x="1100" y="1324"/>
                    </a:cubicBezTo>
                    <a:cubicBezTo>
                      <a:pt x="1261" y="1275"/>
                      <a:pt x="1415" y="1205"/>
                      <a:pt x="1562" y="1121"/>
                    </a:cubicBezTo>
                    <a:cubicBezTo>
                      <a:pt x="2045" y="813"/>
                      <a:pt x="2108" y="141"/>
                      <a:pt x="2108" y="113"/>
                    </a:cubicBezTo>
                    <a:cubicBezTo>
                      <a:pt x="2115" y="57"/>
                      <a:pt x="2073" y="8"/>
                      <a:pt x="201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2" name="Google Shape;1033;p40">
                <a:extLst>
                  <a:ext uri="{FF2B5EF4-FFF2-40B4-BE49-F238E27FC236}">
                    <a16:creationId xmlns:a16="http://schemas.microsoft.com/office/drawing/2014/main" id="{7C758389-3684-4A71-8756-83B5E4B4553D}"/>
                  </a:ext>
                </a:extLst>
              </p:cNvPr>
              <p:cNvSpPr/>
              <p:nvPr/>
            </p:nvSpPr>
            <p:spPr>
              <a:xfrm>
                <a:off x="6425995" y="1729417"/>
                <a:ext cx="1021814" cy="679150"/>
              </a:xfrm>
              <a:custGeom>
                <a:avLst/>
                <a:gdLst/>
                <a:ahLst/>
                <a:cxnLst/>
                <a:rect l="l" t="t" r="r" b="b"/>
                <a:pathLst>
                  <a:path w="6190" h="4051" extrusionOk="0">
                    <a:moveTo>
                      <a:pt x="46" y="1"/>
                    </a:moveTo>
                    <a:cubicBezTo>
                      <a:pt x="18" y="1"/>
                      <a:pt x="1" y="24"/>
                      <a:pt x="1" y="69"/>
                    </a:cubicBezTo>
                    <a:lnTo>
                      <a:pt x="1" y="412"/>
                    </a:lnTo>
                    <a:cubicBezTo>
                      <a:pt x="1" y="475"/>
                      <a:pt x="36" y="531"/>
                      <a:pt x="85" y="566"/>
                    </a:cubicBezTo>
                    <a:lnTo>
                      <a:pt x="6098" y="4038"/>
                    </a:lnTo>
                    <a:cubicBezTo>
                      <a:pt x="6113" y="4046"/>
                      <a:pt x="6126" y="4050"/>
                      <a:pt x="6138" y="4050"/>
                    </a:cubicBezTo>
                    <a:cubicBezTo>
                      <a:pt x="6165" y="4050"/>
                      <a:pt x="6182" y="4028"/>
                      <a:pt x="6182" y="3989"/>
                    </a:cubicBezTo>
                    <a:lnTo>
                      <a:pt x="6189" y="3639"/>
                    </a:lnTo>
                    <a:cubicBezTo>
                      <a:pt x="6182" y="3576"/>
                      <a:pt x="6154" y="3520"/>
                      <a:pt x="6098" y="3485"/>
                    </a:cubicBezTo>
                    <a:lnTo>
                      <a:pt x="85" y="13"/>
                    </a:lnTo>
                    <a:cubicBezTo>
                      <a:pt x="70" y="5"/>
                      <a:pt x="57" y="1"/>
                      <a:pt x="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3" name="Google Shape;1034;p40">
                <a:extLst>
                  <a:ext uri="{FF2B5EF4-FFF2-40B4-BE49-F238E27FC236}">
                    <a16:creationId xmlns:a16="http://schemas.microsoft.com/office/drawing/2014/main" id="{49829D8B-72AF-427F-A3B3-44B68118A0A9}"/>
                  </a:ext>
                </a:extLst>
              </p:cNvPr>
              <p:cNvSpPr/>
              <p:nvPr/>
            </p:nvSpPr>
            <p:spPr>
              <a:xfrm>
                <a:off x="6425995" y="1934955"/>
                <a:ext cx="1021814" cy="678983"/>
              </a:xfrm>
              <a:custGeom>
                <a:avLst/>
                <a:gdLst/>
                <a:ahLst/>
                <a:cxnLst/>
                <a:rect l="l" t="t" r="r" b="b"/>
                <a:pathLst>
                  <a:path w="6190" h="4050" extrusionOk="0">
                    <a:moveTo>
                      <a:pt x="49" y="1"/>
                    </a:moveTo>
                    <a:cubicBezTo>
                      <a:pt x="19" y="1"/>
                      <a:pt x="1" y="27"/>
                      <a:pt x="1" y="68"/>
                    </a:cubicBezTo>
                    <a:lnTo>
                      <a:pt x="1" y="411"/>
                    </a:lnTo>
                    <a:cubicBezTo>
                      <a:pt x="1" y="474"/>
                      <a:pt x="36" y="530"/>
                      <a:pt x="85" y="565"/>
                    </a:cubicBezTo>
                    <a:lnTo>
                      <a:pt x="6098" y="4037"/>
                    </a:lnTo>
                    <a:cubicBezTo>
                      <a:pt x="6112" y="4045"/>
                      <a:pt x="6125" y="4049"/>
                      <a:pt x="6137" y="4049"/>
                    </a:cubicBezTo>
                    <a:cubicBezTo>
                      <a:pt x="6164" y="4049"/>
                      <a:pt x="6182" y="4026"/>
                      <a:pt x="6182" y="3981"/>
                    </a:cubicBezTo>
                    <a:lnTo>
                      <a:pt x="6189" y="3638"/>
                    </a:lnTo>
                    <a:cubicBezTo>
                      <a:pt x="6182" y="3575"/>
                      <a:pt x="6154" y="3519"/>
                      <a:pt x="6098" y="3484"/>
                    </a:cubicBezTo>
                    <a:lnTo>
                      <a:pt x="85" y="12"/>
                    </a:lnTo>
                    <a:cubicBezTo>
                      <a:pt x="72" y="4"/>
                      <a:pt x="59" y="1"/>
                      <a:pt x="4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4" name="Google Shape;1035;p40">
                <a:extLst>
                  <a:ext uri="{FF2B5EF4-FFF2-40B4-BE49-F238E27FC236}">
                    <a16:creationId xmlns:a16="http://schemas.microsoft.com/office/drawing/2014/main" id="{B15E0779-29CB-4E77-836F-916030DE05DC}"/>
                  </a:ext>
                </a:extLst>
              </p:cNvPr>
              <p:cNvSpPr/>
              <p:nvPr/>
            </p:nvSpPr>
            <p:spPr>
              <a:xfrm>
                <a:off x="6425995" y="2157762"/>
                <a:ext cx="1021814" cy="677977"/>
              </a:xfrm>
              <a:custGeom>
                <a:avLst/>
                <a:gdLst/>
                <a:ahLst/>
                <a:cxnLst/>
                <a:rect l="l" t="t" r="r" b="b"/>
                <a:pathLst>
                  <a:path w="6190" h="4044" extrusionOk="0">
                    <a:moveTo>
                      <a:pt x="51" y="1"/>
                    </a:moveTo>
                    <a:cubicBezTo>
                      <a:pt x="21" y="1"/>
                      <a:pt x="1" y="23"/>
                      <a:pt x="1" y="62"/>
                    </a:cubicBezTo>
                    <a:lnTo>
                      <a:pt x="1" y="405"/>
                    </a:lnTo>
                    <a:cubicBezTo>
                      <a:pt x="8" y="468"/>
                      <a:pt x="36" y="531"/>
                      <a:pt x="92" y="566"/>
                    </a:cubicBezTo>
                    <a:lnTo>
                      <a:pt x="6098" y="4031"/>
                    </a:lnTo>
                    <a:cubicBezTo>
                      <a:pt x="6113" y="4040"/>
                      <a:pt x="6127" y="4044"/>
                      <a:pt x="6139" y="4044"/>
                    </a:cubicBezTo>
                    <a:cubicBezTo>
                      <a:pt x="6168" y="4044"/>
                      <a:pt x="6189" y="4021"/>
                      <a:pt x="6189" y="3982"/>
                    </a:cubicBezTo>
                    <a:lnTo>
                      <a:pt x="6189" y="3639"/>
                    </a:lnTo>
                    <a:cubicBezTo>
                      <a:pt x="6182" y="3576"/>
                      <a:pt x="6154" y="3520"/>
                      <a:pt x="6098" y="3485"/>
                    </a:cubicBezTo>
                    <a:lnTo>
                      <a:pt x="92" y="13"/>
                    </a:lnTo>
                    <a:cubicBezTo>
                      <a:pt x="77" y="5"/>
                      <a:pt x="63" y="1"/>
                      <a:pt x="5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5" name="Google Shape;1036;p40">
                <a:extLst>
                  <a:ext uri="{FF2B5EF4-FFF2-40B4-BE49-F238E27FC236}">
                    <a16:creationId xmlns:a16="http://schemas.microsoft.com/office/drawing/2014/main" id="{2334A764-1C4C-491B-AA84-1472CAE476A2}"/>
                  </a:ext>
                </a:extLst>
              </p:cNvPr>
              <p:cNvSpPr/>
              <p:nvPr/>
            </p:nvSpPr>
            <p:spPr>
              <a:xfrm>
                <a:off x="6425995" y="2362631"/>
                <a:ext cx="1021814" cy="678480"/>
              </a:xfrm>
              <a:custGeom>
                <a:avLst/>
                <a:gdLst/>
                <a:ahLst/>
                <a:cxnLst/>
                <a:rect l="l" t="t" r="r" b="b"/>
                <a:pathLst>
                  <a:path w="6190" h="4047" extrusionOk="0">
                    <a:moveTo>
                      <a:pt x="50" y="1"/>
                    </a:moveTo>
                    <a:cubicBezTo>
                      <a:pt x="21" y="1"/>
                      <a:pt x="1" y="26"/>
                      <a:pt x="1" y="65"/>
                    </a:cubicBezTo>
                    <a:lnTo>
                      <a:pt x="1" y="408"/>
                    </a:lnTo>
                    <a:cubicBezTo>
                      <a:pt x="8" y="471"/>
                      <a:pt x="36" y="527"/>
                      <a:pt x="92" y="562"/>
                    </a:cubicBezTo>
                    <a:lnTo>
                      <a:pt x="6098" y="4034"/>
                    </a:lnTo>
                    <a:cubicBezTo>
                      <a:pt x="6113" y="4043"/>
                      <a:pt x="6127" y="4047"/>
                      <a:pt x="6139" y="4047"/>
                    </a:cubicBezTo>
                    <a:cubicBezTo>
                      <a:pt x="6168" y="4047"/>
                      <a:pt x="6189" y="4025"/>
                      <a:pt x="6189" y="3985"/>
                    </a:cubicBezTo>
                    <a:lnTo>
                      <a:pt x="6189" y="3642"/>
                    </a:lnTo>
                    <a:cubicBezTo>
                      <a:pt x="6182" y="3572"/>
                      <a:pt x="6154" y="3516"/>
                      <a:pt x="6098" y="3481"/>
                    </a:cubicBezTo>
                    <a:lnTo>
                      <a:pt x="92" y="16"/>
                    </a:lnTo>
                    <a:cubicBezTo>
                      <a:pt x="77" y="5"/>
                      <a:pt x="63" y="1"/>
                      <a:pt x="5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 name="Google Shape;1037;p40">
                <a:extLst>
                  <a:ext uri="{FF2B5EF4-FFF2-40B4-BE49-F238E27FC236}">
                    <a16:creationId xmlns:a16="http://schemas.microsoft.com/office/drawing/2014/main" id="{DE3560C6-2C30-4904-BB85-E4F20DA98AA6}"/>
                  </a:ext>
                </a:extLst>
              </p:cNvPr>
              <p:cNvSpPr/>
              <p:nvPr/>
            </p:nvSpPr>
            <p:spPr>
              <a:xfrm>
                <a:off x="6425995" y="2579067"/>
                <a:ext cx="1021814" cy="678983"/>
              </a:xfrm>
              <a:custGeom>
                <a:avLst/>
                <a:gdLst/>
                <a:ahLst/>
                <a:cxnLst/>
                <a:rect l="l" t="t" r="r" b="b"/>
                <a:pathLst>
                  <a:path w="6190" h="4050" extrusionOk="0">
                    <a:moveTo>
                      <a:pt x="51" y="1"/>
                    </a:moveTo>
                    <a:cubicBezTo>
                      <a:pt x="22" y="1"/>
                      <a:pt x="1" y="25"/>
                      <a:pt x="1" y="69"/>
                    </a:cubicBezTo>
                    <a:lnTo>
                      <a:pt x="1" y="412"/>
                    </a:lnTo>
                    <a:cubicBezTo>
                      <a:pt x="1" y="468"/>
                      <a:pt x="36" y="531"/>
                      <a:pt x="92" y="566"/>
                    </a:cubicBezTo>
                    <a:lnTo>
                      <a:pt x="6098" y="4038"/>
                    </a:lnTo>
                    <a:cubicBezTo>
                      <a:pt x="6111" y="4046"/>
                      <a:pt x="6124" y="4049"/>
                      <a:pt x="6135" y="4049"/>
                    </a:cubicBezTo>
                    <a:cubicBezTo>
                      <a:pt x="6167" y="4049"/>
                      <a:pt x="6189" y="4023"/>
                      <a:pt x="6189" y="3982"/>
                    </a:cubicBezTo>
                    <a:lnTo>
                      <a:pt x="6189" y="3639"/>
                    </a:lnTo>
                    <a:cubicBezTo>
                      <a:pt x="6182" y="3576"/>
                      <a:pt x="6154" y="3520"/>
                      <a:pt x="6098" y="3485"/>
                    </a:cubicBezTo>
                    <a:lnTo>
                      <a:pt x="92" y="13"/>
                    </a:lnTo>
                    <a:cubicBezTo>
                      <a:pt x="77" y="5"/>
                      <a:pt x="64" y="1"/>
                      <a:pt x="5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 name="Google Shape;1038;p40">
                <a:extLst>
                  <a:ext uri="{FF2B5EF4-FFF2-40B4-BE49-F238E27FC236}">
                    <a16:creationId xmlns:a16="http://schemas.microsoft.com/office/drawing/2014/main" id="{23F40920-E285-4495-A9C1-1AFF4A6C58A7}"/>
                  </a:ext>
                </a:extLst>
              </p:cNvPr>
              <p:cNvSpPr/>
              <p:nvPr/>
            </p:nvSpPr>
            <p:spPr>
              <a:xfrm>
                <a:off x="5658726" y="1054290"/>
                <a:ext cx="105318" cy="1459058"/>
              </a:xfrm>
              <a:custGeom>
                <a:avLst/>
                <a:gdLst/>
                <a:ahLst/>
                <a:cxnLst/>
                <a:rect l="l" t="t" r="r" b="b"/>
                <a:pathLst>
                  <a:path w="638" h="8703" extrusionOk="0">
                    <a:moveTo>
                      <a:pt x="637" y="1"/>
                    </a:moveTo>
                    <a:lnTo>
                      <a:pt x="21" y="358"/>
                    </a:lnTo>
                    <a:lnTo>
                      <a:pt x="0" y="8702"/>
                    </a:lnTo>
                    <a:lnTo>
                      <a:pt x="616" y="8345"/>
                    </a:lnTo>
                    <a:lnTo>
                      <a:pt x="63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1039;p40">
                <a:extLst>
                  <a:ext uri="{FF2B5EF4-FFF2-40B4-BE49-F238E27FC236}">
                    <a16:creationId xmlns:a16="http://schemas.microsoft.com/office/drawing/2014/main" id="{91985D10-839B-471F-AF1E-859771F91837}"/>
                  </a:ext>
                </a:extLst>
              </p:cNvPr>
              <p:cNvSpPr/>
              <p:nvPr/>
            </p:nvSpPr>
            <p:spPr>
              <a:xfrm>
                <a:off x="5658726" y="2453329"/>
                <a:ext cx="2020188" cy="1184280"/>
              </a:xfrm>
              <a:custGeom>
                <a:avLst/>
                <a:gdLst/>
                <a:ahLst/>
                <a:cxnLst/>
                <a:rect l="l" t="t" r="r" b="b"/>
                <a:pathLst>
                  <a:path w="12238" h="7064" extrusionOk="0">
                    <a:moveTo>
                      <a:pt x="616" y="0"/>
                    </a:moveTo>
                    <a:lnTo>
                      <a:pt x="0" y="357"/>
                    </a:lnTo>
                    <a:lnTo>
                      <a:pt x="11621" y="7063"/>
                    </a:lnTo>
                    <a:lnTo>
                      <a:pt x="12237" y="6706"/>
                    </a:lnTo>
                    <a:lnTo>
                      <a:pt x="616"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 name="Google Shape;1040;p40">
                <a:extLst>
                  <a:ext uri="{FF2B5EF4-FFF2-40B4-BE49-F238E27FC236}">
                    <a16:creationId xmlns:a16="http://schemas.microsoft.com/office/drawing/2014/main" id="{850F0FD2-97D1-40FB-B583-D06FDBA6E0A6}"/>
                  </a:ext>
                </a:extLst>
              </p:cNvPr>
              <p:cNvSpPr/>
              <p:nvPr/>
            </p:nvSpPr>
            <p:spPr>
              <a:xfrm>
                <a:off x="7638306" y="2143344"/>
                <a:ext cx="106473" cy="1602231"/>
              </a:xfrm>
              <a:custGeom>
                <a:avLst/>
                <a:gdLst/>
                <a:ahLst/>
                <a:cxnLst/>
                <a:rect l="l" t="t" r="r" b="b"/>
                <a:pathLst>
                  <a:path w="645" h="9557" extrusionOk="0">
                    <a:moveTo>
                      <a:pt x="644" y="1"/>
                    </a:moveTo>
                    <a:lnTo>
                      <a:pt x="28" y="358"/>
                    </a:lnTo>
                    <a:lnTo>
                      <a:pt x="0" y="9556"/>
                    </a:lnTo>
                    <a:lnTo>
                      <a:pt x="616" y="9199"/>
                    </a:lnTo>
                    <a:lnTo>
                      <a:pt x="64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 name="Google Shape;1041;p40">
                <a:extLst>
                  <a:ext uri="{FF2B5EF4-FFF2-40B4-BE49-F238E27FC236}">
                    <a16:creationId xmlns:a16="http://schemas.microsoft.com/office/drawing/2014/main" id="{0ED0FC52-B65D-4F0E-A248-0F0242E93525}"/>
                  </a:ext>
                </a:extLst>
              </p:cNvPr>
              <p:cNvSpPr/>
              <p:nvPr/>
            </p:nvSpPr>
            <p:spPr>
              <a:xfrm>
                <a:off x="5600950" y="946323"/>
                <a:ext cx="2143829" cy="1257207"/>
              </a:xfrm>
              <a:custGeom>
                <a:avLst/>
                <a:gdLst/>
                <a:ahLst/>
                <a:cxnLst/>
                <a:rect l="l" t="t" r="r" b="b"/>
                <a:pathLst>
                  <a:path w="12987" h="7499" extrusionOk="0">
                    <a:moveTo>
                      <a:pt x="616" y="1"/>
                    </a:moveTo>
                    <a:lnTo>
                      <a:pt x="0" y="358"/>
                    </a:lnTo>
                    <a:lnTo>
                      <a:pt x="12370" y="7498"/>
                    </a:lnTo>
                    <a:lnTo>
                      <a:pt x="12986" y="7141"/>
                    </a:lnTo>
                    <a:lnTo>
                      <a:pt x="616"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1042;p40">
                <a:extLst>
                  <a:ext uri="{FF2B5EF4-FFF2-40B4-BE49-F238E27FC236}">
                    <a16:creationId xmlns:a16="http://schemas.microsoft.com/office/drawing/2014/main" id="{C1988BA0-777F-460E-9575-5AF9FF4FB030}"/>
                  </a:ext>
                </a:extLst>
              </p:cNvPr>
              <p:cNvSpPr/>
              <p:nvPr/>
            </p:nvSpPr>
            <p:spPr>
              <a:xfrm>
                <a:off x="5597484" y="1006174"/>
                <a:ext cx="2045609" cy="2739401"/>
              </a:xfrm>
              <a:custGeom>
                <a:avLst/>
                <a:gdLst/>
                <a:ahLst/>
                <a:cxnLst/>
                <a:rect l="l" t="t" r="r" b="b"/>
                <a:pathLst>
                  <a:path w="12392" h="16340" extrusionOk="0">
                    <a:moveTo>
                      <a:pt x="392" y="645"/>
                    </a:moveTo>
                    <a:lnTo>
                      <a:pt x="12020" y="7358"/>
                    </a:lnTo>
                    <a:lnTo>
                      <a:pt x="11992" y="15695"/>
                    </a:lnTo>
                    <a:lnTo>
                      <a:pt x="371" y="8989"/>
                    </a:lnTo>
                    <a:lnTo>
                      <a:pt x="392" y="645"/>
                    </a:lnTo>
                    <a:close/>
                    <a:moveTo>
                      <a:pt x="21" y="1"/>
                    </a:moveTo>
                    <a:lnTo>
                      <a:pt x="0" y="9199"/>
                    </a:lnTo>
                    <a:lnTo>
                      <a:pt x="12363" y="16339"/>
                    </a:lnTo>
                    <a:lnTo>
                      <a:pt x="12391" y="7141"/>
                    </a:lnTo>
                    <a:lnTo>
                      <a:pt x="2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1043;p40">
                <a:extLst>
                  <a:ext uri="{FF2B5EF4-FFF2-40B4-BE49-F238E27FC236}">
                    <a16:creationId xmlns:a16="http://schemas.microsoft.com/office/drawing/2014/main" id="{6F0E70F7-A292-4D3D-A2D5-91BA34C75898}"/>
                  </a:ext>
                </a:extLst>
              </p:cNvPr>
              <p:cNvSpPr/>
              <p:nvPr/>
            </p:nvSpPr>
            <p:spPr>
              <a:xfrm>
                <a:off x="5597484" y="1006174"/>
                <a:ext cx="2045609" cy="2739401"/>
              </a:xfrm>
              <a:custGeom>
                <a:avLst/>
                <a:gdLst/>
                <a:ahLst/>
                <a:cxnLst/>
                <a:rect l="l" t="t" r="r" b="b"/>
                <a:pathLst>
                  <a:path w="12392" h="16340" extrusionOk="0">
                    <a:moveTo>
                      <a:pt x="392" y="645"/>
                    </a:moveTo>
                    <a:lnTo>
                      <a:pt x="12020" y="7358"/>
                    </a:lnTo>
                    <a:lnTo>
                      <a:pt x="11992" y="15695"/>
                    </a:lnTo>
                    <a:lnTo>
                      <a:pt x="371" y="8989"/>
                    </a:lnTo>
                    <a:lnTo>
                      <a:pt x="392" y="645"/>
                    </a:lnTo>
                    <a:close/>
                    <a:moveTo>
                      <a:pt x="21" y="1"/>
                    </a:moveTo>
                    <a:lnTo>
                      <a:pt x="0" y="9199"/>
                    </a:lnTo>
                    <a:lnTo>
                      <a:pt x="12363" y="16339"/>
                    </a:lnTo>
                    <a:lnTo>
                      <a:pt x="12391" y="7141"/>
                    </a:lnTo>
                    <a:lnTo>
                      <a:pt x="21" y="1"/>
                    </a:lnTo>
                    <a:close/>
                  </a:path>
                </a:pathLst>
              </a:custGeom>
              <a:solidFill>
                <a:srgbClr val="FFFFFF">
                  <a:alpha val="25000"/>
                </a:srgbClr>
              </a:solidFill>
              <a:ln>
                <a:noFill/>
              </a:ln>
            </p:spPr>
            <p:txBody>
              <a:bodyPr spcFirstLastPara="1" wrap="square" lIns="91425" tIns="91425" rIns="91425" bIns="91425" anchor="ctr" anchorCtr="0">
                <a:noAutofit/>
              </a:bodyPr>
              <a:lstStyle/>
              <a:p>
                <a:endParaRPr/>
              </a:p>
            </p:txBody>
          </p:sp>
          <p:sp>
            <p:nvSpPr>
              <p:cNvPr id="63" name="Google Shape;1044;p40">
                <a:extLst>
                  <a:ext uri="{FF2B5EF4-FFF2-40B4-BE49-F238E27FC236}">
                    <a16:creationId xmlns:a16="http://schemas.microsoft.com/office/drawing/2014/main" id="{46299F20-5D7E-451C-94F8-4E03AC21C696}"/>
                  </a:ext>
                </a:extLst>
              </p:cNvPr>
              <p:cNvSpPr/>
              <p:nvPr/>
            </p:nvSpPr>
            <p:spPr>
              <a:xfrm>
                <a:off x="5458821" y="2301103"/>
                <a:ext cx="235892" cy="650817"/>
              </a:xfrm>
              <a:custGeom>
                <a:avLst/>
                <a:gdLst/>
                <a:ahLst/>
                <a:cxnLst/>
                <a:rect l="l" t="t" r="r" b="b"/>
                <a:pathLst>
                  <a:path w="1429" h="3882" extrusionOk="0">
                    <a:moveTo>
                      <a:pt x="645" y="0"/>
                    </a:moveTo>
                    <a:cubicBezTo>
                      <a:pt x="619" y="0"/>
                      <a:pt x="593" y="2"/>
                      <a:pt x="567" y="5"/>
                    </a:cubicBezTo>
                    <a:cubicBezTo>
                      <a:pt x="238" y="54"/>
                      <a:pt x="0" y="355"/>
                      <a:pt x="49" y="691"/>
                    </a:cubicBezTo>
                    <a:lnTo>
                      <a:pt x="189" y="3358"/>
                    </a:lnTo>
                    <a:cubicBezTo>
                      <a:pt x="228" y="3661"/>
                      <a:pt x="486" y="3881"/>
                      <a:pt x="790" y="3881"/>
                    </a:cubicBezTo>
                    <a:cubicBezTo>
                      <a:pt x="816" y="3881"/>
                      <a:pt x="842" y="3880"/>
                      <a:pt x="868" y="3876"/>
                    </a:cubicBezTo>
                    <a:cubicBezTo>
                      <a:pt x="1197" y="3827"/>
                      <a:pt x="1428" y="3526"/>
                      <a:pt x="1379" y="3197"/>
                    </a:cubicBezTo>
                    <a:lnTo>
                      <a:pt x="1246" y="530"/>
                    </a:lnTo>
                    <a:cubicBezTo>
                      <a:pt x="1201" y="221"/>
                      <a:pt x="942" y="0"/>
                      <a:pt x="64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4" name="Google Shape;1045;p40">
                <a:extLst>
                  <a:ext uri="{FF2B5EF4-FFF2-40B4-BE49-F238E27FC236}">
                    <a16:creationId xmlns:a16="http://schemas.microsoft.com/office/drawing/2014/main" id="{EC96660F-A0FF-42BE-9724-6296E25BEA40}"/>
                  </a:ext>
                </a:extLst>
              </p:cNvPr>
              <p:cNvSpPr/>
              <p:nvPr/>
            </p:nvSpPr>
            <p:spPr>
              <a:xfrm>
                <a:off x="5451887" y="4359174"/>
                <a:ext cx="320080" cy="162788"/>
              </a:xfrm>
              <a:custGeom>
                <a:avLst/>
                <a:gdLst/>
                <a:ahLst/>
                <a:cxnLst/>
                <a:rect l="l" t="t" r="r" b="b"/>
                <a:pathLst>
                  <a:path w="1939" h="971" extrusionOk="0">
                    <a:moveTo>
                      <a:pt x="1663" y="0"/>
                    </a:moveTo>
                    <a:cubicBezTo>
                      <a:pt x="1487" y="0"/>
                      <a:pt x="1222" y="73"/>
                      <a:pt x="1008" y="148"/>
                    </a:cubicBezTo>
                    <a:cubicBezTo>
                      <a:pt x="781" y="229"/>
                      <a:pt x="540" y="272"/>
                      <a:pt x="296" y="272"/>
                    </a:cubicBezTo>
                    <a:cubicBezTo>
                      <a:pt x="246" y="272"/>
                      <a:pt x="197" y="270"/>
                      <a:pt x="147" y="267"/>
                    </a:cubicBezTo>
                    <a:lnTo>
                      <a:pt x="147" y="267"/>
                    </a:lnTo>
                    <a:cubicBezTo>
                      <a:pt x="147" y="267"/>
                      <a:pt x="0" y="757"/>
                      <a:pt x="161" y="925"/>
                    </a:cubicBezTo>
                    <a:cubicBezTo>
                      <a:pt x="186" y="954"/>
                      <a:pt x="263" y="971"/>
                      <a:pt x="367" y="971"/>
                    </a:cubicBezTo>
                    <a:cubicBezTo>
                      <a:pt x="438" y="971"/>
                      <a:pt x="521" y="963"/>
                      <a:pt x="609" y="946"/>
                    </a:cubicBezTo>
                    <a:cubicBezTo>
                      <a:pt x="756" y="911"/>
                      <a:pt x="910" y="827"/>
                      <a:pt x="1050" y="806"/>
                    </a:cubicBezTo>
                    <a:cubicBezTo>
                      <a:pt x="1463" y="750"/>
                      <a:pt x="1575" y="568"/>
                      <a:pt x="1750" y="337"/>
                    </a:cubicBezTo>
                    <a:cubicBezTo>
                      <a:pt x="1938" y="84"/>
                      <a:pt x="1852" y="0"/>
                      <a:pt x="1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1046;p40">
                <a:extLst>
                  <a:ext uri="{FF2B5EF4-FFF2-40B4-BE49-F238E27FC236}">
                    <a16:creationId xmlns:a16="http://schemas.microsoft.com/office/drawing/2014/main" id="{1A8A6408-A951-42E4-AD34-FDD61A36FD54}"/>
                  </a:ext>
                </a:extLst>
              </p:cNvPr>
              <p:cNvSpPr/>
              <p:nvPr/>
            </p:nvSpPr>
            <p:spPr>
              <a:xfrm>
                <a:off x="5465754" y="3139856"/>
                <a:ext cx="253225" cy="1330135"/>
              </a:xfrm>
              <a:custGeom>
                <a:avLst/>
                <a:gdLst/>
                <a:ahLst/>
                <a:cxnLst/>
                <a:rect l="l" t="t" r="r" b="b"/>
                <a:pathLst>
                  <a:path w="1534" h="7934" extrusionOk="0">
                    <a:moveTo>
                      <a:pt x="28" y="0"/>
                    </a:moveTo>
                    <a:lnTo>
                      <a:pt x="0" y="7631"/>
                    </a:lnTo>
                    <a:cubicBezTo>
                      <a:pt x="203" y="7778"/>
                      <a:pt x="441" y="7876"/>
                      <a:pt x="686" y="7918"/>
                    </a:cubicBezTo>
                    <a:cubicBezTo>
                      <a:pt x="744" y="7929"/>
                      <a:pt x="801" y="7934"/>
                      <a:pt x="858" y="7934"/>
                    </a:cubicBezTo>
                    <a:cubicBezTo>
                      <a:pt x="1087" y="7934"/>
                      <a:pt x="1304" y="7850"/>
                      <a:pt x="1512" y="7743"/>
                    </a:cubicBezTo>
                    <a:lnTo>
                      <a:pt x="1533" y="266"/>
                    </a:lnTo>
                    <a:lnTo>
                      <a:pt x="2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6" name="Google Shape;1047;p40">
                <a:extLst>
                  <a:ext uri="{FF2B5EF4-FFF2-40B4-BE49-F238E27FC236}">
                    <a16:creationId xmlns:a16="http://schemas.microsoft.com/office/drawing/2014/main" id="{9651712E-2E9B-49DF-B9A0-8B77AFC0E695}"/>
                  </a:ext>
                </a:extLst>
              </p:cNvPr>
              <p:cNvSpPr/>
              <p:nvPr/>
            </p:nvSpPr>
            <p:spPr>
              <a:xfrm>
                <a:off x="5668575" y="3661950"/>
                <a:ext cx="60725" cy="796950"/>
              </a:xfrm>
              <a:custGeom>
                <a:avLst/>
                <a:gdLst/>
                <a:ahLst/>
                <a:cxnLst/>
                <a:rect l="l" t="t" r="r" b="b"/>
                <a:pathLst>
                  <a:path w="2429" h="31878" extrusionOk="0">
                    <a:moveTo>
                      <a:pt x="60" y="789"/>
                    </a:moveTo>
                    <a:lnTo>
                      <a:pt x="0" y="31878"/>
                    </a:lnTo>
                    <a:lnTo>
                      <a:pt x="2429" y="30758"/>
                    </a:lnTo>
                    <a:lnTo>
                      <a:pt x="2330" y="0"/>
                    </a:lnTo>
                    <a:close/>
                  </a:path>
                </a:pathLst>
              </a:custGeom>
              <a:solidFill>
                <a:srgbClr val="241D10">
                  <a:alpha val="25000"/>
                </a:srgbClr>
              </a:solidFill>
              <a:ln>
                <a:noFill/>
              </a:ln>
            </p:spPr>
          </p:sp>
          <p:sp>
            <p:nvSpPr>
              <p:cNvPr id="67" name="Google Shape;1048;p40">
                <a:extLst>
                  <a:ext uri="{FF2B5EF4-FFF2-40B4-BE49-F238E27FC236}">
                    <a16:creationId xmlns:a16="http://schemas.microsoft.com/office/drawing/2014/main" id="{C0E035D8-0E58-43E9-9B82-CFA277AC2D72}"/>
                  </a:ext>
                </a:extLst>
              </p:cNvPr>
              <p:cNvSpPr/>
              <p:nvPr/>
            </p:nvSpPr>
            <p:spPr>
              <a:xfrm>
                <a:off x="5673748" y="4441323"/>
                <a:ext cx="319585" cy="162621"/>
              </a:xfrm>
              <a:custGeom>
                <a:avLst/>
                <a:gdLst/>
                <a:ahLst/>
                <a:cxnLst/>
                <a:rect l="l" t="t" r="r" b="b"/>
                <a:pathLst>
                  <a:path w="1936" h="970" extrusionOk="0">
                    <a:moveTo>
                      <a:pt x="1663" y="0"/>
                    </a:moveTo>
                    <a:cubicBezTo>
                      <a:pt x="1487" y="0"/>
                      <a:pt x="1222" y="73"/>
                      <a:pt x="1008" y="148"/>
                    </a:cubicBezTo>
                    <a:cubicBezTo>
                      <a:pt x="774" y="232"/>
                      <a:pt x="523" y="270"/>
                      <a:pt x="271" y="270"/>
                    </a:cubicBezTo>
                    <a:cubicBezTo>
                      <a:pt x="230" y="270"/>
                      <a:pt x="189" y="269"/>
                      <a:pt x="147" y="267"/>
                    </a:cubicBezTo>
                    <a:lnTo>
                      <a:pt x="147" y="267"/>
                    </a:lnTo>
                    <a:cubicBezTo>
                      <a:pt x="147" y="267"/>
                      <a:pt x="0" y="750"/>
                      <a:pt x="161" y="925"/>
                    </a:cubicBezTo>
                    <a:cubicBezTo>
                      <a:pt x="185" y="953"/>
                      <a:pt x="257" y="969"/>
                      <a:pt x="355" y="969"/>
                    </a:cubicBezTo>
                    <a:cubicBezTo>
                      <a:pt x="428" y="969"/>
                      <a:pt x="516" y="960"/>
                      <a:pt x="609" y="939"/>
                    </a:cubicBezTo>
                    <a:cubicBezTo>
                      <a:pt x="749" y="911"/>
                      <a:pt x="910" y="827"/>
                      <a:pt x="1043" y="806"/>
                    </a:cubicBezTo>
                    <a:cubicBezTo>
                      <a:pt x="1463" y="743"/>
                      <a:pt x="1568" y="568"/>
                      <a:pt x="1744" y="337"/>
                    </a:cubicBezTo>
                    <a:cubicBezTo>
                      <a:pt x="1935" y="84"/>
                      <a:pt x="1850" y="0"/>
                      <a:pt x="1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1049;p40">
                <a:extLst>
                  <a:ext uri="{FF2B5EF4-FFF2-40B4-BE49-F238E27FC236}">
                    <a16:creationId xmlns:a16="http://schemas.microsoft.com/office/drawing/2014/main" id="{C1322337-3A94-4030-9A8C-9A975FCD00A3}"/>
                  </a:ext>
                </a:extLst>
              </p:cNvPr>
              <p:cNvSpPr/>
              <p:nvPr/>
            </p:nvSpPr>
            <p:spPr>
              <a:xfrm>
                <a:off x="5688770" y="3378087"/>
                <a:ext cx="268247" cy="1180424"/>
              </a:xfrm>
              <a:custGeom>
                <a:avLst/>
                <a:gdLst/>
                <a:ahLst/>
                <a:cxnLst/>
                <a:rect l="l" t="t" r="r" b="b"/>
                <a:pathLst>
                  <a:path w="1625" h="7041" extrusionOk="0">
                    <a:moveTo>
                      <a:pt x="56" y="0"/>
                    </a:moveTo>
                    <a:lnTo>
                      <a:pt x="0" y="6812"/>
                    </a:lnTo>
                    <a:cubicBezTo>
                      <a:pt x="218" y="6941"/>
                      <a:pt x="440" y="7040"/>
                      <a:pt x="679" y="7040"/>
                    </a:cubicBezTo>
                    <a:cubicBezTo>
                      <a:pt x="725" y="7040"/>
                      <a:pt x="772" y="7037"/>
                      <a:pt x="819" y="7029"/>
                    </a:cubicBezTo>
                    <a:cubicBezTo>
                      <a:pt x="1071" y="6987"/>
                      <a:pt x="1309" y="6889"/>
                      <a:pt x="1512" y="6742"/>
                    </a:cubicBezTo>
                    <a:lnTo>
                      <a:pt x="1625" y="973"/>
                    </a:lnTo>
                    <a:lnTo>
                      <a:pt x="1470"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9" name="Google Shape;1050;p40">
                <a:extLst>
                  <a:ext uri="{FF2B5EF4-FFF2-40B4-BE49-F238E27FC236}">
                    <a16:creationId xmlns:a16="http://schemas.microsoft.com/office/drawing/2014/main" id="{E661AD01-5376-4032-A941-5B2B1628B68B}"/>
                  </a:ext>
                </a:extLst>
              </p:cNvPr>
              <p:cNvSpPr/>
              <p:nvPr/>
            </p:nvSpPr>
            <p:spPr>
              <a:xfrm>
                <a:off x="5525841" y="2375875"/>
                <a:ext cx="319090" cy="449637"/>
              </a:xfrm>
              <a:custGeom>
                <a:avLst/>
                <a:gdLst/>
                <a:ahLst/>
                <a:cxnLst/>
                <a:rect l="l" t="t" r="r" b="b"/>
                <a:pathLst>
                  <a:path w="1933" h="2682" extrusionOk="0">
                    <a:moveTo>
                      <a:pt x="85" y="1"/>
                    </a:moveTo>
                    <a:cubicBezTo>
                      <a:pt x="28" y="1"/>
                      <a:pt x="0" y="51"/>
                      <a:pt x="0" y="210"/>
                    </a:cubicBezTo>
                    <a:cubicBezTo>
                      <a:pt x="0" y="658"/>
                      <a:pt x="63" y="2681"/>
                      <a:pt x="504" y="2681"/>
                    </a:cubicBezTo>
                    <a:cubicBezTo>
                      <a:pt x="952" y="2681"/>
                      <a:pt x="1932" y="826"/>
                      <a:pt x="1694" y="448"/>
                    </a:cubicBezTo>
                    <a:cubicBezTo>
                      <a:pt x="1631" y="350"/>
                      <a:pt x="1106" y="161"/>
                      <a:pt x="658" y="161"/>
                    </a:cubicBezTo>
                    <a:cubicBezTo>
                      <a:pt x="376" y="161"/>
                      <a:pt x="186" y="1"/>
                      <a:pt x="8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1051;p40">
                <a:extLst>
                  <a:ext uri="{FF2B5EF4-FFF2-40B4-BE49-F238E27FC236}">
                    <a16:creationId xmlns:a16="http://schemas.microsoft.com/office/drawing/2014/main" id="{E1FA5B04-4A1F-4F65-9FD2-693A44819950}"/>
                  </a:ext>
                </a:extLst>
              </p:cNvPr>
              <p:cNvSpPr/>
              <p:nvPr/>
            </p:nvSpPr>
            <p:spPr>
              <a:xfrm>
                <a:off x="5609039" y="2254999"/>
                <a:ext cx="160783" cy="126911"/>
              </a:xfrm>
              <a:custGeom>
                <a:avLst/>
                <a:gdLst/>
                <a:ahLst/>
                <a:cxnLst/>
                <a:rect l="l" t="t" r="r" b="b"/>
                <a:pathLst>
                  <a:path w="974" h="757" extrusionOk="0">
                    <a:moveTo>
                      <a:pt x="21" y="0"/>
                    </a:moveTo>
                    <a:lnTo>
                      <a:pt x="0" y="371"/>
                    </a:lnTo>
                    <a:lnTo>
                      <a:pt x="14" y="378"/>
                    </a:lnTo>
                    <a:cubicBezTo>
                      <a:pt x="14" y="651"/>
                      <a:pt x="490" y="721"/>
                      <a:pt x="847" y="756"/>
                    </a:cubicBezTo>
                    <a:cubicBezTo>
                      <a:pt x="889" y="714"/>
                      <a:pt x="931" y="672"/>
                      <a:pt x="966" y="623"/>
                    </a:cubicBezTo>
                    <a:lnTo>
                      <a:pt x="973" y="84"/>
                    </a:lnTo>
                    <a:lnTo>
                      <a:pt x="21" y="0"/>
                    </a:ln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1" name="Google Shape;1052;p40">
                <a:extLst>
                  <a:ext uri="{FF2B5EF4-FFF2-40B4-BE49-F238E27FC236}">
                    <a16:creationId xmlns:a16="http://schemas.microsoft.com/office/drawing/2014/main" id="{01C4C203-5B6C-47A9-A3A9-3D5E8542F95E}"/>
                  </a:ext>
                </a:extLst>
              </p:cNvPr>
              <p:cNvSpPr/>
              <p:nvPr/>
            </p:nvSpPr>
            <p:spPr>
              <a:xfrm>
                <a:off x="5440332" y="1859513"/>
                <a:ext cx="430020" cy="394145"/>
              </a:xfrm>
              <a:custGeom>
                <a:avLst/>
                <a:gdLst/>
                <a:ahLst/>
                <a:cxnLst/>
                <a:rect l="l" t="t" r="r" b="b"/>
                <a:pathLst>
                  <a:path w="2605" h="2351" extrusionOk="0">
                    <a:moveTo>
                      <a:pt x="1588" y="0"/>
                    </a:moveTo>
                    <a:cubicBezTo>
                      <a:pt x="1391" y="0"/>
                      <a:pt x="1192" y="52"/>
                      <a:pt x="1022" y="154"/>
                    </a:cubicBezTo>
                    <a:cubicBezTo>
                      <a:pt x="0" y="777"/>
                      <a:pt x="357" y="1400"/>
                      <a:pt x="910" y="1981"/>
                    </a:cubicBezTo>
                    <a:cubicBezTo>
                      <a:pt x="1151" y="2237"/>
                      <a:pt x="1312" y="2351"/>
                      <a:pt x="1482" y="2351"/>
                    </a:cubicBezTo>
                    <a:cubicBezTo>
                      <a:pt x="1623" y="2351"/>
                      <a:pt x="1771" y="2271"/>
                      <a:pt x="1974" y="2128"/>
                    </a:cubicBezTo>
                    <a:cubicBezTo>
                      <a:pt x="2422" y="1813"/>
                      <a:pt x="2604" y="1372"/>
                      <a:pt x="2499" y="714"/>
                    </a:cubicBezTo>
                    <a:cubicBezTo>
                      <a:pt x="2423" y="237"/>
                      <a:pt x="2011" y="0"/>
                      <a:pt x="1588" y="0"/>
                    </a:cubicBezTo>
                    <a:close/>
                  </a:path>
                </a:pathLst>
              </a:custGeom>
              <a:solidFill>
                <a:srgbClr val="F6B26B"/>
              </a:solidFill>
              <a:ln>
                <a:noFill/>
              </a:ln>
            </p:spPr>
            <p:txBody>
              <a:bodyPr spcFirstLastPara="1" wrap="square" lIns="91425" tIns="91425" rIns="91425" bIns="91425" anchor="ctr" anchorCtr="0">
                <a:noAutofit/>
              </a:bodyPr>
              <a:lstStyle/>
              <a:p>
                <a:endParaRPr/>
              </a:p>
            </p:txBody>
          </p:sp>
          <p:sp>
            <p:nvSpPr>
              <p:cNvPr id="72" name="Google Shape;1053;p40">
                <a:extLst>
                  <a:ext uri="{FF2B5EF4-FFF2-40B4-BE49-F238E27FC236}">
                    <a16:creationId xmlns:a16="http://schemas.microsoft.com/office/drawing/2014/main" id="{F4248BC3-833C-445D-978E-9C824E476832}"/>
                  </a:ext>
                </a:extLst>
              </p:cNvPr>
              <p:cNvSpPr/>
              <p:nvPr/>
            </p:nvSpPr>
            <p:spPr>
              <a:xfrm>
                <a:off x="5607883" y="1939650"/>
                <a:ext cx="256692" cy="353909"/>
              </a:xfrm>
              <a:custGeom>
                <a:avLst/>
                <a:gdLst/>
                <a:ahLst/>
                <a:cxnLst/>
                <a:rect l="l" t="t" r="r" b="b"/>
                <a:pathLst>
                  <a:path w="1555" h="2111" extrusionOk="0">
                    <a:moveTo>
                      <a:pt x="1100" y="0"/>
                    </a:moveTo>
                    <a:cubicBezTo>
                      <a:pt x="988" y="0"/>
                      <a:pt x="865" y="48"/>
                      <a:pt x="749" y="138"/>
                    </a:cubicBezTo>
                    <a:cubicBezTo>
                      <a:pt x="399" y="404"/>
                      <a:pt x="0" y="425"/>
                      <a:pt x="84" y="1055"/>
                    </a:cubicBezTo>
                    <a:cubicBezTo>
                      <a:pt x="112" y="1251"/>
                      <a:pt x="231" y="1832"/>
                      <a:pt x="350" y="1944"/>
                    </a:cubicBezTo>
                    <a:cubicBezTo>
                      <a:pt x="459" y="2035"/>
                      <a:pt x="693" y="2111"/>
                      <a:pt x="909" y="2111"/>
                    </a:cubicBezTo>
                    <a:cubicBezTo>
                      <a:pt x="1041" y="2111"/>
                      <a:pt x="1166" y="2083"/>
                      <a:pt x="1253" y="2014"/>
                    </a:cubicBezTo>
                    <a:cubicBezTo>
                      <a:pt x="1554" y="1769"/>
                      <a:pt x="1512" y="1258"/>
                      <a:pt x="1512" y="621"/>
                    </a:cubicBezTo>
                    <a:cubicBezTo>
                      <a:pt x="1512" y="195"/>
                      <a:pt x="1327" y="0"/>
                      <a:pt x="1100" y="0"/>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3" name="Google Shape;1054;p40">
                <a:extLst>
                  <a:ext uri="{FF2B5EF4-FFF2-40B4-BE49-F238E27FC236}">
                    <a16:creationId xmlns:a16="http://schemas.microsoft.com/office/drawing/2014/main" id="{87498572-7682-4CA1-86AB-5AEDADA731EC}"/>
                  </a:ext>
                </a:extLst>
              </p:cNvPr>
              <p:cNvSpPr/>
              <p:nvPr/>
            </p:nvSpPr>
            <p:spPr>
              <a:xfrm>
                <a:off x="5470376" y="1861692"/>
                <a:ext cx="424243" cy="437064"/>
              </a:xfrm>
              <a:custGeom>
                <a:avLst/>
                <a:gdLst/>
                <a:ahLst/>
                <a:cxnLst/>
                <a:rect l="l" t="t" r="r" b="b"/>
                <a:pathLst>
                  <a:path w="2570" h="2607" extrusionOk="0">
                    <a:moveTo>
                      <a:pt x="1576" y="0"/>
                    </a:moveTo>
                    <a:cubicBezTo>
                      <a:pt x="1090" y="0"/>
                      <a:pt x="931" y="545"/>
                      <a:pt x="896" y="575"/>
                    </a:cubicBezTo>
                    <a:cubicBezTo>
                      <a:pt x="896" y="575"/>
                      <a:pt x="238" y="603"/>
                      <a:pt x="196" y="876"/>
                    </a:cubicBezTo>
                    <a:cubicBezTo>
                      <a:pt x="0" y="1506"/>
                      <a:pt x="735" y="2269"/>
                      <a:pt x="770" y="2297"/>
                    </a:cubicBezTo>
                    <a:cubicBezTo>
                      <a:pt x="870" y="2497"/>
                      <a:pt x="1228" y="2606"/>
                      <a:pt x="1414" y="2606"/>
                    </a:cubicBezTo>
                    <a:cubicBezTo>
                      <a:pt x="1475" y="2606"/>
                      <a:pt x="1518" y="2594"/>
                      <a:pt x="1526" y="2570"/>
                    </a:cubicBezTo>
                    <a:cubicBezTo>
                      <a:pt x="1540" y="2528"/>
                      <a:pt x="1323" y="2241"/>
                      <a:pt x="1421" y="2073"/>
                    </a:cubicBezTo>
                    <a:cubicBezTo>
                      <a:pt x="1442" y="2038"/>
                      <a:pt x="1463" y="1989"/>
                      <a:pt x="1491" y="1947"/>
                    </a:cubicBezTo>
                    <a:cubicBezTo>
                      <a:pt x="1666" y="1639"/>
                      <a:pt x="1876" y="1289"/>
                      <a:pt x="1939" y="1240"/>
                    </a:cubicBezTo>
                    <a:cubicBezTo>
                      <a:pt x="1992" y="1194"/>
                      <a:pt x="1920" y="859"/>
                      <a:pt x="2061" y="859"/>
                    </a:cubicBezTo>
                    <a:cubicBezTo>
                      <a:pt x="2069" y="859"/>
                      <a:pt x="2077" y="860"/>
                      <a:pt x="2086" y="862"/>
                    </a:cubicBezTo>
                    <a:cubicBezTo>
                      <a:pt x="2262" y="902"/>
                      <a:pt x="2362" y="912"/>
                      <a:pt x="2416" y="912"/>
                    </a:cubicBezTo>
                    <a:cubicBezTo>
                      <a:pt x="2466" y="912"/>
                      <a:pt x="2478" y="904"/>
                      <a:pt x="2478" y="904"/>
                    </a:cubicBezTo>
                    <a:cubicBezTo>
                      <a:pt x="2478" y="904"/>
                      <a:pt x="2569" y="519"/>
                      <a:pt x="2338" y="337"/>
                    </a:cubicBezTo>
                    <a:cubicBezTo>
                      <a:pt x="2022" y="89"/>
                      <a:pt x="1773" y="0"/>
                      <a:pt x="1576" y="0"/>
                    </a:cubicBezTo>
                    <a:close/>
                  </a:path>
                </a:pathLst>
              </a:custGeom>
              <a:solidFill>
                <a:srgbClr val="F6B26B"/>
              </a:solidFill>
              <a:ln>
                <a:noFill/>
              </a:ln>
            </p:spPr>
            <p:txBody>
              <a:bodyPr spcFirstLastPara="1" wrap="square" lIns="91425" tIns="91425" rIns="91425" bIns="91425" anchor="ctr" anchorCtr="0">
                <a:noAutofit/>
              </a:bodyPr>
              <a:lstStyle/>
              <a:p>
                <a:endParaRPr/>
              </a:p>
            </p:txBody>
          </p:sp>
          <p:sp>
            <p:nvSpPr>
              <p:cNvPr id="74" name="Google Shape;1055;p40">
                <a:extLst>
                  <a:ext uri="{FF2B5EF4-FFF2-40B4-BE49-F238E27FC236}">
                    <a16:creationId xmlns:a16="http://schemas.microsoft.com/office/drawing/2014/main" id="{6E6C21DD-5C4B-4DA4-8E77-90B4DA57B664}"/>
                  </a:ext>
                </a:extLst>
              </p:cNvPr>
              <p:cNvSpPr/>
              <p:nvPr/>
            </p:nvSpPr>
            <p:spPr>
              <a:xfrm>
                <a:off x="5708414" y="2082152"/>
                <a:ext cx="77585" cy="99081"/>
              </a:xfrm>
              <a:custGeom>
                <a:avLst/>
                <a:gdLst/>
                <a:ahLst/>
                <a:cxnLst/>
                <a:rect l="l" t="t" r="r" b="b"/>
                <a:pathLst>
                  <a:path w="470" h="591" extrusionOk="0">
                    <a:moveTo>
                      <a:pt x="185" y="1"/>
                    </a:moveTo>
                    <a:cubicBezTo>
                      <a:pt x="179" y="1"/>
                      <a:pt x="174" y="1"/>
                      <a:pt x="168" y="2"/>
                    </a:cubicBezTo>
                    <a:cubicBezTo>
                      <a:pt x="63" y="16"/>
                      <a:pt x="0" y="149"/>
                      <a:pt x="70" y="338"/>
                    </a:cubicBezTo>
                    <a:cubicBezTo>
                      <a:pt x="124" y="500"/>
                      <a:pt x="198" y="590"/>
                      <a:pt x="297" y="590"/>
                    </a:cubicBezTo>
                    <a:cubicBezTo>
                      <a:pt x="301" y="590"/>
                      <a:pt x="305" y="590"/>
                      <a:pt x="308" y="590"/>
                    </a:cubicBezTo>
                    <a:cubicBezTo>
                      <a:pt x="413" y="576"/>
                      <a:pt x="469" y="464"/>
                      <a:pt x="448" y="289"/>
                    </a:cubicBezTo>
                    <a:cubicBezTo>
                      <a:pt x="429" y="123"/>
                      <a:pt x="289" y="1"/>
                      <a:pt x="185" y="1"/>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5" name="Google Shape;1056;p40">
                <a:extLst>
                  <a:ext uri="{FF2B5EF4-FFF2-40B4-BE49-F238E27FC236}">
                    <a16:creationId xmlns:a16="http://schemas.microsoft.com/office/drawing/2014/main" id="{69CC1881-F312-4651-95D0-F7D209253AD0}"/>
                  </a:ext>
                </a:extLst>
              </p:cNvPr>
              <p:cNvSpPr/>
              <p:nvPr/>
            </p:nvSpPr>
            <p:spPr>
              <a:xfrm>
                <a:off x="5487709" y="2294900"/>
                <a:ext cx="344512" cy="145688"/>
              </a:xfrm>
              <a:custGeom>
                <a:avLst/>
                <a:gdLst/>
                <a:ahLst/>
                <a:cxnLst/>
                <a:rect l="l" t="t" r="r" b="b"/>
                <a:pathLst>
                  <a:path w="2087" h="869" extrusionOk="0">
                    <a:moveTo>
                      <a:pt x="742" y="0"/>
                    </a:moveTo>
                    <a:lnTo>
                      <a:pt x="742" y="0"/>
                    </a:lnTo>
                    <a:cubicBezTo>
                      <a:pt x="742" y="0"/>
                      <a:pt x="0" y="651"/>
                      <a:pt x="1029" y="847"/>
                    </a:cubicBezTo>
                    <a:cubicBezTo>
                      <a:pt x="1099" y="861"/>
                      <a:pt x="1170" y="868"/>
                      <a:pt x="1241" y="868"/>
                    </a:cubicBezTo>
                    <a:cubicBezTo>
                      <a:pt x="1382" y="868"/>
                      <a:pt x="1522" y="840"/>
                      <a:pt x="1652" y="784"/>
                    </a:cubicBezTo>
                    <a:cubicBezTo>
                      <a:pt x="1813" y="707"/>
                      <a:pt x="2086" y="721"/>
                      <a:pt x="1939" y="574"/>
                    </a:cubicBezTo>
                    <a:cubicBezTo>
                      <a:pt x="1939" y="521"/>
                      <a:pt x="1770" y="193"/>
                      <a:pt x="1711" y="193"/>
                    </a:cubicBezTo>
                    <a:cubicBezTo>
                      <a:pt x="1707" y="193"/>
                      <a:pt x="1704" y="194"/>
                      <a:pt x="1701" y="196"/>
                    </a:cubicBezTo>
                    <a:cubicBezTo>
                      <a:pt x="1609" y="271"/>
                      <a:pt x="1424" y="298"/>
                      <a:pt x="1248" y="298"/>
                    </a:cubicBezTo>
                    <a:cubicBezTo>
                      <a:pt x="1076" y="298"/>
                      <a:pt x="913" y="272"/>
                      <a:pt x="847" y="238"/>
                    </a:cubicBezTo>
                    <a:cubicBezTo>
                      <a:pt x="728" y="182"/>
                      <a:pt x="742" y="0"/>
                      <a:pt x="74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 name="Google Shape;1057;p40">
                <a:extLst>
                  <a:ext uri="{FF2B5EF4-FFF2-40B4-BE49-F238E27FC236}">
                    <a16:creationId xmlns:a16="http://schemas.microsoft.com/office/drawing/2014/main" id="{0A831DF0-272E-479F-9500-962BA0E09873}"/>
                  </a:ext>
                </a:extLst>
              </p:cNvPr>
              <p:cNvSpPr/>
              <p:nvPr/>
            </p:nvSpPr>
            <p:spPr>
              <a:xfrm>
                <a:off x="5429932" y="2316024"/>
                <a:ext cx="551350" cy="1387471"/>
              </a:xfrm>
              <a:custGeom>
                <a:avLst/>
                <a:gdLst/>
                <a:ahLst/>
                <a:cxnLst/>
                <a:rect l="l" t="t" r="r" b="b"/>
                <a:pathLst>
                  <a:path w="3340" h="8276" extrusionOk="0">
                    <a:moveTo>
                      <a:pt x="980" y="0"/>
                    </a:moveTo>
                    <a:cubicBezTo>
                      <a:pt x="147" y="14"/>
                      <a:pt x="112" y="1099"/>
                      <a:pt x="84" y="1477"/>
                    </a:cubicBezTo>
                    <a:cubicBezTo>
                      <a:pt x="42" y="2198"/>
                      <a:pt x="0" y="5929"/>
                      <a:pt x="14" y="7133"/>
                    </a:cubicBezTo>
                    <a:cubicBezTo>
                      <a:pt x="77" y="7420"/>
                      <a:pt x="252" y="7819"/>
                      <a:pt x="546" y="7980"/>
                    </a:cubicBezTo>
                    <a:cubicBezTo>
                      <a:pt x="887" y="8173"/>
                      <a:pt x="1282" y="8276"/>
                      <a:pt x="1675" y="8276"/>
                    </a:cubicBezTo>
                    <a:cubicBezTo>
                      <a:pt x="2098" y="8276"/>
                      <a:pt x="2519" y="8157"/>
                      <a:pt x="2870" y="7903"/>
                    </a:cubicBezTo>
                    <a:cubicBezTo>
                      <a:pt x="3024" y="7784"/>
                      <a:pt x="3158" y="7651"/>
                      <a:pt x="3270" y="7490"/>
                    </a:cubicBezTo>
                    <a:lnTo>
                      <a:pt x="3340" y="2394"/>
                    </a:lnTo>
                    <a:cubicBezTo>
                      <a:pt x="3235" y="882"/>
                      <a:pt x="2520" y="469"/>
                      <a:pt x="2240" y="350"/>
                    </a:cubicBezTo>
                    <a:cubicBezTo>
                      <a:pt x="2240" y="350"/>
                      <a:pt x="2050" y="565"/>
                      <a:pt x="1632" y="565"/>
                    </a:cubicBezTo>
                    <a:cubicBezTo>
                      <a:pt x="1544" y="565"/>
                      <a:pt x="1446" y="555"/>
                      <a:pt x="1337" y="532"/>
                    </a:cubicBezTo>
                    <a:cubicBezTo>
                      <a:pt x="714" y="392"/>
                      <a:pt x="980" y="0"/>
                      <a:pt x="9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7" name="Google Shape;1058;p40">
                <a:extLst>
                  <a:ext uri="{FF2B5EF4-FFF2-40B4-BE49-F238E27FC236}">
                    <a16:creationId xmlns:a16="http://schemas.microsoft.com/office/drawing/2014/main" id="{76CED0A3-6208-41D1-AA58-D7B354B07628}"/>
                  </a:ext>
                </a:extLst>
              </p:cNvPr>
              <p:cNvSpPr/>
              <p:nvPr/>
            </p:nvSpPr>
            <p:spPr>
              <a:xfrm>
                <a:off x="5697725" y="2546575"/>
                <a:ext cx="280075" cy="476250"/>
              </a:xfrm>
              <a:custGeom>
                <a:avLst/>
                <a:gdLst/>
                <a:ahLst/>
                <a:cxnLst/>
                <a:rect l="l" t="t" r="r" b="b"/>
                <a:pathLst>
                  <a:path w="11203" h="19050" extrusionOk="0">
                    <a:moveTo>
                      <a:pt x="0" y="0"/>
                    </a:moveTo>
                    <a:lnTo>
                      <a:pt x="888" y="3011"/>
                    </a:lnTo>
                    <a:lnTo>
                      <a:pt x="11203" y="19050"/>
                    </a:lnTo>
                    <a:lnTo>
                      <a:pt x="11203" y="11993"/>
                    </a:lnTo>
                    <a:close/>
                  </a:path>
                </a:pathLst>
              </a:custGeom>
              <a:solidFill>
                <a:srgbClr val="A6DAF0">
                  <a:alpha val="25000"/>
                </a:srgbClr>
              </a:solidFill>
              <a:ln>
                <a:noFill/>
              </a:ln>
            </p:spPr>
          </p:sp>
          <p:sp>
            <p:nvSpPr>
              <p:cNvPr id="78" name="Google Shape;1059;p40">
                <a:extLst>
                  <a:ext uri="{FF2B5EF4-FFF2-40B4-BE49-F238E27FC236}">
                    <a16:creationId xmlns:a16="http://schemas.microsoft.com/office/drawing/2014/main" id="{CECFC2A4-6C0F-49C6-BE04-A28B57A192EC}"/>
                  </a:ext>
                </a:extLst>
              </p:cNvPr>
              <p:cNvSpPr/>
              <p:nvPr/>
            </p:nvSpPr>
            <p:spPr>
              <a:xfrm>
                <a:off x="6449105" y="2637074"/>
                <a:ext cx="279802" cy="224819"/>
              </a:xfrm>
              <a:custGeom>
                <a:avLst/>
                <a:gdLst/>
                <a:ahLst/>
                <a:cxnLst/>
                <a:rect l="l" t="t" r="r" b="b"/>
                <a:pathLst>
                  <a:path w="1695" h="1341" extrusionOk="0">
                    <a:moveTo>
                      <a:pt x="1144" y="0"/>
                    </a:moveTo>
                    <a:cubicBezTo>
                      <a:pt x="1037" y="0"/>
                      <a:pt x="913" y="63"/>
                      <a:pt x="876" y="73"/>
                    </a:cubicBezTo>
                    <a:lnTo>
                      <a:pt x="449" y="304"/>
                    </a:lnTo>
                    <a:lnTo>
                      <a:pt x="1" y="724"/>
                    </a:lnTo>
                    <a:lnTo>
                      <a:pt x="141" y="1340"/>
                    </a:lnTo>
                    <a:lnTo>
                      <a:pt x="302" y="1123"/>
                    </a:lnTo>
                    <a:cubicBezTo>
                      <a:pt x="517" y="1016"/>
                      <a:pt x="662" y="1003"/>
                      <a:pt x="718" y="1003"/>
                    </a:cubicBezTo>
                    <a:cubicBezTo>
                      <a:pt x="734" y="1003"/>
                      <a:pt x="743" y="1004"/>
                      <a:pt x="743" y="1004"/>
                    </a:cubicBezTo>
                    <a:cubicBezTo>
                      <a:pt x="743" y="1004"/>
                      <a:pt x="1471" y="577"/>
                      <a:pt x="1562" y="500"/>
                    </a:cubicBezTo>
                    <a:cubicBezTo>
                      <a:pt x="1695" y="395"/>
                      <a:pt x="1310" y="73"/>
                      <a:pt x="1240" y="24"/>
                    </a:cubicBezTo>
                    <a:cubicBezTo>
                      <a:pt x="1212" y="7"/>
                      <a:pt x="1179" y="0"/>
                      <a:pt x="1144" y="0"/>
                    </a:cubicBezTo>
                    <a:close/>
                  </a:path>
                </a:pathLst>
              </a:custGeom>
              <a:solidFill>
                <a:srgbClr val="F4C5B1"/>
              </a:solidFill>
              <a:ln>
                <a:noFill/>
              </a:ln>
            </p:spPr>
            <p:txBody>
              <a:bodyPr spcFirstLastPara="1" wrap="square" lIns="91425" tIns="91425" rIns="91425" bIns="91425" anchor="ctr" anchorCtr="0">
                <a:noAutofit/>
              </a:bodyPr>
              <a:lstStyle/>
              <a:p>
                <a:endParaRPr/>
              </a:p>
            </p:txBody>
          </p:sp>
          <p:sp>
            <p:nvSpPr>
              <p:cNvPr id="79" name="Google Shape;1060;p40">
                <a:extLst>
                  <a:ext uri="{FF2B5EF4-FFF2-40B4-BE49-F238E27FC236}">
                    <a16:creationId xmlns:a16="http://schemas.microsoft.com/office/drawing/2014/main" id="{AA91DF9F-3D4B-4D9E-86C1-6A250AA23048}"/>
                  </a:ext>
                </a:extLst>
              </p:cNvPr>
              <p:cNvSpPr/>
              <p:nvPr/>
            </p:nvSpPr>
            <p:spPr>
              <a:xfrm>
                <a:off x="5681837" y="2418961"/>
                <a:ext cx="605660" cy="664397"/>
              </a:xfrm>
              <a:custGeom>
                <a:avLst/>
                <a:gdLst/>
                <a:ahLst/>
                <a:cxnLst/>
                <a:rect l="l" t="t" r="r" b="b"/>
                <a:pathLst>
                  <a:path w="3669" h="3963" extrusionOk="0">
                    <a:moveTo>
                      <a:pt x="847" y="0"/>
                    </a:moveTo>
                    <a:cubicBezTo>
                      <a:pt x="683" y="0"/>
                      <a:pt x="518" y="54"/>
                      <a:pt x="378" y="163"/>
                    </a:cubicBezTo>
                    <a:cubicBezTo>
                      <a:pt x="56" y="422"/>
                      <a:pt x="0" y="898"/>
                      <a:pt x="259" y="1227"/>
                    </a:cubicBezTo>
                    <a:lnTo>
                      <a:pt x="2514" y="3733"/>
                    </a:lnTo>
                    <a:cubicBezTo>
                      <a:pt x="2635" y="3883"/>
                      <a:pt x="2812" y="3962"/>
                      <a:pt x="2992" y="3962"/>
                    </a:cubicBezTo>
                    <a:cubicBezTo>
                      <a:pt x="3123" y="3962"/>
                      <a:pt x="3255" y="3920"/>
                      <a:pt x="3368" y="3831"/>
                    </a:cubicBezTo>
                    <a:cubicBezTo>
                      <a:pt x="3627" y="3628"/>
                      <a:pt x="3669" y="3243"/>
                      <a:pt x="3459" y="2984"/>
                    </a:cubicBezTo>
                    <a:lnTo>
                      <a:pt x="1442" y="289"/>
                    </a:lnTo>
                    <a:cubicBezTo>
                      <a:pt x="1293" y="99"/>
                      <a:pt x="1071" y="0"/>
                      <a:pt x="84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 name="Google Shape;1061;p40">
                <a:extLst>
                  <a:ext uri="{FF2B5EF4-FFF2-40B4-BE49-F238E27FC236}">
                    <a16:creationId xmlns:a16="http://schemas.microsoft.com/office/drawing/2014/main" id="{24E1CE1E-2222-46BA-A762-9506F4B5C808}"/>
                  </a:ext>
                </a:extLst>
              </p:cNvPr>
              <p:cNvSpPr/>
              <p:nvPr/>
            </p:nvSpPr>
            <p:spPr>
              <a:xfrm>
                <a:off x="6058538" y="2684351"/>
                <a:ext cx="562576" cy="401186"/>
              </a:xfrm>
              <a:custGeom>
                <a:avLst/>
                <a:gdLst/>
                <a:ahLst/>
                <a:cxnLst/>
                <a:rect l="l" t="t" r="r" b="b"/>
                <a:pathLst>
                  <a:path w="3408" h="2393" extrusionOk="0">
                    <a:moveTo>
                      <a:pt x="2584" y="1"/>
                    </a:moveTo>
                    <a:cubicBezTo>
                      <a:pt x="2561" y="1"/>
                      <a:pt x="2540" y="5"/>
                      <a:pt x="2521" y="15"/>
                    </a:cubicBezTo>
                    <a:lnTo>
                      <a:pt x="365" y="1191"/>
                    </a:lnTo>
                    <a:cubicBezTo>
                      <a:pt x="71" y="1408"/>
                      <a:pt x="1" y="1821"/>
                      <a:pt x="211" y="2115"/>
                    </a:cubicBezTo>
                    <a:cubicBezTo>
                      <a:pt x="342" y="2298"/>
                      <a:pt x="545" y="2393"/>
                      <a:pt x="752" y="2393"/>
                    </a:cubicBezTo>
                    <a:cubicBezTo>
                      <a:pt x="887" y="2393"/>
                      <a:pt x="1023" y="2352"/>
                      <a:pt x="1142" y="2269"/>
                    </a:cubicBezTo>
                    <a:lnTo>
                      <a:pt x="3200" y="918"/>
                    </a:lnTo>
                    <a:cubicBezTo>
                      <a:pt x="3408" y="795"/>
                      <a:pt x="2879" y="1"/>
                      <a:pt x="258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2" name="Google Shape;1131;p40">
              <a:extLst>
                <a:ext uri="{FF2B5EF4-FFF2-40B4-BE49-F238E27FC236}">
                  <a16:creationId xmlns:a16="http://schemas.microsoft.com/office/drawing/2014/main" id="{24CADD3F-0322-49F8-8069-C20053638A60}"/>
                </a:ext>
              </a:extLst>
            </p:cNvPr>
            <p:cNvGrpSpPr/>
            <p:nvPr/>
          </p:nvGrpSpPr>
          <p:grpSpPr>
            <a:xfrm flipH="1">
              <a:off x="7120688" y="1316734"/>
              <a:ext cx="263331" cy="267225"/>
              <a:chOff x="4747600" y="411500"/>
              <a:chExt cx="53225" cy="55850"/>
            </a:xfrm>
          </p:grpSpPr>
          <p:sp>
            <p:nvSpPr>
              <p:cNvPr id="13" name="Google Shape;1132;p40">
                <a:extLst>
                  <a:ext uri="{FF2B5EF4-FFF2-40B4-BE49-F238E27FC236}">
                    <a16:creationId xmlns:a16="http://schemas.microsoft.com/office/drawing/2014/main" id="{36D1E453-EE4D-464F-899C-1E4AF527ED86}"/>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 name="Google Shape;1133;p40">
                <a:extLst>
                  <a:ext uri="{FF2B5EF4-FFF2-40B4-BE49-F238E27FC236}">
                    <a16:creationId xmlns:a16="http://schemas.microsoft.com/office/drawing/2014/main" id="{55F73120-032E-456F-BCAC-299D831B4FB0}"/>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 name="Google Shape;1134;p40">
                <a:extLst>
                  <a:ext uri="{FF2B5EF4-FFF2-40B4-BE49-F238E27FC236}">
                    <a16:creationId xmlns:a16="http://schemas.microsoft.com/office/drawing/2014/main" id="{F76B0EC4-3709-43A4-836D-3A233973937B}"/>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grpSp>
        <p:nvGrpSpPr>
          <p:cNvPr id="92" name="Group 91">
            <a:extLst>
              <a:ext uri="{FF2B5EF4-FFF2-40B4-BE49-F238E27FC236}">
                <a16:creationId xmlns:a16="http://schemas.microsoft.com/office/drawing/2014/main" id="{952D10D5-F90A-4135-A220-5520938689B2}"/>
              </a:ext>
            </a:extLst>
          </p:cNvPr>
          <p:cNvGrpSpPr/>
          <p:nvPr/>
        </p:nvGrpSpPr>
        <p:grpSpPr>
          <a:xfrm>
            <a:off x="3739169" y="154701"/>
            <a:ext cx="5205184" cy="1639060"/>
            <a:chOff x="3615517" y="947093"/>
            <a:chExt cx="5205184" cy="1639060"/>
          </a:xfrm>
        </p:grpSpPr>
        <p:grpSp>
          <p:nvGrpSpPr>
            <p:cNvPr id="93" name="Group 92">
              <a:extLst>
                <a:ext uri="{FF2B5EF4-FFF2-40B4-BE49-F238E27FC236}">
                  <a16:creationId xmlns:a16="http://schemas.microsoft.com/office/drawing/2014/main" id="{183EACB1-EBD3-4514-A1A4-3502B87A3E50}"/>
                </a:ext>
              </a:extLst>
            </p:cNvPr>
            <p:cNvGrpSpPr/>
            <p:nvPr/>
          </p:nvGrpSpPr>
          <p:grpSpPr>
            <a:xfrm>
              <a:off x="3615517" y="1317488"/>
              <a:ext cx="4881211" cy="1268665"/>
              <a:chOff x="3615517" y="595901"/>
              <a:chExt cx="4881211" cy="1268665"/>
            </a:xfrm>
          </p:grpSpPr>
          <p:sp>
            <p:nvSpPr>
              <p:cNvPr id="95" name="Rounded Rectangle 1">
                <a:extLst>
                  <a:ext uri="{FF2B5EF4-FFF2-40B4-BE49-F238E27FC236}">
                    <a16:creationId xmlns:a16="http://schemas.microsoft.com/office/drawing/2014/main" id="{0C227BC2-7DCA-44C9-99FE-DC34CD5AA2E2}"/>
                  </a:ext>
                </a:extLst>
              </p:cNvPr>
              <p:cNvSpPr/>
              <p:nvPr/>
            </p:nvSpPr>
            <p:spPr>
              <a:xfrm>
                <a:off x="3615517" y="595901"/>
                <a:ext cx="4881211" cy="1268665"/>
              </a:xfrm>
              <a:prstGeom prst="roundRect">
                <a:avLst/>
              </a:prstGeom>
              <a:solidFill>
                <a:schemeClr val="accent3">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0C08703-3103-46D9-9BA9-6DB5B092FEE4}"/>
                  </a:ext>
                </a:extLst>
              </p:cNvPr>
              <p:cNvSpPr txBox="1"/>
              <p:nvPr/>
            </p:nvSpPr>
            <p:spPr>
              <a:xfrm>
                <a:off x="3716431" y="750903"/>
                <a:ext cx="4643041" cy="958660"/>
              </a:xfrm>
              <a:prstGeom prst="rect">
                <a:avLst/>
              </a:prstGeom>
              <a:noFill/>
            </p:spPr>
            <p:txBody>
              <a:bodyPr wrap="square" rtlCol="0">
                <a:spAutoFit/>
              </a:bodyPr>
              <a:lstStyle/>
              <a:p>
                <a:pPr algn="ctr">
                  <a:lnSpc>
                    <a:spcPct val="150000"/>
                  </a:lnSpc>
                  <a:buClr>
                    <a:schemeClr val="accent2"/>
                  </a:buClr>
                </a:pPr>
                <a:r>
                  <a:rPr lang="vi-VN" sz="2000"/>
                  <a:t>Bộ nhiễm sắc thể là tập hợp các nhiễm sắc thể trong nhân tế bào của một loài.</a:t>
                </a:r>
                <a:endParaRPr lang="en-US" sz="2000">
                  <a:solidFill>
                    <a:srgbClr val="D1321D"/>
                  </a:solidFill>
                  <a:latin typeface="Arial" panose="020B0604020202020204" pitchFamily="34" charset="0"/>
                  <a:cs typeface="Arial" panose="020B0604020202020204" pitchFamily="34" charset="0"/>
                </a:endParaRPr>
              </a:p>
            </p:txBody>
          </p:sp>
        </p:grpSp>
        <p:pic>
          <p:nvPicPr>
            <p:cNvPr id="94" name="Picture 93">
              <a:extLst>
                <a:ext uri="{FF2B5EF4-FFF2-40B4-BE49-F238E27FC236}">
                  <a16:creationId xmlns:a16="http://schemas.microsoft.com/office/drawing/2014/main" id="{4869662A-4EA7-43B0-97DD-CE2A9AAFE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172754" y="947093"/>
              <a:ext cx="647947" cy="740787"/>
            </a:xfrm>
            <a:prstGeom prst="rect">
              <a:avLst/>
            </a:prstGeom>
          </p:spPr>
        </p:pic>
      </p:grpSp>
      <p:sp>
        <p:nvSpPr>
          <p:cNvPr id="97" name="Rectangle 96">
            <a:extLst>
              <a:ext uri="{FF2B5EF4-FFF2-40B4-BE49-F238E27FC236}">
                <a16:creationId xmlns:a16="http://schemas.microsoft.com/office/drawing/2014/main" id="{42452E8E-30D1-40F6-8EB8-842E6FBE6E25}"/>
              </a:ext>
            </a:extLst>
          </p:cNvPr>
          <p:cNvSpPr/>
          <p:nvPr/>
        </p:nvSpPr>
        <p:spPr>
          <a:xfrm>
            <a:off x="3749296" y="2041203"/>
            <a:ext cx="4962267" cy="2805320"/>
          </a:xfrm>
          <a:prstGeom prst="rect">
            <a:avLst/>
          </a:prstGeom>
        </p:spPr>
        <p:txBody>
          <a:bodyPr wrap="square">
            <a:spAutoFit/>
          </a:bodyPr>
          <a:lstStyle/>
          <a:p>
            <a:pPr algn="just">
              <a:lnSpc>
                <a:spcPct val="150000"/>
              </a:lnSpc>
            </a:pPr>
            <a:r>
              <a:rPr lang="vi-VN" sz="2000" b="1" i="1">
                <a:solidFill>
                  <a:srgbClr val="FF0000"/>
                </a:solidFill>
                <a:latin typeface="+mn-lt"/>
                <a:ea typeface="Times New Roman" panose="02020603050405020304" pitchFamily="18" charset="0"/>
              </a:rPr>
              <a:t>Ví dụ: </a:t>
            </a:r>
            <a:endParaRPr lang="en-US" sz="2000" b="1" i="1">
              <a:solidFill>
                <a:srgbClr val="FF0000"/>
              </a:solidFill>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vi-VN" sz="2000">
                <a:latin typeface="+mn-lt"/>
                <a:ea typeface="Times New Roman" panose="02020603050405020304" pitchFamily="18" charset="0"/>
              </a:rPr>
              <a:t>Các giống ngô hiện nay được trồng ở nhiều quốc gia đều có bộ NST 2n = 20</a:t>
            </a:r>
            <a:r>
              <a:rPr lang="en-US" sz="2000">
                <a:latin typeface="+mn-lt"/>
                <a:ea typeface="Times New Roman" panose="02020603050405020304" pitchFamily="18" charset="0"/>
              </a:rPr>
              <a:t>.</a:t>
            </a:r>
            <a:endParaRPr lang="en-US" sz="2000">
              <a:latin typeface="+mn-lt"/>
              <a:ea typeface="Calibri" panose="020F0502020204030204" pitchFamily="34" charset="0"/>
            </a:endParaRPr>
          </a:p>
          <a:p>
            <a:pPr marL="342900" indent="-342900" algn="just">
              <a:lnSpc>
                <a:spcPct val="150000"/>
              </a:lnSpc>
              <a:buFont typeface="Arial" panose="020B0604020202020204" pitchFamily="34" charset="0"/>
              <a:buChar char="•"/>
            </a:pPr>
            <a:r>
              <a:rPr lang="vi-VN" sz="2000">
                <a:latin typeface="+mn-lt"/>
                <a:ea typeface="Times New Roman" panose="02020603050405020304" pitchFamily="18" charset="0"/>
              </a:rPr>
              <a:t>Nhiều giống chó nhà được nuôi ở nhiều nơi trên thế giới đều có bộ NST 2n = 78;...</a:t>
            </a:r>
            <a:endParaRPr lang="en-US" sz="2000">
              <a:latin typeface="+mn-lt"/>
              <a:ea typeface="Calibri" panose="020F0502020204030204" pitchFamily="34" charset="0"/>
            </a:endParaRPr>
          </a:p>
        </p:txBody>
      </p:sp>
    </p:spTree>
    <p:extLst>
      <p:ext uri="{BB962C8B-B14F-4D97-AF65-F5344CB8AC3E}">
        <p14:creationId xmlns:p14="http://schemas.microsoft.com/office/powerpoint/2010/main" val="30549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arn(inVertic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9F9CC759-783E-491C-A09F-3A0AE51EB7B6}"/>
              </a:ext>
            </a:extLst>
          </p:cNvPr>
          <p:cNvGrpSpPr/>
          <p:nvPr/>
        </p:nvGrpSpPr>
        <p:grpSpPr>
          <a:xfrm>
            <a:off x="5602514" y="423806"/>
            <a:ext cx="3228245" cy="2147944"/>
            <a:chOff x="5956443" y="1011037"/>
            <a:chExt cx="2825393" cy="2147944"/>
          </a:xfrm>
        </p:grpSpPr>
        <p:sp>
          <p:nvSpPr>
            <p:cNvPr id="99" name="Oval Callout 7">
              <a:extLst>
                <a:ext uri="{FF2B5EF4-FFF2-40B4-BE49-F238E27FC236}">
                  <a16:creationId xmlns:a16="http://schemas.microsoft.com/office/drawing/2014/main" id="{8ED48A48-DE44-4FB7-9E81-DBA64F13EDB6}"/>
                </a:ext>
              </a:extLst>
            </p:cNvPr>
            <p:cNvSpPr/>
            <p:nvPr/>
          </p:nvSpPr>
          <p:spPr>
            <a:xfrm>
              <a:off x="5956443" y="1011037"/>
              <a:ext cx="2825393" cy="2147944"/>
            </a:xfrm>
            <a:prstGeom prst="wedgeEllipseCallout">
              <a:avLst>
                <a:gd name="adj1" fmla="val 7946"/>
                <a:gd name="adj2" fmla="val 60644"/>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Rectangle 99">
              <a:extLst>
                <a:ext uri="{FF2B5EF4-FFF2-40B4-BE49-F238E27FC236}">
                  <a16:creationId xmlns:a16="http://schemas.microsoft.com/office/drawing/2014/main" id="{85CA1098-6A0D-4F5D-8E1F-DCF8D907FFC9}"/>
                </a:ext>
              </a:extLst>
            </p:cNvPr>
            <p:cNvSpPr/>
            <p:nvPr/>
          </p:nvSpPr>
          <p:spPr>
            <a:xfrm>
              <a:off x="6056616" y="1441242"/>
              <a:ext cx="2625046" cy="1287532"/>
            </a:xfrm>
            <a:prstGeom prst="rect">
              <a:avLst/>
            </a:prstGeom>
          </p:spPr>
          <p:txBody>
            <a:bodyPr wrap="square" anchor="ctr">
              <a:spAutoFit/>
            </a:bodyPr>
            <a:lstStyle/>
            <a:p>
              <a:pPr algn="ctr">
                <a:lnSpc>
                  <a:spcPct val="150000"/>
                </a:lnSpc>
              </a:pPr>
              <a:r>
                <a:rPr lang="vi-VN" sz="1800"/>
                <a:t>Mỗi loài sinh vật có bộ nhiễm sắc thể đặc trưng về số lượng và hình thái</a:t>
              </a:r>
              <a:endParaRPr lang="en-US" sz="1800">
                <a:latin typeface="Arial" panose="020B0604020202020204" pitchFamily="34" charset="0"/>
                <a:cs typeface="Arial" panose="020B0604020202020204" pitchFamily="34" charset="0"/>
              </a:endParaRPr>
            </a:p>
          </p:txBody>
        </p:sp>
      </p:grpSp>
      <p:pic>
        <p:nvPicPr>
          <p:cNvPr id="101" name="Picture 100">
            <a:extLst>
              <a:ext uri="{FF2B5EF4-FFF2-40B4-BE49-F238E27FC236}">
                <a16:creationId xmlns:a16="http://schemas.microsoft.com/office/drawing/2014/main" id="{187E2F04-F33B-4965-BB03-3F9B743159E3}"/>
              </a:ext>
            </a:extLst>
          </p:cNvPr>
          <p:cNvPicPr>
            <a:picLocks noChangeAspect="1"/>
          </p:cNvPicPr>
          <p:nvPr/>
        </p:nvPicPr>
        <p:blipFill rotWithShape="1">
          <a:blip r:embed="rId2"/>
          <a:srcRect b="27155"/>
          <a:stretch/>
        </p:blipFill>
        <p:spPr>
          <a:xfrm flipH="1">
            <a:off x="6555082" y="3009683"/>
            <a:ext cx="2044387" cy="2147944"/>
          </a:xfrm>
          <a:prstGeom prst="rect">
            <a:avLst/>
          </a:prstGeom>
        </p:spPr>
      </p:pic>
      <p:grpSp>
        <p:nvGrpSpPr>
          <p:cNvPr id="5" name="Group 4"/>
          <p:cNvGrpSpPr/>
          <p:nvPr/>
        </p:nvGrpSpPr>
        <p:grpSpPr>
          <a:xfrm>
            <a:off x="313241" y="2368152"/>
            <a:ext cx="5412267" cy="2147944"/>
            <a:chOff x="313241" y="2368152"/>
            <a:chExt cx="5412267" cy="2147944"/>
          </a:xfrm>
        </p:grpSpPr>
        <p:pic>
          <p:nvPicPr>
            <p:cNvPr id="102" name="image53.png">
              <a:extLst>
                <a:ext uri="{FF2B5EF4-FFF2-40B4-BE49-F238E27FC236}">
                  <a16:creationId xmlns:a16="http://schemas.microsoft.com/office/drawing/2014/main" id="{7E9D245F-F25B-402D-AEF4-AD49BDD081F7}"/>
                </a:ext>
              </a:extLst>
            </p:cNvPr>
            <p:cNvPicPr/>
            <p:nvPr/>
          </p:nvPicPr>
          <p:blipFill>
            <a:blip r:embed="rId3"/>
            <a:srcRect t="67633"/>
            <a:stretch>
              <a:fillRect/>
            </a:stretch>
          </p:blipFill>
          <p:spPr>
            <a:xfrm>
              <a:off x="313241" y="2368153"/>
              <a:ext cx="2800925" cy="1137920"/>
            </a:xfrm>
            <a:prstGeom prst="rect">
              <a:avLst/>
            </a:prstGeom>
            <a:ln/>
          </p:spPr>
        </p:pic>
        <p:pic>
          <p:nvPicPr>
            <p:cNvPr id="103" name="image15.png">
              <a:extLst>
                <a:ext uri="{FF2B5EF4-FFF2-40B4-BE49-F238E27FC236}">
                  <a16:creationId xmlns:a16="http://schemas.microsoft.com/office/drawing/2014/main" id="{D52971AF-A8EF-4447-8663-5CCC3BE68978}"/>
                </a:ext>
              </a:extLst>
            </p:cNvPr>
            <p:cNvPicPr/>
            <p:nvPr/>
          </p:nvPicPr>
          <p:blipFill>
            <a:blip r:embed="rId4"/>
            <a:srcRect/>
            <a:stretch>
              <a:fillRect/>
            </a:stretch>
          </p:blipFill>
          <p:spPr>
            <a:xfrm>
              <a:off x="3243031" y="2368152"/>
              <a:ext cx="2482477" cy="1137920"/>
            </a:xfrm>
            <a:prstGeom prst="rect">
              <a:avLst/>
            </a:prstGeom>
            <a:ln/>
          </p:spPr>
        </p:pic>
        <p:sp>
          <p:nvSpPr>
            <p:cNvPr id="2" name="Rectangle 1">
              <a:extLst>
                <a:ext uri="{FF2B5EF4-FFF2-40B4-BE49-F238E27FC236}">
                  <a16:creationId xmlns:a16="http://schemas.microsoft.com/office/drawing/2014/main" id="{1791DD07-5F79-470A-B4C4-5F7528FE716E}"/>
                </a:ext>
              </a:extLst>
            </p:cNvPr>
            <p:cNvSpPr/>
            <p:nvPr/>
          </p:nvSpPr>
          <p:spPr>
            <a:xfrm>
              <a:off x="1480306" y="3641753"/>
              <a:ext cx="466794" cy="369332"/>
            </a:xfrm>
            <a:prstGeom prst="rect">
              <a:avLst/>
            </a:prstGeom>
          </p:spPr>
          <p:txBody>
            <a:bodyPr wrap="none">
              <a:spAutoFit/>
            </a:bodyPr>
            <a:lstStyle/>
            <a:p>
              <a:r>
                <a:rPr lang="vi-VN" sz="1800" i="1">
                  <a:latin typeface="+mn-lt"/>
                  <a:ea typeface="Times New Roman" panose="02020603050405020304" pitchFamily="18" charset="0"/>
                </a:rPr>
                <a:t>(a)</a:t>
              </a:r>
              <a:endParaRPr lang="en-US" sz="1800">
                <a:latin typeface="+mn-lt"/>
              </a:endParaRPr>
            </a:p>
          </p:txBody>
        </p:sp>
        <p:sp>
          <p:nvSpPr>
            <p:cNvPr id="104" name="Rectangle 103">
              <a:extLst>
                <a:ext uri="{FF2B5EF4-FFF2-40B4-BE49-F238E27FC236}">
                  <a16:creationId xmlns:a16="http://schemas.microsoft.com/office/drawing/2014/main" id="{EB8F77C0-1A81-4344-A2DF-8D349B00DDC1}"/>
                </a:ext>
              </a:extLst>
            </p:cNvPr>
            <p:cNvSpPr/>
            <p:nvPr/>
          </p:nvSpPr>
          <p:spPr>
            <a:xfrm>
              <a:off x="4250872" y="3641753"/>
              <a:ext cx="466794" cy="369332"/>
            </a:xfrm>
            <a:prstGeom prst="rect">
              <a:avLst/>
            </a:prstGeom>
          </p:spPr>
          <p:txBody>
            <a:bodyPr wrap="none">
              <a:spAutoFit/>
            </a:bodyPr>
            <a:lstStyle/>
            <a:p>
              <a:r>
                <a:rPr lang="vi-VN" sz="1800" i="1">
                  <a:latin typeface="+mn-lt"/>
                  <a:ea typeface="Times New Roman" panose="02020603050405020304" pitchFamily="18" charset="0"/>
                </a:rPr>
                <a:t>(</a:t>
              </a:r>
              <a:r>
                <a:rPr lang="en-US" sz="1800" i="1">
                  <a:latin typeface="+mn-lt"/>
                  <a:ea typeface="Times New Roman" panose="02020603050405020304" pitchFamily="18" charset="0"/>
                </a:rPr>
                <a:t>b</a:t>
              </a:r>
              <a:r>
                <a:rPr lang="vi-VN" sz="1800" i="1">
                  <a:latin typeface="+mn-lt"/>
                  <a:ea typeface="Times New Roman" panose="02020603050405020304" pitchFamily="18" charset="0"/>
                </a:rPr>
                <a:t>)</a:t>
              </a:r>
              <a:endParaRPr lang="en-US" sz="1800">
                <a:latin typeface="+mn-lt"/>
              </a:endParaRPr>
            </a:p>
          </p:txBody>
        </p:sp>
        <p:sp>
          <p:nvSpPr>
            <p:cNvPr id="3" name="Rectangle 2">
              <a:extLst>
                <a:ext uri="{FF2B5EF4-FFF2-40B4-BE49-F238E27FC236}">
                  <a16:creationId xmlns:a16="http://schemas.microsoft.com/office/drawing/2014/main" id="{3DC16508-45C3-4CB8-B8E1-FFFB77D9B7D6}"/>
                </a:ext>
              </a:extLst>
            </p:cNvPr>
            <p:cNvSpPr/>
            <p:nvPr/>
          </p:nvSpPr>
          <p:spPr>
            <a:xfrm>
              <a:off x="769614" y="4146764"/>
              <a:ext cx="4689104" cy="369332"/>
            </a:xfrm>
            <a:prstGeom prst="rect">
              <a:avLst/>
            </a:prstGeom>
          </p:spPr>
          <p:txBody>
            <a:bodyPr wrap="none">
              <a:spAutoFit/>
            </a:bodyPr>
            <a:lstStyle/>
            <a:p>
              <a:pPr algn="ctr"/>
              <a:r>
                <a:rPr lang="vi-VN" sz="1800" i="1">
                  <a:latin typeface="+mn-lt"/>
                  <a:ea typeface="Times New Roman" panose="02020603050405020304" pitchFamily="18" charset="0"/>
                  <a:cs typeface="Times New Roman" panose="02020603050405020304" pitchFamily="18" charset="0"/>
                </a:rPr>
                <a:t>Bộ NST của cây cà chua (a) và lúa nước (b)</a:t>
              </a:r>
              <a:endParaRPr lang="en-US" sz="1800">
                <a:effectLst/>
                <a:latin typeface="+mn-lt"/>
                <a:ea typeface="Calibri" panose="020F0502020204030204" pitchFamily="34" charset="0"/>
                <a:cs typeface="Times New Roman" panose="02020603050405020304" pitchFamily="18" charset="0"/>
              </a:endParaRPr>
            </a:p>
          </p:txBody>
        </p:sp>
      </p:grpSp>
      <p:sp>
        <p:nvSpPr>
          <p:cNvPr id="105" name="Right Arrow 13">
            <a:extLst>
              <a:ext uri="{FF2B5EF4-FFF2-40B4-BE49-F238E27FC236}">
                <a16:creationId xmlns:a16="http://schemas.microsoft.com/office/drawing/2014/main" id="{DD6FCDA6-F42D-4801-93A9-486B70B1E389}"/>
              </a:ext>
            </a:extLst>
          </p:cNvPr>
          <p:cNvSpPr/>
          <p:nvPr/>
        </p:nvSpPr>
        <p:spPr>
          <a:xfrm>
            <a:off x="532708" y="1425207"/>
            <a:ext cx="473812" cy="310354"/>
          </a:xfrm>
          <a:prstGeom prst="rightArrow">
            <a:avLst/>
          </a:prstGeom>
          <a:solidFill>
            <a:schemeClr val="bg2">
              <a:lumMod val="75000"/>
            </a:schemeClr>
          </a:solidFill>
          <a:ln>
            <a:solidFill>
              <a:schemeClr val="bg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F307D97-6E14-4685-B387-4828D0127E35}"/>
              </a:ext>
            </a:extLst>
          </p:cNvPr>
          <p:cNvSpPr/>
          <p:nvPr/>
        </p:nvSpPr>
        <p:spPr>
          <a:xfrm>
            <a:off x="1148654" y="1144367"/>
            <a:ext cx="4112226" cy="872034"/>
          </a:xfrm>
          <a:prstGeom prst="rect">
            <a:avLst/>
          </a:prstGeom>
        </p:spPr>
        <p:txBody>
          <a:bodyPr wrap="square">
            <a:spAutoFit/>
          </a:bodyPr>
          <a:lstStyle/>
          <a:p>
            <a:pPr algn="just">
              <a:lnSpc>
                <a:spcPct val="150000"/>
              </a:lnSpc>
            </a:pPr>
            <a:r>
              <a:rPr lang="vi-VN" sz="1800" b="1" i="1">
                <a:solidFill>
                  <a:srgbClr val="FF0000"/>
                </a:solidFill>
                <a:latin typeface="+mn-lt"/>
                <a:ea typeface="Times New Roman" panose="02020603050405020304" pitchFamily="18" charset="0"/>
              </a:rPr>
              <a:t>Ví dụ: </a:t>
            </a:r>
            <a:r>
              <a:rPr lang="vi-VN" sz="1800">
                <a:latin typeface="+mn-lt"/>
                <a:ea typeface="Times New Roman" panose="02020603050405020304" pitchFamily="18" charset="0"/>
              </a:rPr>
              <a:t>Bộ NST cây cà chua và lúa nước 2n = 24.</a:t>
            </a:r>
            <a:endParaRPr lang="en-US" sz="1800">
              <a:effectLst/>
              <a:latin typeface="+mn-lt"/>
              <a:ea typeface="Calibri" panose="020F0502020204030204" pitchFamily="34" charset="0"/>
            </a:endParaRPr>
          </a:p>
        </p:txBody>
      </p:sp>
      <p:grpSp>
        <p:nvGrpSpPr>
          <p:cNvPr id="106" name="Google Shape;1586;p47">
            <a:extLst>
              <a:ext uri="{FF2B5EF4-FFF2-40B4-BE49-F238E27FC236}">
                <a16:creationId xmlns:a16="http://schemas.microsoft.com/office/drawing/2014/main" id="{54E98943-EF84-4BC1-B2BD-512E262A2124}"/>
              </a:ext>
            </a:extLst>
          </p:cNvPr>
          <p:cNvGrpSpPr/>
          <p:nvPr/>
        </p:nvGrpSpPr>
        <p:grpSpPr>
          <a:xfrm>
            <a:off x="373324" y="261091"/>
            <a:ext cx="580199" cy="592920"/>
            <a:chOff x="-1040357" y="1370945"/>
            <a:chExt cx="580199" cy="592920"/>
          </a:xfrm>
        </p:grpSpPr>
        <p:sp>
          <p:nvSpPr>
            <p:cNvPr id="107" name="Google Shape;1587;p47">
              <a:extLst>
                <a:ext uri="{FF2B5EF4-FFF2-40B4-BE49-F238E27FC236}">
                  <a16:creationId xmlns:a16="http://schemas.microsoft.com/office/drawing/2014/main" id="{CB7D5AC5-7AF3-4FF6-A5BB-4E6338A214DC}"/>
                </a:ext>
              </a:extLst>
            </p:cNvPr>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88;p47">
              <a:extLst>
                <a:ext uri="{FF2B5EF4-FFF2-40B4-BE49-F238E27FC236}">
                  <a16:creationId xmlns:a16="http://schemas.microsoft.com/office/drawing/2014/main" id="{7C0B393E-B869-4FB4-A87C-8FC56B14DB17}"/>
                </a:ext>
              </a:extLst>
            </p:cNvPr>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89;p47">
              <a:extLst>
                <a:ext uri="{FF2B5EF4-FFF2-40B4-BE49-F238E27FC236}">
                  <a16:creationId xmlns:a16="http://schemas.microsoft.com/office/drawing/2014/main" id="{66E8B285-5F62-4BBC-BE04-E0BA8410AF52}"/>
                </a:ext>
              </a:extLst>
            </p:cNvPr>
            <p:cNvSpPr/>
            <p:nvPr/>
          </p:nvSpPr>
          <p:spPr>
            <a:xfrm>
              <a:off x="-808710" y="1370945"/>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90;p47">
              <a:extLst>
                <a:ext uri="{FF2B5EF4-FFF2-40B4-BE49-F238E27FC236}">
                  <a16:creationId xmlns:a16="http://schemas.microsoft.com/office/drawing/2014/main" id="{3DF5D46C-1B4F-4496-8533-BE24DDE76B8A}"/>
                </a:ext>
              </a:extLst>
            </p:cNvPr>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91;p47">
              <a:extLst>
                <a:ext uri="{FF2B5EF4-FFF2-40B4-BE49-F238E27FC236}">
                  <a16:creationId xmlns:a16="http://schemas.microsoft.com/office/drawing/2014/main" id="{FE6A7D6F-201D-42A7-B06E-CE21F46A591E}"/>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92;p47">
              <a:extLst>
                <a:ext uri="{FF2B5EF4-FFF2-40B4-BE49-F238E27FC236}">
                  <a16:creationId xmlns:a16="http://schemas.microsoft.com/office/drawing/2014/main" id="{DA103ADC-039D-487B-8F5F-E7432C355525}"/>
                </a:ext>
              </a:extLst>
            </p:cNvPr>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93;p47">
              <a:extLst>
                <a:ext uri="{FF2B5EF4-FFF2-40B4-BE49-F238E27FC236}">
                  <a16:creationId xmlns:a16="http://schemas.microsoft.com/office/drawing/2014/main" id="{9B66C9DB-1125-4DCE-BA4B-0A169D455D63}"/>
                </a:ext>
              </a:extLst>
            </p:cNvPr>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94;p47">
              <a:extLst>
                <a:ext uri="{FF2B5EF4-FFF2-40B4-BE49-F238E27FC236}">
                  <a16:creationId xmlns:a16="http://schemas.microsoft.com/office/drawing/2014/main" id="{998051D5-062D-4FDD-B0FB-6D638650EE20}"/>
                </a:ext>
              </a:extLst>
            </p:cNvPr>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95;p47">
              <a:extLst>
                <a:ext uri="{FF2B5EF4-FFF2-40B4-BE49-F238E27FC236}">
                  <a16:creationId xmlns:a16="http://schemas.microsoft.com/office/drawing/2014/main" id="{5D071940-BF27-4082-87C7-9CDF1CF7F5D7}"/>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96;p47">
              <a:extLst>
                <a:ext uri="{FF2B5EF4-FFF2-40B4-BE49-F238E27FC236}">
                  <a16:creationId xmlns:a16="http://schemas.microsoft.com/office/drawing/2014/main" id="{7CDA4BC5-883F-4CFC-ABB0-6AC938551DFD}"/>
                </a:ext>
              </a:extLst>
            </p:cNvPr>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97;p47">
              <a:extLst>
                <a:ext uri="{FF2B5EF4-FFF2-40B4-BE49-F238E27FC236}">
                  <a16:creationId xmlns:a16="http://schemas.microsoft.com/office/drawing/2014/main" id="{C781CAEA-5E96-49DB-8260-248622F3F1C3}"/>
                </a:ext>
              </a:extLst>
            </p:cNvPr>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98;p47">
              <a:extLst>
                <a:ext uri="{FF2B5EF4-FFF2-40B4-BE49-F238E27FC236}">
                  <a16:creationId xmlns:a16="http://schemas.microsoft.com/office/drawing/2014/main" id="{1080F1B5-8854-4CF5-AFC0-F4C63AFB00BA}"/>
                </a:ext>
              </a:extLst>
            </p:cNvPr>
            <p:cNvSpPr/>
            <p:nvPr/>
          </p:nvSpPr>
          <p:spPr>
            <a:xfrm>
              <a:off x="-563111" y="1508687"/>
              <a:ext cx="41806" cy="41757"/>
            </a:xfrm>
            <a:custGeom>
              <a:avLst/>
              <a:gdLst/>
              <a:ahLst/>
              <a:cxnLst/>
              <a:rect l="l" t="t" r="r" b="b"/>
              <a:pathLst>
                <a:path w="845" h="844" extrusionOk="0">
                  <a:moveTo>
                    <a:pt x="422" y="0"/>
                  </a:moveTo>
                  <a:cubicBezTo>
                    <a:pt x="191" y="0"/>
                    <a:pt x="1" y="190"/>
                    <a:pt x="1" y="422"/>
                  </a:cubicBezTo>
                  <a:cubicBezTo>
                    <a:pt x="1" y="657"/>
                    <a:pt x="191"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99;p47">
              <a:extLst>
                <a:ext uri="{FF2B5EF4-FFF2-40B4-BE49-F238E27FC236}">
                  <a16:creationId xmlns:a16="http://schemas.microsoft.com/office/drawing/2014/main" id="{CC6389D3-105E-401E-842D-5005AE1369E9}"/>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00;p47">
              <a:extLst>
                <a:ext uri="{FF2B5EF4-FFF2-40B4-BE49-F238E27FC236}">
                  <a16:creationId xmlns:a16="http://schemas.microsoft.com/office/drawing/2014/main" id="{7ECFA69D-ABBF-406B-ACA4-9BC8487BD0C0}"/>
                </a:ext>
              </a:extLst>
            </p:cNvPr>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01;p47">
              <a:extLst>
                <a:ext uri="{FF2B5EF4-FFF2-40B4-BE49-F238E27FC236}">
                  <a16:creationId xmlns:a16="http://schemas.microsoft.com/office/drawing/2014/main" id="{D94D4E90-EB10-427F-8E14-5539AD596FFC}"/>
                </a:ext>
              </a:extLst>
            </p:cNvPr>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02;p47">
              <a:extLst>
                <a:ext uri="{FF2B5EF4-FFF2-40B4-BE49-F238E27FC236}">
                  <a16:creationId xmlns:a16="http://schemas.microsoft.com/office/drawing/2014/main" id="{9EB5E833-EDE8-426A-A068-FC8F6DA2214D}"/>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03;p47">
              <a:extLst>
                <a:ext uri="{FF2B5EF4-FFF2-40B4-BE49-F238E27FC236}">
                  <a16:creationId xmlns:a16="http://schemas.microsoft.com/office/drawing/2014/main" id="{0FF687E1-2135-4B1A-8439-B67DBB8668F8}"/>
                </a:ext>
              </a:extLst>
            </p:cNvPr>
            <p:cNvSpPr/>
            <p:nvPr/>
          </p:nvSpPr>
          <p:spPr>
            <a:xfrm>
              <a:off x="-563111" y="1784268"/>
              <a:ext cx="41806" cy="41757"/>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04;p47">
              <a:extLst>
                <a:ext uri="{FF2B5EF4-FFF2-40B4-BE49-F238E27FC236}">
                  <a16:creationId xmlns:a16="http://schemas.microsoft.com/office/drawing/2014/main" id="{4B88DC9D-D700-4AED-A2D8-8BC58EA320AA}"/>
                </a:ext>
              </a:extLst>
            </p:cNvPr>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05;p47">
              <a:extLst>
                <a:ext uri="{FF2B5EF4-FFF2-40B4-BE49-F238E27FC236}">
                  <a16:creationId xmlns:a16="http://schemas.microsoft.com/office/drawing/2014/main" id="{09537BEF-347C-4D17-8125-E7367B761C34}"/>
                </a:ext>
              </a:extLst>
            </p:cNvPr>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06;p47">
              <a:extLst>
                <a:ext uri="{FF2B5EF4-FFF2-40B4-BE49-F238E27FC236}">
                  <a16:creationId xmlns:a16="http://schemas.microsoft.com/office/drawing/2014/main" id="{C423A953-86A7-405A-B2A0-62BA4AA2B573}"/>
                </a:ext>
              </a:extLst>
            </p:cNvPr>
            <p:cNvSpPr/>
            <p:nvPr/>
          </p:nvSpPr>
          <p:spPr>
            <a:xfrm>
              <a:off x="-1040357" y="1784268"/>
              <a:ext cx="41806" cy="41757"/>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42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down)">
                                      <p:cBhvr>
                                        <p:cTn id="11" dur="500"/>
                                        <p:tgtEl>
                                          <p:spTgt spid="9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barn(inVertical)">
                                      <p:cBhvr>
                                        <p:cTn id="16" dur="500"/>
                                        <p:tgtEl>
                                          <p:spTgt spid="10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7">
            <a:extLst>
              <a:ext uri="{FF2B5EF4-FFF2-40B4-BE49-F238E27FC236}">
                <a16:creationId xmlns:a16="http://schemas.microsoft.com/office/drawing/2014/main" id="{9A113115-9041-41C8-8CAF-0FF844F6CDC5}"/>
              </a:ext>
            </a:extLst>
          </p:cNvPr>
          <p:cNvSpPr/>
          <p:nvPr/>
        </p:nvSpPr>
        <p:spPr>
          <a:xfrm>
            <a:off x="767037" y="240885"/>
            <a:ext cx="5314446" cy="1560217"/>
          </a:xfrm>
          <a:prstGeom prst="roundRect">
            <a:avLst/>
          </a:prstGeom>
          <a:solidFill>
            <a:srgbClr val="FFEED4"/>
          </a:solidFill>
          <a:ln w="19050">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ea typeface="Calibri" panose="020F0502020204030204" pitchFamily="34" charset="0"/>
                <a:cs typeface="Calibri" panose="020F0502020204030204" pitchFamily="34" charset="0"/>
              </a:rPr>
              <a:t>Bộ nhiễm sắc thể lưỡng bội (2n) là bộ nhiễm sắc thể chứa hai nhiễm sắc thể của mỗi cặp nhiễm tương đồng. </a:t>
            </a:r>
            <a:endParaRPr lang="en-US" sz="1800">
              <a:solidFill>
                <a:srgbClr val="000000"/>
              </a:solidFill>
              <a:ea typeface="Calibri" panose="020F0502020204030204" pitchFamily="34" charset="0"/>
              <a:cs typeface="Calibri" panose="020F0502020204030204" pitchFamily="34" charset="0"/>
            </a:endParaRPr>
          </a:p>
        </p:txBody>
      </p:sp>
      <p:sp>
        <p:nvSpPr>
          <p:cNvPr id="14" name="Rounded Rectangle 34">
            <a:extLst>
              <a:ext uri="{FF2B5EF4-FFF2-40B4-BE49-F238E27FC236}">
                <a16:creationId xmlns:a16="http://schemas.microsoft.com/office/drawing/2014/main" id="{221AF6F8-8F45-455B-BE17-4874D52E5D0E}"/>
              </a:ext>
            </a:extLst>
          </p:cNvPr>
          <p:cNvSpPr/>
          <p:nvPr/>
        </p:nvSpPr>
        <p:spPr>
          <a:xfrm>
            <a:off x="767037" y="2709046"/>
            <a:ext cx="5314446" cy="1560217"/>
          </a:xfrm>
          <a:prstGeom prst="roundRect">
            <a:avLst/>
          </a:prstGeom>
          <a:solidFill>
            <a:srgbClr val="FFEED4"/>
          </a:solidFill>
          <a:ln w="19050">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ea typeface="Calibri" panose="020F0502020204030204" pitchFamily="34" charset="0"/>
                <a:cs typeface="Calibri" panose="020F0502020204030204" pitchFamily="34" charset="0"/>
              </a:rPr>
              <a:t>Bộ nhiễm sắc thể đơn bội (n) là bộ nhiễm sắc thể chứa một nhiễm sắc thể của mỗi cặp nhiễm sắc thể tương đồng.</a:t>
            </a:r>
            <a:endParaRPr lang="en-US" sz="1800">
              <a:solidFill>
                <a:srgbClr val="000000"/>
              </a:solidFill>
              <a:ea typeface="Calibri" panose="020F0502020204030204" pitchFamily="34" charset="0"/>
              <a:cs typeface="Calibri" panose="020F0502020204030204" pitchFamily="34" charset="0"/>
            </a:endParaRPr>
          </a:p>
        </p:txBody>
      </p:sp>
      <p:sp>
        <p:nvSpPr>
          <p:cNvPr id="15" name="Right Arrow 23">
            <a:extLst>
              <a:ext uri="{FF2B5EF4-FFF2-40B4-BE49-F238E27FC236}">
                <a16:creationId xmlns:a16="http://schemas.microsoft.com/office/drawing/2014/main" id="{0A552169-162E-4787-A7E3-AE362ECD6290}"/>
              </a:ext>
            </a:extLst>
          </p:cNvPr>
          <p:cNvSpPr/>
          <p:nvPr/>
        </p:nvSpPr>
        <p:spPr>
          <a:xfrm>
            <a:off x="1105088" y="2069673"/>
            <a:ext cx="444643" cy="369332"/>
          </a:xfrm>
          <a:prstGeom prst="rightArrow">
            <a:avLst/>
          </a:prstGeom>
          <a:solidFill>
            <a:srgbClr val="D4152B"/>
          </a:solidFill>
          <a:ln w="12700">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37BC05-25DA-48B8-AFD2-73E8C8D44675}"/>
              </a:ext>
            </a:extLst>
          </p:cNvPr>
          <p:cNvSpPr/>
          <p:nvPr/>
        </p:nvSpPr>
        <p:spPr>
          <a:xfrm>
            <a:off x="1721792" y="2069673"/>
            <a:ext cx="3999813" cy="369332"/>
          </a:xfrm>
          <a:prstGeom prst="rect">
            <a:avLst/>
          </a:prstGeom>
        </p:spPr>
        <p:txBody>
          <a:bodyPr wrap="none">
            <a:spAutoFit/>
          </a:bodyPr>
          <a:lstStyle/>
          <a:p>
            <a:r>
              <a:rPr lang="vi-VN" sz="1800">
                <a:latin typeface="+mn-lt"/>
                <a:ea typeface="Calibri" panose="020F0502020204030204" pitchFamily="34" charset="0"/>
                <a:cs typeface="Calibri" panose="020F0502020204030204" pitchFamily="34" charset="0"/>
              </a:rPr>
              <a:t>Chủ yếu có ở các tế bào sinh dưỡng.</a:t>
            </a:r>
            <a:endParaRPr lang="en-US" sz="1800">
              <a:latin typeface="+mn-lt"/>
              <a:ea typeface="Calibri" panose="020F0502020204030204" pitchFamily="34" charset="0"/>
              <a:cs typeface="Calibri" panose="020F0502020204030204" pitchFamily="34" charset="0"/>
            </a:endParaRPr>
          </a:p>
        </p:txBody>
      </p:sp>
      <p:sp>
        <p:nvSpPr>
          <p:cNvPr id="17" name="Right Arrow 39">
            <a:extLst>
              <a:ext uri="{FF2B5EF4-FFF2-40B4-BE49-F238E27FC236}">
                <a16:creationId xmlns:a16="http://schemas.microsoft.com/office/drawing/2014/main" id="{77D37CBC-ECCD-4189-8EE0-D3FB7A469FD8}"/>
              </a:ext>
            </a:extLst>
          </p:cNvPr>
          <p:cNvSpPr/>
          <p:nvPr/>
        </p:nvSpPr>
        <p:spPr>
          <a:xfrm>
            <a:off x="1105088" y="4524790"/>
            <a:ext cx="444643" cy="369332"/>
          </a:xfrm>
          <a:prstGeom prst="rightArrow">
            <a:avLst/>
          </a:prstGeom>
          <a:solidFill>
            <a:srgbClr val="D4152B"/>
          </a:solidFill>
          <a:ln w="12700">
            <a:solidFill>
              <a:schemeClr val="accent5"/>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20C2A8-08E5-455A-967A-0885603AC89F}"/>
              </a:ext>
            </a:extLst>
          </p:cNvPr>
          <p:cNvSpPr/>
          <p:nvPr/>
        </p:nvSpPr>
        <p:spPr>
          <a:xfrm>
            <a:off x="1721792" y="4524790"/>
            <a:ext cx="2836033" cy="369332"/>
          </a:xfrm>
          <a:prstGeom prst="rect">
            <a:avLst/>
          </a:prstGeom>
        </p:spPr>
        <p:txBody>
          <a:bodyPr wrap="none">
            <a:spAutoFit/>
          </a:bodyPr>
          <a:lstStyle/>
          <a:p>
            <a:r>
              <a:rPr lang="vi-VN" sz="1800">
                <a:latin typeface="+mn-lt"/>
                <a:ea typeface="Calibri" panose="020F0502020204030204" pitchFamily="34" charset="0"/>
                <a:cs typeface="Calibri" panose="020F0502020204030204" pitchFamily="34" charset="0"/>
              </a:rPr>
              <a:t>Chủ yếu có ở các giao tử.</a:t>
            </a:r>
            <a:endParaRPr lang="en-US" sz="1800">
              <a:latin typeface="+mn-lt"/>
              <a:ea typeface="Calibri" panose="020F0502020204030204" pitchFamily="34" charset="0"/>
              <a:cs typeface="Calibri" panose="020F0502020204030204" pitchFamily="34" charset="0"/>
            </a:endParaRPr>
          </a:p>
        </p:txBody>
      </p:sp>
      <p:pic>
        <p:nvPicPr>
          <p:cNvPr id="1026" name="Picture 2" descr="phân biệt bộ nhiễm sắc thể đơn bội và bộ nhiễm sắc thể lưỡng bội câu hỏi  81421 - hoidap247.com">
            <a:extLst>
              <a:ext uri="{FF2B5EF4-FFF2-40B4-BE49-F238E27FC236}">
                <a16:creationId xmlns:a16="http://schemas.microsoft.com/office/drawing/2014/main" id="{189579CE-C4F1-433A-9D8F-340C34666A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978"/>
          <a:stretch/>
        </p:blipFill>
        <p:spPr bwMode="auto">
          <a:xfrm>
            <a:off x="6701832" y="2709046"/>
            <a:ext cx="1627360" cy="20123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hân biệt bộ nhiễm sắc thể đơn bội và bộ nhiễm sắc thể lưỡng bội câu hỏi  81421 - hoidap247.com">
            <a:extLst>
              <a:ext uri="{FF2B5EF4-FFF2-40B4-BE49-F238E27FC236}">
                <a16:creationId xmlns:a16="http://schemas.microsoft.com/office/drawing/2014/main" id="{7CD556C4-21B5-4052-B5EE-CEE84EDB0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95" r="733"/>
          <a:stretch/>
        </p:blipFill>
        <p:spPr bwMode="auto">
          <a:xfrm>
            <a:off x="6701832" y="422109"/>
            <a:ext cx="1627360" cy="195341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oogle Shape;1429;p43">
            <a:extLst>
              <a:ext uri="{FF2B5EF4-FFF2-40B4-BE49-F238E27FC236}">
                <a16:creationId xmlns:a16="http://schemas.microsoft.com/office/drawing/2014/main" id="{0C4CD50B-DA98-47BD-9D5D-0950EC9679BA}"/>
              </a:ext>
            </a:extLst>
          </p:cNvPr>
          <p:cNvGrpSpPr/>
          <p:nvPr/>
        </p:nvGrpSpPr>
        <p:grpSpPr>
          <a:xfrm rot="10607036" flipH="1">
            <a:off x="8063024" y="4148482"/>
            <a:ext cx="847351" cy="883355"/>
            <a:chOff x="4233830" y="4089137"/>
            <a:chExt cx="621228" cy="647623"/>
          </a:xfrm>
        </p:grpSpPr>
        <p:sp>
          <p:nvSpPr>
            <p:cNvPr id="23" name="Google Shape;1430;p43">
              <a:extLst>
                <a:ext uri="{FF2B5EF4-FFF2-40B4-BE49-F238E27FC236}">
                  <a16:creationId xmlns:a16="http://schemas.microsoft.com/office/drawing/2014/main" id="{A6589BFB-EF9B-4D85-80CA-C8C80DA18699}"/>
                </a:ext>
              </a:extLst>
            </p:cNvPr>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31;p43">
              <a:extLst>
                <a:ext uri="{FF2B5EF4-FFF2-40B4-BE49-F238E27FC236}">
                  <a16:creationId xmlns:a16="http://schemas.microsoft.com/office/drawing/2014/main" id="{B9AEE3DD-0EE3-4AF2-BA31-BA5BCFBD83CE}"/>
                </a:ext>
              </a:extLst>
            </p:cNvPr>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32;p43">
              <a:extLst>
                <a:ext uri="{FF2B5EF4-FFF2-40B4-BE49-F238E27FC236}">
                  <a16:creationId xmlns:a16="http://schemas.microsoft.com/office/drawing/2014/main" id="{BC37FE50-67C9-4B81-B822-4AAC27908FB4}"/>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33;p43">
              <a:extLst>
                <a:ext uri="{FF2B5EF4-FFF2-40B4-BE49-F238E27FC236}">
                  <a16:creationId xmlns:a16="http://schemas.microsoft.com/office/drawing/2014/main" id="{2E21CECF-F511-4E63-A86F-A68312AF3473}"/>
                </a:ext>
              </a:extLst>
            </p:cNvPr>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34;p43">
              <a:extLst>
                <a:ext uri="{FF2B5EF4-FFF2-40B4-BE49-F238E27FC236}">
                  <a16:creationId xmlns:a16="http://schemas.microsoft.com/office/drawing/2014/main" id="{44F40DEC-BF64-430D-B378-6ED400B913DC}"/>
                </a:ext>
              </a:extLst>
            </p:cNvPr>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35;p43">
              <a:extLst>
                <a:ext uri="{FF2B5EF4-FFF2-40B4-BE49-F238E27FC236}">
                  <a16:creationId xmlns:a16="http://schemas.microsoft.com/office/drawing/2014/main" id="{78EE521F-233D-4943-AEDB-86AA7BC175FD}"/>
                </a:ext>
              </a:extLst>
            </p:cNvPr>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6;p43">
              <a:extLst>
                <a:ext uri="{FF2B5EF4-FFF2-40B4-BE49-F238E27FC236}">
                  <a16:creationId xmlns:a16="http://schemas.microsoft.com/office/drawing/2014/main" id="{4E988580-A7B3-4983-9A4A-641093CCDCBD}"/>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7;p43">
              <a:extLst>
                <a:ext uri="{FF2B5EF4-FFF2-40B4-BE49-F238E27FC236}">
                  <a16:creationId xmlns:a16="http://schemas.microsoft.com/office/drawing/2014/main" id="{654A496B-D07F-41DC-B06F-A71BF1053C17}"/>
                </a:ext>
              </a:extLst>
            </p:cNvPr>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8;p43">
              <a:extLst>
                <a:ext uri="{FF2B5EF4-FFF2-40B4-BE49-F238E27FC236}">
                  <a16:creationId xmlns:a16="http://schemas.microsoft.com/office/drawing/2014/main" id="{9DFF72C1-624F-42E8-90C7-76510276B55B}"/>
                </a:ext>
              </a:extLst>
            </p:cNvPr>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9;p43">
              <a:extLst>
                <a:ext uri="{FF2B5EF4-FFF2-40B4-BE49-F238E27FC236}">
                  <a16:creationId xmlns:a16="http://schemas.microsoft.com/office/drawing/2014/main" id="{2BD589CF-11E2-4FFD-8E08-1F57CACBB9CD}"/>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40;p43">
              <a:extLst>
                <a:ext uri="{FF2B5EF4-FFF2-40B4-BE49-F238E27FC236}">
                  <a16:creationId xmlns:a16="http://schemas.microsoft.com/office/drawing/2014/main" id="{9E8E58B2-C804-433A-8084-C43F1F957B3D}"/>
                </a:ext>
              </a:extLst>
            </p:cNvPr>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41;p43">
              <a:extLst>
                <a:ext uri="{FF2B5EF4-FFF2-40B4-BE49-F238E27FC236}">
                  <a16:creationId xmlns:a16="http://schemas.microsoft.com/office/drawing/2014/main" id="{CD64AE55-D7E8-4B13-94DB-611364D933F7}"/>
                </a:ext>
              </a:extLst>
            </p:cNvPr>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42;p43">
              <a:extLst>
                <a:ext uri="{FF2B5EF4-FFF2-40B4-BE49-F238E27FC236}">
                  <a16:creationId xmlns:a16="http://schemas.microsoft.com/office/drawing/2014/main" id="{536B61A5-8CFF-467A-AA66-A9C4DF1A3609}"/>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43;p43">
              <a:extLst>
                <a:ext uri="{FF2B5EF4-FFF2-40B4-BE49-F238E27FC236}">
                  <a16:creationId xmlns:a16="http://schemas.microsoft.com/office/drawing/2014/main" id="{DA49F019-13A0-4BF7-BD14-C21E2FAA9C78}"/>
                </a:ext>
              </a:extLst>
            </p:cNvPr>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44;p43">
              <a:extLst>
                <a:ext uri="{FF2B5EF4-FFF2-40B4-BE49-F238E27FC236}">
                  <a16:creationId xmlns:a16="http://schemas.microsoft.com/office/drawing/2014/main" id="{D61213D8-BD41-482E-A2E2-93F4054242D3}"/>
                </a:ext>
              </a:extLst>
            </p:cNvPr>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45;p43">
              <a:extLst>
                <a:ext uri="{FF2B5EF4-FFF2-40B4-BE49-F238E27FC236}">
                  <a16:creationId xmlns:a16="http://schemas.microsoft.com/office/drawing/2014/main" id="{8A5BE7B2-FD50-4E84-9265-5E6BC53E7388}"/>
                </a:ext>
              </a:extLst>
            </p:cNvPr>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328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heel(1)">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5330DF-9B6D-4D1C-A10A-4DB3EE6579A8}"/>
              </a:ext>
            </a:extLst>
          </p:cNvPr>
          <p:cNvGraphicFramePr>
            <a:graphicFrameLocks noGrp="1"/>
          </p:cNvGraphicFramePr>
          <p:nvPr>
            <p:extLst>
              <p:ext uri="{D42A27DB-BD31-4B8C-83A1-F6EECF244321}">
                <p14:modId xmlns:p14="http://schemas.microsoft.com/office/powerpoint/2010/main" val="1231333502"/>
              </p:ext>
            </p:extLst>
          </p:nvPr>
        </p:nvGraphicFramePr>
        <p:xfrm>
          <a:off x="449942" y="905783"/>
          <a:ext cx="8244115" cy="4038932"/>
        </p:xfrm>
        <a:graphic>
          <a:graphicData uri="http://schemas.openxmlformats.org/drawingml/2006/table">
            <a:tbl>
              <a:tblPr>
                <a:tableStyleId>{7EBFE899-3D8D-4198-B744-31A30D00189C}</a:tableStyleId>
              </a:tblPr>
              <a:tblGrid>
                <a:gridCol w="1637333">
                  <a:extLst>
                    <a:ext uri="{9D8B030D-6E8A-4147-A177-3AD203B41FA5}">
                      <a16:colId xmlns:a16="http://schemas.microsoft.com/office/drawing/2014/main" val="1192911012"/>
                    </a:ext>
                  </a:extLst>
                </a:gridCol>
                <a:gridCol w="3332116">
                  <a:extLst>
                    <a:ext uri="{9D8B030D-6E8A-4147-A177-3AD203B41FA5}">
                      <a16:colId xmlns:a16="http://schemas.microsoft.com/office/drawing/2014/main" val="1039810619"/>
                    </a:ext>
                  </a:extLst>
                </a:gridCol>
                <a:gridCol w="1637333">
                  <a:extLst>
                    <a:ext uri="{9D8B030D-6E8A-4147-A177-3AD203B41FA5}">
                      <a16:colId xmlns:a16="http://schemas.microsoft.com/office/drawing/2014/main" val="1900782425"/>
                    </a:ext>
                  </a:extLst>
                </a:gridCol>
                <a:gridCol w="1637333">
                  <a:extLst>
                    <a:ext uri="{9D8B030D-6E8A-4147-A177-3AD203B41FA5}">
                      <a16:colId xmlns:a16="http://schemas.microsoft.com/office/drawing/2014/main" val="1016454782"/>
                    </a:ext>
                  </a:extLst>
                </a:gridCol>
              </a:tblGrid>
              <a:tr h="394263">
                <a:tc rowSpan="2">
                  <a:txBody>
                    <a:bodyPr/>
                    <a:lstStyle/>
                    <a:p>
                      <a:pPr marL="0" marR="0" algn="ctr">
                        <a:lnSpc>
                          <a:spcPct val="100000"/>
                        </a:lnSpc>
                        <a:spcBef>
                          <a:spcPts val="0"/>
                        </a:spcBef>
                        <a:spcAft>
                          <a:spcPts val="0"/>
                        </a:spcAft>
                      </a:pPr>
                      <a:r>
                        <a:rPr lang="vi-VN" sz="2000">
                          <a:effectLst/>
                        </a:rPr>
                        <a:t>STT</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rowSpan="2">
                  <a:txBody>
                    <a:bodyPr/>
                    <a:lstStyle/>
                    <a:p>
                      <a:pPr marL="0" marR="0" algn="ctr">
                        <a:lnSpc>
                          <a:spcPct val="100000"/>
                        </a:lnSpc>
                        <a:spcBef>
                          <a:spcPts val="0"/>
                        </a:spcBef>
                        <a:spcAft>
                          <a:spcPts val="0"/>
                        </a:spcAft>
                      </a:pPr>
                      <a:r>
                        <a:rPr lang="vi-VN" sz="2000">
                          <a:effectLst/>
                        </a:rPr>
                        <a:t>Loài</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gridSpan="2">
                  <a:txBody>
                    <a:bodyPr/>
                    <a:lstStyle/>
                    <a:p>
                      <a:pPr marL="0" marR="0" algn="ctr">
                        <a:lnSpc>
                          <a:spcPct val="100000"/>
                        </a:lnSpc>
                        <a:spcBef>
                          <a:spcPts val="0"/>
                        </a:spcBef>
                        <a:spcAft>
                          <a:spcPts val="0"/>
                        </a:spcAft>
                      </a:pPr>
                      <a:r>
                        <a:rPr lang="vi-VN" sz="2000">
                          <a:effectLst/>
                        </a:rPr>
                        <a:t>Bộ nhiễm sắc thể</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hMerge="1">
                  <a:txBody>
                    <a:bodyPr/>
                    <a:lstStyle/>
                    <a:p>
                      <a:endParaRPr lang="en-US"/>
                    </a:p>
                  </a:txBody>
                  <a:tcPr/>
                </a:tc>
                <a:extLst>
                  <a:ext uri="{0D108BD9-81ED-4DB2-BD59-A6C34878D82A}">
                    <a16:rowId xmlns:a16="http://schemas.microsoft.com/office/drawing/2014/main" val="3594878536"/>
                  </a:ext>
                </a:extLst>
              </a:tr>
              <a:tr h="186012">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vi-VN" sz="2000">
                          <a:effectLst/>
                        </a:rPr>
                        <a:t>2n</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tc>
                  <a:txBody>
                    <a:bodyPr/>
                    <a:lstStyle/>
                    <a:p>
                      <a:pPr marL="0" marR="0" algn="ctr">
                        <a:lnSpc>
                          <a:spcPct val="100000"/>
                        </a:lnSpc>
                        <a:spcBef>
                          <a:spcPts val="0"/>
                        </a:spcBef>
                        <a:spcAft>
                          <a:spcPts val="0"/>
                        </a:spcAft>
                      </a:pPr>
                      <a:r>
                        <a:rPr lang="vi-VN" sz="2000">
                          <a:effectLst/>
                        </a:rPr>
                        <a:t>n</a:t>
                      </a:r>
                      <a:endParaRPr lang="en-US" sz="2000">
                        <a:effectLst/>
                        <a:latin typeface="Calibri" panose="020F0502020204030204" pitchFamily="34" charset="0"/>
                        <a:ea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A9"/>
                    </a:solidFill>
                  </a:tcPr>
                </a:tc>
                <a:extLst>
                  <a:ext uri="{0D108BD9-81ED-4DB2-BD59-A6C34878D82A}">
                    <a16:rowId xmlns:a16="http://schemas.microsoft.com/office/drawing/2014/main" val="1615861254"/>
                  </a:ext>
                </a:extLst>
              </a:tr>
              <a:tr h="630354">
                <a:tc>
                  <a:txBody>
                    <a:bodyPr/>
                    <a:lstStyle/>
                    <a:p>
                      <a:pPr marL="0" marR="0" algn="ctr">
                        <a:lnSpc>
                          <a:spcPct val="100000"/>
                        </a:lnSpc>
                        <a:spcBef>
                          <a:spcPts val="0"/>
                        </a:spcBef>
                        <a:spcAft>
                          <a:spcPts val="0"/>
                        </a:spcAft>
                      </a:pPr>
                      <a:r>
                        <a:rPr lang="vi-VN" sz="2000">
                          <a:effectLst/>
                        </a:rPr>
                        <a:t>1</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Người </a:t>
                      </a:r>
                      <a:r>
                        <a:rPr lang="vi-VN" sz="2000" i="1">
                          <a:effectLst/>
                        </a:rPr>
                        <a:t>(Homo sapiens)</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46</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23</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032971551"/>
                  </a:ext>
                </a:extLst>
              </a:tr>
              <a:tr h="858756">
                <a:tc>
                  <a:txBody>
                    <a:bodyPr/>
                    <a:lstStyle/>
                    <a:p>
                      <a:pPr marL="0" marR="0" algn="ctr">
                        <a:lnSpc>
                          <a:spcPct val="100000"/>
                        </a:lnSpc>
                        <a:spcBef>
                          <a:spcPts val="0"/>
                        </a:spcBef>
                        <a:spcAft>
                          <a:spcPts val="0"/>
                        </a:spcAft>
                      </a:pPr>
                      <a:r>
                        <a:rPr lang="vi-VN" sz="2000">
                          <a:effectLst/>
                        </a:rPr>
                        <a:t>2</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50000"/>
                        </a:lnSpc>
                        <a:spcBef>
                          <a:spcPts val="0"/>
                        </a:spcBef>
                        <a:spcAft>
                          <a:spcPts val="0"/>
                        </a:spcAft>
                      </a:pPr>
                      <a:r>
                        <a:rPr lang="vi-VN" sz="2000">
                          <a:effectLst/>
                        </a:rPr>
                        <a:t>Ruồi giấm</a:t>
                      </a:r>
                      <a:endParaRPr lang="en-US" sz="2000">
                        <a:effectLst/>
                      </a:endParaRPr>
                    </a:p>
                    <a:p>
                      <a:pPr marL="0" marR="0" algn="just">
                        <a:lnSpc>
                          <a:spcPct val="150000"/>
                        </a:lnSpc>
                        <a:spcBef>
                          <a:spcPts val="0"/>
                        </a:spcBef>
                        <a:spcAft>
                          <a:spcPts val="0"/>
                        </a:spcAft>
                      </a:pPr>
                      <a:r>
                        <a:rPr lang="vi-VN" sz="2000" i="1">
                          <a:effectLst/>
                        </a:rPr>
                        <a:t>(Drosophila melanogaster)</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8</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65779605"/>
                  </a:ext>
                </a:extLst>
              </a:tr>
              <a:tr h="654363">
                <a:tc>
                  <a:txBody>
                    <a:bodyPr/>
                    <a:lstStyle/>
                    <a:p>
                      <a:pPr marL="0" marR="0" algn="ctr">
                        <a:lnSpc>
                          <a:spcPct val="100000"/>
                        </a:lnSpc>
                        <a:spcBef>
                          <a:spcPts val="0"/>
                        </a:spcBef>
                        <a:spcAft>
                          <a:spcPts val="0"/>
                        </a:spcAft>
                      </a:pPr>
                      <a:r>
                        <a:rPr lang="vi-VN" sz="2000">
                          <a:effectLst/>
                        </a:rPr>
                        <a:t>3</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Lúa </a:t>
                      </a:r>
                      <a:r>
                        <a:rPr lang="vi-VN" sz="2000" i="1">
                          <a:effectLst/>
                        </a:rPr>
                        <a:t>(Oryza sativa)</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12</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710310780"/>
                  </a:ext>
                </a:extLst>
              </a:tr>
              <a:tr h="650505">
                <a:tc>
                  <a:txBody>
                    <a:bodyPr/>
                    <a:lstStyle/>
                    <a:p>
                      <a:pPr marL="0" marR="0" algn="ctr">
                        <a:lnSpc>
                          <a:spcPct val="10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Đậu hà lan </a:t>
                      </a:r>
                      <a:r>
                        <a:rPr lang="vi-VN" sz="2000" i="1">
                          <a:effectLst/>
                        </a:rPr>
                        <a:t>(Pisum sativum)</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14</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7</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795301657"/>
                  </a:ext>
                </a:extLst>
              </a:tr>
              <a:tr h="442255">
                <a:tc>
                  <a:txBody>
                    <a:bodyPr/>
                    <a:lstStyle/>
                    <a:p>
                      <a:pPr marL="0" marR="0" algn="ctr">
                        <a:lnSpc>
                          <a:spcPct val="100000"/>
                        </a:lnSpc>
                        <a:spcBef>
                          <a:spcPts val="0"/>
                        </a:spcBef>
                        <a:spcAft>
                          <a:spcPts val="0"/>
                        </a:spcAft>
                      </a:pPr>
                      <a:r>
                        <a:rPr lang="vi-VN" sz="2000">
                          <a:effectLst/>
                        </a:rPr>
                        <a:t>5</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just">
                        <a:lnSpc>
                          <a:spcPct val="100000"/>
                        </a:lnSpc>
                        <a:spcBef>
                          <a:spcPts val="0"/>
                        </a:spcBef>
                        <a:spcAft>
                          <a:spcPts val="0"/>
                        </a:spcAft>
                      </a:pPr>
                      <a:r>
                        <a:rPr lang="vi-VN" sz="2000">
                          <a:effectLst/>
                        </a:rPr>
                        <a:t>Ngô </a:t>
                      </a:r>
                      <a:r>
                        <a:rPr lang="vi-VN" sz="2000" i="1">
                          <a:effectLst/>
                        </a:rPr>
                        <a:t>(Zea mays)</a:t>
                      </a:r>
                      <a:endParaRPr lang="en-US" sz="2000" i="1">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20</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00000"/>
                        </a:lnSpc>
                        <a:spcBef>
                          <a:spcPts val="0"/>
                        </a:spcBef>
                        <a:spcAft>
                          <a:spcPts val="0"/>
                        </a:spcAft>
                      </a:pPr>
                      <a:r>
                        <a:rPr lang="vi-VN" sz="2000">
                          <a:effectLst/>
                        </a:rPr>
                        <a:t>10</a:t>
                      </a:r>
                      <a:endParaRPr lang="en-US" sz="2000">
                        <a:effectLst/>
                        <a:latin typeface="Calibri" panose="020F0502020204030204" pitchFamily="34" charset="0"/>
                        <a:ea typeface="Calibri" panose="020F0502020204030204" pitchFamily="34" charset="0"/>
                      </a:endParaRPr>
                    </a:p>
                  </a:txBody>
                  <a:tcPr marL="23996" marR="23996" marT="23996" marB="23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355435441"/>
                  </a:ext>
                </a:extLst>
              </a:tr>
            </a:tbl>
          </a:graphicData>
        </a:graphic>
      </p:graphicFrame>
      <p:sp>
        <p:nvSpPr>
          <p:cNvPr id="3" name="Rectangle 2">
            <a:extLst>
              <a:ext uri="{FF2B5EF4-FFF2-40B4-BE49-F238E27FC236}">
                <a16:creationId xmlns:a16="http://schemas.microsoft.com/office/drawing/2014/main" id="{58EB8C2E-D7B3-4A80-9F90-6E623CF53075}"/>
              </a:ext>
            </a:extLst>
          </p:cNvPr>
          <p:cNvSpPr/>
          <p:nvPr/>
        </p:nvSpPr>
        <p:spPr>
          <a:xfrm>
            <a:off x="1550979" y="247997"/>
            <a:ext cx="6042039" cy="400110"/>
          </a:xfrm>
          <a:prstGeom prst="rect">
            <a:avLst/>
          </a:prstGeom>
        </p:spPr>
        <p:txBody>
          <a:bodyPr wrap="none">
            <a:spAutoFit/>
          </a:bodyPr>
          <a:lstStyle/>
          <a:p>
            <a:pPr algn="ctr"/>
            <a:r>
              <a:rPr lang="vi-VN" sz="2000" b="1" i="1">
                <a:latin typeface="+mn-lt"/>
                <a:ea typeface="Times New Roman" panose="02020603050405020304" pitchFamily="18" charset="0"/>
              </a:rPr>
              <a:t>Bảng 35.2. </a:t>
            </a:r>
            <a:r>
              <a:rPr lang="vi-VN" sz="2000" i="1">
                <a:latin typeface="+mn-lt"/>
                <a:ea typeface="Times New Roman" panose="02020603050405020304" pitchFamily="18" charset="0"/>
              </a:rPr>
              <a:t>Số lượng nhiễm sắc thể của một số loài</a:t>
            </a:r>
            <a:endParaRPr lang="en-US" sz="2000" i="1">
              <a:effectLst/>
              <a:latin typeface="+mn-lt"/>
              <a:ea typeface="Calibri" panose="020F0502020204030204" pitchFamily="34" charset="0"/>
            </a:endParaRPr>
          </a:p>
        </p:txBody>
      </p:sp>
      <p:pic>
        <p:nvPicPr>
          <p:cNvPr id="36" name="Picture 35">
            <a:extLst>
              <a:ext uri="{FF2B5EF4-FFF2-40B4-BE49-F238E27FC236}">
                <a16:creationId xmlns:a16="http://schemas.microsoft.com/office/drawing/2014/main" id="{E07F9E8B-8412-46C2-99E8-349385A2AAAE}"/>
              </a:ext>
            </a:extLst>
          </p:cNvPr>
          <p:cNvPicPr>
            <a:picLocks noChangeAspect="1"/>
          </p:cNvPicPr>
          <p:nvPr/>
        </p:nvPicPr>
        <p:blipFill>
          <a:blip r:embed="rId2"/>
          <a:stretch>
            <a:fillRect/>
          </a:stretch>
        </p:blipFill>
        <p:spPr>
          <a:xfrm rot="2151160">
            <a:off x="105246" y="-686420"/>
            <a:ext cx="689392" cy="1868834"/>
          </a:xfrm>
          <a:prstGeom prst="rect">
            <a:avLst/>
          </a:prstGeom>
        </p:spPr>
      </p:pic>
    </p:spTree>
    <p:extLst>
      <p:ext uri="{BB962C8B-B14F-4D97-AF65-F5344CB8AC3E}">
        <p14:creationId xmlns:p14="http://schemas.microsoft.com/office/powerpoint/2010/main" val="1434040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D599E4-187C-4599-9A52-6F373BED8D3C}"/>
              </a:ext>
            </a:extLst>
          </p:cNvPr>
          <p:cNvSpPr/>
          <p:nvPr/>
        </p:nvSpPr>
        <p:spPr>
          <a:xfrm>
            <a:off x="586773" y="219230"/>
            <a:ext cx="7970452" cy="400110"/>
          </a:xfrm>
          <a:prstGeom prst="rect">
            <a:avLst/>
          </a:prstGeom>
        </p:spPr>
        <p:txBody>
          <a:bodyPr wrap="none">
            <a:spAutoFit/>
          </a:bodyPr>
          <a:lstStyle/>
          <a:p>
            <a:pPr algn="ctr"/>
            <a:r>
              <a:rPr lang="en-US" sz="2000" b="1">
                <a:solidFill>
                  <a:schemeClr val="tx2">
                    <a:lumMod val="50000"/>
                  </a:schemeClr>
                </a:solidFill>
                <a:latin typeface="+mn-lt"/>
                <a:ea typeface="Times New Roman" panose="02020603050405020304" pitchFamily="18" charset="0"/>
              </a:rPr>
              <a:t>So sánh số lượng, hình thái bộ nhiễm sắc thể </a:t>
            </a:r>
            <a:r>
              <a:rPr lang="vi-VN" sz="2000" b="1">
                <a:solidFill>
                  <a:schemeClr val="tx2">
                    <a:lumMod val="50000"/>
                  </a:schemeClr>
                </a:solidFill>
                <a:latin typeface="+mn-lt"/>
                <a:ea typeface="Times New Roman" panose="02020603050405020304" pitchFamily="18" charset="0"/>
              </a:rPr>
              <a:t>của loài hai mang</a:t>
            </a:r>
            <a:endParaRPr lang="en-US" sz="2000" b="1">
              <a:solidFill>
                <a:schemeClr val="tx2">
                  <a:lumMod val="50000"/>
                </a:schemeClr>
              </a:solidFill>
              <a:latin typeface="+mn-lt"/>
            </a:endParaRPr>
          </a:p>
        </p:txBody>
      </p:sp>
      <p:graphicFrame>
        <p:nvGraphicFramePr>
          <p:cNvPr id="5" name="Table 5">
            <a:extLst>
              <a:ext uri="{FF2B5EF4-FFF2-40B4-BE49-F238E27FC236}">
                <a16:creationId xmlns:a16="http://schemas.microsoft.com/office/drawing/2014/main" id="{B652F68E-D707-43C2-B3A4-0DB1CF2320A7}"/>
              </a:ext>
            </a:extLst>
          </p:cNvPr>
          <p:cNvGraphicFramePr>
            <a:graphicFrameLocks noGrp="1"/>
          </p:cNvGraphicFramePr>
          <p:nvPr>
            <p:extLst>
              <p:ext uri="{D42A27DB-BD31-4B8C-83A1-F6EECF244321}">
                <p14:modId xmlns:p14="http://schemas.microsoft.com/office/powerpoint/2010/main" val="2491025415"/>
              </p:ext>
            </p:extLst>
          </p:nvPr>
        </p:nvGraphicFramePr>
        <p:xfrm>
          <a:off x="195942" y="812800"/>
          <a:ext cx="8752115" cy="4111471"/>
        </p:xfrm>
        <a:graphic>
          <a:graphicData uri="http://schemas.openxmlformats.org/drawingml/2006/table">
            <a:tbl>
              <a:tblPr firstRow="1" bandRow="1">
                <a:tableStyleId>{7EBFE899-3D8D-4198-B744-31A30D00189C}</a:tableStyleId>
              </a:tblPr>
              <a:tblGrid>
                <a:gridCol w="1480458">
                  <a:extLst>
                    <a:ext uri="{9D8B030D-6E8A-4147-A177-3AD203B41FA5}">
                      <a16:colId xmlns:a16="http://schemas.microsoft.com/office/drawing/2014/main" val="1230652158"/>
                    </a:ext>
                  </a:extLst>
                </a:gridCol>
                <a:gridCol w="3162300">
                  <a:extLst>
                    <a:ext uri="{9D8B030D-6E8A-4147-A177-3AD203B41FA5}">
                      <a16:colId xmlns:a16="http://schemas.microsoft.com/office/drawing/2014/main" val="2303221397"/>
                    </a:ext>
                  </a:extLst>
                </a:gridCol>
                <a:gridCol w="4109357">
                  <a:extLst>
                    <a:ext uri="{9D8B030D-6E8A-4147-A177-3AD203B41FA5}">
                      <a16:colId xmlns:a16="http://schemas.microsoft.com/office/drawing/2014/main" val="1415295732"/>
                    </a:ext>
                  </a:extLst>
                </a:gridCol>
              </a:tblGrid>
              <a:tr h="528995">
                <a:tc>
                  <a:txBody>
                    <a:bodyPr/>
                    <a:lstStyle/>
                    <a:p>
                      <a:endParaRPr lang="en-US" sz="1800" b="1">
                        <a:solidFill>
                          <a:schemeClr val="accent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tc>
                  <a:txBody>
                    <a:bodyPr/>
                    <a:lstStyle/>
                    <a:p>
                      <a:pPr algn="ctr"/>
                      <a:r>
                        <a:rPr lang="en-US" sz="1800" b="1">
                          <a:solidFill>
                            <a:srgbClr val="000000"/>
                          </a:solidFill>
                        </a:rPr>
                        <a:t>Mang Trung Quốc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tc>
                  <a:txBody>
                    <a:bodyPr/>
                    <a:lstStyle/>
                    <a:p>
                      <a:pPr algn="ctr"/>
                      <a:r>
                        <a:rPr lang="en-US" sz="1800" b="1">
                          <a:solidFill>
                            <a:srgbClr val="000000"/>
                          </a:solidFill>
                        </a:rPr>
                        <a:t>Mang Ấn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B6DD"/>
                    </a:solidFill>
                  </a:tcPr>
                </a:tc>
                <a:extLst>
                  <a:ext uri="{0D108BD9-81ED-4DB2-BD59-A6C34878D82A}">
                    <a16:rowId xmlns:a16="http://schemas.microsoft.com/office/drawing/2014/main" val="1679108801"/>
                  </a:ext>
                </a:extLst>
              </a:tr>
              <a:tr h="528995">
                <a:tc>
                  <a:txBody>
                    <a:bodyPr/>
                    <a:lstStyle/>
                    <a:p>
                      <a:r>
                        <a:rPr lang="en-US" sz="1800" b="1"/>
                        <a:t>Giống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gridSpan="2">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713261067"/>
                  </a:ext>
                </a:extLst>
              </a:tr>
              <a:tr h="1017827">
                <a:tc rowSpan="3">
                  <a:txBody>
                    <a:bodyPr/>
                    <a:lstStyle/>
                    <a:p>
                      <a:r>
                        <a:rPr lang="en-US" sz="1800" b="1"/>
                        <a:t>Khác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984433933"/>
                  </a:ext>
                </a:extLst>
              </a:tr>
              <a:tr h="1017827">
                <a:tc vMerge="1">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525213527"/>
                  </a:ext>
                </a:extLst>
              </a:tr>
              <a:tr h="1017827">
                <a:tc vMerge="1">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29682633"/>
                  </a:ext>
                </a:extLst>
              </a:tr>
            </a:tbl>
          </a:graphicData>
        </a:graphic>
      </p:graphicFrame>
      <p:sp>
        <p:nvSpPr>
          <p:cNvPr id="7" name="Rectangle 6">
            <a:extLst>
              <a:ext uri="{FF2B5EF4-FFF2-40B4-BE49-F238E27FC236}">
                <a16:creationId xmlns:a16="http://schemas.microsoft.com/office/drawing/2014/main" id="{E4DBA075-A5C6-4C03-B13B-852FBC4BE4E5}"/>
              </a:ext>
            </a:extLst>
          </p:cNvPr>
          <p:cNvSpPr/>
          <p:nvPr/>
        </p:nvSpPr>
        <p:spPr>
          <a:xfrm>
            <a:off x="1714144" y="1416930"/>
            <a:ext cx="6669315" cy="369332"/>
          </a:xfrm>
          <a:prstGeom prst="rect">
            <a:avLst/>
          </a:prstGeom>
        </p:spPr>
        <p:txBody>
          <a:bodyPr wrap="square">
            <a:spAutoFit/>
          </a:bodyPr>
          <a:lstStyle/>
          <a:p>
            <a:pPr algn="just"/>
            <a:r>
              <a:rPr lang="en-US" sz="1800">
                <a:latin typeface="+mn-lt"/>
                <a:ea typeface="Times New Roman" panose="02020603050405020304" pitchFamily="18" charset="0"/>
              </a:rPr>
              <a:t>C</a:t>
            </a:r>
            <a:r>
              <a:rPr lang="vi-VN" sz="1800">
                <a:latin typeface="+mn-lt"/>
                <a:ea typeface="Times New Roman" panose="02020603050405020304" pitchFamily="18" charset="0"/>
              </a:rPr>
              <a:t>ả hai loài đều có NST thường và NST giới tính trong bộ NST.</a:t>
            </a:r>
            <a:endParaRPr lang="en-US" sz="1800">
              <a:effectLst/>
              <a:latin typeface="+mn-lt"/>
              <a:ea typeface="Calibri" panose="020F0502020204030204" pitchFamily="34" charset="0"/>
            </a:endParaRPr>
          </a:p>
        </p:txBody>
      </p:sp>
      <p:sp>
        <p:nvSpPr>
          <p:cNvPr id="9" name="Rectangle 8">
            <a:extLst>
              <a:ext uri="{FF2B5EF4-FFF2-40B4-BE49-F238E27FC236}">
                <a16:creationId xmlns:a16="http://schemas.microsoft.com/office/drawing/2014/main" id="{FE688F4F-8C27-4049-B0A8-CC71C99413A7}"/>
              </a:ext>
            </a:extLst>
          </p:cNvPr>
          <p:cNvSpPr/>
          <p:nvPr/>
        </p:nvSpPr>
        <p:spPr>
          <a:xfrm>
            <a:off x="1659204" y="1939888"/>
            <a:ext cx="3201389"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NST giới tính gồm 2 NST không tương đồng</a:t>
            </a:r>
            <a:r>
              <a:rPr lang="en-US" sz="1800">
                <a:latin typeface="+mn-lt"/>
                <a:ea typeface="Times New Roman" panose="02020603050405020304" pitchFamily="18" charset="0"/>
              </a:rPr>
              <a:t>.</a:t>
            </a:r>
            <a:endParaRPr lang="en-US" sz="1800">
              <a:latin typeface="+mn-lt"/>
            </a:endParaRPr>
          </a:p>
        </p:txBody>
      </p:sp>
      <p:sp>
        <p:nvSpPr>
          <p:cNvPr id="10" name="Rectangle 9">
            <a:extLst>
              <a:ext uri="{FF2B5EF4-FFF2-40B4-BE49-F238E27FC236}">
                <a16:creationId xmlns:a16="http://schemas.microsoft.com/office/drawing/2014/main" id="{04F7BD1F-1DF1-44F4-96E2-24E9FA1E5C65}"/>
              </a:ext>
            </a:extLst>
          </p:cNvPr>
          <p:cNvSpPr/>
          <p:nvPr/>
        </p:nvSpPr>
        <p:spPr>
          <a:xfrm>
            <a:off x="4886740" y="1939888"/>
            <a:ext cx="4026808" cy="923330"/>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NST giới tính </a:t>
            </a:r>
            <a:r>
              <a:rPr lang="en-US" sz="1800">
                <a:latin typeface="+mn-lt"/>
                <a:ea typeface="Times New Roman" panose="02020603050405020304" pitchFamily="18" charset="0"/>
              </a:rPr>
              <a:t>gồm </a:t>
            </a:r>
            <a:r>
              <a:rPr lang="vi-VN" sz="1800">
                <a:latin typeface="+mn-lt"/>
                <a:ea typeface="Times New Roman" panose="02020603050405020304" pitchFamily="18" charset="0"/>
              </a:rPr>
              <a:t>3 NST không tương đồng quyết định giới tính </a:t>
            </a:r>
            <a:r>
              <a:rPr lang="vi-VN" sz="1800" smtClean="0">
                <a:latin typeface="+mn-lt"/>
                <a:ea typeface="Times New Roman" panose="02020603050405020304" pitchFamily="18" charset="0"/>
              </a:rPr>
              <a:t>đực</a:t>
            </a:r>
            <a:r>
              <a:rPr lang="en-US" sz="1800" smtClean="0">
                <a:latin typeface="+mn-lt"/>
                <a:ea typeface="Times New Roman" panose="02020603050405020304" pitchFamily="18" charset="0"/>
              </a:rPr>
              <a:t>.</a:t>
            </a:r>
            <a:endParaRPr lang="en-US" sz="1800">
              <a:latin typeface="+mn-lt"/>
            </a:endParaRPr>
          </a:p>
        </p:txBody>
      </p:sp>
      <p:sp>
        <p:nvSpPr>
          <p:cNvPr id="12" name="Rectangle 11">
            <a:extLst>
              <a:ext uri="{FF2B5EF4-FFF2-40B4-BE49-F238E27FC236}">
                <a16:creationId xmlns:a16="http://schemas.microsoft.com/office/drawing/2014/main" id="{AD03CA2E-76E2-4183-BAEF-F37948B88F8F}"/>
              </a:ext>
            </a:extLst>
          </p:cNvPr>
          <p:cNvSpPr/>
          <p:nvPr/>
        </p:nvSpPr>
        <p:spPr>
          <a:xfrm>
            <a:off x="1659204" y="2965548"/>
            <a:ext cx="3131423"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Hình dạng, kích thước của các NST gần giống nhau.</a:t>
            </a:r>
            <a:endParaRPr lang="en-US" sz="1800">
              <a:latin typeface="+mn-lt"/>
              <a:ea typeface="Calibri" panose="020F0502020204030204" pitchFamily="34" charset="0"/>
            </a:endParaRPr>
          </a:p>
        </p:txBody>
      </p:sp>
      <p:sp>
        <p:nvSpPr>
          <p:cNvPr id="13" name="Rectangle 12">
            <a:extLst>
              <a:ext uri="{FF2B5EF4-FFF2-40B4-BE49-F238E27FC236}">
                <a16:creationId xmlns:a16="http://schemas.microsoft.com/office/drawing/2014/main" id="{3AA63ADC-5AF3-497D-8767-F0B945AACB0F}"/>
              </a:ext>
            </a:extLst>
          </p:cNvPr>
          <p:cNvSpPr/>
          <p:nvPr/>
        </p:nvSpPr>
        <p:spPr>
          <a:xfrm>
            <a:off x="4886740" y="2965548"/>
            <a:ext cx="4026808" cy="872034"/>
          </a:xfrm>
          <a:prstGeom prst="rect">
            <a:avLst/>
          </a:prstGeom>
        </p:spPr>
        <p:txBody>
          <a:bodyPr wrap="square">
            <a:spAutoFit/>
          </a:bodyPr>
          <a:lstStyle/>
          <a:p>
            <a:pPr algn="just">
              <a:lnSpc>
                <a:spcPct val="150000"/>
              </a:lnSpc>
            </a:pPr>
            <a:r>
              <a:rPr lang="vi-VN" sz="1800">
                <a:latin typeface="+mn-lt"/>
                <a:ea typeface="Times New Roman" panose="02020603050405020304" pitchFamily="18" charset="0"/>
              </a:rPr>
              <a:t>Hình dạng, kích thước của các NST khác nhau hoàn toàn.</a:t>
            </a:r>
            <a:endParaRPr lang="en-US" sz="1800">
              <a:latin typeface="+mn-lt"/>
              <a:ea typeface="Calibri" panose="020F0502020204030204" pitchFamily="34" charset="0"/>
            </a:endParaRPr>
          </a:p>
        </p:txBody>
      </p:sp>
      <p:sp>
        <p:nvSpPr>
          <p:cNvPr id="14" name="Rectangle 13">
            <a:extLst>
              <a:ext uri="{FF2B5EF4-FFF2-40B4-BE49-F238E27FC236}">
                <a16:creationId xmlns:a16="http://schemas.microsoft.com/office/drawing/2014/main" id="{87A4D904-E0EE-47EC-9B0B-801763308C23}"/>
              </a:ext>
            </a:extLst>
          </p:cNvPr>
          <p:cNvSpPr/>
          <p:nvPr/>
        </p:nvSpPr>
        <p:spPr>
          <a:xfrm>
            <a:off x="4886740" y="4207647"/>
            <a:ext cx="3214341" cy="369332"/>
          </a:xfrm>
          <a:prstGeom prst="rect">
            <a:avLst/>
          </a:prstGeom>
        </p:spPr>
        <p:txBody>
          <a:bodyPr wrap="none">
            <a:spAutoFit/>
          </a:bodyPr>
          <a:lstStyle/>
          <a:p>
            <a:r>
              <a:rPr lang="vi-VN" sz="1800">
                <a:latin typeface="+mn-lt"/>
                <a:ea typeface="Times New Roman" panose="02020603050405020304" pitchFamily="18" charset="0"/>
              </a:rPr>
              <a:t>Kích thước của NST lớn hơn</a:t>
            </a:r>
            <a:r>
              <a:rPr lang="en-US" sz="1800">
                <a:latin typeface="+mn-lt"/>
                <a:ea typeface="Times New Roman" panose="02020603050405020304" pitchFamily="18" charset="0"/>
              </a:rPr>
              <a:t>.</a:t>
            </a:r>
            <a:endParaRPr lang="en-US" sz="1800">
              <a:latin typeface="+mn-lt"/>
            </a:endParaRPr>
          </a:p>
        </p:txBody>
      </p:sp>
      <p:sp>
        <p:nvSpPr>
          <p:cNvPr id="16" name="Rectangle 15">
            <a:extLst>
              <a:ext uri="{FF2B5EF4-FFF2-40B4-BE49-F238E27FC236}">
                <a16:creationId xmlns:a16="http://schemas.microsoft.com/office/drawing/2014/main" id="{CAB73D73-041E-49C5-B7FD-ACCAC5285314}"/>
              </a:ext>
            </a:extLst>
          </p:cNvPr>
          <p:cNvSpPr/>
          <p:nvPr/>
        </p:nvSpPr>
        <p:spPr>
          <a:xfrm>
            <a:off x="1714144" y="4207647"/>
            <a:ext cx="3140603" cy="369332"/>
          </a:xfrm>
          <a:prstGeom prst="rect">
            <a:avLst/>
          </a:prstGeom>
        </p:spPr>
        <p:txBody>
          <a:bodyPr wrap="none">
            <a:spAutoFit/>
          </a:bodyPr>
          <a:lstStyle/>
          <a:p>
            <a:r>
              <a:rPr lang="vi-VN" sz="1800">
                <a:latin typeface="+mn-lt"/>
                <a:ea typeface="Times New Roman" panose="02020603050405020304" pitchFamily="18" charset="0"/>
              </a:rPr>
              <a:t>Kích thước của NST </a:t>
            </a:r>
            <a:r>
              <a:rPr lang="en-US" sz="1800">
                <a:latin typeface="+mn-lt"/>
                <a:ea typeface="Times New Roman" panose="02020603050405020304" pitchFamily="18" charset="0"/>
              </a:rPr>
              <a:t>bé h</a:t>
            </a:r>
            <a:r>
              <a:rPr lang="vi-VN" sz="1800">
                <a:latin typeface="+mn-lt"/>
                <a:ea typeface="Times New Roman" panose="02020603050405020304" pitchFamily="18" charset="0"/>
              </a:rPr>
              <a:t>ơ</a:t>
            </a:r>
            <a:r>
              <a:rPr lang="en-US" sz="1800">
                <a:latin typeface="+mn-lt"/>
                <a:ea typeface="Times New Roman" panose="02020603050405020304" pitchFamily="18" charset="0"/>
              </a:rPr>
              <a:t>n.</a:t>
            </a:r>
            <a:endParaRPr lang="en-US" sz="1800">
              <a:latin typeface="+mn-lt"/>
            </a:endParaRPr>
          </a:p>
        </p:txBody>
      </p:sp>
    </p:spTree>
    <p:extLst>
      <p:ext uri="{BB962C8B-B14F-4D97-AF65-F5344CB8AC3E}">
        <p14:creationId xmlns:p14="http://schemas.microsoft.com/office/powerpoint/2010/main" val="151942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2" grpId="0"/>
      <p:bldP spid="13"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7"/>
          <p:cNvSpPr txBox="1">
            <a:spLocks noGrp="1"/>
          </p:cNvSpPr>
          <p:nvPr>
            <p:ph type="title"/>
          </p:nvPr>
        </p:nvSpPr>
        <p:spPr>
          <a:xfrm>
            <a:off x="491087" y="718298"/>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a:solidFill>
                  <a:srgbClr val="D4152B"/>
                </a:solidFill>
                <a:latin typeface="Arial" panose="020B0604020202020204" pitchFamily="34" charset="0"/>
                <a:cs typeface="Arial" panose="020B0604020202020204" pitchFamily="34" charset="0"/>
              </a:rPr>
              <a:t>I</a:t>
            </a:r>
            <a:r>
              <a:rPr lang="en-US" sz="6600">
                <a:solidFill>
                  <a:srgbClr val="D4152B"/>
                </a:solidFill>
                <a:latin typeface="Arial" panose="020B0604020202020204" pitchFamily="34" charset="0"/>
                <a:cs typeface="Arial" panose="020B0604020202020204" pitchFamily="34" charset="0"/>
              </a:rPr>
              <a:t>II</a:t>
            </a:r>
            <a:r>
              <a:rPr lang="vi-VN" sz="6600">
                <a:solidFill>
                  <a:srgbClr val="D4152B"/>
                </a:solidFill>
                <a:latin typeface="Arial" panose="020B0604020202020204" pitchFamily="34" charset="0"/>
                <a:cs typeface="Arial" panose="020B0604020202020204" pitchFamily="34" charset="0"/>
              </a:rPr>
              <a:t>.</a:t>
            </a:r>
            <a:endParaRPr sz="6600">
              <a:solidFill>
                <a:srgbClr val="D4152B"/>
              </a:solidFill>
              <a:latin typeface="Arial" panose="020B0604020202020204" pitchFamily="34" charset="0"/>
              <a:cs typeface="Arial" panose="020B0604020202020204" pitchFamily="34" charset="0"/>
            </a:endParaRPr>
          </a:p>
        </p:txBody>
      </p:sp>
      <p:grpSp>
        <p:nvGrpSpPr>
          <p:cNvPr id="1100" name="Google Shape;1100;p37"/>
          <p:cNvGrpSpPr/>
          <p:nvPr/>
        </p:nvGrpSpPr>
        <p:grpSpPr>
          <a:xfrm>
            <a:off x="5712944" y="930149"/>
            <a:ext cx="2294542" cy="3673858"/>
            <a:chOff x="5408144" y="930149"/>
            <a:chExt cx="2294542" cy="3673858"/>
          </a:xfrm>
        </p:grpSpPr>
        <p:grpSp>
          <p:nvGrpSpPr>
            <p:cNvPr id="1101" name="Google Shape;1101;p37"/>
            <p:cNvGrpSpPr/>
            <p:nvPr/>
          </p:nvGrpSpPr>
          <p:grpSpPr>
            <a:xfrm>
              <a:off x="6344640" y="930149"/>
              <a:ext cx="1358047" cy="3673858"/>
              <a:chOff x="6503002" y="752900"/>
              <a:chExt cx="1290060" cy="3489938"/>
            </a:xfrm>
          </p:grpSpPr>
          <p:sp>
            <p:nvSpPr>
              <p:cNvPr id="1102" name="Google Shape;1102;p37"/>
              <p:cNvSpPr/>
              <p:nvPr/>
            </p:nvSpPr>
            <p:spPr>
              <a:xfrm flipH="1">
                <a:off x="7266254" y="2631479"/>
                <a:ext cx="57832" cy="100432"/>
              </a:xfrm>
              <a:custGeom>
                <a:avLst/>
                <a:gdLst/>
                <a:ahLst/>
                <a:cxnLst/>
                <a:rect l="l" t="t" r="r" b="b"/>
                <a:pathLst>
                  <a:path w="1177" h="2044" extrusionOk="0">
                    <a:moveTo>
                      <a:pt x="93" y="77"/>
                    </a:moveTo>
                    <a:lnTo>
                      <a:pt x="1094" y="116"/>
                    </a:lnTo>
                    <a:cubicBezTo>
                      <a:pt x="1082" y="288"/>
                      <a:pt x="1037" y="948"/>
                      <a:pt x="1064" y="1331"/>
                    </a:cubicBezTo>
                    <a:cubicBezTo>
                      <a:pt x="919" y="1393"/>
                      <a:pt x="815" y="1542"/>
                      <a:pt x="711" y="1687"/>
                    </a:cubicBezTo>
                    <a:cubicBezTo>
                      <a:pt x="605" y="1836"/>
                      <a:pt x="515" y="1965"/>
                      <a:pt x="405" y="1965"/>
                    </a:cubicBezTo>
                    <a:cubicBezTo>
                      <a:pt x="395"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7" y="1604"/>
                      <a:pt x="12" y="1613"/>
                    </a:cubicBezTo>
                    <a:cubicBezTo>
                      <a:pt x="21" y="1619"/>
                      <a:pt x="33" y="1622"/>
                      <a:pt x="42" y="1622"/>
                    </a:cubicBezTo>
                    <a:cubicBezTo>
                      <a:pt x="47" y="1622"/>
                      <a:pt x="52" y="1622"/>
                      <a:pt x="57"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3" y="1735"/>
                    </a:cubicBezTo>
                    <a:cubicBezTo>
                      <a:pt x="877" y="1592"/>
                      <a:pt x="981" y="1444"/>
                      <a:pt x="1118" y="1396"/>
                    </a:cubicBezTo>
                    <a:cubicBezTo>
                      <a:pt x="1135" y="1393"/>
                      <a:pt x="1147" y="1376"/>
                      <a:pt x="1144" y="1358"/>
                    </a:cubicBezTo>
                    <a:cubicBezTo>
                      <a:pt x="1109" y="939"/>
                      <a:pt x="1174" y="95"/>
                      <a:pt x="1174" y="86"/>
                    </a:cubicBezTo>
                    <a:cubicBezTo>
                      <a:pt x="1177" y="64"/>
                      <a:pt x="1161" y="44"/>
                      <a:pt x="1142"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flipH="1">
                <a:off x="7221148" y="2698153"/>
                <a:ext cx="103822" cy="84414"/>
              </a:xfrm>
              <a:custGeom>
                <a:avLst/>
                <a:gdLst/>
                <a:ahLst/>
                <a:cxnLst/>
                <a:rect l="l" t="t" r="r" b="b"/>
                <a:pathLst>
                  <a:path w="2113" h="1718" extrusionOk="0">
                    <a:moveTo>
                      <a:pt x="1124" y="1"/>
                    </a:moveTo>
                    <a:cubicBezTo>
                      <a:pt x="833" y="98"/>
                      <a:pt x="835" y="373"/>
                      <a:pt x="628" y="373"/>
                    </a:cubicBezTo>
                    <a:cubicBezTo>
                      <a:pt x="607" y="373"/>
                      <a:pt x="583" y="370"/>
                      <a:pt x="556" y="363"/>
                    </a:cubicBezTo>
                    <a:cubicBezTo>
                      <a:pt x="397" y="303"/>
                      <a:pt x="354" y="222"/>
                      <a:pt x="118" y="222"/>
                    </a:cubicBezTo>
                    <a:cubicBezTo>
                      <a:pt x="99" y="222"/>
                      <a:pt x="79" y="222"/>
                      <a:pt x="57" y="224"/>
                    </a:cubicBezTo>
                    <a:lnTo>
                      <a:pt x="1" y="1626"/>
                    </a:lnTo>
                    <a:lnTo>
                      <a:pt x="137" y="1632"/>
                    </a:lnTo>
                    <a:cubicBezTo>
                      <a:pt x="137" y="1632"/>
                      <a:pt x="237" y="1233"/>
                      <a:pt x="395" y="1233"/>
                    </a:cubicBezTo>
                    <a:cubicBezTo>
                      <a:pt x="397" y="1233"/>
                      <a:pt x="398" y="1233"/>
                      <a:pt x="399" y="1234"/>
                    </a:cubicBezTo>
                    <a:cubicBezTo>
                      <a:pt x="556" y="1239"/>
                      <a:pt x="839" y="1605"/>
                      <a:pt x="1352" y="1682"/>
                    </a:cubicBezTo>
                    <a:cubicBezTo>
                      <a:pt x="1462" y="1697"/>
                      <a:pt x="1605" y="1712"/>
                      <a:pt x="1762" y="1718"/>
                    </a:cubicBezTo>
                    <a:cubicBezTo>
                      <a:pt x="1768" y="1412"/>
                      <a:pt x="1852" y="1329"/>
                      <a:pt x="2113" y="1103"/>
                    </a:cubicBezTo>
                    <a:cubicBezTo>
                      <a:pt x="1644"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flipH="1">
                <a:off x="7170197" y="2752299"/>
                <a:ext cx="68199" cy="32036"/>
              </a:xfrm>
              <a:custGeom>
                <a:avLst/>
                <a:gdLst/>
                <a:ahLst/>
                <a:cxnLst/>
                <a:rect l="l" t="t" r="r" b="b"/>
                <a:pathLst>
                  <a:path w="1388" h="652" extrusionOk="0">
                    <a:moveTo>
                      <a:pt x="351" y="1"/>
                    </a:moveTo>
                    <a:cubicBezTo>
                      <a:pt x="90" y="227"/>
                      <a:pt x="6" y="310"/>
                      <a:pt x="0" y="622"/>
                    </a:cubicBezTo>
                    <a:cubicBezTo>
                      <a:pt x="442" y="648"/>
                      <a:pt x="1001" y="652"/>
                      <a:pt x="1254" y="652"/>
                    </a:cubicBezTo>
                    <a:cubicBezTo>
                      <a:pt x="1338" y="652"/>
                      <a:pt x="1388" y="651"/>
                      <a:pt x="1388" y="651"/>
                    </a:cubicBezTo>
                    <a:cubicBezTo>
                      <a:pt x="1388" y="651"/>
                      <a:pt x="1224" y="334"/>
                      <a:pt x="1067" y="224"/>
                    </a:cubicBezTo>
                    <a:cubicBezTo>
                      <a:pt x="1001" y="179"/>
                      <a:pt x="693"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flipH="1">
                <a:off x="7566315" y="2633199"/>
                <a:ext cx="53754" cy="96796"/>
              </a:xfrm>
              <a:custGeom>
                <a:avLst/>
                <a:gdLst/>
                <a:ahLst/>
                <a:cxnLst/>
                <a:rect l="l" t="t" r="r" b="b"/>
                <a:pathLst>
                  <a:path w="1094" h="1970" extrusionOk="0">
                    <a:moveTo>
                      <a:pt x="12" y="1"/>
                    </a:moveTo>
                    <a:lnTo>
                      <a:pt x="0" y="1546"/>
                    </a:lnTo>
                    <a:cubicBezTo>
                      <a:pt x="5" y="1545"/>
                      <a:pt x="9" y="1545"/>
                      <a:pt x="14" y="1545"/>
                    </a:cubicBezTo>
                    <a:cubicBezTo>
                      <a:pt x="284" y="1545"/>
                      <a:pt x="146" y="1900"/>
                      <a:pt x="318" y="1964"/>
                    </a:cubicBezTo>
                    <a:cubicBezTo>
                      <a:pt x="333" y="1968"/>
                      <a:pt x="348" y="1970"/>
                      <a:pt x="362" y="1970"/>
                    </a:cubicBezTo>
                    <a:cubicBezTo>
                      <a:pt x="616" y="1970"/>
                      <a:pt x="760" y="1424"/>
                      <a:pt x="1064" y="1323"/>
                    </a:cubicBezTo>
                    <a:cubicBezTo>
                      <a:pt x="1028" y="895"/>
                      <a:pt x="1093" y="45"/>
                      <a:pt x="1093" y="45"/>
                    </a:cubicBezTo>
                    <a:lnTo>
                      <a:pt x="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flipH="1">
                <a:off x="7564300" y="2631479"/>
                <a:ext cx="57832" cy="100432"/>
              </a:xfrm>
              <a:custGeom>
                <a:avLst/>
                <a:gdLst/>
                <a:ahLst/>
                <a:cxnLst/>
                <a:rect l="l" t="t" r="r" b="b"/>
                <a:pathLst>
                  <a:path w="1177" h="2044" extrusionOk="0">
                    <a:moveTo>
                      <a:pt x="93" y="77"/>
                    </a:moveTo>
                    <a:lnTo>
                      <a:pt x="1094" y="116"/>
                    </a:lnTo>
                    <a:cubicBezTo>
                      <a:pt x="1082" y="288"/>
                      <a:pt x="1037" y="948"/>
                      <a:pt x="1064" y="1331"/>
                    </a:cubicBezTo>
                    <a:cubicBezTo>
                      <a:pt x="918" y="1393"/>
                      <a:pt x="814" y="1542"/>
                      <a:pt x="711" y="1687"/>
                    </a:cubicBezTo>
                    <a:cubicBezTo>
                      <a:pt x="605" y="1836"/>
                      <a:pt x="515" y="1965"/>
                      <a:pt x="405" y="1965"/>
                    </a:cubicBezTo>
                    <a:cubicBezTo>
                      <a:pt x="394"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6" y="1604"/>
                      <a:pt x="12" y="1613"/>
                    </a:cubicBezTo>
                    <a:cubicBezTo>
                      <a:pt x="21" y="1619"/>
                      <a:pt x="33" y="1622"/>
                      <a:pt x="42" y="1622"/>
                    </a:cubicBezTo>
                    <a:cubicBezTo>
                      <a:pt x="47" y="1622"/>
                      <a:pt x="52" y="1622"/>
                      <a:pt x="56"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6" y="1735"/>
                    </a:cubicBezTo>
                    <a:cubicBezTo>
                      <a:pt x="877" y="1592"/>
                      <a:pt x="981" y="1444"/>
                      <a:pt x="1118" y="1396"/>
                    </a:cubicBezTo>
                    <a:cubicBezTo>
                      <a:pt x="1135" y="1393"/>
                      <a:pt x="1147" y="1376"/>
                      <a:pt x="1144" y="1358"/>
                    </a:cubicBezTo>
                    <a:cubicBezTo>
                      <a:pt x="1109" y="939"/>
                      <a:pt x="1177" y="95"/>
                      <a:pt x="1177" y="86"/>
                    </a:cubicBezTo>
                    <a:cubicBezTo>
                      <a:pt x="1177" y="64"/>
                      <a:pt x="1164" y="44"/>
                      <a:pt x="1143"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flipH="1">
                <a:off x="7519194" y="2698153"/>
                <a:ext cx="103822" cy="84414"/>
              </a:xfrm>
              <a:custGeom>
                <a:avLst/>
                <a:gdLst/>
                <a:ahLst/>
                <a:cxnLst/>
                <a:rect l="l" t="t" r="r" b="b"/>
                <a:pathLst>
                  <a:path w="2113" h="1718" extrusionOk="0">
                    <a:moveTo>
                      <a:pt x="1124" y="1"/>
                    </a:moveTo>
                    <a:cubicBezTo>
                      <a:pt x="833" y="98"/>
                      <a:pt x="835" y="373"/>
                      <a:pt x="628" y="373"/>
                    </a:cubicBezTo>
                    <a:cubicBezTo>
                      <a:pt x="606" y="373"/>
                      <a:pt x="583" y="370"/>
                      <a:pt x="556" y="363"/>
                    </a:cubicBezTo>
                    <a:cubicBezTo>
                      <a:pt x="397" y="303"/>
                      <a:pt x="354" y="222"/>
                      <a:pt x="121" y="222"/>
                    </a:cubicBezTo>
                    <a:cubicBezTo>
                      <a:pt x="102" y="222"/>
                      <a:pt x="82" y="222"/>
                      <a:pt x="60" y="224"/>
                    </a:cubicBezTo>
                    <a:lnTo>
                      <a:pt x="1" y="1626"/>
                    </a:lnTo>
                    <a:lnTo>
                      <a:pt x="137" y="1632"/>
                    </a:lnTo>
                    <a:cubicBezTo>
                      <a:pt x="137" y="1632"/>
                      <a:pt x="237" y="1233"/>
                      <a:pt x="395" y="1233"/>
                    </a:cubicBezTo>
                    <a:cubicBezTo>
                      <a:pt x="396" y="1233"/>
                      <a:pt x="398" y="1233"/>
                      <a:pt x="399" y="1234"/>
                    </a:cubicBezTo>
                    <a:cubicBezTo>
                      <a:pt x="556" y="1239"/>
                      <a:pt x="838" y="1605"/>
                      <a:pt x="1352" y="1682"/>
                    </a:cubicBezTo>
                    <a:cubicBezTo>
                      <a:pt x="1462" y="1697"/>
                      <a:pt x="1605" y="1712"/>
                      <a:pt x="1762" y="1718"/>
                    </a:cubicBezTo>
                    <a:cubicBezTo>
                      <a:pt x="1768" y="1412"/>
                      <a:pt x="1851" y="1329"/>
                      <a:pt x="2113" y="1103"/>
                    </a:cubicBezTo>
                    <a:cubicBezTo>
                      <a:pt x="1643"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flipH="1">
                <a:off x="7515214" y="2695844"/>
                <a:ext cx="109669" cy="88934"/>
              </a:xfrm>
              <a:custGeom>
                <a:avLst/>
                <a:gdLst/>
                <a:ahLst/>
                <a:cxnLst/>
                <a:rect l="l" t="t" r="r" b="b"/>
                <a:pathLst>
                  <a:path w="2232" h="1810" extrusionOk="0">
                    <a:moveTo>
                      <a:pt x="1129" y="104"/>
                    </a:moveTo>
                    <a:cubicBezTo>
                      <a:pt x="1132" y="143"/>
                      <a:pt x="1138" y="184"/>
                      <a:pt x="1144" y="229"/>
                    </a:cubicBezTo>
                    <a:cubicBezTo>
                      <a:pt x="1191" y="568"/>
                      <a:pt x="1625" y="998"/>
                      <a:pt x="2074" y="1168"/>
                    </a:cubicBezTo>
                    <a:cubicBezTo>
                      <a:pt x="1857" y="1358"/>
                      <a:pt x="1774" y="1459"/>
                      <a:pt x="1762" y="1729"/>
                    </a:cubicBezTo>
                    <a:cubicBezTo>
                      <a:pt x="1610" y="1717"/>
                      <a:pt x="1488" y="1705"/>
                      <a:pt x="1399" y="1690"/>
                    </a:cubicBezTo>
                    <a:cubicBezTo>
                      <a:pt x="1087" y="1643"/>
                      <a:pt x="862" y="1486"/>
                      <a:pt x="698" y="1376"/>
                    </a:cubicBezTo>
                    <a:cubicBezTo>
                      <a:pt x="585" y="1301"/>
                      <a:pt x="508" y="1245"/>
                      <a:pt x="437" y="1242"/>
                    </a:cubicBezTo>
                    <a:lnTo>
                      <a:pt x="434" y="1242"/>
                    </a:lnTo>
                    <a:cubicBezTo>
                      <a:pt x="273" y="1242"/>
                      <a:pt x="175" y="1539"/>
                      <a:pt x="146" y="1640"/>
                    </a:cubicBezTo>
                    <a:lnTo>
                      <a:pt x="80" y="1640"/>
                    </a:lnTo>
                    <a:lnTo>
                      <a:pt x="134" y="309"/>
                    </a:lnTo>
                    <a:cubicBezTo>
                      <a:pt x="144" y="309"/>
                      <a:pt x="154" y="308"/>
                      <a:pt x="165" y="308"/>
                    </a:cubicBezTo>
                    <a:cubicBezTo>
                      <a:pt x="267" y="308"/>
                      <a:pt x="365" y="335"/>
                      <a:pt x="452" y="386"/>
                    </a:cubicBezTo>
                    <a:cubicBezTo>
                      <a:pt x="496" y="410"/>
                      <a:pt x="541" y="431"/>
                      <a:pt x="585" y="449"/>
                    </a:cubicBezTo>
                    <a:cubicBezTo>
                      <a:pt x="615" y="456"/>
                      <a:pt x="642" y="460"/>
                      <a:pt x="667" y="460"/>
                    </a:cubicBezTo>
                    <a:cubicBezTo>
                      <a:pt x="788" y="460"/>
                      <a:pt x="850" y="376"/>
                      <a:pt x="912" y="297"/>
                    </a:cubicBezTo>
                    <a:cubicBezTo>
                      <a:pt x="966" y="214"/>
                      <a:pt x="1040" y="149"/>
                      <a:pt x="1129" y="104"/>
                    </a:cubicBezTo>
                    <a:close/>
                    <a:moveTo>
                      <a:pt x="1197" y="0"/>
                    </a:moveTo>
                    <a:lnTo>
                      <a:pt x="1150" y="15"/>
                    </a:lnTo>
                    <a:cubicBezTo>
                      <a:pt x="992" y="69"/>
                      <a:pt x="915" y="170"/>
                      <a:pt x="850" y="253"/>
                    </a:cubicBezTo>
                    <a:cubicBezTo>
                      <a:pt x="791" y="333"/>
                      <a:pt x="751" y="385"/>
                      <a:pt x="671" y="385"/>
                    </a:cubicBezTo>
                    <a:cubicBezTo>
                      <a:pt x="654" y="385"/>
                      <a:pt x="634" y="383"/>
                      <a:pt x="612" y="377"/>
                    </a:cubicBezTo>
                    <a:cubicBezTo>
                      <a:pt x="570" y="363"/>
                      <a:pt x="529" y="342"/>
                      <a:pt x="490" y="321"/>
                    </a:cubicBezTo>
                    <a:cubicBezTo>
                      <a:pt x="406" y="277"/>
                      <a:pt x="326" y="234"/>
                      <a:pt x="146" y="234"/>
                    </a:cubicBezTo>
                    <a:cubicBezTo>
                      <a:pt x="130" y="234"/>
                      <a:pt x="113" y="234"/>
                      <a:pt x="95" y="235"/>
                    </a:cubicBezTo>
                    <a:lnTo>
                      <a:pt x="60" y="235"/>
                    </a:lnTo>
                    <a:lnTo>
                      <a:pt x="0" y="1714"/>
                    </a:lnTo>
                    <a:lnTo>
                      <a:pt x="205" y="1723"/>
                    </a:lnTo>
                    <a:lnTo>
                      <a:pt x="214" y="1690"/>
                    </a:lnTo>
                    <a:cubicBezTo>
                      <a:pt x="244" y="1572"/>
                      <a:pt x="339" y="1322"/>
                      <a:pt x="434" y="1322"/>
                    </a:cubicBezTo>
                    <a:cubicBezTo>
                      <a:pt x="484" y="1325"/>
                      <a:pt x="562" y="1379"/>
                      <a:pt x="654" y="1441"/>
                    </a:cubicBezTo>
                    <a:cubicBezTo>
                      <a:pt x="823" y="1560"/>
                      <a:pt x="1058" y="1720"/>
                      <a:pt x="1384" y="1771"/>
                    </a:cubicBezTo>
                    <a:cubicBezTo>
                      <a:pt x="1485" y="1783"/>
                      <a:pt x="1625" y="1797"/>
                      <a:pt x="1797" y="1806"/>
                    </a:cubicBezTo>
                    <a:lnTo>
                      <a:pt x="1839" y="1809"/>
                    </a:lnTo>
                    <a:lnTo>
                      <a:pt x="1839" y="1774"/>
                    </a:lnTo>
                    <a:cubicBezTo>
                      <a:pt x="1845" y="1480"/>
                      <a:pt x="1913" y="1408"/>
                      <a:pt x="2178" y="1183"/>
                    </a:cubicBezTo>
                    <a:lnTo>
                      <a:pt x="2231" y="1138"/>
                    </a:lnTo>
                    <a:lnTo>
                      <a:pt x="2163" y="1117"/>
                    </a:lnTo>
                    <a:cubicBezTo>
                      <a:pt x="1726" y="978"/>
                      <a:pt x="1269" y="544"/>
                      <a:pt x="1221" y="220"/>
                    </a:cubicBezTo>
                    <a:cubicBezTo>
                      <a:pt x="1212" y="161"/>
                      <a:pt x="1206" y="101"/>
                      <a:pt x="1203" y="48"/>
                    </a:cubicBezTo>
                    <a:lnTo>
                      <a:pt x="119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flipH="1">
                <a:off x="7468243" y="2752299"/>
                <a:ext cx="68199" cy="32036"/>
              </a:xfrm>
              <a:custGeom>
                <a:avLst/>
                <a:gdLst/>
                <a:ahLst/>
                <a:cxnLst/>
                <a:rect l="l" t="t" r="r" b="b"/>
                <a:pathLst>
                  <a:path w="1388" h="652" extrusionOk="0">
                    <a:moveTo>
                      <a:pt x="351" y="1"/>
                    </a:moveTo>
                    <a:cubicBezTo>
                      <a:pt x="89" y="227"/>
                      <a:pt x="6" y="310"/>
                      <a:pt x="0" y="622"/>
                    </a:cubicBezTo>
                    <a:cubicBezTo>
                      <a:pt x="441" y="648"/>
                      <a:pt x="1001" y="652"/>
                      <a:pt x="1254" y="652"/>
                    </a:cubicBezTo>
                    <a:cubicBezTo>
                      <a:pt x="1338" y="652"/>
                      <a:pt x="1388" y="651"/>
                      <a:pt x="1388" y="651"/>
                    </a:cubicBezTo>
                    <a:cubicBezTo>
                      <a:pt x="1388" y="651"/>
                      <a:pt x="1224" y="334"/>
                      <a:pt x="1067" y="224"/>
                    </a:cubicBezTo>
                    <a:cubicBezTo>
                      <a:pt x="1001" y="179"/>
                      <a:pt x="692"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flipH="1">
                <a:off x="7465197" y="2750137"/>
                <a:ext cx="73309" cy="36212"/>
              </a:xfrm>
              <a:custGeom>
                <a:avLst/>
                <a:gdLst/>
                <a:ahLst/>
                <a:cxnLst/>
                <a:rect l="l" t="t" r="r" b="b"/>
                <a:pathLst>
                  <a:path w="1492" h="737" extrusionOk="0">
                    <a:moveTo>
                      <a:pt x="402" y="89"/>
                    </a:moveTo>
                    <a:cubicBezTo>
                      <a:pt x="529" y="131"/>
                      <a:pt x="654" y="164"/>
                      <a:pt x="758" y="196"/>
                    </a:cubicBezTo>
                    <a:cubicBezTo>
                      <a:pt x="916" y="241"/>
                      <a:pt x="1052" y="277"/>
                      <a:pt x="1085" y="300"/>
                    </a:cubicBezTo>
                    <a:cubicBezTo>
                      <a:pt x="1195" y="375"/>
                      <a:pt x="1311" y="562"/>
                      <a:pt x="1364" y="657"/>
                    </a:cubicBezTo>
                    <a:cubicBezTo>
                      <a:pt x="1168" y="657"/>
                      <a:pt x="559" y="654"/>
                      <a:pt x="81" y="627"/>
                    </a:cubicBezTo>
                    <a:cubicBezTo>
                      <a:pt x="93" y="372"/>
                      <a:pt x="164" y="294"/>
                      <a:pt x="402" y="89"/>
                    </a:cubicBezTo>
                    <a:close/>
                    <a:moveTo>
                      <a:pt x="381" y="0"/>
                    </a:moveTo>
                    <a:lnTo>
                      <a:pt x="366" y="15"/>
                    </a:lnTo>
                    <a:cubicBezTo>
                      <a:pt x="99" y="244"/>
                      <a:pt x="7" y="339"/>
                      <a:pt x="1" y="663"/>
                    </a:cubicBezTo>
                    <a:lnTo>
                      <a:pt x="1" y="701"/>
                    </a:lnTo>
                    <a:lnTo>
                      <a:pt x="39" y="701"/>
                    </a:lnTo>
                    <a:cubicBezTo>
                      <a:pt x="535" y="734"/>
                      <a:pt x="1183" y="737"/>
                      <a:pt x="1376" y="737"/>
                    </a:cubicBezTo>
                    <a:lnTo>
                      <a:pt x="1373" y="734"/>
                    </a:lnTo>
                    <a:lnTo>
                      <a:pt x="1492" y="734"/>
                    </a:lnTo>
                    <a:lnTo>
                      <a:pt x="1462" y="678"/>
                    </a:lnTo>
                    <a:cubicBezTo>
                      <a:pt x="1456" y="666"/>
                      <a:pt x="1293" y="348"/>
                      <a:pt x="1130" y="238"/>
                    </a:cubicBezTo>
                    <a:cubicBezTo>
                      <a:pt x="1085" y="208"/>
                      <a:pt x="978" y="176"/>
                      <a:pt x="779" y="119"/>
                    </a:cubicBezTo>
                    <a:cubicBezTo>
                      <a:pt x="669" y="89"/>
                      <a:pt x="538" y="51"/>
                      <a:pt x="402" y="9"/>
                    </a:cubicBezTo>
                    <a:lnTo>
                      <a:pt x="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7218342" y="1687817"/>
                <a:ext cx="414601" cy="1042252"/>
              </a:xfrm>
              <a:custGeom>
                <a:avLst/>
                <a:gdLst/>
                <a:ahLst/>
                <a:cxnLst/>
                <a:rect l="l" t="t" r="r" b="b"/>
                <a:pathLst>
                  <a:path w="8438" h="21212" extrusionOk="0">
                    <a:moveTo>
                      <a:pt x="7686" y="1"/>
                    </a:moveTo>
                    <a:lnTo>
                      <a:pt x="1" y="455"/>
                    </a:lnTo>
                    <a:lnTo>
                      <a:pt x="369" y="21211"/>
                    </a:lnTo>
                    <a:lnTo>
                      <a:pt x="2371" y="20677"/>
                    </a:lnTo>
                    <a:lnTo>
                      <a:pt x="3254" y="4546"/>
                    </a:lnTo>
                    <a:lnTo>
                      <a:pt x="3687" y="4472"/>
                    </a:lnTo>
                    <a:lnTo>
                      <a:pt x="6530" y="21211"/>
                    </a:lnTo>
                    <a:lnTo>
                      <a:pt x="8437" y="20917"/>
                    </a:lnTo>
                    <a:lnTo>
                      <a:pt x="7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7018367" y="814219"/>
                <a:ext cx="247198" cy="412587"/>
              </a:xfrm>
              <a:custGeom>
                <a:avLst/>
                <a:gdLst/>
                <a:ahLst/>
                <a:cxnLst/>
                <a:rect l="l" t="t" r="r" b="b"/>
                <a:pathLst>
                  <a:path w="5031" h="8397" extrusionOk="0">
                    <a:moveTo>
                      <a:pt x="2486" y="1"/>
                    </a:moveTo>
                    <a:cubicBezTo>
                      <a:pt x="2099" y="1"/>
                      <a:pt x="867" y="109"/>
                      <a:pt x="473" y="1460"/>
                    </a:cubicBezTo>
                    <a:cubicBezTo>
                      <a:pt x="1" y="3073"/>
                      <a:pt x="384" y="4989"/>
                      <a:pt x="934" y="5165"/>
                    </a:cubicBezTo>
                    <a:cubicBezTo>
                      <a:pt x="1035" y="5197"/>
                      <a:pt x="1134" y="5210"/>
                      <a:pt x="1228" y="5210"/>
                    </a:cubicBezTo>
                    <a:cubicBezTo>
                      <a:pt x="1652" y="5210"/>
                      <a:pt x="1985" y="4948"/>
                      <a:pt x="1985" y="4948"/>
                    </a:cubicBezTo>
                    <a:lnTo>
                      <a:pt x="2523" y="8397"/>
                    </a:lnTo>
                    <a:lnTo>
                      <a:pt x="4522" y="6629"/>
                    </a:lnTo>
                    <a:lnTo>
                      <a:pt x="3521" y="3962"/>
                    </a:lnTo>
                    <a:lnTo>
                      <a:pt x="3928" y="3367"/>
                    </a:lnTo>
                    <a:cubicBezTo>
                      <a:pt x="3928" y="3367"/>
                      <a:pt x="4897" y="2990"/>
                      <a:pt x="4968" y="2396"/>
                    </a:cubicBezTo>
                    <a:cubicBezTo>
                      <a:pt x="5030" y="1876"/>
                      <a:pt x="4519" y="1031"/>
                      <a:pt x="3881" y="1031"/>
                    </a:cubicBezTo>
                    <a:cubicBezTo>
                      <a:pt x="3790" y="1031"/>
                      <a:pt x="3696" y="1048"/>
                      <a:pt x="3601" y="1086"/>
                    </a:cubicBezTo>
                    <a:lnTo>
                      <a:pt x="2603" y="5"/>
                    </a:lnTo>
                    <a:cubicBezTo>
                      <a:pt x="2603" y="5"/>
                      <a:pt x="2560" y="1"/>
                      <a:pt x="248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7108331" y="905657"/>
                <a:ext cx="19703" cy="18475"/>
              </a:xfrm>
              <a:custGeom>
                <a:avLst/>
                <a:gdLst/>
                <a:ahLst/>
                <a:cxnLst/>
                <a:rect l="l" t="t" r="r" b="b"/>
                <a:pathLst>
                  <a:path w="401" h="376" extrusionOk="0">
                    <a:moveTo>
                      <a:pt x="152" y="1"/>
                    </a:moveTo>
                    <a:cubicBezTo>
                      <a:pt x="81" y="1"/>
                      <a:pt x="16" y="54"/>
                      <a:pt x="6" y="125"/>
                    </a:cubicBezTo>
                    <a:cubicBezTo>
                      <a:pt x="1" y="203"/>
                      <a:pt x="36" y="376"/>
                      <a:pt x="153" y="376"/>
                    </a:cubicBezTo>
                    <a:cubicBezTo>
                      <a:pt x="174" y="376"/>
                      <a:pt x="198" y="370"/>
                      <a:pt x="226" y="357"/>
                    </a:cubicBezTo>
                    <a:cubicBezTo>
                      <a:pt x="401" y="268"/>
                      <a:pt x="333" y="18"/>
                      <a:pt x="178" y="3"/>
                    </a:cubicBezTo>
                    <a:cubicBezTo>
                      <a:pt x="169" y="2"/>
                      <a:pt x="16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7048388" y="906394"/>
                <a:ext cx="15576" cy="17541"/>
              </a:xfrm>
              <a:custGeom>
                <a:avLst/>
                <a:gdLst/>
                <a:ahLst/>
                <a:cxnLst/>
                <a:rect l="l" t="t" r="r" b="b"/>
                <a:pathLst>
                  <a:path w="317" h="357" extrusionOk="0">
                    <a:moveTo>
                      <a:pt x="137" y="0"/>
                    </a:moveTo>
                    <a:cubicBezTo>
                      <a:pt x="13" y="0"/>
                      <a:pt x="8" y="181"/>
                      <a:pt x="8" y="181"/>
                    </a:cubicBezTo>
                    <a:cubicBezTo>
                      <a:pt x="0" y="246"/>
                      <a:pt x="81" y="356"/>
                      <a:pt x="159" y="356"/>
                    </a:cubicBezTo>
                    <a:cubicBezTo>
                      <a:pt x="171" y="356"/>
                      <a:pt x="183" y="354"/>
                      <a:pt x="195" y="348"/>
                    </a:cubicBezTo>
                    <a:cubicBezTo>
                      <a:pt x="278" y="300"/>
                      <a:pt x="317" y="36"/>
                      <a:pt x="165" y="3"/>
                    </a:cubicBezTo>
                    <a:cubicBezTo>
                      <a:pt x="155" y="1"/>
                      <a:pt x="14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993653" y="752900"/>
                <a:ext cx="261251" cy="164701"/>
              </a:xfrm>
              <a:custGeom>
                <a:avLst/>
                <a:gdLst/>
                <a:ahLst/>
                <a:cxnLst/>
                <a:rect l="l" t="t" r="r" b="b"/>
                <a:pathLst>
                  <a:path w="5317" h="3352" extrusionOk="0">
                    <a:moveTo>
                      <a:pt x="795" y="1"/>
                    </a:moveTo>
                    <a:cubicBezTo>
                      <a:pt x="182" y="1"/>
                      <a:pt x="0" y="555"/>
                      <a:pt x="150" y="1006"/>
                    </a:cubicBezTo>
                    <a:cubicBezTo>
                      <a:pt x="323" y="1517"/>
                      <a:pt x="560" y="1541"/>
                      <a:pt x="560" y="1541"/>
                    </a:cubicBezTo>
                    <a:cubicBezTo>
                      <a:pt x="560" y="1541"/>
                      <a:pt x="551" y="1775"/>
                      <a:pt x="676" y="2099"/>
                    </a:cubicBezTo>
                    <a:cubicBezTo>
                      <a:pt x="789" y="2391"/>
                      <a:pt x="1034" y="2405"/>
                      <a:pt x="1081" y="2405"/>
                    </a:cubicBezTo>
                    <a:cubicBezTo>
                      <a:pt x="1086" y="2405"/>
                      <a:pt x="1089" y="2405"/>
                      <a:pt x="1089" y="2405"/>
                    </a:cubicBezTo>
                    <a:cubicBezTo>
                      <a:pt x="1089" y="2405"/>
                      <a:pt x="1175" y="2230"/>
                      <a:pt x="1261" y="2090"/>
                    </a:cubicBezTo>
                    <a:cubicBezTo>
                      <a:pt x="1297" y="2033"/>
                      <a:pt x="1359" y="1998"/>
                      <a:pt x="1426" y="1998"/>
                    </a:cubicBezTo>
                    <a:cubicBezTo>
                      <a:pt x="1448" y="1998"/>
                      <a:pt x="1471" y="2002"/>
                      <a:pt x="1493" y="2010"/>
                    </a:cubicBezTo>
                    <a:cubicBezTo>
                      <a:pt x="1493" y="2010"/>
                      <a:pt x="1559" y="2188"/>
                      <a:pt x="1867" y="2340"/>
                    </a:cubicBezTo>
                    <a:cubicBezTo>
                      <a:pt x="2007" y="2407"/>
                      <a:pt x="2131" y="2430"/>
                      <a:pt x="2242" y="2430"/>
                    </a:cubicBezTo>
                    <a:cubicBezTo>
                      <a:pt x="2378" y="2430"/>
                      <a:pt x="2494" y="2395"/>
                      <a:pt x="2595" y="2364"/>
                    </a:cubicBezTo>
                    <a:cubicBezTo>
                      <a:pt x="2645" y="2348"/>
                      <a:pt x="2689" y="2342"/>
                      <a:pt x="2727" y="2342"/>
                    </a:cubicBezTo>
                    <a:cubicBezTo>
                      <a:pt x="2827" y="2342"/>
                      <a:pt x="2883" y="2381"/>
                      <a:pt x="2883" y="2381"/>
                    </a:cubicBezTo>
                    <a:cubicBezTo>
                      <a:pt x="2866" y="2375"/>
                      <a:pt x="2849" y="2372"/>
                      <a:pt x="2833" y="2372"/>
                    </a:cubicBezTo>
                    <a:cubicBezTo>
                      <a:pt x="2737" y="2372"/>
                      <a:pt x="2675" y="2471"/>
                      <a:pt x="2675" y="2471"/>
                    </a:cubicBezTo>
                    <a:cubicBezTo>
                      <a:pt x="2604" y="2693"/>
                      <a:pt x="2839" y="2794"/>
                      <a:pt x="3186" y="2812"/>
                    </a:cubicBezTo>
                    <a:cubicBezTo>
                      <a:pt x="3201" y="2813"/>
                      <a:pt x="3214" y="2813"/>
                      <a:pt x="3228" y="2813"/>
                    </a:cubicBezTo>
                    <a:cubicBezTo>
                      <a:pt x="3541" y="2813"/>
                      <a:pt x="3596" y="2587"/>
                      <a:pt x="3596" y="2586"/>
                    </a:cubicBezTo>
                    <a:lnTo>
                      <a:pt x="3596" y="2586"/>
                    </a:lnTo>
                    <a:cubicBezTo>
                      <a:pt x="3596" y="2587"/>
                      <a:pt x="3489" y="3106"/>
                      <a:pt x="3501" y="3228"/>
                    </a:cubicBezTo>
                    <a:cubicBezTo>
                      <a:pt x="3510" y="3321"/>
                      <a:pt x="3565" y="3352"/>
                      <a:pt x="3606" y="3352"/>
                    </a:cubicBezTo>
                    <a:cubicBezTo>
                      <a:pt x="3618" y="3352"/>
                      <a:pt x="3630" y="3349"/>
                      <a:pt x="3638" y="3344"/>
                    </a:cubicBezTo>
                    <a:cubicBezTo>
                      <a:pt x="3671" y="3326"/>
                      <a:pt x="3674" y="3109"/>
                      <a:pt x="3700" y="2895"/>
                    </a:cubicBezTo>
                    <a:cubicBezTo>
                      <a:pt x="3727" y="2682"/>
                      <a:pt x="4131" y="2325"/>
                      <a:pt x="4131" y="2325"/>
                    </a:cubicBezTo>
                    <a:cubicBezTo>
                      <a:pt x="4187" y="2310"/>
                      <a:pt x="4244" y="2304"/>
                      <a:pt x="4300" y="2304"/>
                    </a:cubicBezTo>
                    <a:cubicBezTo>
                      <a:pt x="4684" y="2304"/>
                      <a:pt x="5052" y="2604"/>
                      <a:pt x="5052" y="2604"/>
                    </a:cubicBezTo>
                    <a:cubicBezTo>
                      <a:pt x="5052" y="2604"/>
                      <a:pt x="5316" y="2275"/>
                      <a:pt x="5049" y="1571"/>
                    </a:cubicBezTo>
                    <a:cubicBezTo>
                      <a:pt x="4779" y="866"/>
                      <a:pt x="4134" y="670"/>
                      <a:pt x="3281" y="659"/>
                    </a:cubicBezTo>
                    <a:cubicBezTo>
                      <a:pt x="2429" y="647"/>
                      <a:pt x="1862" y="198"/>
                      <a:pt x="1048" y="29"/>
                    </a:cubicBezTo>
                    <a:cubicBezTo>
                      <a:pt x="956" y="10"/>
                      <a:pt x="872"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7050795" y="861879"/>
                <a:ext cx="20293" cy="15478"/>
              </a:xfrm>
              <a:custGeom>
                <a:avLst/>
                <a:gdLst/>
                <a:ahLst/>
                <a:cxnLst/>
                <a:rect l="l" t="t" r="r" b="b"/>
                <a:pathLst>
                  <a:path w="413" h="315" extrusionOk="0">
                    <a:moveTo>
                      <a:pt x="225" y="1"/>
                    </a:moveTo>
                    <a:cubicBezTo>
                      <a:pt x="101" y="1"/>
                      <a:pt x="0" y="208"/>
                      <a:pt x="0" y="208"/>
                    </a:cubicBezTo>
                    <a:cubicBezTo>
                      <a:pt x="0" y="208"/>
                      <a:pt x="22" y="248"/>
                      <a:pt x="45" y="248"/>
                    </a:cubicBezTo>
                    <a:cubicBezTo>
                      <a:pt x="48" y="248"/>
                      <a:pt x="51" y="248"/>
                      <a:pt x="54" y="247"/>
                    </a:cubicBezTo>
                    <a:cubicBezTo>
                      <a:pt x="77" y="238"/>
                      <a:pt x="172" y="113"/>
                      <a:pt x="211" y="113"/>
                    </a:cubicBezTo>
                    <a:cubicBezTo>
                      <a:pt x="212" y="113"/>
                      <a:pt x="213" y="113"/>
                      <a:pt x="214" y="113"/>
                    </a:cubicBezTo>
                    <a:cubicBezTo>
                      <a:pt x="250" y="125"/>
                      <a:pt x="295" y="279"/>
                      <a:pt x="354" y="312"/>
                    </a:cubicBezTo>
                    <a:cubicBezTo>
                      <a:pt x="357" y="314"/>
                      <a:pt x="360" y="314"/>
                      <a:pt x="362" y="314"/>
                    </a:cubicBezTo>
                    <a:cubicBezTo>
                      <a:pt x="413" y="314"/>
                      <a:pt x="374" y="28"/>
                      <a:pt x="247" y="3"/>
                    </a:cubicBezTo>
                    <a:cubicBezTo>
                      <a:pt x="240" y="2"/>
                      <a:pt x="232"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7077524" y="990462"/>
                <a:ext cx="39603" cy="23978"/>
              </a:xfrm>
              <a:custGeom>
                <a:avLst/>
                <a:gdLst/>
                <a:ahLst/>
                <a:cxnLst/>
                <a:rect l="l" t="t" r="r" b="b"/>
                <a:pathLst>
                  <a:path w="806" h="488" extrusionOk="0">
                    <a:moveTo>
                      <a:pt x="790" y="0"/>
                    </a:moveTo>
                    <a:lnTo>
                      <a:pt x="790" y="0"/>
                    </a:lnTo>
                    <a:cubicBezTo>
                      <a:pt x="790" y="0"/>
                      <a:pt x="621" y="321"/>
                      <a:pt x="413" y="372"/>
                    </a:cubicBezTo>
                    <a:cubicBezTo>
                      <a:pt x="208" y="425"/>
                      <a:pt x="0" y="458"/>
                      <a:pt x="0" y="458"/>
                    </a:cubicBezTo>
                    <a:cubicBezTo>
                      <a:pt x="0" y="458"/>
                      <a:pt x="127" y="487"/>
                      <a:pt x="277" y="487"/>
                    </a:cubicBezTo>
                    <a:cubicBezTo>
                      <a:pt x="355" y="487"/>
                      <a:pt x="439" y="479"/>
                      <a:pt x="514" y="455"/>
                    </a:cubicBezTo>
                    <a:cubicBezTo>
                      <a:pt x="731" y="386"/>
                      <a:pt x="805" y="131"/>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7085680" y="1079050"/>
                <a:ext cx="327730" cy="674378"/>
              </a:xfrm>
              <a:custGeom>
                <a:avLst/>
                <a:gdLst/>
                <a:ahLst/>
                <a:cxnLst/>
                <a:rect l="l" t="t" r="r" b="b"/>
                <a:pathLst>
                  <a:path w="6670" h="13725" extrusionOk="0">
                    <a:moveTo>
                      <a:pt x="2689" y="0"/>
                    </a:moveTo>
                    <a:lnTo>
                      <a:pt x="1827" y="562"/>
                    </a:lnTo>
                    <a:lnTo>
                      <a:pt x="1673" y="1676"/>
                    </a:lnTo>
                    <a:lnTo>
                      <a:pt x="1343" y="877"/>
                    </a:lnTo>
                    <a:lnTo>
                      <a:pt x="865" y="1144"/>
                    </a:lnTo>
                    <a:lnTo>
                      <a:pt x="1117" y="2772"/>
                    </a:lnTo>
                    <a:lnTo>
                      <a:pt x="0" y="3553"/>
                    </a:lnTo>
                    <a:lnTo>
                      <a:pt x="4070" y="13725"/>
                    </a:lnTo>
                    <a:lnTo>
                      <a:pt x="6670" y="13184"/>
                    </a:lnTo>
                    <a:lnTo>
                      <a:pt x="3634" y="889"/>
                    </a:lnTo>
                    <a:lnTo>
                      <a:pt x="3155" y="1239"/>
                    </a:lnTo>
                    <a:lnTo>
                      <a:pt x="2956" y="710"/>
                    </a:lnTo>
                    <a:lnTo>
                      <a:pt x="26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6605299" y="1253622"/>
                <a:ext cx="748867" cy="1204102"/>
              </a:xfrm>
              <a:custGeom>
                <a:avLst/>
                <a:gdLst/>
                <a:ahLst/>
                <a:cxnLst/>
                <a:rect l="l" t="t" r="r" b="b"/>
                <a:pathLst>
                  <a:path w="15241" h="24506" extrusionOk="0">
                    <a:moveTo>
                      <a:pt x="9777" y="0"/>
                    </a:moveTo>
                    <a:cubicBezTo>
                      <a:pt x="9777" y="0"/>
                      <a:pt x="7050" y="1168"/>
                      <a:pt x="6997" y="2240"/>
                    </a:cubicBezTo>
                    <a:cubicBezTo>
                      <a:pt x="6911" y="3957"/>
                      <a:pt x="7734" y="8966"/>
                      <a:pt x="7734" y="8966"/>
                    </a:cubicBezTo>
                    <a:lnTo>
                      <a:pt x="194" y="7160"/>
                    </a:lnTo>
                    <a:lnTo>
                      <a:pt x="1" y="8954"/>
                    </a:lnTo>
                    <a:cubicBezTo>
                      <a:pt x="1" y="8954"/>
                      <a:pt x="7157" y="12828"/>
                      <a:pt x="7496" y="12857"/>
                    </a:cubicBezTo>
                    <a:cubicBezTo>
                      <a:pt x="7498" y="12857"/>
                      <a:pt x="7500" y="12857"/>
                      <a:pt x="7502" y="12857"/>
                    </a:cubicBezTo>
                    <a:cubicBezTo>
                      <a:pt x="7862" y="12857"/>
                      <a:pt x="10419" y="10368"/>
                      <a:pt x="10419" y="10368"/>
                    </a:cubicBezTo>
                    <a:lnTo>
                      <a:pt x="11539" y="24505"/>
                    </a:lnTo>
                    <a:cubicBezTo>
                      <a:pt x="11539" y="24505"/>
                      <a:pt x="14902" y="24377"/>
                      <a:pt x="15071" y="22853"/>
                    </a:cubicBezTo>
                    <a:cubicBezTo>
                      <a:pt x="15240" y="21329"/>
                      <a:pt x="13874" y="9907"/>
                      <a:pt x="13874" y="9907"/>
                    </a:cubicBezTo>
                    <a:lnTo>
                      <a:pt x="97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6503002" y="1589009"/>
                <a:ext cx="110554" cy="82301"/>
              </a:xfrm>
              <a:custGeom>
                <a:avLst/>
                <a:gdLst/>
                <a:ahLst/>
                <a:cxnLst/>
                <a:rect l="l" t="t" r="r" b="b"/>
                <a:pathLst>
                  <a:path w="2250" h="1675" extrusionOk="0">
                    <a:moveTo>
                      <a:pt x="1" y="1"/>
                    </a:moveTo>
                    <a:lnTo>
                      <a:pt x="1" y="1"/>
                    </a:lnTo>
                    <a:cubicBezTo>
                      <a:pt x="27" y="120"/>
                      <a:pt x="102" y="224"/>
                      <a:pt x="209" y="289"/>
                    </a:cubicBezTo>
                    <a:cubicBezTo>
                      <a:pt x="387" y="399"/>
                      <a:pt x="898" y="625"/>
                      <a:pt x="898" y="625"/>
                    </a:cubicBezTo>
                    <a:cubicBezTo>
                      <a:pt x="898" y="625"/>
                      <a:pt x="877" y="1201"/>
                      <a:pt x="1017" y="1394"/>
                    </a:cubicBezTo>
                    <a:cubicBezTo>
                      <a:pt x="1142" y="1570"/>
                      <a:pt x="1406" y="1674"/>
                      <a:pt x="1498" y="1674"/>
                    </a:cubicBezTo>
                    <a:cubicBezTo>
                      <a:pt x="1508" y="1674"/>
                      <a:pt x="1516" y="1673"/>
                      <a:pt x="1522" y="1670"/>
                    </a:cubicBezTo>
                    <a:cubicBezTo>
                      <a:pt x="1572" y="1644"/>
                      <a:pt x="1753" y="1400"/>
                      <a:pt x="1753" y="1400"/>
                    </a:cubicBezTo>
                    <a:lnTo>
                      <a:pt x="2142" y="1602"/>
                    </a:lnTo>
                    <a:lnTo>
                      <a:pt x="2249" y="595"/>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6974147" y="1553338"/>
                <a:ext cx="159590" cy="117973"/>
              </a:xfrm>
              <a:custGeom>
                <a:avLst/>
                <a:gdLst/>
                <a:ahLst/>
                <a:cxnLst/>
                <a:rect l="l" t="t" r="r" b="b"/>
                <a:pathLst>
                  <a:path w="3248" h="2401" extrusionOk="0">
                    <a:moveTo>
                      <a:pt x="1453" y="0"/>
                    </a:moveTo>
                    <a:cubicBezTo>
                      <a:pt x="1246" y="0"/>
                      <a:pt x="1079" y="10"/>
                      <a:pt x="1073" y="35"/>
                    </a:cubicBezTo>
                    <a:cubicBezTo>
                      <a:pt x="1059" y="93"/>
                      <a:pt x="1660" y="371"/>
                      <a:pt x="1781" y="371"/>
                    </a:cubicBezTo>
                    <a:cubicBezTo>
                      <a:pt x="1783" y="371"/>
                      <a:pt x="1785" y="370"/>
                      <a:pt x="1786" y="370"/>
                    </a:cubicBezTo>
                    <a:cubicBezTo>
                      <a:pt x="1788" y="370"/>
                      <a:pt x="1790" y="370"/>
                      <a:pt x="1792" y="370"/>
                    </a:cubicBezTo>
                    <a:cubicBezTo>
                      <a:pt x="1907" y="370"/>
                      <a:pt x="2214" y="691"/>
                      <a:pt x="2214" y="691"/>
                    </a:cubicBezTo>
                    <a:cubicBezTo>
                      <a:pt x="2214" y="691"/>
                      <a:pt x="812" y="1490"/>
                      <a:pt x="622" y="1502"/>
                    </a:cubicBezTo>
                    <a:cubicBezTo>
                      <a:pt x="432" y="1514"/>
                      <a:pt x="1" y="1562"/>
                      <a:pt x="1" y="1562"/>
                    </a:cubicBezTo>
                    <a:lnTo>
                      <a:pt x="51" y="1802"/>
                    </a:lnTo>
                    <a:cubicBezTo>
                      <a:pt x="51" y="1802"/>
                      <a:pt x="833" y="2322"/>
                      <a:pt x="1150" y="2393"/>
                    </a:cubicBezTo>
                    <a:cubicBezTo>
                      <a:pt x="1172" y="2398"/>
                      <a:pt x="1201" y="2401"/>
                      <a:pt x="1235" y="2401"/>
                    </a:cubicBezTo>
                    <a:cubicBezTo>
                      <a:pt x="1703" y="2401"/>
                      <a:pt x="3248" y="1960"/>
                      <a:pt x="3248" y="1960"/>
                    </a:cubicBezTo>
                    <a:lnTo>
                      <a:pt x="3182" y="572"/>
                    </a:lnTo>
                    <a:lnTo>
                      <a:pt x="2767" y="590"/>
                    </a:lnTo>
                    <a:cubicBezTo>
                      <a:pt x="2767" y="590"/>
                      <a:pt x="2428" y="82"/>
                      <a:pt x="2229" y="44"/>
                    </a:cubicBezTo>
                    <a:cubicBezTo>
                      <a:pt x="2111" y="19"/>
                      <a:pt x="1742" y="0"/>
                      <a:pt x="1453"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7355868" y="1181199"/>
                <a:ext cx="94044" cy="155365"/>
              </a:xfrm>
              <a:custGeom>
                <a:avLst/>
                <a:gdLst/>
                <a:ahLst/>
                <a:cxnLst/>
                <a:rect l="l" t="t" r="r" b="b"/>
                <a:pathLst>
                  <a:path w="1914" h="3162" extrusionOk="0">
                    <a:moveTo>
                      <a:pt x="65" y="1"/>
                    </a:moveTo>
                    <a:lnTo>
                      <a:pt x="0" y="42"/>
                    </a:lnTo>
                    <a:lnTo>
                      <a:pt x="1845" y="3162"/>
                    </a:lnTo>
                    <a:lnTo>
                      <a:pt x="1913" y="3123"/>
                    </a:lnTo>
                    <a:lnTo>
                      <a:pt x="65"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7485876" y="1734543"/>
                <a:ext cx="155365" cy="67217"/>
              </a:xfrm>
              <a:custGeom>
                <a:avLst/>
                <a:gdLst/>
                <a:ahLst/>
                <a:cxnLst/>
                <a:rect l="l" t="t" r="r" b="b"/>
                <a:pathLst>
                  <a:path w="3162" h="1368" extrusionOk="0">
                    <a:moveTo>
                      <a:pt x="3159" y="1"/>
                    </a:moveTo>
                    <a:lnTo>
                      <a:pt x="1" y="12"/>
                    </a:lnTo>
                    <a:lnTo>
                      <a:pt x="2282" y="1367"/>
                    </a:lnTo>
                    <a:lnTo>
                      <a:pt x="2321" y="1299"/>
                    </a:lnTo>
                    <a:lnTo>
                      <a:pt x="283" y="90"/>
                    </a:lnTo>
                    <a:lnTo>
                      <a:pt x="3162" y="78"/>
                    </a:lnTo>
                    <a:lnTo>
                      <a:pt x="3159"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7"/>
              <p:cNvGrpSpPr/>
              <p:nvPr/>
            </p:nvGrpSpPr>
            <p:grpSpPr>
              <a:xfrm>
                <a:off x="7015468" y="865367"/>
                <a:ext cx="134481" cy="88492"/>
                <a:chOff x="7015468" y="865367"/>
                <a:chExt cx="134481" cy="88492"/>
              </a:xfrm>
            </p:grpSpPr>
            <p:sp>
              <p:nvSpPr>
                <p:cNvPr id="1125" name="Google Shape;1125;p37"/>
                <p:cNvSpPr/>
                <p:nvPr/>
              </p:nvSpPr>
              <p:spPr>
                <a:xfrm>
                  <a:off x="7089316" y="867824"/>
                  <a:ext cx="60633" cy="86035"/>
                </a:xfrm>
                <a:custGeom>
                  <a:avLst/>
                  <a:gdLst/>
                  <a:ahLst/>
                  <a:cxnLst/>
                  <a:rect l="l" t="t" r="r" b="b"/>
                  <a:pathLst>
                    <a:path w="1234" h="1751" extrusionOk="0">
                      <a:moveTo>
                        <a:pt x="640" y="78"/>
                      </a:moveTo>
                      <a:cubicBezTo>
                        <a:pt x="644" y="78"/>
                        <a:pt x="649" y="78"/>
                        <a:pt x="654" y="78"/>
                      </a:cubicBezTo>
                      <a:cubicBezTo>
                        <a:pt x="939" y="90"/>
                        <a:pt x="1153" y="458"/>
                        <a:pt x="1135" y="898"/>
                      </a:cubicBezTo>
                      <a:cubicBezTo>
                        <a:pt x="1130" y="1100"/>
                        <a:pt x="1067" y="1293"/>
                        <a:pt x="954" y="1459"/>
                      </a:cubicBezTo>
                      <a:cubicBezTo>
                        <a:pt x="856" y="1595"/>
                        <a:pt x="733" y="1671"/>
                        <a:pt x="604" y="1671"/>
                      </a:cubicBezTo>
                      <a:cubicBezTo>
                        <a:pt x="597" y="1671"/>
                        <a:pt x="590" y="1671"/>
                        <a:pt x="583" y="1670"/>
                      </a:cubicBezTo>
                      <a:cubicBezTo>
                        <a:pt x="298" y="1659"/>
                        <a:pt x="81" y="1293"/>
                        <a:pt x="102" y="853"/>
                      </a:cubicBezTo>
                      <a:cubicBezTo>
                        <a:pt x="105" y="651"/>
                        <a:pt x="167" y="455"/>
                        <a:pt x="283" y="289"/>
                      </a:cubicBezTo>
                      <a:cubicBezTo>
                        <a:pt x="383" y="154"/>
                        <a:pt x="508" y="78"/>
                        <a:pt x="640" y="78"/>
                      </a:cubicBezTo>
                      <a:close/>
                      <a:moveTo>
                        <a:pt x="639" y="1"/>
                      </a:moveTo>
                      <a:cubicBezTo>
                        <a:pt x="484" y="1"/>
                        <a:pt x="335" y="86"/>
                        <a:pt x="218" y="244"/>
                      </a:cubicBezTo>
                      <a:cubicBezTo>
                        <a:pt x="96" y="423"/>
                        <a:pt x="27" y="634"/>
                        <a:pt x="21" y="851"/>
                      </a:cubicBezTo>
                      <a:cubicBezTo>
                        <a:pt x="1" y="1332"/>
                        <a:pt x="250" y="1736"/>
                        <a:pt x="580" y="1751"/>
                      </a:cubicBezTo>
                      <a:lnTo>
                        <a:pt x="598" y="1751"/>
                      </a:lnTo>
                      <a:cubicBezTo>
                        <a:pt x="752" y="1751"/>
                        <a:pt x="901" y="1664"/>
                        <a:pt x="1017" y="1507"/>
                      </a:cubicBezTo>
                      <a:cubicBezTo>
                        <a:pt x="1138" y="1329"/>
                        <a:pt x="1207" y="1118"/>
                        <a:pt x="1213" y="901"/>
                      </a:cubicBezTo>
                      <a:cubicBezTo>
                        <a:pt x="1233" y="420"/>
                        <a:pt x="984" y="16"/>
                        <a:pt x="654" y="1"/>
                      </a:cubicBezTo>
                      <a:cubicBezTo>
                        <a:pt x="649" y="1"/>
                        <a:pt x="64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7015468" y="865367"/>
                  <a:ext cx="60485" cy="85888"/>
                </a:xfrm>
                <a:custGeom>
                  <a:avLst/>
                  <a:gdLst/>
                  <a:ahLst/>
                  <a:cxnLst/>
                  <a:rect l="l" t="t" r="r" b="b"/>
                  <a:pathLst>
                    <a:path w="1231" h="1748" extrusionOk="0">
                      <a:moveTo>
                        <a:pt x="637" y="77"/>
                      </a:moveTo>
                      <a:cubicBezTo>
                        <a:pt x="642" y="77"/>
                        <a:pt x="646" y="77"/>
                        <a:pt x="651" y="78"/>
                      </a:cubicBezTo>
                      <a:cubicBezTo>
                        <a:pt x="936" y="90"/>
                        <a:pt x="1153" y="458"/>
                        <a:pt x="1135" y="895"/>
                      </a:cubicBezTo>
                      <a:cubicBezTo>
                        <a:pt x="1129" y="1097"/>
                        <a:pt x="1067" y="1293"/>
                        <a:pt x="954" y="1459"/>
                      </a:cubicBezTo>
                      <a:cubicBezTo>
                        <a:pt x="854" y="1596"/>
                        <a:pt x="726" y="1670"/>
                        <a:pt x="598" y="1670"/>
                      </a:cubicBezTo>
                      <a:cubicBezTo>
                        <a:pt x="593" y="1670"/>
                        <a:pt x="588" y="1670"/>
                        <a:pt x="583" y="1670"/>
                      </a:cubicBezTo>
                      <a:cubicBezTo>
                        <a:pt x="298" y="1658"/>
                        <a:pt x="81" y="1290"/>
                        <a:pt x="99" y="850"/>
                      </a:cubicBezTo>
                      <a:cubicBezTo>
                        <a:pt x="119" y="418"/>
                        <a:pt x="358" y="77"/>
                        <a:pt x="637" y="77"/>
                      </a:cubicBezTo>
                      <a:close/>
                      <a:moveTo>
                        <a:pt x="639" y="0"/>
                      </a:moveTo>
                      <a:cubicBezTo>
                        <a:pt x="319" y="0"/>
                        <a:pt x="42" y="373"/>
                        <a:pt x="21" y="847"/>
                      </a:cubicBezTo>
                      <a:cubicBezTo>
                        <a:pt x="1" y="1331"/>
                        <a:pt x="250" y="1735"/>
                        <a:pt x="580" y="1747"/>
                      </a:cubicBezTo>
                      <a:lnTo>
                        <a:pt x="598" y="1747"/>
                      </a:lnTo>
                      <a:cubicBezTo>
                        <a:pt x="752" y="1747"/>
                        <a:pt x="901" y="1661"/>
                        <a:pt x="1014" y="1504"/>
                      </a:cubicBezTo>
                      <a:cubicBezTo>
                        <a:pt x="1135" y="1325"/>
                        <a:pt x="1204" y="1114"/>
                        <a:pt x="1210" y="901"/>
                      </a:cubicBezTo>
                      <a:cubicBezTo>
                        <a:pt x="1230" y="416"/>
                        <a:pt x="978" y="9"/>
                        <a:pt x="654" y="0"/>
                      </a:cubicBezTo>
                      <a:cubicBezTo>
                        <a:pt x="649" y="0"/>
                        <a:pt x="644"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7071972" y="907377"/>
                  <a:ext cx="19310" cy="4176"/>
                </a:xfrm>
                <a:custGeom>
                  <a:avLst/>
                  <a:gdLst/>
                  <a:ahLst/>
                  <a:cxnLst/>
                  <a:rect l="l" t="t" r="r" b="b"/>
                  <a:pathLst>
                    <a:path w="393" h="85" extrusionOk="0">
                      <a:moveTo>
                        <a:pt x="3" y="1"/>
                      </a:moveTo>
                      <a:lnTo>
                        <a:pt x="0" y="81"/>
                      </a:lnTo>
                      <a:lnTo>
                        <a:pt x="392" y="84"/>
                      </a:lnTo>
                      <a:lnTo>
                        <a:pt x="392" y="4"/>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7"/>
              <p:cNvSpPr/>
              <p:nvPr/>
            </p:nvSpPr>
            <p:spPr>
              <a:xfrm>
                <a:off x="7102484" y="1073105"/>
                <a:ext cx="660522" cy="1331853"/>
              </a:xfrm>
              <a:custGeom>
                <a:avLst/>
                <a:gdLst/>
                <a:ahLst/>
                <a:cxnLst/>
                <a:rect l="l" t="t" r="r" b="b"/>
                <a:pathLst>
                  <a:path w="13443" h="27106" extrusionOk="0">
                    <a:moveTo>
                      <a:pt x="7198" y="0"/>
                    </a:moveTo>
                    <a:cubicBezTo>
                      <a:pt x="5748" y="0"/>
                      <a:pt x="3292" y="1027"/>
                      <a:pt x="3292" y="1027"/>
                    </a:cubicBezTo>
                    <a:lnTo>
                      <a:pt x="5347" y="9348"/>
                    </a:lnTo>
                    <a:lnTo>
                      <a:pt x="0" y="9550"/>
                    </a:lnTo>
                    <a:lnTo>
                      <a:pt x="119" y="11927"/>
                    </a:lnTo>
                    <a:lnTo>
                      <a:pt x="6328" y="13326"/>
                    </a:lnTo>
                    <a:lnTo>
                      <a:pt x="7944" y="13534"/>
                    </a:lnTo>
                    <a:cubicBezTo>
                      <a:pt x="7944" y="13534"/>
                      <a:pt x="9393" y="24326"/>
                      <a:pt x="10495" y="25835"/>
                    </a:cubicBezTo>
                    <a:cubicBezTo>
                      <a:pt x="11314" y="26962"/>
                      <a:pt x="12549" y="27106"/>
                      <a:pt x="13125" y="27106"/>
                    </a:cubicBezTo>
                    <a:cubicBezTo>
                      <a:pt x="13322" y="27106"/>
                      <a:pt x="13442" y="27089"/>
                      <a:pt x="13442" y="27089"/>
                    </a:cubicBezTo>
                    <a:lnTo>
                      <a:pt x="10962" y="13519"/>
                    </a:lnTo>
                    <a:lnTo>
                      <a:pt x="10962" y="13519"/>
                    </a:lnTo>
                    <a:cubicBezTo>
                      <a:pt x="10962" y="13519"/>
                      <a:pt x="10969" y="13519"/>
                      <a:pt x="10981" y="13519"/>
                    </a:cubicBezTo>
                    <a:cubicBezTo>
                      <a:pt x="11203" y="13519"/>
                      <a:pt x="13246" y="13461"/>
                      <a:pt x="12403" y="11285"/>
                    </a:cubicBezTo>
                    <a:cubicBezTo>
                      <a:pt x="11514" y="8986"/>
                      <a:pt x="9004" y="748"/>
                      <a:pt x="7929" y="145"/>
                    </a:cubicBezTo>
                    <a:cubicBezTo>
                      <a:pt x="7746" y="43"/>
                      <a:pt x="7493" y="0"/>
                      <a:pt x="7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7"/>
              <p:cNvGrpSpPr/>
              <p:nvPr/>
            </p:nvGrpSpPr>
            <p:grpSpPr>
              <a:xfrm>
                <a:off x="7088727" y="1613232"/>
                <a:ext cx="704335" cy="2629607"/>
                <a:chOff x="7088727" y="1613232"/>
                <a:chExt cx="704335" cy="2629607"/>
              </a:xfrm>
            </p:grpSpPr>
            <p:sp>
              <p:nvSpPr>
                <p:cNvPr id="1130" name="Google Shape;1130;p37"/>
                <p:cNvSpPr/>
                <p:nvPr/>
              </p:nvSpPr>
              <p:spPr>
                <a:xfrm>
                  <a:off x="7109903" y="201318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7109903" y="240055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109903" y="2787921"/>
                  <a:ext cx="660080" cy="59306"/>
                </a:xfrm>
                <a:custGeom>
                  <a:avLst/>
                  <a:gdLst/>
                  <a:ahLst/>
                  <a:cxnLst/>
                  <a:rect l="l" t="t" r="r" b="b"/>
                  <a:pathLst>
                    <a:path w="13434" h="1207" extrusionOk="0">
                      <a:moveTo>
                        <a:pt x="1" y="1"/>
                      </a:moveTo>
                      <a:lnTo>
                        <a:pt x="1" y="1207"/>
                      </a:lnTo>
                      <a:lnTo>
                        <a:pt x="13434" y="1207"/>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09903" y="3175438"/>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7109903" y="3562809"/>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7088727" y="1615443"/>
                  <a:ext cx="60190" cy="2627396"/>
                </a:xfrm>
                <a:custGeom>
                  <a:avLst/>
                  <a:gdLst/>
                  <a:ahLst/>
                  <a:cxnLst/>
                  <a:rect l="l" t="t" r="r" b="b"/>
                  <a:pathLst>
                    <a:path w="1225" h="53473" extrusionOk="0">
                      <a:moveTo>
                        <a:pt x="613" y="1"/>
                      </a:moveTo>
                      <a:cubicBezTo>
                        <a:pt x="274" y="1"/>
                        <a:pt x="1" y="277"/>
                        <a:pt x="4" y="612"/>
                      </a:cubicBezTo>
                      <a:lnTo>
                        <a:pt x="4" y="52860"/>
                      </a:lnTo>
                      <a:cubicBezTo>
                        <a:pt x="4" y="53199"/>
                        <a:pt x="277" y="53472"/>
                        <a:pt x="613" y="53472"/>
                      </a:cubicBezTo>
                      <a:cubicBezTo>
                        <a:pt x="951" y="53472"/>
                        <a:pt x="1225" y="53196"/>
                        <a:pt x="1225" y="52857"/>
                      </a:cubicBezTo>
                      <a:lnTo>
                        <a:pt x="1225" y="612"/>
                      </a:lnTo>
                      <a:cubicBezTo>
                        <a:pt x="1225" y="274"/>
                        <a:pt x="951"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7733019" y="1613232"/>
                  <a:ext cx="60043" cy="2627396"/>
                </a:xfrm>
                <a:custGeom>
                  <a:avLst/>
                  <a:gdLst/>
                  <a:ahLst/>
                  <a:cxnLst/>
                  <a:rect l="l" t="t" r="r" b="b"/>
                  <a:pathLst>
                    <a:path w="1222" h="53473" extrusionOk="0">
                      <a:moveTo>
                        <a:pt x="612" y="1"/>
                      </a:moveTo>
                      <a:cubicBezTo>
                        <a:pt x="274" y="1"/>
                        <a:pt x="0" y="274"/>
                        <a:pt x="0" y="613"/>
                      </a:cubicBezTo>
                      <a:lnTo>
                        <a:pt x="0" y="52861"/>
                      </a:lnTo>
                      <a:cubicBezTo>
                        <a:pt x="0" y="53199"/>
                        <a:pt x="274" y="53472"/>
                        <a:pt x="612" y="53472"/>
                      </a:cubicBezTo>
                      <a:cubicBezTo>
                        <a:pt x="948" y="53472"/>
                        <a:pt x="1221" y="53199"/>
                        <a:pt x="1221" y="52861"/>
                      </a:cubicBezTo>
                      <a:lnTo>
                        <a:pt x="1221" y="613"/>
                      </a:lnTo>
                      <a:cubicBezTo>
                        <a:pt x="1221" y="274"/>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37"/>
            <p:cNvGrpSpPr/>
            <p:nvPr/>
          </p:nvGrpSpPr>
          <p:grpSpPr>
            <a:xfrm>
              <a:off x="5408144" y="1275311"/>
              <a:ext cx="2233088" cy="3323473"/>
              <a:chOff x="5704036" y="1349236"/>
              <a:chExt cx="2121296" cy="3157094"/>
            </a:xfrm>
          </p:grpSpPr>
          <p:sp>
            <p:nvSpPr>
              <p:cNvPr id="1138" name="Google Shape;1138;p37"/>
              <p:cNvSpPr/>
              <p:nvPr/>
            </p:nvSpPr>
            <p:spPr>
              <a:xfrm>
                <a:off x="6705728" y="2064427"/>
                <a:ext cx="947814" cy="2121158"/>
              </a:xfrm>
              <a:custGeom>
                <a:avLst/>
                <a:gdLst/>
                <a:ahLst/>
                <a:cxnLst/>
                <a:rect l="l" t="t" r="r" b="b"/>
                <a:pathLst>
                  <a:path w="19290" h="43170" extrusionOk="0">
                    <a:moveTo>
                      <a:pt x="2752" y="0"/>
                    </a:moveTo>
                    <a:lnTo>
                      <a:pt x="1" y="1376"/>
                    </a:lnTo>
                    <a:cubicBezTo>
                      <a:pt x="1" y="1376"/>
                      <a:pt x="9174" y="13086"/>
                      <a:pt x="8841" y="22215"/>
                    </a:cubicBezTo>
                    <a:cubicBezTo>
                      <a:pt x="8512" y="31343"/>
                      <a:pt x="3411" y="43170"/>
                      <a:pt x="3411" y="43170"/>
                    </a:cubicBezTo>
                    <a:lnTo>
                      <a:pt x="16137" y="43170"/>
                    </a:lnTo>
                    <a:cubicBezTo>
                      <a:pt x="16137" y="43170"/>
                      <a:pt x="19289" y="29469"/>
                      <a:pt x="17575" y="21522"/>
                    </a:cubicBezTo>
                    <a:cubicBezTo>
                      <a:pt x="15787" y="13234"/>
                      <a:pt x="2752" y="0"/>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826772" y="2008807"/>
                <a:ext cx="773385" cy="1147155"/>
              </a:xfrm>
              <a:custGeom>
                <a:avLst/>
                <a:gdLst/>
                <a:ahLst/>
                <a:cxnLst/>
                <a:rect l="l" t="t" r="r" b="b"/>
                <a:pathLst>
                  <a:path w="15740" h="23347" extrusionOk="0">
                    <a:moveTo>
                      <a:pt x="10638" y="0"/>
                    </a:moveTo>
                    <a:lnTo>
                      <a:pt x="1" y="19283"/>
                    </a:lnTo>
                    <a:lnTo>
                      <a:pt x="9688" y="23347"/>
                    </a:lnTo>
                    <a:lnTo>
                      <a:pt x="15739" y="2508"/>
                    </a:lnTo>
                    <a:lnTo>
                      <a:pt x="10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6349458" y="1957561"/>
                <a:ext cx="261300" cy="174478"/>
              </a:xfrm>
              <a:custGeom>
                <a:avLst/>
                <a:gdLst/>
                <a:ahLst/>
                <a:cxnLst/>
                <a:rect l="l" t="t" r="r" b="b"/>
                <a:pathLst>
                  <a:path w="5318" h="3551" extrusionOk="0">
                    <a:moveTo>
                      <a:pt x="1925" y="1"/>
                    </a:moveTo>
                    <a:lnTo>
                      <a:pt x="0" y="1043"/>
                    </a:lnTo>
                    <a:lnTo>
                      <a:pt x="5101" y="3551"/>
                    </a:lnTo>
                    <a:lnTo>
                      <a:pt x="5318" y="1848"/>
                    </a:lnTo>
                    <a:lnTo>
                      <a:pt x="19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6400853" y="1371690"/>
                <a:ext cx="440102" cy="692804"/>
              </a:xfrm>
              <a:custGeom>
                <a:avLst/>
                <a:gdLst/>
                <a:ahLst/>
                <a:cxnLst/>
                <a:rect l="l" t="t" r="r" b="b"/>
                <a:pathLst>
                  <a:path w="8957" h="14100" extrusionOk="0">
                    <a:moveTo>
                      <a:pt x="6981" y="1"/>
                    </a:moveTo>
                    <a:lnTo>
                      <a:pt x="0" y="11574"/>
                    </a:lnTo>
                    <a:lnTo>
                      <a:pt x="5021" y="14099"/>
                    </a:lnTo>
                    <a:lnTo>
                      <a:pt x="8957" y="1293"/>
                    </a:lnTo>
                    <a:lnTo>
                      <a:pt x="6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6743856" y="1349236"/>
                <a:ext cx="97091" cy="85986"/>
              </a:xfrm>
              <a:custGeom>
                <a:avLst/>
                <a:gdLst/>
                <a:ahLst/>
                <a:cxnLst/>
                <a:rect l="l" t="t" r="r" b="b"/>
                <a:pathLst>
                  <a:path w="1976" h="1750" extrusionOk="0">
                    <a:moveTo>
                      <a:pt x="1319" y="0"/>
                    </a:moveTo>
                    <a:lnTo>
                      <a:pt x="876" y="567"/>
                    </a:lnTo>
                    <a:lnTo>
                      <a:pt x="499" y="300"/>
                    </a:lnTo>
                    <a:lnTo>
                      <a:pt x="0" y="458"/>
                    </a:lnTo>
                    <a:lnTo>
                      <a:pt x="1976" y="1750"/>
                    </a:lnTo>
                    <a:lnTo>
                      <a:pt x="1976" y="1750"/>
                    </a:lnTo>
                    <a:lnTo>
                      <a:pt x="1901" y="1215"/>
                    </a:lnTo>
                    <a:lnTo>
                      <a:pt x="1524" y="948"/>
                    </a:lnTo>
                    <a:lnTo>
                      <a:pt x="1649" y="128"/>
                    </a:lnTo>
                    <a:lnTo>
                      <a:pt x="13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5826772" y="2956204"/>
                <a:ext cx="476020" cy="331563"/>
              </a:xfrm>
              <a:custGeom>
                <a:avLst/>
                <a:gdLst/>
                <a:ahLst/>
                <a:cxnLst/>
                <a:rect l="l" t="t" r="r" b="b"/>
                <a:pathLst>
                  <a:path w="9688" h="6748" extrusionOk="0">
                    <a:moveTo>
                      <a:pt x="1" y="1"/>
                    </a:moveTo>
                    <a:lnTo>
                      <a:pt x="1019" y="3040"/>
                    </a:lnTo>
                    <a:lnTo>
                      <a:pt x="3378" y="4276"/>
                    </a:lnTo>
                    <a:lnTo>
                      <a:pt x="3378" y="6073"/>
                    </a:lnTo>
                    <a:lnTo>
                      <a:pt x="4653" y="6747"/>
                    </a:lnTo>
                    <a:lnTo>
                      <a:pt x="5963" y="5360"/>
                    </a:lnTo>
                    <a:lnTo>
                      <a:pt x="8134" y="5886"/>
                    </a:lnTo>
                    <a:lnTo>
                      <a:pt x="9688" y="406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6356042" y="1917124"/>
                <a:ext cx="643718" cy="586524"/>
              </a:xfrm>
              <a:custGeom>
                <a:avLst/>
                <a:gdLst/>
                <a:ahLst/>
                <a:cxnLst/>
                <a:rect l="l" t="t" r="r" b="b"/>
                <a:pathLst>
                  <a:path w="13101" h="11937" extrusionOk="0">
                    <a:moveTo>
                      <a:pt x="6550" y="1"/>
                    </a:moveTo>
                    <a:cubicBezTo>
                      <a:pt x="5023" y="1"/>
                      <a:pt x="3495" y="583"/>
                      <a:pt x="2329" y="1748"/>
                    </a:cubicBezTo>
                    <a:cubicBezTo>
                      <a:pt x="0" y="4080"/>
                      <a:pt x="0" y="7858"/>
                      <a:pt x="2329" y="10187"/>
                    </a:cubicBezTo>
                    <a:cubicBezTo>
                      <a:pt x="3495" y="11353"/>
                      <a:pt x="5023" y="11936"/>
                      <a:pt x="6550" y="11936"/>
                    </a:cubicBezTo>
                    <a:cubicBezTo>
                      <a:pt x="8077" y="11936"/>
                      <a:pt x="9604" y="11353"/>
                      <a:pt x="10769" y="10187"/>
                    </a:cubicBezTo>
                    <a:cubicBezTo>
                      <a:pt x="13101" y="7858"/>
                      <a:pt x="13101" y="4080"/>
                      <a:pt x="10769" y="1748"/>
                    </a:cubicBezTo>
                    <a:cubicBezTo>
                      <a:pt x="9604" y="583"/>
                      <a:pt x="8077" y="1"/>
                      <a:pt x="6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6466790" y="2014507"/>
                <a:ext cx="420301" cy="391115"/>
              </a:xfrm>
              <a:custGeom>
                <a:avLst/>
                <a:gdLst/>
                <a:ahLst/>
                <a:cxnLst/>
                <a:rect l="l" t="t" r="r" b="b"/>
                <a:pathLst>
                  <a:path w="8554" h="7960" extrusionOk="0">
                    <a:moveTo>
                      <a:pt x="4274" y="0"/>
                    </a:moveTo>
                    <a:cubicBezTo>
                      <a:pt x="2355" y="0"/>
                      <a:pt x="664" y="1393"/>
                      <a:pt x="348" y="3348"/>
                    </a:cubicBezTo>
                    <a:cubicBezTo>
                      <a:pt x="1" y="5517"/>
                      <a:pt x="1477" y="7561"/>
                      <a:pt x="3646" y="7908"/>
                    </a:cubicBezTo>
                    <a:cubicBezTo>
                      <a:pt x="3860" y="7943"/>
                      <a:pt x="4074" y="7960"/>
                      <a:pt x="4284" y="7960"/>
                    </a:cubicBezTo>
                    <a:cubicBezTo>
                      <a:pt x="6202" y="7960"/>
                      <a:pt x="7890" y="6568"/>
                      <a:pt x="8206" y="4614"/>
                    </a:cubicBezTo>
                    <a:cubicBezTo>
                      <a:pt x="8553" y="2442"/>
                      <a:pt x="7080" y="401"/>
                      <a:pt x="4908" y="51"/>
                    </a:cubicBezTo>
                    <a:cubicBezTo>
                      <a:pt x="4695" y="17"/>
                      <a:pt x="4483"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7016795" y="2474693"/>
                <a:ext cx="448848" cy="1536451"/>
              </a:xfrm>
              <a:custGeom>
                <a:avLst/>
                <a:gdLst/>
                <a:ahLst/>
                <a:cxnLst/>
                <a:rect l="l" t="t" r="r" b="b"/>
                <a:pathLst>
                  <a:path w="9135" h="31270" extrusionOk="0">
                    <a:moveTo>
                      <a:pt x="57" y="1"/>
                    </a:moveTo>
                    <a:lnTo>
                      <a:pt x="0" y="54"/>
                    </a:lnTo>
                    <a:cubicBezTo>
                      <a:pt x="57" y="114"/>
                      <a:pt x="5502" y="5906"/>
                      <a:pt x="5315" y="12076"/>
                    </a:cubicBezTo>
                    <a:cubicBezTo>
                      <a:pt x="5187" y="16387"/>
                      <a:pt x="3675" y="23885"/>
                      <a:pt x="2784" y="27969"/>
                    </a:cubicBezTo>
                    <a:cubicBezTo>
                      <a:pt x="2412" y="29665"/>
                      <a:pt x="3705" y="31270"/>
                      <a:pt x="5442" y="31270"/>
                    </a:cubicBezTo>
                    <a:cubicBezTo>
                      <a:pt x="6809" y="31267"/>
                      <a:pt x="7965" y="30251"/>
                      <a:pt x="8143" y="28893"/>
                    </a:cubicBezTo>
                    <a:cubicBezTo>
                      <a:pt x="8523" y="25925"/>
                      <a:pt x="9135" y="20522"/>
                      <a:pt x="8942" y="17682"/>
                    </a:cubicBezTo>
                    <a:lnTo>
                      <a:pt x="8942" y="17682"/>
                    </a:lnTo>
                    <a:lnTo>
                      <a:pt x="8865" y="17688"/>
                    </a:lnTo>
                    <a:cubicBezTo>
                      <a:pt x="9058" y="20519"/>
                      <a:pt x="8446" y="25920"/>
                      <a:pt x="8063" y="28884"/>
                    </a:cubicBezTo>
                    <a:cubicBezTo>
                      <a:pt x="7892" y="30223"/>
                      <a:pt x="6750" y="31193"/>
                      <a:pt x="5444" y="31193"/>
                    </a:cubicBezTo>
                    <a:cubicBezTo>
                      <a:pt x="5294" y="31193"/>
                      <a:pt x="5143" y="31180"/>
                      <a:pt x="4991" y="31154"/>
                    </a:cubicBezTo>
                    <a:cubicBezTo>
                      <a:pt x="3509" y="30895"/>
                      <a:pt x="2537" y="29455"/>
                      <a:pt x="2858" y="27984"/>
                    </a:cubicBezTo>
                    <a:cubicBezTo>
                      <a:pt x="3749" y="23896"/>
                      <a:pt x="5264" y="16396"/>
                      <a:pt x="5392" y="12079"/>
                    </a:cubicBezTo>
                    <a:cubicBezTo>
                      <a:pt x="5579" y="5877"/>
                      <a:pt x="113" y="60"/>
                      <a:pt x="5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6421538" y="4102444"/>
                <a:ext cx="1164106" cy="126130"/>
              </a:xfrm>
              <a:custGeom>
                <a:avLst/>
                <a:gdLst/>
                <a:ahLst/>
                <a:cxnLst/>
                <a:rect l="l" t="t" r="r" b="b"/>
                <a:pathLst>
                  <a:path w="23692" h="2567" extrusionOk="0">
                    <a:moveTo>
                      <a:pt x="2336" y="0"/>
                    </a:moveTo>
                    <a:lnTo>
                      <a:pt x="1" y="2567"/>
                    </a:lnTo>
                    <a:lnTo>
                      <a:pt x="23692" y="2567"/>
                    </a:lnTo>
                    <a:lnTo>
                      <a:pt x="22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6123639" y="4228521"/>
                <a:ext cx="1701692" cy="277809"/>
              </a:xfrm>
              <a:custGeom>
                <a:avLst/>
                <a:gdLst/>
                <a:ahLst/>
                <a:cxnLst/>
                <a:rect l="l" t="t" r="r" b="b"/>
                <a:pathLst>
                  <a:path w="34633" h="5654" extrusionOk="0">
                    <a:moveTo>
                      <a:pt x="3646" y="1"/>
                    </a:moveTo>
                    <a:lnTo>
                      <a:pt x="1" y="4588"/>
                    </a:lnTo>
                    <a:lnTo>
                      <a:pt x="1" y="5654"/>
                    </a:lnTo>
                    <a:lnTo>
                      <a:pt x="34633" y="5654"/>
                    </a:lnTo>
                    <a:lnTo>
                      <a:pt x="34633" y="4855"/>
                    </a:lnTo>
                    <a:lnTo>
                      <a:pt x="316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6123639" y="4453898"/>
                <a:ext cx="1701692" cy="52427"/>
              </a:xfrm>
              <a:custGeom>
                <a:avLst/>
                <a:gdLst/>
                <a:ahLst/>
                <a:cxnLst/>
                <a:rect l="l" t="t" r="r" b="b"/>
                <a:pathLst>
                  <a:path w="34633" h="1067" extrusionOk="0">
                    <a:moveTo>
                      <a:pt x="1" y="1"/>
                    </a:moveTo>
                    <a:lnTo>
                      <a:pt x="1" y="1067"/>
                    </a:lnTo>
                    <a:lnTo>
                      <a:pt x="34633" y="1067"/>
                    </a:lnTo>
                    <a:lnTo>
                      <a:pt x="34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5704036" y="3975139"/>
                <a:ext cx="966879" cy="178704"/>
              </a:xfrm>
              <a:custGeom>
                <a:avLst/>
                <a:gdLst/>
                <a:ahLst/>
                <a:cxnLst/>
                <a:rect l="l" t="t" r="r" b="b"/>
                <a:pathLst>
                  <a:path w="19678" h="3637" extrusionOk="0">
                    <a:moveTo>
                      <a:pt x="0" y="1"/>
                    </a:moveTo>
                    <a:lnTo>
                      <a:pt x="0" y="2000"/>
                    </a:lnTo>
                    <a:lnTo>
                      <a:pt x="16431" y="2000"/>
                    </a:lnTo>
                    <a:lnTo>
                      <a:pt x="17836" y="3637"/>
                    </a:lnTo>
                    <a:lnTo>
                      <a:pt x="19678" y="3001"/>
                    </a:lnTo>
                    <a:lnTo>
                      <a:pt x="19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5714845" y="3895198"/>
                <a:ext cx="927325" cy="79992"/>
              </a:xfrm>
              <a:custGeom>
                <a:avLst/>
                <a:gdLst/>
                <a:ahLst/>
                <a:cxnLst/>
                <a:rect l="l" t="t" r="r" b="b"/>
                <a:pathLst>
                  <a:path w="18873" h="1628" extrusionOk="0">
                    <a:moveTo>
                      <a:pt x="8949" y="1"/>
                    </a:moveTo>
                    <a:cubicBezTo>
                      <a:pt x="8412" y="1"/>
                      <a:pt x="7888" y="23"/>
                      <a:pt x="7385" y="74"/>
                    </a:cubicBezTo>
                    <a:cubicBezTo>
                      <a:pt x="2629" y="555"/>
                      <a:pt x="0" y="1628"/>
                      <a:pt x="0" y="1628"/>
                    </a:cubicBezTo>
                    <a:lnTo>
                      <a:pt x="18873" y="1628"/>
                    </a:lnTo>
                    <a:cubicBezTo>
                      <a:pt x="18873" y="1628"/>
                      <a:pt x="13487" y="1"/>
                      <a:pt x="8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5914181" y="2210354"/>
                <a:ext cx="388609" cy="722432"/>
              </a:xfrm>
              <a:custGeom>
                <a:avLst/>
                <a:gdLst/>
                <a:ahLst/>
                <a:cxnLst/>
                <a:rect l="l" t="t" r="r" b="b"/>
                <a:pathLst>
                  <a:path w="7909" h="14703" extrusionOk="0">
                    <a:moveTo>
                      <a:pt x="7074" y="1"/>
                    </a:moveTo>
                    <a:lnTo>
                      <a:pt x="1" y="14296"/>
                    </a:lnTo>
                    <a:lnTo>
                      <a:pt x="978" y="14703"/>
                    </a:lnTo>
                    <a:lnTo>
                      <a:pt x="79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3" name="Google Shape;1153;p37"/>
          <p:cNvGrpSpPr/>
          <p:nvPr/>
        </p:nvGrpSpPr>
        <p:grpSpPr>
          <a:xfrm>
            <a:off x="5558813" y="705488"/>
            <a:ext cx="3286901" cy="2005239"/>
            <a:chOff x="5559150" y="764264"/>
            <a:chExt cx="3122353" cy="1904853"/>
          </a:xfrm>
        </p:grpSpPr>
        <p:sp>
          <p:nvSpPr>
            <p:cNvPr id="1154" name="Google Shape;1154;p37"/>
            <p:cNvSpPr/>
            <p:nvPr/>
          </p:nvSpPr>
          <p:spPr>
            <a:xfrm>
              <a:off x="8234381" y="1597804"/>
              <a:ext cx="75766" cy="64809"/>
            </a:xfrm>
            <a:custGeom>
              <a:avLst/>
              <a:gdLst/>
              <a:ahLst/>
              <a:cxnLst/>
              <a:rect l="l" t="t" r="r" b="b"/>
              <a:pathLst>
                <a:path w="1542" h="1319" extrusionOk="0">
                  <a:moveTo>
                    <a:pt x="883" y="0"/>
                  </a:moveTo>
                  <a:cubicBezTo>
                    <a:pt x="295" y="0"/>
                    <a:pt x="0" y="710"/>
                    <a:pt x="416" y="1126"/>
                  </a:cubicBezTo>
                  <a:cubicBezTo>
                    <a:pt x="550" y="1259"/>
                    <a:pt x="715" y="1319"/>
                    <a:pt x="876" y="1319"/>
                  </a:cubicBezTo>
                  <a:cubicBezTo>
                    <a:pt x="1216" y="1319"/>
                    <a:pt x="1541" y="1055"/>
                    <a:pt x="1539" y="657"/>
                  </a:cubicBezTo>
                  <a:cubicBezTo>
                    <a:pt x="1539" y="294"/>
                    <a:pt x="1245" y="0"/>
                    <a:pt x="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5559150" y="2082615"/>
              <a:ext cx="75771" cy="66767"/>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5746340" y="1061951"/>
              <a:ext cx="161802" cy="147012"/>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8519898" y="2189472"/>
              <a:ext cx="161605" cy="147012"/>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8194239" y="1108530"/>
              <a:ext cx="166862" cy="147012"/>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5940851" y="1683365"/>
              <a:ext cx="110550" cy="111332"/>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6326862" y="764264"/>
              <a:ext cx="210691" cy="210691"/>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711010" y="889244"/>
              <a:ext cx="51985" cy="51837"/>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8275261" y="2617132"/>
              <a:ext cx="60731" cy="5198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7"/>
          <p:cNvGrpSpPr/>
          <p:nvPr/>
        </p:nvGrpSpPr>
        <p:grpSpPr>
          <a:xfrm rot="4925609">
            <a:off x="5739213" y="3423041"/>
            <a:ext cx="442532" cy="438362"/>
            <a:chOff x="-1040357" y="1370945"/>
            <a:chExt cx="598560" cy="592920"/>
          </a:xfrm>
        </p:grpSpPr>
        <p:sp>
          <p:nvSpPr>
            <p:cNvPr id="1164"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Rectangle 85"/>
          <p:cNvSpPr/>
          <p:nvPr/>
        </p:nvSpPr>
        <p:spPr>
          <a:xfrm>
            <a:off x="491087" y="1904816"/>
            <a:ext cx="4748887" cy="2748253"/>
          </a:xfrm>
          <a:prstGeom prst="rect">
            <a:avLst/>
          </a:prstGeom>
        </p:spPr>
        <p:txBody>
          <a:bodyPr wrap="square">
            <a:spAutoFit/>
          </a:bodyPr>
          <a:lstStyle/>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Thực hành quan sát tiêu bản nhiễm sắc thể</a:t>
            </a:r>
          </a:p>
        </p:txBody>
      </p:sp>
    </p:spTree>
    <p:extLst>
      <p:ext uri="{BB962C8B-B14F-4D97-AF65-F5344CB8AC3E}">
        <p14:creationId xmlns:p14="http://schemas.microsoft.com/office/powerpoint/2010/main" val="3494194391"/>
      </p:ext>
    </p:extLst>
  </p:cSld>
  <p:clrMapOvr>
    <a:masterClrMapping/>
  </p:clrMapOvr>
  <p:transition spd="med">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Dụng cụ, mẫu vật</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pic>
        <p:nvPicPr>
          <p:cNvPr id="2" name="Picture 1">
            <a:extLst>
              <a:ext uri="{FF2B5EF4-FFF2-40B4-BE49-F238E27FC236}">
                <a16:creationId xmlns:a16="http://schemas.microsoft.com/office/drawing/2014/main" id="{A9621E11-3D57-4521-8BDF-B497A69BC6FC}"/>
              </a:ext>
            </a:extLst>
          </p:cNvPr>
          <p:cNvPicPr>
            <a:picLocks noChangeAspect="1"/>
          </p:cNvPicPr>
          <p:nvPr/>
        </p:nvPicPr>
        <p:blipFill>
          <a:blip r:embed="rId5"/>
          <a:stretch>
            <a:fillRect/>
          </a:stretch>
        </p:blipFill>
        <p:spPr>
          <a:xfrm>
            <a:off x="1478263" y="2072897"/>
            <a:ext cx="3357896" cy="2135594"/>
          </a:xfrm>
          <a:prstGeom prst="rect">
            <a:avLst/>
          </a:prstGeom>
        </p:spPr>
      </p:pic>
      <p:pic>
        <p:nvPicPr>
          <p:cNvPr id="3" name="Picture 2">
            <a:extLst>
              <a:ext uri="{FF2B5EF4-FFF2-40B4-BE49-F238E27FC236}">
                <a16:creationId xmlns:a16="http://schemas.microsoft.com/office/drawing/2014/main" id="{0FC3B4E7-FB75-4233-AD19-05B19FCFB607}"/>
              </a:ext>
            </a:extLst>
          </p:cNvPr>
          <p:cNvPicPr>
            <a:picLocks noChangeAspect="1"/>
          </p:cNvPicPr>
          <p:nvPr/>
        </p:nvPicPr>
        <p:blipFill>
          <a:blip r:embed="rId6"/>
          <a:stretch>
            <a:fillRect/>
          </a:stretch>
        </p:blipFill>
        <p:spPr>
          <a:xfrm>
            <a:off x="5564408" y="2072897"/>
            <a:ext cx="2486651" cy="2135594"/>
          </a:xfrm>
          <a:prstGeom prst="rect">
            <a:avLst/>
          </a:prstGeom>
        </p:spPr>
      </p:pic>
      <p:sp>
        <p:nvSpPr>
          <p:cNvPr id="7" name="Rectangle 6">
            <a:extLst>
              <a:ext uri="{FF2B5EF4-FFF2-40B4-BE49-F238E27FC236}">
                <a16:creationId xmlns:a16="http://schemas.microsoft.com/office/drawing/2014/main" id="{13E05A78-2749-4713-AE04-2BA6104B46E0}"/>
              </a:ext>
            </a:extLst>
          </p:cNvPr>
          <p:cNvSpPr/>
          <p:nvPr/>
        </p:nvSpPr>
        <p:spPr>
          <a:xfrm>
            <a:off x="1922727" y="4405607"/>
            <a:ext cx="5788764" cy="369332"/>
          </a:xfrm>
          <a:prstGeom prst="rect">
            <a:avLst/>
          </a:prstGeom>
        </p:spPr>
        <p:txBody>
          <a:bodyPr wrap="none">
            <a:spAutoFit/>
          </a:bodyPr>
          <a:lstStyle/>
          <a:p>
            <a:pPr algn="ctr"/>
            <a:r>
              <a:rPr lang="en-US" sz="1800" i="1">
                <a:latin typeface="+mn-lt"/>
                <a:ea typeface="Times New Roman" panose="02020603050405020304" pitchFamily="18" charset="0"/>
              </a:rPr>
              <a:t>Hình 35.5. Dụng cụ </a:t>
            </a:r>
            <a:r>
              <a:rPr lang="vi-VN" sz="1800" i="1">
                <a:latin typeface="+mn-lt"/>
                <a:ea typeface="Times New Roman" panose="02020603050405020304" pitchFamily="18" charset="0"/>
              </a:rPr>
              <a:t>thực hành quan sát nhiễm sắc thể </a:t>
            </a:r>
            <a:endParaRPr lang="en-US" sz="1800" i="1">
              <a:latin typeface="+mn-lt"/>
            </a:endParaRPr>
          </a:p>
        </p:txBody>
      </p:sp>
    </p:spTree>
    <p:extLst>
      <p:ext uri="{BB962C8B-B14F-4D97-AF65-F5344CB8AC3E}">
        <p14:creationId xmlns:p14="http://schemas.microsoft.com/office/powerpoint/2010/main" val="25857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ppt_x</p:attrName>
                                        </p:attrNameLst>
                                      </p:cBhvr>
                                      <p:tavLst>
                                        <p:tav tm="0">
                                          <p:val>
                                            <p:strVal val="#ppt_x-#ppt_w/2"/>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grpSp>
        <p:nvGrpSpPr>
          <p:cNvPr id="1018" name="Google Shape;1018;p34"/>
          <p:cNvGrpSpPr/>
          <p:nvPr/>
        </p:nvGrpSpPr>
        <p:grpSpPr>
          <a:xfrm>
            <a:off x="1777411" y="1182047"/>
            <a:ext cx="1108741" cy="2933999"/>
            <a:chOff x="1682183" y="1465024"/>
            <a:chExt cx="1157833" cy="3063909"/>
          </a:xfrm>
        </p:grpSpPr>
        <p:grpSp>
          <p:nvGrpSpPr>
            <p:cNvPr id="1019" name="Google Shape;1019;p34"/>
            <p:cNvGrpSpPr/>
            <p:nvPr/>
          </p:nvGrpSpPr>
          <p:grpSpPr>
            <a:xfrm flipH="1">
              <a:off x="1682183" y="1526526"/>
              <a:ext cx="1157833" cy="3002407"/>
              <a:chOff x="6336318" y="1620099"/>
              <a:chExt cx="987070" cy="2559597"/>
            </a:xfrm>
          </p:grpSpPr>
          <p:sp>
            <p:nvSpPr>
              <p:cNvPr id="1020" name="Google Shape;1020;p34"/>
              <p:cNvSpPr/>
              <p:nvPr/>
            </p:nvSpPr>
            <p:spPr>
              <a:xfrm flipH="1">
                <a:off x="6398250" y="1629129"/>
                <a:ext cx="865980" cy="2541672"/>
              </a:xfrm>
              <a:custGeom>
                <a:avLst/>
                <a:gdLst/>
                <a:ahLst/>
                <a:cxnLst/>
                <a:rect l="l" t="t" r="r" b="b"/>
                <a:pathLst>
                  <a:path w="14961" h="43909" extrusionOk="0">
                    <a:moveTo>
                      <a:pt x="12846" y="5213"/>
                    </a:moveTo>
                    <a:cubicBezTo>
                      <a:pt x="12753" y="6101"/>
                      <a:pt x="12519" y="6971"/>
                      <a:pt x="12147" y="7785"/>
                    </a:cubicBezTo>
                    <a:lnTo>
                      <a:pt x="2796" y="7785"/>
                    </a:lnTo>
                    <a:cubicBezTo>
                      <a:pt x="2425" y="6971"/>
                      <a:pt x="2187" y="6101"/>
                      <a:pt x="2098" y="5213"/>
                    </a:cubicBezTo>
                    <a:close/>
                    <a:moveTo>
                      <a:pt x="11922" y="8249"/>
                    </a:moveTo>
                    <a:cubicBezTo>
                      <a:pt x="11515" y="9033"/>
                      <a:pt x="10956" y="9841"/>
                      <a:pt x="10202" y="10664"/>
                    </a:cubicBezTo>
                    <a:lnTo>
                      <a:pt x="4759" y="10664"/>
                    </a:lnTo>
                    <a:cubicBezTo>
                      <a:pt x="4038" y="9883"/>
                      <a:pt x="3458" y="9078"/>
                      <a:pt x="3025" y="8249"/>
                    </a:cubicBezTo>
                    <a:close/>
                    <a:moveTo>
                      <a:pt x="9753" y="11133"/>
                    </a:moveTo>
                    <a:cubicBezTo>
                      <a:pt x="9510" y="11374"/>
                      <a:pt x="9248" y="11617"/>
                      <a:pt x="8969" y="11861"/>
                    </a:cubicBezTo>
                    <a:cubicBezTo>
                      <a:pt x="8449" y="12316"/>
                      <a:pt x="7956" y="12746"/>
                      <a:pt x="7481" y="13165"/>
                    </a:cubicBezTo>
                    <a:cubicBezTo>
                      <a:pt x="7008" y="12746"/>
                      <a:pt x="6515" y="12316"/>
                      <a:pt x="5995" y="11861"/>
                    </a:cubicBezTo>
                    <a:lnTo>
                      <a:pt x="5992" y="11861"/>
                    </a:lnTo>
                    <a:cubicBezTo>
                      <a:pt x="5716" y="11620"/>
                      <a:pt x="5461" y="11380"/>
                      <a:pt x="5211" y="11133"/>
                    </a:cubicBezTo>
                    <a:close/>
                    <a:moveTo>
                      <a:pt x="7481" y="14211"/>
                    </a:moveTo>
                    <a:cubicBezTo>
                      <a:pt x="8847" y="15435"/>
                      <a:pt x="10018" y="16546"/>
                      <a:pt x="10962" y="17606"/>
                    </a:cubicBezTo>
                    <a:lnTo>
                      <a:pt x="3999" y="17606"/>
                    </a:lnTo>
                    <a:cubicBezTo>
                      <a:pt x="4944" y="16546"/>
                      <a:pt x="6114" y="15435"/>
                      <a:pt x="7481" y="14211"/>
                    </a:cubicBezTo>
                    <a:close/>
                    <a:moveTo>
                      <a:pt x="3595" y="18076"/>
                    </a:moveTo>
                    <a:lnTo>
                      <a:pt x="3595" y="18079"/>
                    </a:lnTo>
                    <a:lnTo>
                      <a:pt x="11369" y="18079"/>
                    </a:lnTo>
                    <a:cubicBezTo>
                      <a:pt x="12254" y="19136"/>
                      <a:pt x="12908" y="20152"/>
                      <a:pt x="13288" y="21183"/>
                    </a:cubicBezTo>
                    <a:lnTo>
                      <a:pt x="1676" y="21183"/>
                    </a:lnTo>
                    <a:cubicBezTo>
                      <a:pt x="2056" y="20152"/>
                      <a:pt x="2710" y="19136"/>
                      <a:pt x="3595" y="18076"/>
                    </a:cubicBezTo>
                    <a:close/>
                    <a:moveTo>
                      <a:pt x="1521" y="21649"/>
                    </a:moveTo>
                    <a:lnTo>
                      <a:pt x="1521" y="21652"/>
                    </a:lnTo>
                    <a:lnTo>
                      <a:pt x="13443" y="21652"/>
                    </a:lnTo>
                    <a:cubicBezTo>
                      <a:pt x="13713" y="22582"/>
                      <a:pt x="13758" y="23562"/>
                      <a:pt x="13573" y="24513"/>
                    </a:cubicBezTo>
                    <a:lnTo>
                      <a:pt x="1391" y="24513"/>
                    </a:lnTo>
                    <a:cubicBezTo>
                      <a:pt x="1207" y="23562"/>
                      <a:pt x="1251" y="22579"/>
                      <a:pt x="1521" y="21649"/>
                    </a:cubicBezTo>
                    <a:close/>
                    <a:moveTo>
                      <a:pt x="13469" y="24979"/>
                    </a:moveTo>
                    <a:cubicBezTo>
                      <a:pt x="13238" y="25888"/>
                      <a:pt x="12816" y="26851"/>
                      <a:pt x="12186" y="27903"/>
                    </a:cubicBezTo>
                    <a:lnTo>
                      <a:pt x="2775" y="27903"/>
                    </a:lnTo>
                    <a:cubicBezTo>
                      <a:pt x="2149" y="26852"/>
                      <a:pt x="1727" y="25891"/>
                      <a:pt x="1495" y="24979"/>
                    </a:cubicBezTo>
                    <a:close/>
                    <a:moveTo>
                      <a:pt x="11892" y="28369"/>
                    </a:moveTo>
                    <a:cubicBezTo>
                      <a:pt x="10656" y="30226"/>
                      <a:pt x="9073" y="31435"/>
                      <a:pt x="7481" y="32531"/>
                    </a:cubicBezTo>
                    <a:cubicBezTo>
                      <a:pt x="5891" y="31432"/>
                      <a:pt x="4305" y="30226"/>
                      <a:pt x="3072" y="28369"/>
                    </a:cubicBezTo>
                    <a:close/>
                    <a:moveTo>
                      <a:pt x="7481" y="33475"/>
                    </a:moveTo>
                    <a:lnTo>
                      <a:pt x="7757" y="33663"/>
                    </a:lnTo>
                    <a:cubicBezTo>
                      <a:pt x="9221" y="34655"/>
                      <a:pt x="10594" y="35588"/>
                      <a:pt x="11648" y="36877"/>
                    </a:cubicBezTo>
                    <a:lnTo>
                      <a:pt x="3316" y="36877"/>
                    </a:lnTo>
                    <a:cubicBezTo>
                      <a:pt x="4367" y="35585"/>
                      <a:pt x="5740" y="34655"/>
                      <a:pt x="7207" y="33660"/>
                    </a:cubicBezTo>
                    <a:lnTo>
                      <a:pt x="7207" y="33660"/>
                    </a:lnTo>
                    <a:lnTo>
                      <a:pt x="7204" y="33663"/>
                    </a:lnTo>
                    <a:lnTo>
                      <a:pt x="7481" y="33475"/>
                    </a:lnTo>
                    <a:close/>
                    <a:moveTo>
                      <a:pt x="12002" y="37346"/>
                    </a:moveTo>
                    <a:cubicBezTo>
                      <a:pt x="12572" y="38151"/>
                      <a:pt x="13024" y="39096"/>
                      <a:pt x="13315" y="40263"/>
                    </a:cubicBezTo>
                    <a:lnTo>
                      <a:pt x="1649" y="40263"/>
                    </a:lnTo>
                    <a:cubicBezTo>
                      <a:pt x="1937" y="39096"/>
                      <a:pt x="2389" y="38151"/>
                      <a:pt x="2959" y="37346"/>
                    </a:cubicBezTo>
                    <a:close/>
                    <a:moveTo>
                      <a:pt x="12201" y="1"/>
                    </a:moveTo>
                    <a:cubicBezTo>
                      <a:pt x="12127" y="1"/>
                      <a:pt x="12051" y="22"/>
                      <a:pt x="11984" y="68"/>
                    </a:cubicBezTo>
                    <a:cubicBezTo>
                      <a:pt x="11806" y="186"/>
                      <a:pt x="11758" y="427"/>
                      <a:pt x="11877" y="608"/>
                    </a:cubicBezTo>
                    <a:cubicBezTo>
                      <a:pt x="11898" y="638"/>
                      <a:pt x="12973" y="2310"/>
                      <a:pt x="12878" y="4743"/>
                    </a:cubicBezTo>
                    <a:lnTo>
                      <a:pt x="2068" y="4743"/>
                    </a:lnTo>
                    <a:cubicBezTo>
                      <a:pt x="2062" y="4530"/>
                      <a:pt x="2059" y="4316"/>
                      <a:pt x="2068" y="4099"/>
                    </a:cubicBezTo>
                    <a:cubicBezTo>
                      <a:pt x="2163" y="2028"/>
                      <a:pt x="3075" y="623"/>
                      <a:pt x="3087" y="608"/>
                    </a:cubicBezTo>
                    <a:cubicBezTo>
                      <a:pt x="3206" y="430"/>
                      <a:pt x="3155" y="186"/>
                      <a:pt x="2977" y="68"/>
                    </a:cubicBezTo>
                    <a:cubicBezTo>
                      <a:pt x="2911" y="24"/>
                      <a:pt x="2836" y="2"/>
                      <a:pt x="2762" y="2"/>
                    </a:cubicBezTo>
                    <a:cubicBezTo>
                      <a:pt x="2635" y="2"/>
                      <a:pt x="2511" y="64"/>
                      <a:pt x="2436" y="178"/>
                    </a:cubicBezTo>
                    <a:cubicBezTo>
                      <a:pt x="2395" y="240"/>
                      <a:pt x="1409" y="1746"/>
                      <a:pt x="1293" y="4025"/>
                    </a:cubicBezTo>
                    <a:cubicBezTo>
                      <a:pt x="1186" y="6113"/>
                      <a:pt x="1827" y="9274"/>
                      <a:pt x="5481" y="12452"/>
                    </a:cubicBezTo>
                    <a:cubicBezTo>
                      <a:pt x="5971" y="12877"/>
                      <a:pt x="6444" y="13290"/>
                      <a:pt x="6892" y="13691"/>
                    </a:cubicBezTo>
                    <a:cubicBezTo>
                      <a:pt x="4341" y="15975"/>
                      <a:pt x="2531" y="17820"/>
                      <a:pt x="1474" y="19775"/>
                    </a:cubicBezTo>
                    <a:cubicBezTo>
                      <a:pt x="0" y="22502"/>
                      <a:pt x="202" y="25143"/>
                      <a:pt x="2125" y="28336"/>
                    </a:cubicBezTo>
                    <a:cubicBezTo>
                      <a:pt x="3417" y="30481"/>
                      <a:pt x="5092" y="31818"/>
                      <a:pt x="6791" y="33000"/>
                    </a:cubicBezTo>
                    <a:lnTo>
                      <a:pt x="6768" y="33018"/>
                    </a:lnTo>
                    <a:cubicBezTo>
                      <a:pt x="3550" y="35198"/>
                      <a:pt x="511" y="37257"/>
                      <a:pt x="511" y="43516"/>
                    </a:cubicBezTo>
                    <a:cubicBezTo>
                      <a:pt x="511" y="43733"/>
                      <a:pt x="687" y="43908"/>
                      <a:pt x="901" y="43908"/>
                    </a:cubicBezTo>
                    <a:cubicBezTo>
                      <a:pt x="1117" y="43908"/>
                      <a:pt x="1293" y="43733"/>
                      <a:pt x="1293" y="43516"/>
                    </a:cubicBezTo>
                    <a:cubicBezTo>
                      <a:pt x="1293" y="42468"/>
                      <a:pt x="1382" y="41550"/>
                      <a:pt x="1545" y="40733"/>
                    </a:cubicBezTo>
                    <a:lnTo>
                      <a:pt x="13416" y="40733"/>
                    </a:lnTo>
                    <a:cubicBezTo>
                      <a:pt x="13579" y="41550"/>
                      <a:pt x="13668" y="42468"/>
                      <a:pt x="13668" y="43516"/>
                    </a:cubicBezTo>
                    <a:cubicBezTo>
                      <a:pt x="13677" y="43727"/>
                      <a:pt x="13850" y="43891"/>
                      <a:pt x="14058" y="43891"/>
                    </a:cubicBezTo>
                    <a:cubicBezTo>
                      <a:pt x="14269" y="43891"/>
                      <a:pt x="14438" y="43727"/>
                      <a:pt x="14450" y="43516"/>
                    </a:cubicBezTo>
                    <a:cubicBezTo>
                      <a:pt x="14450" y="37257"/>
                      <a:pt x="11411" y="35195"/>
                      <a:pt x="8197" y="33015"/>
                    </a:cubicBezTo>
                    <a:lnTo>
                      <a:pt x="8173" y="33000"/>
                    </a:lnTo>
                    <a:cubicBezTo>
                      <a:pt x="9869" y="31818"/>
                      <a:pt x="11544" y="30478"/>
                      <a:pt x="12837" y="28336"/>
                    </a:cubicBezTo>
                    <a:cubicBezTo>
                      <a:pt x="14762" y="25143"/>
                      <a:pt x="14961" y="22499"/>
                      <a:pt x="13487" y="19775"/>
                    </a:cubicBezTo>
                    <a:cubicBezTo>
                      <a:pt x="12433" y="17820"/>
                      <a:pt x="10621" y="15975"/>
                      <a:pt x="8069" y="13688"/>
                    </a:cubicBezTo>
                    <a:cubicBezTo>
                      <a:pt x="8520" y="13287"/>
                      <a:pt x="8993" y="12874"/>
                      <a:pt x="9480" y="12449"/>
                    </a:cubicBezTo>
                    <a:cubicBezTo>
                      <a:pt x="13137" y="9271"/>
                      <a:pt x="13775" y="6113"/>
                      <a:pt x="13671" y="4022"/>
                    </a:cubicBezTo>
                    <a:cubicBezTo>
                      <a:pt x="13556" y="1743"/>
                      <a:pt x="12569" y="237"/>
                      <a:pt x="12525" y="175"/>
                    </a:cubicBezTo>
                    <a:cubicBezTo>
                      <a:pt x="12450" y="63"/>
                      <a:pt x="12327" y="1"/>
                      <a:pt x="12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4"/>
              <p:cNvSpPr/>
              <p:nvPr/>
            </p:nvSpPr>
            <p:spPr>
              <a:xfrm flipH="1">
                <a:off x="6499368" y="1620099"/>
                <a:ext cx="683882" cy="63384"/>
              </a:xfrm>
              <a:custGeom>
                <a:avLst/>
                <a:gdLst/>
                <a:ahLst/>
                <a:cxnLst/>
                <a:rect l="l" t="t" r="r" b="b"/>
                <a:pathLst>
                  <a:path w="11815" h="1095" extrusionOk="0">
                    <a:moveTo>
                      <a:pt x="546" y="1"/>
                    </a:moveTo>
                    <a:cubicBezTo>
                      <a:pt x="244" y="1"/>
                      <a:pt x="1" y="244"/>
                      <a:pt x="1" y="547"/>
                    </a:cubicBezTo>
                    <a:cubicBezTo>
                      <a:pt x="1" y="850"/>
                      <a:pt x="247" y="1094"/>
                      <a:pt x="551" y="1094"/>
                    </a:cubicBezTo>
                    <a:cubicBezTo>
                      <a:pt x="555" y="1094"/>
                      <a:pt x="558" y="1094"/>
                      <a:pt x="562" y="1094"/>
                    </a:cubicBezTo>
                    <a:lnTo>
                      <a:pt x="11256" y="1094"/>
                    </a:lnTo>
                    <a:cubicBezTo>
                      <a:pt x="11260" y="1094"/>
                      <a:pt x="11264" y="1094"/>
                      <a:pt x="11267" y="1094"/>
                    </a:cubicBezTo>
                    <a:cubicBezTo>
                      <a:pt x="11568" y="1094"/>
                      <a:pt x="11815" y="850"/>
                      <a:pt x="11815" y="547"/>
                    </a:cubicBezTo>
                    <a:cubicBezTo>
                      <a:pt x="11815" y="244"/>
                      <a:pt x="11571" y="1"/>
                      <a:pt x="11273" y="1"/>
                    </a:cubicBezTo>
                    <a:cubicBezTo>
                      <a:pt x="11267" y="1"/>
                      <a:pt x="11262" y="1"/>
                      <a:pt x="11256" y="1"/>
                    </a:cubicBezTo>
                    <a:lnTo>
                      <a:pt x="562" y="1"/>
                    </a:lnTo>
                    <a:cubicBezTo>
                      <a:pt x="557" y="1"/>
                      <a:pt x="551" y="1"/>
                      <a:pt x="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4"/>
              <p:cNvSpPr/>
              <p:nvPr/>
            </p:nvSpPr>
            <p:spPr>
              <a:xfrm flipH="1">
                <a:off x="6336318" y="4116370"/>
                <a:ext cx="987070" cy="63326"/>
              </a:xfrm>
              <a:custGeom>
                <a:avLst/>
                <a:gdLst/>
                <a:ahLst/>
                <a:cxnLst/>
                <a:rect l="l" t="t" r="r" b="b"/>
                <a:pathLst>
                  <a:path w="17053" h="1094" extrusionOk="0">
                    <a:moveTo>
                      <a:pt x="547" y="1"/>
                    </a:moveTo>
                    <a:cubicBezTo>
                      <a:pt x="244" y="1"/>
                      <a:pt x="1" y="244"/>
                      <a:pt x="1" y="547"/>
                    </a:cubicBezTo>
                    <a:cubicBezTo>
                      <a:pt x="1" y="847"/>
                      <a:pt x="244" y="1094"/>
                      <a:pt x="547" y="1094"/>
                    </a:cubicBezTo>
                    <a:lnTo>
                      <a:pt x="16508" y="1094"/>
                    </a:lnTo>
                    <a:cubicBezTo>
                      <a:pt x="16809" y="1094"/>
                      <a:pt x="17052" y="847"/>
                      <a:pt x="17052" y="547"/>
                    </a:cubicBezTo>
                    <a:cubicBezTo>
                      <a:pt x="17052" y="244"/>
                      <a:pt x="16809" y="1"/>
                      <a:pt x="16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34"/>
            <p:cNvSpPr/>
            <p:nvPr/>
          </p:nvSpPr>
          <p:spPr>
            <a:xfrm>
              <a:off x="2587272" y="4188092"/>
              <a:ext cx="197582" cy="197521"/>
            </a:xfrm>
            <a:custGeom>
              <a:avLst/>
              <a:gdLst/>
              <a:ahLst/>
              <a:cxnLst/>
              <a:rect l="l" t="t" r="r" b="b"/>
              <a:pathLst>
                <a:path w="2910" h="2909" extrusionOk="0">
                  <a:moveTo>
                    <a:pt x="1454" y="0"/>
                  </a:moveTo>
                  <a:cubicBezTo>
                    <a:pt x="651" y="0"/>
                    <a:pt x="1" y="651"/>
                    <a:pt x="1" y="1453"/>
                  </a:cubicBezTo>
                  <a:cubicBezTo>
                    <a:pt x="1" y="2258"/>
                    <a:pt x="651" y="2909"/>
                    <a:pt x="1454" y="2909"/>
                  </a:cubicBezTo>
                  <a:cubicBezTo>
                    <a:pt x="2259" y="2909"/>
                    <a:pt x="2909" y="2258"/>
                    <a:pt x="2909" y="1453"/>
                  </a:cubicBezTo>
                  <a:cubicBezTo>
                    <a:pt x="2909" y="651"/>
                    <a:pt x="2259"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4"/>
            <p:cNvSpPr/>
            <p:nvPr/>
          </p:nvSpPr>
          <p:spPr>
            <a:xfrm>
              <a:off x="2491873" y="3324340"/>
              <a:ext cx="216729" cy="197589"/>
            </a:xfrm>
            <a:custGeom>
              <a:avLst/>
              <a:gdLst/>
              <a:ahLst/>
              <a:cxnLst/>
              <a:rect l="l" t="t" r="r" b="b"/>
              <a:pathLst>
                <a:path w="3192" h="2910" extrusionOk="0">
                  <a:moveTo>
                    <a:pt x="1596" y="0"/>
                  </a:moveTo>
                  <a:cubicBezTo>
                    <a:pt x="1224" y="0"/>
                    <a:pt x="852" y="142"/>
                    <a:pt x="568" y="426"/>
                  </a:cubicBezTo>
                  <a:cubicBezTo>
                    <a:pt x="1" y="996"/>
                    <a:pt x="1" y="1914"/>
                    <a:pt x="568" y="2482"/>
                  </a:cubicBezTo>
                  <a:cubicBezTo>
                    <a:pt x="852" y="2767"/>
                    <a:pt x="1224" y="2909"/>
                    <a:pt x="1596" y="2909"/>
                  </a:cubicBezTo>
                  <a:cubicBezTo>
                    <a:pt x="1968" y="2909"/>
                    <a:pt x="2340" y="2767"/>
                    <a:pt x="2624" y="2482"/>
                  </a:cubicBezTo>
                  <a:cubicBezTo>
                    <a:pt x="3191" y="1914"/>
                    <a:pt x="3191" y="996"/>
                    <a:pt x="2624" y="426"/>
                  </a:cubicBezTo>
                  <a:cubicBezTo>
                    <a:pt x="2340" y="142"/>
                    <a:pt x="1968" y="0"/>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4"/>
            <p:cNvSpPr/>
            <p:nvPr/>
          </p:nvSpPr>
          <p:spPr>
            <a:xfrm>
              <a:off x="1713880" y="3118468"/>
              <a:ext cx="197582" cy="197521"/>
            </a:xfrm>
            <a:custGeom>
              <a:avLst/>
              <a:gdLst/>
              <a:ahLst/>
              <a:cxnLst/>
              <a:rect l="l" t="t" r="r" b="b"/>
              <a:pathLst>
                <a:path w="2910" h="2909" extrusionOk="0">
                  <a:moveTo>
                    <a:pt x="1457" y="0"/>
                  </a:moveTo>
                  <a:cubicBezTo>
                    <a:pt x="654" y="0"/>
                    <a:pt x="1" y="651"/>
                    <a:pt x="1" y="1453"/>
                  </a:cubicBezTo>
                  <a:cubicBezTo>
                    <a:pt x="1" y="2258"/>
                    <a:pt x="654" y="2908"/>
                    <a:pt x="1457" y="2908"/>
                  </a:cubicBezTo>
                  <a:cubicBezTo>
                    <a:pt x="2259" y="2908"/>
                    <a:pt x="2909" y="2258"/>
                    <a:pt x="2909" y="1453"/>
                  </a:cubicBezTo>
                  <a:cubicBezTo>
                    <a:pt x="2909" y="651"/>
                    <a:pt x="22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4"/>
            <p:cNvSpPr/>
            <p:nvPr/>
          </p:nvSpPr>
          <p:spPr>
            <a:xfrm>
              <a:off x="1875684" y="2624633"/>
              <a:ext cx="197514" cy="197385"/>
            </a:xfrm>
            <a:custGeom>
              <a:avLst/>
              <a:gdLst/>
              <a:ahLst/>
              <a:cxnLst/>
              <a:rect l="l" t="t" r="r" b="b"/>
              <a:pathLst>
                <a:path w="2909" h="2907" extrusionOk="0">
                  <a:moveTo>
                    <a:pt x="1456" y="1"/>
                  </a:moveTo>
                  <a:cubicBezTo>
                    <a:pt x="651" y="1"/>
                    <a:pt x="0" y="652"/>
                    <a:pt x="0" y="1454"/>
                  </a:cubicBezTo>
                  <a:cubicBezTo>
                    <a:pt x="0" y="2256"/>
                    <a:pt x="651" y="2906"/>
                    <a:pt x="1456" y="2906"/>
                  </a:cubicBezTo>
                  <a:cubicBezTo>
                    <a:pt x="2258" y="2906"/>
                    <a:pt x="2909" y="2256"/>
                    <a:pt x="2909" y="1454"/>
                  </a:cubicBezTo>
                  <a:cubicBezTo>
                    <a:pt x="2909" y="652"/>
                    <a:pt x="2258"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4"/>
            <p:cNvSpPr/>
            <p:nvPr/>
          </p:nvSpPr>
          <p:spPr>
            <a:xfrm>
              <a:off x="2491873" y="1993505"/>
              <a:ext cx="216729" cy="197589"/>
            </a:xfrm>
            <a:custGeom>
              <a:avLst/>
              <a:gdLst/>
              <a:ahLst/>
              <a:cxnLst/>
              <a:rect l="l" t="t" r="r" b="b"/>
              <a:pathLst>
                <a:path w="3192" h="2910" extrusionOk="0">
                  <a:moveTo>
                    <a:pt x="1596" y="1"/>
                  </a:moveTo>
                  <a:cubicBezTo>
                    <a:pt x="1224" y="1"/>
                    <a:pt x="852" y="143"/>
                    <a:pt x="568" y="429"/>
                  </a:cubicBezTo>
                  <a:cubicBezTo>
                    <a:pt x="1" y="996"/>
                    <a:pt x="1" y="1917"/>
                    <a:pt x="568" y="2484"/>
                  </a:cubicBezTo>
                  <a:cubicBezTo>
                    <a:pt x="852" y="2768"/>
                    <a:pt x="1224" y="2910"/>
                    <a:pt x="1596" y="2910"/>
                  </a:cubicBezTo>
                  <a:cubicBezTo>
                    <a:pt x="1968" y="2910"/>
                    <a:pt x="2340" y="2768"/>
                    <a:pt x="2624" y="2484"/>
                  </a:cubicBezTo>
                  <a:cubicBezTo>
                    <a:pt x="3191" y="1917"/>
                    <a:pt x="3191" y="996"/>
                    <a:pt x="2624" y="429"/>
                  </a:cubicBezTo>
                  <a:cubicBezTo>
                    <a:pt x="2340" y="143"/>
                    <a:pt x="1968" y="1"/>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4"/>
            <p:cNvSpPr/>
            <p:nvPr/>
          </p:nvSpPr>
          <p:spPr>
            <a:xfrm>
              <a:off x="1848049" y="3944129"/>
              <a:ext cx="211637" cy="197589"/>
            </a:xfrm>
            <a:custGeom>
              <a:avLst/>
              <a:gdLst/>
              <a:ahLst/>
              <a:cxnLst/>
              <a:rect l="l" t="t" r="r" b="b"/>
              <a:pathLst>
                <a:path w="3117" h="2910" extrusionOk="0">
                  <a:moveTo>
                    <a:pt x="1557" y="1"/>
                  </a:moveTo>
                  <a:cubicBezTo>
                    <a:pt x="1486" y="1"/>
                    <a:pt x="1413" y="6"/>
                    <a:pt x="1340" y="17"/>
                  </a:cubicBezTo>
                  <a:cubicBezTo>
                    <a:pt x="547" y="139"/>
                    <a:pt x="0" y="878"/>
                    <a:pt x="122" y="1674"/>
                  </a:cubicBezTo>
                  <a:cubicBezTo>
                    <a:pt x="230" y="2393"/>
                    <a:pt x="850" y="2909"/>
                    <a:pt x="1555" y="2909"/>
                  </a:cubicBezTo>
                  <a:cubicBezTo>
                    <a:pt x="1628" y="2909"/>
                    <a:pt x="1702" y="2904"/>
                    <a:pt x="1777" y="2892"/>
                  </a:cubicBezTo>
                  <a:cubicBezTo>
                    <a:pt x="2570" y="2774"/>
                    <a:pt x="3117" y="2031"/>
                    <a:pt x="2995" y="1238"/>
                  </a:cubicBezTo>
                  <a:cubicBezTo>
                    <a:pt x="2887" y="517"/>
                    <a:pt x="2265" y="1"/>
                    <a:pt x="15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4"/>
            <p:cNvSpPr/>
            <p:nvPr/>
          </p:nvSpPr>
          <p:spPr>
            <a:xfrm>
              <a:off x="2117754" y="1465024"/>
              <a:ext cx="197582" cy="197521"/>
            </a:xfrm>
            <a:custGeom>
              <a:avLst/>
              <a:gdLst/>
              <a:ahLst/>
              <a:cxnLst/>
              <a:rect l="l" t="t" r="r" b="b"/>
              <a:pathLst>
                <a:path w="2910" h="2909" extrusionOk="0">
                  <a:moveTo>
                    <a:pt x="1454" y="0"/>
                  </a:moveTo>
                  <a:cubicBezTo>
                    <a:pt x="651" y="0"/>
                    <a:pt x="1" y="651"/>
                    <a:pt x="1" y="1453"/>
                  </a:cubicBezTo>
                  <a:cubicBezTo>
                    <a:pt x="1" y="2258"/>
                    <a:pt x="651" y="2909"/>
                    <a:pt x="1454" y="2909"/>
                  </a:cubicBezTo>
                  <a:cubicBezTo>
                    <a:pt x="2259" y="2909"/>
                    <a:pt x="2909" y="2258"/>
                    <a:pt x="2909" y="1453"/>
                  </a:cubicBezTo>
                  <a:cubicBezTo>
                    <a:pt x="2909" y="651"/>
                    <a:pt x="2259"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34"/>
          <p:cNvSpPr txBox="1">
            <a:spLocks noGrp="1"/>
          </p:cNvSpPr>
          <p:nvPr>
            <p:ph type="ctrTitle"/>
          </p:nvPr>
        </p:nvSpPr>
        <p:spPr>
          <a:xfrm>
            <a:off x="3353089" y="939846"/>
            <a:ext cx="5727502" cy="3125885"/>
          </a:xfrm>
          <a:prstGeom prst="rect">
            <a:avLst/>
          </a:prstGeom>
        </p:spPr>
        <p:txBody>
          <a:bodyPr spcFirstLastPara="1" wrap="square" lIns="91425" tIns="91425" rIns="91425" bIns="91425" anchor="b" anchorCtr="0">
            <a:noAutofit/>
          </a:bodyPr>
          <a:lstStyle/>
          <a:p>
            <a:pPr marL="0" lvl="0" indent="0" rtl="0">
              <a:lnSpc>
                <a:spcPct val="170000"/>
              </a:lnSpc>
              <a:spcBef>
                <a:spcPts val="0"/>
              </a:spcBef>
              <a:spcAft>
                <a:spcPts val="0"/>
              </a:spcAft>
              <a:buNone/>
            </a:pPr>
            <a:r>
              <a:rPr lang="vi-VN" sz="4000">
                <a:solidFill>
                  <a:srgbClr val="D4152B"/>
                </a:solidFill>
                <a:latin typeface="Arial" panose="020B0604020202020204" pitchFamily="34" charset="0"/>
                <a:cs typeface="Arial" panose="020B0604020202020204" pitchFamily="34" charset="0"/>
              </a:rPr>
              <a:t>BÀI 3</a:t>
            </a:r>
            <a:r>
              <a:rPr lang="en-US" sz="4000">
                <a:solidFill>
                  <a:srgbClr val="D4152B"/>
                </a:solidFill>
                <a:latin typeface="Arial" panose="020B0604020202020204" pitchFamily="34" charset="0"/>
                <a:cs typeface="Arial" panose="020B0604020202020204" pitchFamily="34" charset="0"/>
              </a:rPr>
              <a:t>5</a:t>
            </a:r>
            <a:r>
              <a:rPr lang="vi-VN" sz="4000">
                <a:solidFill>
                  <a:srgbClr val="D4152B"/>
                </a:solidFill>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
            </a:r>
            <a:br>
              <a:rPr lang="vi-VN" sz="4000">
                <a:latin typeface="Arial" panose="020B0604020202020204" pitchFamily="34" charset="0"/>
                <a:cs typeface="Arial" panose="020B0604020202020204" pitchFamily="34" charset="0"/>
              </a:rPr>
            </a:br>
            <a:r>
              <a:rPr lang="en-US" sz="4000">
                <a:solidFill>
                  <a:schemeClr val="tx1">
                    <a:lumMod val="75000"/>
                    <a:lumOff val="25000"/>
                  </a:schemeClr>
                </a:solidFill>
                <a:latin typeface="Arial" panose="020B0604020202020204" pitchFamily="34" charset="0"/>
                <a:cs typeface="Arial" panose="020B0604020202020204" pitchFamily="34" charset="0"/>
              </a:rPr>
              <a:t>NHIỄM SẮC THỂ VÀ BỘ NHIỄM SẮC THỂ</a:t>
            </a:r>
            <a:endParaRPr sz="400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032" name="Google Shape;1032;p34"/>
          <p:cNvGrpSpPr/>
          <p:nvPr/>
        </p:nvGrpSpPr>
        <p:grpSpPr>
          <a:xfrm flipH="1">
            <a:off x="528288" y="939846"/>
            <a:ext cx="1628303" cy="3222709"/>
            <a:chOff x="6699458" y="915471"/>
            <a:chExt cx="1731317" cy="3426591"/>
          </a:xfrm>
        </p:grpSpPr>
        <p:sp>
          <p:nvSpPr>
            <p:cNvPr id="1033" name="Google Shape;1033;p34"/>
            <p:cNvSpPr/>
            <p:nvPr/>
          </p:nvSpPr>
          <p:spPr>
            <a:xfrm flipH="1">
              <a:off x="7612258" y="3061424"/>
              <a:ext cx="805609" cy="371680"/>
            </a:xfrm>
            <a:custGeom>
              <a:avLst/>
              <a:gdLst/>
              <a:ahLst/>
              <a:cxnLst/>
              <a:rect l="l" t="t" r="r" b="b"/>
              <a:pathLst>
                <a:path w="13918" h="6421" extrusionOk="0">
                  <a:moveTo>
                    <a:pt x="13535" y="1"/>
                  </a:moveTo>
                  <a:lnTo>
                    <a:pt x="1622" y="1801"/>
                  </a:lnTo>
                  <a:lnTo>
                    <a:pt x="0" y="5978"/>
                  </a:lnTo>
                  <a:lnTo>
                    <a:pt x="13918" y="6420"/>
                  </a:lnTo>
                  <a:lnTo>
                    <a:pt x="135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4"/>
            <p:cNvSpPr/>
            <p:nvPr/>
          </p:nvSpPr>
          <p:spPr>
            <a:xfrm flipH="1">
              <a:off x="8039194" y="4139234"/>
              <a:ext cx="244033" cy="199009"/>
            </a:xfrm>
            <a:custGeom>
              <a:avLst/>
              <a:gdLst/>
              <a:ahLst/>
              <a:cxnLst/>
              <a:rect l="l" t="t" r="r" b="b"/>
              <a:pathLst>
                <a:path w="4216" h="3438" extrusionOk="0">
                  <a:moveTo>
                    <a:pt x="2240" y="1"/>
                  </a:moveTo>
                  <a:cubicBezTo>
                    <a:pt x="1659" y="194"/>
                    <a:pt x="1665" y="744"/>
                    <a:pt x="1252" y="744"/>
                  </a:cubicBezTo>
                  <a:cubicBezTo>
                    <a:pt x="1209" y="744"/>
                    <a:pt x="1161" y="738"/>
                    <a:pt x="1108" y="726"/>
                  </a:cubicBezTo>
                  <a:cubicBezTo>
                    <a:pt x="785" y="604"/>
                    <a:pt x="701" y="444"/>
                    <a:pt x="226" y="444"/>
                  </a:cubicBezTo>
                  <a:cubicBezTo>
                    <a:pt x="191" y="444"/>
                    <a:pt x="153" y="444"/>
                    <a:pt x="113" y="446"/>
                  </a:cubicBezTo>
                  <a:lnTo>
                    <a:pt x="0" y="3254"/>
                  </a:lnTo>
                  <a:lnTo>
                    <a:pt x="271" y="3262"/>
                  </a:lnTo>
                  <a:cubicBezTo>
                    <a:pt x="271" y="3262"/>
                    <a:pt x="473" y="2466"/>
                    <a:pt x="784" y="2466"/>
                  </a:cubicBezTo>
                  <a:cubicBezTo>
                    <a:pt x="786" y="2466"/>
                    <a:pt x="788" y="2466"/>
                    <a:pt x="791" y="2466"/>
                  </a:cubicBezTo>
                  <a:cubicBezTo>
                    <a:pt x="1108" y="2481"/>
                    <a:pt x="1670" y="3203"/>
                    <a:pt x="2701" y="3361"/>
                  </a:cubicBezTo>
                  <a:cubicBezTo>
                    <a:pt x="2918" y="3393"/>
                    <a:pt x="3203" y="3420"/>
                    <a:pt x="3518" y="3438"/>
                  </a:cubicBezTo>
                  <a:cubicBezTo>
                    <a:pt x="3527" y="2820"/>
                    <a:pt x="3693" y="2653"/>
                    <a:pt x="4216" y="2205"/>
                  </a:cubicBezTo>
                  <a:cubicBezTo>
                    <a:pt x="3277" y="1908"/>
                    <a:pt x="2374" y="1005"/>
                    <a:pt x="2279" y="351"/>
                  </a:cubicBezTo>
                  <a:cubicBezTo>
                    <a:pt x="2261" y="224"/>
                    <a:pt x="2249" y="111"/>
                    <a:pt x="22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4"/>
            <p:cNvSpPr/>
            <p:nvPr/>
          </p:nvSpPr>
          <p:spPr>
            <a:xfrm flipH="1">
              <a:off x="7919139" y="4266811"/>
              <a:ext cx="160682" cy="75250"/>
            </a:xfrm>
            <a:custGeom>
              <a:avLst/>
              <a:gdLst/>
              <a:ahLst/>
              <a:cxnLst/>
              <a:rect l="l" t="t" r="r" b="b"/>
              <a:pathLst>
                <a:path w="2776" h="1300" extrusionOk="0">
                  <a:moveTo>
                    <a:pt x="702" y="1"/>
                  </a:moveTo>
                  <a:cubicBezTo>
                    <a:pt x="179" y="449"/>
                    <a:pt x="13" y="616"/>
                    <a:pt x="1" y="1234"/>
                  </a:cubicBezTo>
                  <a:cubicBezTo>
                    <a:pt x="949" y="1294"/>
                    <a:pt x="2172" y="1299"/>
                    <a:pt x="2610" y="1299"/>
                  </a:cubicBezTo>
                  <a:cubicBezTo>
                    <a:pt x="2715" y="1299"/>
                    <a:pt x="2775" y="1299"/>
                    <a:pt x="2775" y="1299"/>
                  </a:cubicBezTo>
                  <a:cubicBezTo>
                    <a:pt x="2775" y="1299"/>
                    <a:pt x="2446" y="660"/>
                    <a:pt x="2131" y="447"/>
                  </a:cubicBezTo>
                  <a:cubicBezTo>
                    <a:pt x="2000" y="354"/>
                    <a:pt x="1382" y="215"/>
                    <a:pt x="7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4"/>
            <p:cNvSpPr/>
            <p:nvPr/>
          </p:nvSpPr>
          <p:spPr>
            <a:xfrm flipH="1">
              <a:off x="7905775" y="2351760"/>
              <a:ext cx="370911" cy="1862276"/>
            </a:xfrm>
            <a:custGeom>
              <a:avLst/>
              <a:gdLst/>
              <a:ahLst/>
              <a:cxnLst/>
              <a:rect l="l" t="t" r="r" b="b"/>
              <a:pathLst>
                <a:path w="6408" h="32172" extrusionOk="0">
                  <a:moveTo>
                    <a:pt x="6408" y="1"/>
                  </a:moveTo>
                  <a:lnTo>
                    <a:pt x="342" y="108"/>
                  </a:lnTo>
                  <a:lnTo>
                    <a:pt x="116" y="29280"/>
                  </a:lnTo>
                  <a:lnTo>
                    <a:pt x="0" y="31326"/>
                  </a:lnTo>
                  <a:cubicBezTo>
                    <a:pt x="11" y="31326"/>
                    <a:pt x="21" y="31326"/>
                    <a:pt x="30" y="31326"/>
                  </a:cubicBezTo>
                  <a:cubicBezTo>
                    <a:pt x="566" y="31326"/>
                    <a:pt x="295" y="32033"/>
                    <a:pt x="636" y="32161"/>
                  </a:cubicBezTo>
                  <a:cubicBezTo>
                    <a:pt x="666" y="32168"/>
                    <a:pt x="696" y="32172"/>
                    <a:pt x="724" y="32172"/>
                  </a:cubicBezTo>
                  <a:cubicBezTo>
                    <a:pt x="1232" y="32172"/>
                    <a:pt x="1520" y="31083"/>
                    <a:pt x="2127" y="30881"/>
                  </a:cubicBezTo>
                  <a:cubicBezTo>
                    <a:pt x="2053" y="30028"/>
                    <a:pt x="2270" y="28332"/>
                    <a:pt x="2270" y="28332"/>
                  </a:cubicBezTo>
                  <a:lnTo>
                    <a:pt x="6408"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4"/>
            <p:cNvSpPr/>
            <p:nvPr/>
          </p:nvSpPr>
          <p:spPr>
            <a:xfrm flipH="1">
              <a:off x="7669838" y="2304989"/>
              <a:ext cx="359103" cy="1847342"/>
            </a:xfrm>
            <a:custGeom>
              <a:avLst/>
              <a:gdLst/>
              <a:ahLst/>
              <a:cxnLst/>
              <a:rect l="l" t="t" r="r" b="b"/>
              <a:pathLst>
                <a:path w="6204" h="31914" extrusionOk="0">
                  <a:moveTo>
                    <a:pt x="1" y="1"/>
                  </a:moveTo>
                  <a:lnTo>
                    <a:pt x="1388" y="28091"/>
                  </a:lnTo>
                  <a:lnTo>
                    <a:pt x="1474" y="29826"/>
                  </a:lnTo>
                  <a:lnTo>
                    <a:pt x="1519" y="29820"/>
                  </a:lnTo>
                  <a:lnTo>
                    <a:pt x="1620" y="31169"/>
                  </a:lnTo>
                  <a:cubicBezTo>
                    <a:pt x="1656" y="31162"/>
                    <a:pt x="1689" y="31159"/>
                    <a:pt x="1720" y="31159"/>
                  </a:cubicBezTo>
                  <a:cubicBezTo>
                    <a:pt x="2168" y="31159"/>
                    <a:pt x="2023" y="31834"/>
                    <a:pt x="2363" y="31912"/>
                  </a:cubicBezTo>
                  <a:cubicBezTo>
                    <a:pt x="2377" y="31913"/>
                    <a:pt x="2391" y="31914"/>
                    <a:pt x="2405" y="31914"/>
                  </a:cubicBezTo>
                  <a:cubicBezTo>
                    <a:pt x="2948" y="31914"/>
                    <a:pt x="3079" y="30734"/>
                    <a:pt x="3673" y="30444"/>
                  </a:cubicBezTo>
                  <a:lnTo>
                    <a:pt x="3670" y="30444"/>
                  </a:lnTo>
                  <a:cubicBezTo>
                    <a:pt x="3533" y="28751"/>
                    <a:pt x="3548" y="27049"/>
                    <a:pt x="3720" y="25358"/>
                  </a:cubicBezTo>
                  <a:lnTo>
                    <a:pt x="6204" y="744"/>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4"/>
            <p:cNvSpPr/>
            <p:nvPr/>
          </p:nvSpPr>
          <p:spPr>
            <a:xfrm flipH="1">
              <a:off x="7684942" y="4057212"/>
              <a:ext cx="248895" cy="203813"/>
            </a:xfrm>
            <a:custGeom>
              <a:avLst/>
              <a:gdLst/>
              <a:ahLst/>
              <a:cxnLst/>
              <a:rect l="l" t="t" r="r" b="b"/>
              <a:pathLst>
                <a:path w="4300" h="3521" extrusionOk="0">
                  <a:moveTo>
                    <a:pt x="2051" y="1"/>
                  </a:moveTo>
                  <a:cubicBezTo>
                    <a:pt x="1469" y="285"/>
                    <a:pt x="1589" y="872"/>
                    <a:pt x="1098" y="872"/>
                  </a:cubicBezTo>
                  <a:cubicBezTo>
                    <a:pt x="1076" y="872"/>
                    <a:pt x="1051" y="871"/>
                    <a:pt x="1026" y="868"/>
                  </a:cubicBezTo>
                  <a:cubicBezTo>
                    <a:pt x="744" y="804"/>
                    <a:pt x="624" y="692"/>
                    <a:pt x="324" y="692"/>
                  </a:cubicBezTo>
                  <a:cubicBezTo>
                    <a:pt x="235" y="692"/>
                    <a:pt x="130" y="702"/>
                    <a:pt x="1" y="726"/>
                  </a:cubicBezTo>
                  <a:lnTo>
                    <a:pt x="259" y="3521"/>
                  </a:lnTo>
                  <a:lnTo>
                    <a:pt x="533" y="3494"/>
                  </a:lnTo>
                  <a:cubicBezTo>
                    <a:pt x="533" y="3494"/>
                    <a:pt x="625" y="2665"/>
                    <a:pt x="939" y="2639"/>
                  </a:cubicBezTo>
                  <a:cubicBezTo>
                    <a:pt x="947" y="2638"/>
                    <a:pt x="954" y="2638"/>
                    <a:pt x="961" y="2638"/>
                  </a:cubicBezTo>
                  <a:cubicBezTo>
                    <a:pt x="1284" y="2638"/>
                    <a:pt x="1932" y="3251"/>
                    <a:pt x="2951" y="3268"/>
                  </a:cubicBezTo>
                  <a:cubicBezTo>
                    <a:pt x="2973" y="3269"/>
                    <a:pt x="2996" y="3269"/>
                    <a:pt x="3019" y="3269"/>
                  </a:cubicBezTo>
                  <a:cubicBezTo>
                    <a:pt x="3228" y="3269"/>
                    <a:pt x="3484" y="3257"/>
                    <a:pt x="3768" y="3236"/>
                  </a:cubicBezTo>
                  <a:cubicBezTo>
                    <a:pt x="3699" y="2624"/>
                    <a:pt x="3842" y="2437"/>
                    <a:pt x="4299" y="1920"/>
                  </a:cubicBezTo>
                  <a:cubicBezTo>
                    <a:pt x="3331" y="1750"/>
                    <a:pt x="2318" y="978"/>
                    <a:pt x="2137" y="342"/>
                  </a:cubicBezTo>
                  <a:cubicBezTo>
                    <a:pt x="2101" y="221"/>
                    <a:pt x="2074" y="108"/>
                    <a:pt x="2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4"/>
            <p:cNvSpPr/>
            <p:nvPr/>
          </p:nvSpPr>
          <p:spPr>
            <a:xfrm flipH="1">
              <a:off x="7555799" y="4168292"/>
              <a:ext cx="163923" cy="76235"/>
            </a:xfrm>
            <a:custGeom>
              <a:avLst/>
              <a:gdLst/>
              <a:ahLst/>
              <a:cxnLst/>
              <a:rect l="l" t="t" r="r" b="b"/>
              <a:pathLst>
                <a:path w="2832" h="1317" extrusionOk="0">
                  <a:moveTo>
                    <a:pt x="600" y="1"/>
                  </a:moveTo>
                  <a:cubicBezTo>
                    <a:pt x="143" y="518"/>
                    <a:pt x="0" y="705"/>
                    <a:pt x="72" y="1317"/>
                  </a:cubicBezTo>
                  <a:cubicBezTo>
                    <a:pt x="1248" y="1234"/>
                    <a:pt x="2831" y="1014"/>
                    <a:pt x="2831" y="1014"/>
                  </a:cubicBezTo>
                  <a:cubicBezTo>
                    <a:pt x="2831" y="1014"/>
                    <a:pt x="2418" y="426"/>
                    <a:pt x="2077" y="253"/>
                  </a:cubicBezTo>
                  <a:cubicBezTo>
                    <a:pt x="1934" y="182"/>
                    <a:pt x="1304" y="126"/>
                    <a:pt x="60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4"/>
            <p:cNvSpPr/>
            <p:nvPr/>
          </p:nvSpPr>
          <p:spPr>
            <a:xfrm flipH="1">
              <a:off x="7685472" y="1960402"/>
              <a:ext cx="519843" cy="1212343"/>
            </a:xfrm>
            <a:custGeom>
              <a:avLst/>
              <a:gdLst/>
              <a:ahLst/>
              <a:cxnLst/>
              <a:rect l="l" t="t" r="r" b="b"/>
              <a:pathLst>
                <a:path w="8981" h="20944" extrusionOk="0">
                  <a:moveTo>
                    <a:pt x="2187" y="1"/>
                  </a:moveTo>
                  <a:cubicBezTo>
                    <a:pt x="1741" y="723"/>
                    <a:pt x="1393" y="1346"/>
                    <a:pt x="1200" y="1807"/>
                  </a:cubicBezTo>
                  <a:cubicBezTo>
                    <a:pt x="0" y="4653"/>
                    <a:pt x="21" y="20944"/>
                    <a:pt x="21" y="20944"/>
                  </a:cubicBezTo>
                  <a:lnTo>
                    <a:pt x="8963" y="20944"/>
                  </a:lnTo>
                  <a:cubicBezTo>
                    <a:pt x="8963" y="20944"/>
                    <a:pt x="8873" y="3479"/>
                    <a:pt x="8873" y="2802"/>
                  </a:cubicBezTo>
                  <a:cubicBezTo>
                    <a:pt x="8879" y="2639"/>
                    <a:pt x="8915" y="2472"/>
                    <a:pt x="8980" y="2321"/>
                  </a:cubicBezTo>
                  <a:lnTo>
                    <a:pt x="21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4"/>
            <p:cNvSpPr/>
            <p:nvPr/>
          </p:nvSpPr>
          <p:spPr>
            <a:xfrm flipH="1">
              <a:off x="7294819" y="1366681"/>
              <a:ext cx="783961" cy="728251"/>
            </a:xfrm>
            <a:custGeom>
              <a:avLst/>
              <a:gdLst/>
              <a:ahLst/>
              <a:cxnLst/>
              <a:rect l="l" t="t" r="r" b="b"/>
              <a:pathLst>
                <a:path w="13544" h="12581" extrusionOk="0">
                  <a:moveTo>
                    <a:pt x="8452" y="0"/>
                  </a:moveTo>
                  <a:lnTo>
                    <a:pt x="7255" y="158"/>
                  </a:lnTo>
                  <a:cubicBezTo>
                    <a:pt x="7255" y="158"/>
                    <a:pt x="2306" y="6524"/>
                    <a:pt x="1" y="10258"/>
                  </a:cubicBezTo>
                  <a:lnTo>
                    <a:pt x="6794" y="12581"/>
                  </a:lnTo>
                  <a:cubicBezTo>
                    <a:pt x="7017" y="12016"/>
                    <a:pt x="7507" y="11467"/>
                    <a:pt x="7507" y="11467"/>
                  </a:cubicBezTo>
                  <a:cubicBezTo>
                    <a:pt x="7507" y="11467"/>
                    <a:pt x="10249" y="9670"/>
                    <a:pt x="11619" y="8413"/>
                  </a:cubicBezTo>
                  <a:cubicBezTo>
                    <a:pt x="12207" y="7875"/>
                    <a:pt x="12599" y="7406"/>
                    <a:pt x="12920" y="6580"/>
                  </a:cubicBezTo>
                  <a:cubicBezTo>
                    <a:pt x="13318" y="5558"/>
                    <a:pt x="13544" y="4299"/>
                    <a:pt x="13205" y="3244"/>
                  </a:cubicBezTo>
                  <a:cubicBezTo>
                    <a:pt x="13086" y="2876"/>
                    <a:pt x="12964" y="2495"/>
                    <a:pt x="12893" y="2296"/>
                  </a:cubicBezTo>
                  <a:lnTo>
                    <a:pt x="84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4"/>
            <p:cNvSpPr/>
            <p:nvPr/>
          </p:nvSpPr>
          <p:spPr>
            <a:xfrm flipH="1">
              <a:off x="7053722" y="945397"/>
              <a:ext cx="542012" cy="577634"/>
            </a:xfrm>
            <a:custGeom>
              <a:avLst/>
              <a:gdLst/>
              <a:ahLst/>
              <a:cxnLst/>
              <a:rect l="l" t="t" r="r" b="b"/>
              <a:pathLst>
                <a:path w="9364" h="9979" extrusionOk="0">
                  <a:moveTo>
                    <a:pt x="6582" y="0"/>
                  </a:moveTo>
                  <a:cubicBezTo>
                    <a:pt x="5327" y="0"/>
                    <a:pt x="4507" y="1684"/>
                    <a:pt x="4507" y="1684"/>
                  </a:cubicBezTo>
                  <a:cubicBezTo>
                    <a:pt x="4507" y="1684"/>
                    <a:pt x="3434" y="3802"/>
                    <a:pt x="3384" y="3877"/>
                  </a:cubicBezTo>
                  <a:cubicBezTo>
                    <a:pt x="3357" y="3918"/>
                    <a:pt x="2186" y="5246"/>
                    <a:pt x="1171" y="6396"/>
                  </a:cubicBezTo>
                  <a:lnTo>
                    <a:pt x="977" y="6203"/>
                  </a:lnTo>
                  <a:cubicBezTo>
                    <a:pt x="419" y="6833"/>
                    <a:pt x="0" y="7308"/>
                    <a:pt x="0" y="7308"/>
                  </a:cubicBezTo>
                  <a:lnTo>
                    <a:pt x="362" y="8466"/>
                  </a:lnTo>
                  <a:cubicBezTo>
                    <a:pt x="664" y="9431"/>
                    <a:pt x="1536" y="9979"/>
                    <a:pt x="2426" y="9979"/>
                  </a:cubicBezTo>
                  <a:cubicBezTo>
                    <a:pt x="2973" y="9979"/>
                    <a:pt x="3527" y="9772"/>
                    <a:pt x="3960" y="9328"/>
                  </a:cubicBezTo>
                  <a:cubicBezTo>
                    <a:pt x="3960" y="9328"/>
                    <a:pt x="3280" y="8957"/>
                    <a:pt x="3256" y="8885"/>
                  </a:cubicBezTo>
                  <a:cubicBezTo>
                    <a:pt x="3253" y="8873"/>
                    <a:pt x="3289" y="8769"/>
                    <a:pt x="3351" y="8609"/>
                  </a:cubicBezTo>
                  <a:cubicBezTo>
                    <a:pt x="3811" y="7492"/>
                    <a:pt x="4504" y="5870"/>
                    <a:pt x="4504" y="5870"/>
                  </a:cubicBezTo>
                  <a:cubicBezTo>
                    <a:pt x="4504" y="5870"/>
                    <a:pt x="6410" y="7097"/>
                    <a:pt x="7091" y="7097"/>
                  </a:cubicBezTo>
                  <a:cubicBezTo>
                    <a:pt x="7137" y="7097"/>
                    <a:pt x="7179" y="7092"/>
                    <a:pt x="7213" y="7079"/>
                  </a:cubicBezTo>
                  <a:cubicBezTo>
                    <a:pt x="7745" y="6886"/>
                    <a:pt x="8591" y="4637"/>
                    <a:pt x="8591" y="4637"/>
                  </a:cubicBezTo>
                  <a:lnTo>
                    <a:pt x="9364" y="4637"/>
                  </a:lnTo>
                  <a:cubicBezTo>
                    <a:pt x="9004" y="4370"/>
                    <a:pt x="8642" y="3018"/>
                    <a:pt x="8567" y="2412"/>
                  </a:cubicBezTo>
                  <a:cubicBezTo>
                    <a:pt x="8493" y="1806"/>
                    <a:pt x="8181" y="235"/>
                    <a:pt x="6803" y="18"/>
                  </a:cubicBezTo>
                  <a:cubicBezTo>
                    <a:pt x="6728" y="6"/>
                    <a:pt x="6654" y="0"/>
                    <a:pt x="6582"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4"/>
            <p:cNvSpPr/>
            <p:nvPr/>
          </p:nvSpPr>
          <p:spPr>
            <a:xfrm flipH="1">
              <a:off x="7070205" y="960852"/>
              <a:ext cx="89660" cy="161499"/>
            </a:xfrm>
            <a:custGeom>
              <a:avLst/>
              <a:gdLst/>
              <a:ahLst/>
              <a:cxnLst/>
              <a:rect l="l" t="t" r="r" b="b"/>
              <a:pathLst>
                <a:path w="1549" h="2790" extrusionOk="0">
                  <a:moveTo>
                    <a:pt x="1" y="0"/>
                  </a:moveTo>
                  <a:lnTo>
                    <a:pt x="1" y="0"/>
                  </a:lnTo>
                  <a:cubicBezTo>
                    <a:pt x="1" y="0"/>
                    <a:pt x="310" y="823"/>
                    <a:pt x="491" y="1394"/>
                  </a:cubicBezTo>
                  <a:cubicBezTo>
                    <a:pt x="669" y="1967"/>
                    <a:pt x="1141" y="2790"/>
                    <a:pt x="1141" y="2790"/>
                  </a:cubicBezTo>
                  <a:cubicBezTo>
                    <a:pt x="1141" y="2790"/>
                    <a:pt x="1548" y="2003"/>
                    <a:pt x="1198" y="1147"/>
                  </a:cubicBezTo>
                  <a:cubicBezTo>
                    <a:pt x="850" y="29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4"/>
            <p:cNvSpPr/>
            <p:nvPr/>
          </p:nvSpPr>
          <p:spPr>
            <a:xfrm flipH="1">
              <a:off x="7147088" y="915471"/>
              <a:ext cx="487023" cy="464990"/>
            </a:xfrm>
            <a:custGeom>
              <a:avLst/>
              <a:gdLst/>
              <a:ahLst/>
              <a:cxnLst/>
              <a:rect l="l" t="t" r="r" b="b"/>
              <a:pathLst>
                <a:path w="8414" h="8033" extrusionOk="0">
                  <a:moveTo>
                    <a:pt x="6284" y="1"/>
                  </a:moveTo>
                  <a:cubicBezTo>
                    <a:pt x="5949" y="1"/>
                    <a:pt x="5610" y="44"/>
                    <a:pt x="5294" y="125"/>
                  </a:cubicBezTo>
                  <a:cubicBezTo>
                    <a:pt x="4017" y="449"/>
                    <a:pt x="3185" y="2415"/>
                    <a:pt x="2757" y="3066"/>
                  </a:cubicBezTo>
                  <a:cubicBezTo>
                    <a:pt x="2333" y="3713"/>
                    <a:pt x="1" y="6182"/>
                    <a:pt x="1" y="6182"/>
                  </a:cubicBezTo>
                  <a:cubicBezTo>
                    <a:pt x="1" y="6182"/>
                    <a:pt x="102" y="6289"/>
                    <a:pt x="446" y="6616"/>
                  </a:cubicBezTo>
                  <a:cubicBezTo>
                    <a:pt x="791" y="6940"/>
                    <a:pt x="1988" y="7385"/>
                    <a:pt x="1988" y="7385"/>
                  </a:cubicBezTo>
                  <a:lnTo>
                    <a:pt x="3185" y="6182"/>
                  </a:lnTo>
                  <a:lnTo>
                    <a:pt x="2454" y="7344"/>
                  </a:lnTo>
                  <a:lnTo>
                    <a:pt x="3530" y="8033"/>
                  </a:lnTo>
                  <a:cubicBezTo>
                    <a:pt x="3530" y="8033"/>
                    <a:pt x="3773" y="7973"/>
                    <a:pt x="4216" y="7445"/>
                  </a:cubicBezTo>
                  <a:cubicBezTo>
                    <a:pt x="4659" y="6919"/>
                    <a:pt x="6046" y="4058"/>
                    <a:pt x="6046" y="4058"/>
                  </a:cubicBezTo>
                  <a:lnTo>
                    <a:pt x="6046" y="4058"/>
                  </a:lnTo>
                  <a:cubicBezTo>
                    <a:pt x="6046" y="4058"/>
                    <a:pt x="5829" y="4291"/>
                    <a:pt x="5553" y="4291"/>
                  </a:cubicBezTo>
                  <a:cubicBezTo>
                    <a:pt x="5383" y="4291"/>
                    <a:pt x="5190" y="4202"/>
                    <a:pt x="5012" y="3915"/>
                  </a:cubicBezTo>
                  <a:cubicBezTo>
                    <a:pt x="4543" y="3167"/>
                    <a:pt x="5315" y="2213"/>
                    <a:pt x="5782" y="2133"/>
                  </a:cubicBezTo>
                  <a:cubicBezTo>
                    <a:pt x="5845" y="2122"/>
                    <a:pt x="5907" y="2117"/>
                    <a:pt x="5968" y="2117"/>
                  </a:cubicBezTo>
                  <a:cubicBezTo>
                    <a:pt x="6351" y="2117"/>
                    <a:pt x="6655" y="2314"/>
                    <a:pt x="6655" y="2314"/>
                  </a:cubicBezTo>
                  <a:cubicBezTo>
                    <a:pt x="6655" y="2314"/>
                    <a:pt x="6672" y="2321"/>
                    <a:pt x="6719" y="2321"/>
                  </a:cubicBezTo>
                  <a:cubicBezTo>
                    <a:pt x="6809" y="2321"/>
                    <a:pt x="7006" y="2296"/>
                    <a:pt x="7403" y="2151"/>
                  </a:cubicBezTo>
                  <a:cubicBezTo>
                    <a:pt x="8012" y="1928"/>
                    <a:pt x="8414" y="1387"/>
                    <a:pt x="8414" y="1387"/>
                  </a:cubicBezTo>
                  <a:cubicBezTo>
                    <a:pt x="8286" y="405"/>
                    <a:pt x="7306" y="1"/>
                    <a:pt x="6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4"/>
            <p:cNvSpPr/>
            <p:nvPr/>
          </p:nvSpPr>
          <p:spPr>
            <a:xfrm flipH="1">
              <a:off x="7130056" y="1072454"/>
              <a:ext cx="53715" cy="54817"/>
            </a:xfrm>
            <a:custGeom>
              <a:avLst/>
              <a:gdLst/>
              <a:ahLst/>
              <a:cxnLst/>
              <a:rect l="l" t="t" r="r" b="b"/>
              <a:pathLst>
                <a:path w="928" h="947" extrusionOk="0">
                  <a:moveTo>
                    <a:pt x="1" y="0"/>
                  </a:moveTo>
                  <a:cubicBezTo>
                    <a:pt x="1" y="1"/>
                    <a:pt x="366" y="918"/>
                    <a:pt x="565" y="945"/>
                  </a:cubicBezTo>
                  <a:cubicBezTo>
                    <a:pt x="570" y="946"/>
                    <a:pt x="575" y="946"/>
                    <a:pt x="580" y="946"/>
                  </a:cubicBezTo>
                  <a:cubicBezTo>
                    <a:pt x="772" y="946"/>
                    <a:pt x="928" y="457"/>
                    <a:pt x="928" y="419"/>
                  </a:cubicBezTo>
                  <a:lnTo>
                    <a:pt x="928" y="419"/>
                  </a:lnTo>
                  <a:cubicBezTo>
                    <a:pt x="928" y="419"/>
                    <a:pt x="745" y="678"/>
                    <a:pt x="597" y="678"/>
                  </a:cubicBezTo>
                  <a:cubicBezTo>
                    <a:pt x="595" y="678"/>
                    <a:pt x="594" y="678"/>
                    <a:pt x="592" y="678"/>
                  </a:cubicBezTo>
                  <a:cubicBezTo>
                    <a:pt x="443" y="672"/>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4"/>
            <p:cNvSpPr/>
            <p:nvPr/>
          </p:nvSpPr>
          <p:spPr>
            <a:xfrm flipH="1">
              <a:off x="7114601" y="1194011"/>
              <a:ext cx="61413" cy="69867"/>
            </a:xfrm>
            <a:custGeom>
              <a:avLst/>
              <a:gdLst/>
              <a:ahLst/>
              <a:cxnLst/>
              <a:rect l="l" t="t" r="r" b="b"/>
              <a:pathLst>
                <a:path w="1061" h="1207" extrusionOk="0">
                  <a:moveTo>
                    <a:pt x="0" y="1"/>
                  </a:moveTo>
                  <a:cubicBezTo>
                    <a:pt x="0" y="1"/>
                    <a:pt x="134" y="520"/>
                    <a:pt x="327" y="734"/>
                  </a:cubicBezTo>
                  <a:cubicBezTo>
                    <a:pt x="520" y="948"/>
                    <a:pt x="996" y="1207"/>
                    <a:pt x="996" y="1207"/>
                  </a:cubicBezTo>
                  <a:lnTo>
                    <a:pt x="1061" y="1043"/>
                  </a:lnTo>
                  <a:cubicBezTo>
                    <a:pt x="1061" y="1043"/>
                    <a:pt x="526" y="770"/>
                    <a:pt x="286" y="428"/>
                  </a:cubicBezTo>
                  <a:cubicBezTo>
                    <a:pt x="42" y="87"/>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4"/>
            <p:cNvSpPr/>
            <p:nvPr/>
          </p:nvSpPr>
          <p:spPr>
            <a:xfrm flipH="1">
              <a:off x="7130056" y="1023773"/>
              <a:ext cx="48737" cy="27380"/>
            </a:xfrm>
            <a:custGeom>
              <a:avLst/>
              <a:gdLst/>
              <a:ahLst/>
              <a:cxnLst/>
              <a:rect l="l" t="t" r="r" b="b"/>
              <a:pathLst>
                <a:path w="842" h="473" extrusionOk="0">
                  <a:moveTo>
                    <a:pt x="554" y="1"/>
                  </a:moveTo>
                  <a:cubicBezTo>
                    <a:pt x="322" y="1"/>
                    <a:pt x="1" y="411"/>
                    <a:pt x="1" y="411"/>
                  </a:cubicBezTo>
                  <a:cubicBezTo>
                    <a:pt x="1" y="411"/>
                    <a:pt x="277" y="310"/>
                    <a:pt x="423" y="310"/>
                  </a:cubicBezTo>
                  <a:cubicBezTo>
                    <a:pt x="565" y="310"/>
                    <a:pt x="842" y="473"/>
                    <a:pt x="842" y="473"/>
                  </a:cubicBezTo>
                  <a:cubicBezTo>
                    <a:pt x="842" y="473"/>
                    <a:pt x="842" y="87"/>
                    <a:pt x="610" y="10"/>
                  </a:cubicBezTo>
                  <a:cubicBezTo>
                    <a:pt x="592" y="3"/>
                    <a:pt x="573"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4"/>
            <p:cNvSpPr/>
            <p:nvPr/>
          </p:nvSpPr>
          <p:spPr>
            <a:xfrm flipH="1">
              <a:off x="6699458" y="1463464"/>
              <a:ext cx="166354" cy="166882"/>
            </a:xfrm>
            <a:custGeom>
              <a:avLst/>
              <a:gdLst/>
              <a:ahLst/>
              <a:cxnLst/>
              <a:rect l="l" t="t" r="r" b="b"/>
              <a:pathLst>
                <a:path w="2874" h="2883" extrusionOk="0">
                  <a:moveTo>
                    <a:pt x="2873" y="1"/>
                  </a:moveTo>
                  <a:cubicBezTo>
                    <a:pt x="2873" y="1"/>
                    <a:pt x="912" y="381"/>
                    <a:pt x="767" y="470"/>
                  </a:cubicBezTo>
                  <a:cubicBezTo>
                    <a:pt x="624" y="559"/>
                    <a:pt x="0" y="1875"/>
                    <a:pt x="0" y="1875"/>
                  </a:cubicBezTo>
                  <a:lnTo>
                    <a:pt x="1542" y="2882"/>
                  </a:lnTo>
                  <a:cubicBezTo>
                    <a:pt x="1542" y="2882"/>
                    <a:pt x="2148" y="2196"/>
                    <a:pt x="2172" y="2062"/>
                  </a:cubicBezTo>
                  <a:cubicBezTo>
                    <a:pt x="2193" y="1929"/>
                    <a:pt x="1747" y="939"/>
                    <a:pt x="1747" y="939"/>
                  </a:cubicBezTo>
                  <a:cubicBezTo>
                    <a:pt x="1747" y="939"/>
                    <a:pt x="2549" y="580"/>
                    <a:pt x="2683" y="470"/>
                  </a:cubicBezTo>
                  <a:cubicBezTo>
                    <a:pt x="2817" y="357"/>
                    <a:pt x="2873" y="1"/>
                    <a:pt x="2873"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4"/>
            <p:cNvSpPr/>
            <p:nvPr/>
          </p:nvSpPr>
          <p:spPr>
            <a:xfrm flipH="1">
              <a:off x="7362041" y="2264759"/>
              <a:ext cx="269154" cy="254578"/>
            </a:xfrm>
            <a:custGeom>
              <a:avLst/>
              <a:gdLst/>
              <a:ahLst/>
              <a:cxnLst/>
              <a:rect l="l" t="t" r="r" b="b"/>
              <a:pathLst>
                <a:path w="4650" h="4398" extrusionOk="0">
                  <a:moveTo>
                    <a:pt x="1866" y="1"/>
                  </a:moveTo>
                  <a:cubicBezTo>
                    <a:pt x="1635" y="1"/>
                    <a:pt x="280" y="598"/>
                    <a:pt x="280" y="598"/>
                  </a:cubicBezTo>
                  <a:lnTo>
                    <a:pt x="1" y="2760"/>
                  </a:lnTo>
                  <a:cubicBezTo>
                    <a:pt x="1" y="2760"/>
                    <a:pt x="1073" y="3218"/>
                    <a:pt x="1124" y="3251"/>
                  </a:cubicBezTo>
                  <a:cubicBezTo>
                    <a:pt x="1177" y="3280"/>
                    <a:pt x="2080" y="4249"/>
                    <a:pt x="2267" y="4311"/>
                  </a:cubicBezTo>
                  <a:cubicBezTo>
                    <a:pt x="2401" y="4353"/>
                    <a:pt x="2616" y="4398"/>
                    <a:pt x="2727" y="4398"/>
                  </a:cubicBezTo>
                  <a:cubicBezTo>
                    <a:pt x="2774" y="4398"/>
                    <a:pt x="2803" y="4390"/>
                    <a:pt x="2799" y="4371"/>
                  </a:cubicBezTo>
                  <a:cubicBezTo>
                    <a:pt x="2787" y="4308"/>
                    <a:pt x="1956" y="3364"/>
                    <a:pt x="1955" y="3364"/>
                  </a:cubicBezTo>
                  <a:lnTo>
                    <a:pt x="1955" y="3364"/>
                  </a:lnTo>
                  <a:cubicBezTo>
                    <a:pt x="1956" y="3364"/>
                    <a:pt x="2850" y="4186"/>
                    <a:pt x="2965" y="4299"/>
                  </a:cubicBezTo>
                  <a:cubicBezTo>
                    <a:pt x="3017" y="4351"/>
                    <a:pt x="3282" y="4370"/>
                    <a:pt x="3574" y="4370"/>
                  </a:cubicBezTo>
                  <a:cubicBezTo>
                    <a:pt x="3942" y="4370"/>
                    <a:pt x="4352" y="4339"/>
                    <a:pt x="4433" y="4299"/>
                  </a:cubicBezTo>
                  <a:cubicBezTo>
                    <a:pt x="4576" y="4228"/>
                    <a:pt x="4650" y="3895"/>
                    <a:pt x="4650" y="3895"/>
                  </a:cubicBezTo>
                  <a:lnTo>
                    <a:pt x="4650" y="3895"/>
                  </a:lnTo>
                  <a:cubicBezTo>
                    <a:pt x="4650" y="3895"/>
                    <a:pt x="4571" y="3902"/>
                    <a:pt x="4463" y="3902"/>
                  </a:cubicBezTo>
                  <a:cubicBezTo>
                    <a:pt x="4304" y="3902"/>
                    <a:pt x="4082" y="3888"/>
                    <a:pt x="3946" y="3821"/>
                  </a:cubicBezTo>
                  <a:cubicBezTo>
                    <a:pt x="3717" y="3705"/>
                    <a:pt x="1813" y="948"/>
                    <a:pt x="1846" y="919"/>
                  </a:cubicBezTo>
                  <a:cubicBezTo>
                    <a:pt x="1875" y="886"/>
                    <a:pt x="3239" y="660"/>
                    <a:pt x="3372" y="598"/>
                  </a:cubicBezTo>
                  <a:cubicBezTo>
                    <a:pt x="3509" y="538"/>
                    <a:pt x="3747" y="241"/>
                    <a:pt x="3747" y="241"/>
                  </a:cubicBezTo>
                  <a:cubicBezTo>
                    <a:pt x="3747" y="241"/>
                    <a:pt x="2095" y="1"/>
                    <a:pt x="186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4"/>
            <p:cNvSpPr/>
            <p:nvPr/>
          </p:nvSpPr>
          <p:spPr>
            <a:xfrm flipH="1">
              <a:off x="7260944" y="1888394"/>
              <a:ext cx="416002" cy="219616"/>
            </a:xfrm>
            <a:custGeom>
              <a:avLst/>
              <a:gdLst/>
              <a:ahLst/>
              <a:cxnLst/>
              <a:rect l="l" t="t" r="r" b="b"/>
              <a:pathLst>
                <a:path w="7187" h="3794" extrusionOk="0">
                  <a:moveTo>
                    <a:pt x="7187" y="0"/>
                  </a:moveTo>
                  <a:lnTo>
                    <a:pt x="1" y="3794"/>
                  </a:lnTo>
                  <a:cubicBezTo>
                    <a:pt x="1" y="3794"/>
                    <a:pt x="4501" y="2861"/>
                    <a:pt x="5176" y="2680"/>
                  </a:cubicBezTo>
                  <a:cubicBezTo>
                    <a:pt x="5850" y="2498"/>
                    <a:pt x="7187" y="0"/>
                    <a:pt x="7187" y="0"/>
                  </a:cubicBezTo>
                  <a:close/>
                </a:path>
              </a:pathLst>
            </a:custGeom>
            <a:solidFill>
              <a:srgbClr val="376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4"/>
            <p:cNvSpPr/>
            <p:nvPr/>
          </p:nvSpPr>
          <p:spPr>
            <a:xfrm flipH="1">
              <a:off x="7259034" y="1887178"/>
              <a:ext cx="418375" cy="223089"/>
            </a:xfrm>
            <a:custGeom>
              <a:avLst/>
              <a:gdLst/>
              <a:ahLst/>
              <a:cxnLst/>
              <a:rect l="l" t="t" r="r" b="b"/>
              <a:pathLst>
                <a:path w="7228" h="3854" extrusionOk="0">
                  <a:moveTo>
                    <a:pt x="7159" y="0"/>
                  </a:moveTo>
                  <a:cubicBezTo>
                    <a:pt x="7144" y="24"/>
                    <a:pt x="5825" y="2487"/>
                    <a:pt x="5175" y="2662"/>
                  </a:cubicBezTo>
                  <a:cubicBezTo>
                    <a:pt x="4506" y="2840"/>
                    <a:pt x="45" y="3767"/>
                    <a:pt x="0" y="3776"/>
                  </a:cubicBezTo>
                  <a:lnTo>
                    <a:pt x="18" y="3853"/>
                  </a:lnTo>
                  <a:cubicBezTo>
                    <a:pt x="62" y="3841"/>
                    <a:pt x="4524" y="2917"/>
                    <a:pt x="5193" y="2736"/>
                  </a:cubicBezTo>
                  <a:cubicBezTo>
                    <a:pt x="5876" y="2555"/>
                    <a:pt x="7174" y="140"/>
                    <a:pt x="7228" y="39"/>
                  </a:cubicBezTo>
                  <a:lnTo>
                    <a:pt x="7159" y="0"/>
                  </a:lnTo>
                  <a:close/>
                </a:path>
              </a:pathLst>
            </a:custGeom>
            <a:solidFill>
              <a:srgbClr val="402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4"/>
            <p:cNvSpPr/>
            <p:nvPr/>
          </p:nvSpPr>
          <p:spPr>
            <a:xfrm flipH="1">
              <a:off x="6760035" y="1493737"/>
              <a:ext cx="1090564" cy="1941984"/>
            </a:xfrm>
            <a:custGeom>
              <a:avLst/>
              <a:gdLst/>
              <a:ahLst/>
              <a:cxnLst/>
              <a:rect l="l" t="t" r="r" b="b"/>
              <a:pathLst>
                <a:path w="18841" h="33549" extrusionOk="0">
                  <a:moveTo>
                    <a:pt x="8755" y="0"/>
                  </a:moveTo>
                  <a:lnTo>
                    <a:pt x="3090" y="7843"/>
                  </a:lnTo>
                  <a:cubicBezTo>
                    <a:pt x="3090" y="7843"/>
                    <a:pt x="2038" y="9792"/>
                    <a:pt x="1842" y="10392"/>
                  </a:cubicBezTo>
                  <a:cubicBezTo>
                    <a:pt x="1643" y="10992"/>
                    <a:pt x="1" y="33503"/>
                    <a:pt x="1" y="33503"/>
                  </a:cubicBezTo>
                  <a:cubicBezTo>
                    <a:pt x="1" y="33503"/>
                    <a:pt x="1712" y="33548"/>
                    <a:pt x="2932" y="33548"/>
                  </a:cubicBezTo>
                  <a:cubicBezTo>
                    <a:pt x="3542" y="33548"/>
                    <a:pt x="4029" y="33537"/>
                    <a:pt x="4118" y="33503"/>
                  </a:cubicBezTo>
                  <a:cubicBezTo>
                    <a:pt x="4382" y="33402"/>
                    <a:pt x="3530" y="11838"/>
                    <a:pt x="3530" y="11838"/>
                  </a:cubicBezTo>
                  <a:lnTo>
                    <a:pt x="6456" y="9884"/>
                  </a:lnTo>
                  <a:cubicBezTo>
                    <a:pt x="6456" y="9884"/>
                    <a:pt x="13597" y="11877"/>
                    <a:pt x="13820" y="11939"/>
                  </a:cubicBezTo>
                  <a:cubicBezTo>
                    <a:pt x="13821" y="11940"/>
                    <a:pt x="13822" y="11940"/>
                    <a:pt x="13823" y="11940"/>
                  </a:cubicBezTo>
                  <a:cubicBezTo>
                    <a:pt x="14079" y="11940"/>
                    <a:pt x="18840" y="2546"/>
                    <a:pt x="18840" y="2546"/>
                  </a:cubicBezTo>
                  <a:lnTo>
                    <a:pt x="16577" y="1067"/>
                  </a:lnTo>
                  <a:lnTo>
                    <a:pt x="11438" y="7730"/>
                  </a:lnTo>
                  <a:cubicBezTo>
                    <a:pt x="11438" y="7730"/>
                    <a:pt x="11571" y="2101"/>
                    <a:pt x="11438" y="1830"/>
                  </a:cubicBezTo>
                  <a:cubicBezTo>
                    <a:pt x="11304" y="1563"/>
                    <a:pt x="8755" y="0"/>
                    <a:pt x="8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4"/>
            <p:cNvSpPr/>
            <p:nvPr/>
          </p:nvSpPr>
          <p:spPr>
            <a:xfrm flipH="1">
              <a:off x="7602418" y="1327146"/>
              <a:ext cx="828356" cy="2080329"/>
            </a:xfrm>
            <a:custGeom>
              <a:avLst/>
              <a:gdLst/>
              <a:ahLst/>
              <a:cxnLst/>
              <a:rect l="l" t="t" r="r" b="b"/>
              <a:pathLst>
                <a:path w="14311" h="35939" extrusionOk="0">
                  <a:moveTo>
                    <a:pt x="9475" y="1"/>
                  </a:moveTo>
                  <a:cubicBezTo>
                    <a:pt x="9286" y="1"/>
                    <a:pt x="9135" y="20"/>
                    <a:pt x="9040" y="65"/>
                  </a:cubicBezTo>
                  <a:cubicBezTo>
                    <a:pt x="8342" y="398"/>
                    <a:pt x="1049" y="14993"/>
                    <a:pt x="1049" y="15723"/>
                  </a:cubicBezTo>
                  <a:cubicBezTo>
                    <a:pt x="1049" y="16205"/>
                    <a:pt x="1406" y="16781"/>
                    <a:pt x="1649" y="17114"/>
                  </a:cubicBezTo>
                  <a:lnTo>
                    <a:pt x="1655" y="17120"/>
                  </a:lnTo>
                  <a:lnTo>
                    <a:pt x="2665" y="17746"/>
                  </a:lnTo>
                  <a:lnTo>
                    <a:pt x="1" y="35939"/>
                  </a:lnTo>
                  <a:lnTo>
                    <a:pt x="5912" y="35939"/>
                  </a:lnTo>
                  <a:lnTo>
                    <a:pt x="6738" y="18771"/>
                  </a:lnTo>
                  <a:lnTo>
                    <a:pt x="13918" y="19045"/>
                  </a:lnTo>
                  <a:lnTo>
                    <a:pt x="14310" y="16006"/>
                  </a:lnTo>
                  <a:lnTo>
                    <a:pt x="8422" y="13656"/>
                  </a:lnTo>
                  <a:cubicBezTo>
                    <a:pt x="8422" y="13656"/>
                    <a:pt x="12213" y="7694"/>
                    <a:pt x="12858" y="5718"/>
                  </a:cubicBezTo>
                  <a:cubicBezTo>
                    <a:pt x="13505" y="3746"/>
                    <a:pt x="13467" y="793"/>
                    <a:pt x="13467" y="793"/>
                  </a:cubicBezTo>
                  <a:cubicBezTo>
                    <a:pt x="13467" y="793"/>
                    <a:pt x="10683" y="1"/>
                    <a:pt x="9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4"/>
            <p:cNvSpPr/>
            <p:nvPr/>
          </p:nvSpPr>
          <p:spPr>
            <a:xfrm flipH="1">
              <a:off x="7310079" y="2331326"/>
              <a:ext cx="139497" cy="119301"/>
            </a:xfrm>
            <a:custGeom>
              <a:avLst/>
              <a:gdLst/>
              <a:ahLst/>
              <a:cxnLst/>
              <a:rect l="l" t="t" r="r" b="b"/>
              <a:pathLst>
                <a:path w="2410" h="2061" extrusionOk="0">
                  <a:moveTo>
                    <a:pt x="1379" y="0"/>
                  </a:moveTo>
                  <a:cubicBezTo>
                    <a:pt x="461" y="0"/>
                    <a:pt x="0" y="1111"/>
                    <a:pt x="651" y="1759"/>
                  </a:cubicBezTo>
                  <a:cubicBezTo>
                    <a:pt x="847" y="1956"/>
                    <a:pt x="1110" y="2061"/>
                    <a:pt x="1379" y="2061"/>
                  </a:cubicBezTo>
                  <a:cubicBezTo>
                    <a:pt x="1512" y="2061"/>
                    <a:pt x="1646" y="2035"/>
                    <a:pt x="1774" y="1982"/>
                  </a:cubicBezTo>
                  <a:cubicBezTo>
                    <a:pt x="2157" y="1824"/>
                    <a:pt x="2409" y="1447"/>
                    <a:pt x="2409" y="1031"/>
                  </a:cubicBezTo>
                  <a:cubicBezTo>
                    <a:pt x="2409" y="461"/>
                    <a:pt x="1946" y="0"/>
                    <a:pt x="1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4"/>
            <p:cNvSpPr/>
            <p:nvPr/>
          </p:nvSpPr>
          <p:spPr>
            <a:xfrm flipH="1">
              <a:off x="7371838" y="2419890"/>
              <a:ext cx="8277" cy="80692"/>
            </a:xfrm>
            <a:custGeom>
              <a:avLst/>
              <a:gdLst/>
              <a:ahLst/>
              <a:cxnLst/>
              <a:rect l="l" t="t" r="r" b="b"/>
              <a:pathLst>
                <a:path w="143" h="1394" extrusionOk="0">
                  <a:moveTo>
                    <a:pt x="33" y="0"/>
                  </a:moveTo>
                  <a:lnTo>
                    <a:pt x="0" y="1364"/>
                  </a:lnTo>
                  <a:lnTo>
                    <a:pt x="116" y="139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4"/>
            <p:cNvSpPr/>
            <p:nvPr/>
          </p:nvSpPr>
          <p:spPr>
            <a:xfrm flipH="1">
              <a:off x="7220821" y="2374971"/>
              <a:ext cx="129541" cy="12966"/>
            </a:xfrm>
            <a:custGeom>
              <a:avLst/>
              <a:gdLst/>
              <a:ahLst/>
              <a:cxnLst/>
              <a:rect l="l" t="t" r="r" b="b"/>
              <a:pathLst>
                <a:path w="2238" h="224" extrusionOk="0">
                  <a:moveTo>
                    <a:pt x="2237" y="1"/>
                  </a:moveTo>
                  <a:lnTo>
                    <a:pt x="0" y="54"/>
                  </a:lnTo>
                  <a:lnTo>
                    <a:pt x="0" y="224"/>
                  </a:lnTo>
                  <a:lnTo>
                    <a:pt x="2237" y="224"/>
                  </a:lnTo>
                  <a:lnTo>
                    <a:pt x="22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4"/>
            <p:cNvSpPr/>
            <p:nvPr/>
          </p:nvSpPr>
          <p:spPr>
            <a:xfrm flipH="1">
              <a:off x="7374907" y="2265454"/>
              <a:ext cx="44280" cy="105814"/>
            </a:xfrm>
            <a:custGeom>
              <a:avLst/>
              <a:gdLst/>
              <a:ahLst/>
              <a:cxnLst/>
              <a:rect l="l" t="t" r="r" b="b"/>
              <a:pathLst>
                <a:path w="765" h="1828" extrusionOk="0">
                  <a:moveTo>
                    <a:pt x="111" y="1"/>
                  </a:moveTo>
                  <a:lnTo>
                    <a:pt x="1" y="48"/>
                  </a:lnTo>
                  <a:lnTo>
                    <a:pt x="577" y="1828"/>
                  </a:lnTo>
                  <a:lnTo>
                    <a:pt x="764" y="1771"/>
                  </a:lnTo>
                  <a:lnTo>
                    <a:pt x="1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4"/>
            <p:cNvSpPr/>
            <p:nvPr/>
          </p:nvSpPr>
          <p:spPr>
            <a:xfrm flipH="1">
              <a:off x="7380059" y="2246178"/>
              <a:ext cx="71253" cy="61069"/>
            </a:xfrm>
            <a:custGeom>
              <a:avLst/>
              <a:gdLst/>
              <a:ahLst/>
              <a:cxnLst/>
              <a:rect l="l" t="t" r="r" b="b"/>
              <a:pathLst>
                <a:path w="1231" h="1055" extrusionOk="0">
                  <a:moveTo>
                    <a:pt x="704" y="1"/>
                  </a:moveTo>
                  <a:cubicBezTo>
                    <a:pt x="235" y="1"/>
                    <a:pt x="0" y="568"/>
                    <a:pt x="333" y="898"/>
                  </a:cubicBezTo>
                  <a:cubicBezTo>
                    <a:pt x="440" y="1006"/>
                    <a:pt x="572" y="1054"/>
                    <a:pt x="701" y="1054"/>
                  </a:cubicBezTo>
                  <a:cubicBezTo>
                    <a:pt x="971" y="1054"/>
                    <a:pt x="1230" y="844"/>
                    <a:pt x="1230" y="527"/>
                  </a:cubicBezTo>
                  <a:cubicBezTo>
                    <a:pt x="1230" y="236"/>
                    <a:pt x="996"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4"/>
            <p:cNvSpPr/>
            <p:nvPr/>
          </p:nvSpPr>
          <p:spPr>
            <a:xfrm flipH="1">
              <a:off x="7199518" y="2352917"/>
              <a:ext cx="69170" cy="57306"/>
            </a:xfrm>
            <a:custGeom>
              <a:avLst/>
              <a:gdLst/>
              <a:ahLst/>
              <a:cxnLst/>
              <a:rect l="l" t="t" r="r" b="b"/>
              <a:pathLst>
                <a:path w="1195" h="990" extrusionOk="0">
                  <a:moveTo>
                    <a:pt x="562" y="1"/>
                  </a:moveTo>
                  <a:cubicBezTo>
                    <a:pt x="343" y="1"/>
                    <a:pt x="144" y="147"/>
                    <a:pt x="86" y="370"/>
                  </a:cubicBezTo>
                  <a:cubicBezTo>
                    <a:pt x="0" y="705"/>
                    <a:pt x="264" y="989"/>
                    <a:pt x="564" y="989"/>
                  </a:cubicBezTo>
                  <a:cubicBezTo>
                    <a:pt x="647" y="989"/>
                    <a:pt x="733" y="968"/>
                    <a:pt x="814" y="920"/>
                  </a:cubicBezTo>
                  <a:cubicBezTo>
                    <a:pt x="1194" y="697"/>
                    <a:pt x="1114" y="126"/>
                    <a:pt x="686" y="17"/>
                  </a:cubicBezTo>
                  <a:cubicBezTo>
                    <a:pt x="645" y="6"/>
                    <a:pt x="603" y="1"/>
                    <a:pt x="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4"/>
            <p:cNvSpPr/>
            <p:nvPr/>
          </p:nvSpPr>
          <p:spPr>
            <a:xfrm flipH="1">
              <a:off x="7355110" y="2482694"/>
              <a:ext cx="48853" cy="41040"/>
            </a:xfrm>
            <a:custGeom>
              <a:avLst/>
              <a:gdLst/>
              <a:ahLst/>
              <a:cxnLst/>
              <a:rect l="l" t="t" r="r" b="b"/>
              <a:pathLst>
                <a:path w="844" h="709" extrusionOk="0">
                  <a:moveTo>
                    <a:pt x="450" y="1"/>
                  </a:moveTo>
                  <a:cubicBezTo>
                    <a:pt x="187" y="1"/>
                    <a:pt x="0" y="293"/>
                    <a:pt x="148" y="537"/>
                  </a:cubicBezTo>
                  <a:cubicBezTo>
                    <a:pt x="218" y="654"/>
                    <a:pt x="334" y="709"/>
                    <a:pt x="449" y="709"/>
                  </a:cubicBezTo>
                  <a:cubicBezTo>
                    <a:pt x="601" y="709"/>
                    <a:pt x="752" y="613"/>
                    <a:pt x="795" y="439"/>
                  </a:cubicBezTo>
                  <a:cubicBezTo>
                    <a:pt x="843" y="252"/>
                    <a:pt x="727" y="59"/>
                    <a:pt x="537" y="11"/>
                  </a:cubicBezTo>
                  <a:cubicBezTo>
                    <a:pt x="507" y="4"/>
                    <a:pt x="47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rgbClr val="FFCD7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Hình ảnh minh họa</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sp>
        <p:nvSpPr>
          <p:cNvPr id="7" name="Rectangle 6">
            <a:extLst>
              <a:ext uri="{FF2B5EF4-FFF2-40B4-BE49-F238E27FC236}">
                <a16:creationId xmlns:a16="http://schemas.microsoft.com/office/drawing/2014/main" id="{13E05A78-2749-4713-AE04-2BA6104B46E0}"/>
              </a:ext>
            </a:extLst>
          </p:cNvPr>
          <p:cNvSpPr/>
          <p:nvPr/>
        </p:nvSpPr>
        <p:spPr>
          <a:xfrm>
            <a:off x="2527973" y="4386557"/>
            <a:ext cx="4711546" cy="369332"/>
          </a:xfrm>
          <a:prstGeom prst="rect">
            <a:avLst/>
          </a:prstGeom>
        </p:spPr>
        <p:txBody>
          <a:bodyPr wrap="none">
            <a:spAutoFit/>
          </a:bodyPr>
          <a:lstStyle/>
          <a:p>
            <a:pPr algn="ctr"/>
            <a:r>
              <a:rPr lang="en-US" sz="1800" i="1">
                <a:latin typeface="+mn-lt"/>
                <a:ea typeface="Times New Roman" panose="02020603050405020304" pitchFamily="18" charset="0"/>
              </a:rPr>
              <a:t>Hình 35.6. Bộ nhiễm sắc thể của một số loài</a:t>
            </a:r>
            <a:endParaRPr lang="en-US" sz="1800" i="1">
              <a:latin typeface="+mn-lt"/>
            </a:endParaRPr>
          </a:p>
        </p:txBody>
      </p:sp>
      <p:pic>
        <p:nvPicPr>
          <p:cNvPr id="14" name="Picture 13">
            <a:extLst>
              <a:ext uri="{FF2B5EF4-FFF2-40B4-BE49-F238E27FC236}">
                <a16:creationId xmlns:a16="http://schemas.microsoft.com/office/drawing/2014/main" id="{23EEC1CA-4B01-46EB-83AD-B42DBFA65521}"/>
              </a:ext>
            </a:extLst>
          </p:cNvPr>
          <p:cNvPicPr>
            <a:picLocks noChangeAspect="1"/>
          </p:cNvPicPr>
          <p:nvPr/>
        </p:nvPicPr>
        <p:blipFill>
          <a:blip r:embed="rId5"/>
          <a:stretch>
            <a:fillRect/>
          </a:stretch>
        </p:blipFill>
        <p:spPr>
          <a:xfrm>
            <a:off x="931300" y="2222858"/>
            <a:ext cx="3785658" cy="1856844"/>
          </a:xfrm>
          <a:prstGeom prst="rect">
            <a:avLst/>
          </a:prstGeom>
        </p:spPr>
      </p:pic>
      <p:pic>
        <p:nvPicPr>
          <p:cNvPr id="6" name="Picture 5">
            <a:extLst>
              <a:ext uri="{FF2B5EF4-FFF2-40B4-BE49-F238E27FC236}">
                <a16:creationId xmlns:a16="http://schemas.microsoft.com/office/drawing/2014/main" id="{287A333E-9495-4633-A6F4-12C12F62CF94}"/>
              </a:ext>
            </a:extLst>
          </p:cNvPr>
          <p:cNvPicPr>
            <a:picLocks noChangeAspect="1"/>
          </p:cNvPicPr>
          <p:nvPr/>
        </p:nvPicPr>
        <p:blipFill>
          <a:blip r:embed="rId6"/>
          <a:stretch>
            <a:fillRect/>
          </a:stretch>
        </p:blipFill>
        <p:spPr>
          <a:xfrm>
            <a:off x="4879194" y="2222015"/>
            <a:ext cx="3882492" cy="1856844"/>
          </a:xfrm>
          <a:prstGeom prst="rect">
            <a:avLst/>
          </a:prstGeom>
        </p:spPr>
      </p:pic>
    </p:spTree>
    <p:extLst>
      <p:ext uri="{BB962C8B-B14F-4D97-AF65-F5344CB8AC3E}">
        <p14:creationId xmlns:p14="http://schemas.microsoft.com/office/powerpoint/2010/main" val="300802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2317038" cy="513707"/>
            <a:chOff x="873303" y="1345915"/>
            <a:chExt cx="231703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7" y="1345915"/>
              <a:ext cx="1916344" cy="513707"/>
            </a:xfrm>
            <a:prstGeom prst="roundRect">
              <a:avLst/>
            </a:prstGeom>
            <a:solidFill>
              <a:schemeClr val="accent1">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Nhiệm vụ</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sp>
        <p:nvSpPr>
          <p:cNvPr id="2" name="Rectangle 1">
            <a:extLst>
              <a:ext uri="{FF2B5EF4-FFF2-40B4-BE49-F238E27FC236}">
                <a16:creationId xmlns:a16="http://schemas.microsoft.com/office/drawing/2014/main" id="{DA6C556D-6AFA-4600-A41F-39A46B081824}"/>
              </a:ext>
            </a:extLst>
          </p:cNvPr>
          <p:cNvSpPr/>
          <p:nvPr/>
        </p:nvSpPr>
        <p:spPr>
          <a:xfrm>
            <a:off x="1144458" y="1994326"/>
            <a:ext cx="6951791" cy="2805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T</a:t>
            </a:r>
            <a:r>
              <a:rPr lang="vi-VN" sz="2000">
                <a:latin typeface="+mn-lt"/>
                <a:ea typeface="Times New Roman" panose="02020603050405020304" pitchFamily="18" charset="0"/>
              </a:rPr>
              <a:t>hực hành</a:t>
            </a:r>
            <a:r>
              <a:rPr lang="en-US" sz="2000">
                <a:latin typeface="+mn-lt"/>
                <a:ea typeface="Times New Roman" panose="02020603050405020304" pitchFamily="18" charset="0"/>
              </a:rPr>
              <a:t> theo </a:t>
            </a:r>
            <a:r>
              <a:rPr lang="vi-VN" sz="2000">
                <a:latin typeface="+mn-lt"/>
                <a:ea typeface="Times New Roman" panose="02020603050405020304" pitchFamily="18" charset="0"/>
              </a:rPr>
              <a:t>nhóm 3 - 4 HS.</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Lắng nghe </a:t>
            </a:r>
            <a:r>
              <a:rPr lang="vi-VN" sz="2000">
                <a:latin typeface="+mn-lt"/>
                <a:ea typeface="Times New Roman" panose="02020603050405020304" pitchFamily="18" charset="0"/>
              </a:rPr>
              <a:t>các bước tiến hành quan sát tiêu bản nhiễm sắc thể.</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T</a:t>
            </a:r>
            <a:r>
              <a:rPr lang="vi-VN" sz="2000">
                <a:latin typeface="+mn-lt"/>
                <a:ea typeface="Times New Roman" panose="02020603050405020304" pitchFamily="18" charset="0"/>
              </a:rPr>
              <a:t>hực hành quan sát tiêu bản nhiễm sắc thể dưới kính hiển vi. </a:t>
            </a:r>
            <a:endParaRPr lang="en-US" sz="2000">
              <a:latin typeface="+mn-lt"/>
              <a:ea typeface="Calibri" panose="020F0502020204030204" pitchFamily="34" charset="0"/>
            </a:endParaRPr>
          </a:p>
          <a:p>
            <a:pPr marL="285750" indent="-285750" algn="just">
              <a:lnSpc>
                <a:spcPct val="150000"/>
              </a:lnSpc>
              <a:buFont typeface="Arial" panose="020B0604020202020204" pitchFamily="34" charset="0"/>
              <a:buChar char="•"/>
            </a:pPr>
            <a:r>
              <a:rPr lang="en-US" sz="2000">
                <a:latin typeface="+mn-lt"/>
                <a:ea typeface="Times New Roman" panose="02020603050405020304" pitchFamily="18" charset="0"/>
              </a:rPr>
              <a:t>H</a:t>
            </a:r>
            <a:r>
              <a:rPr lang="vi-VN" sz="2000">
                <a:latin typeface="+mn-lt"/>
                <a:ea typeface="Times New Roman" panose="02020603050405020304" pitchFamily="18" charset="0"/>
              </a:rPr>
              <a:t>oàn thành báo cáo thực hành theo mẫu tr.175 SGK</a:t>
            </a:r>
            <a:r>
              <a:rPr lang="en-US" sz="2000">
                <a:latin typeface="+mn-lt"/>
                <a:ea typeface="Times New Roman" panose="02020603050405020304" pitchFamily="18" charset="0"/>
              </a:rPr>
              <a:t>.</a:t>
            </a:r>
            <a:endParaRPr lang="en-US" sz="2000">
              <a:effectLst/>
              <a:latin typeface="+mn-lt"/>
              <a:ea typeface="Calibri" panose="020F0502020204030204" pitchFamily="34" charset="0"/>
            </a:endParaRPr>
          </a:p>
        </p:txBody>
      </p:sp>
    </p:spTree>
    <p:extLst>
      <p:ext uri="{BB962C8B-B14F-4D97-AF65-F5344CB8AC3E}">
        <p14:creationId xmlns:p14="http://schemas.microsoft.com/office/powerpoint/2010/main" val="306351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anim calcmode="lin" valueType="num">
                                      <p:cBhvr>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anim calcmode="lin" valueType="num">
                                      <p:cBhvr>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anim calcmode="lin" valueType="num">
                                      <p:cBhvr>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A8BBA9-2CF5-4E11-9D62-F83E5BD92D87}"/>
              </a:ext>
            </a:extLst>
          </p:cNvPr>
          <p:cNvGraphicFramePr>
            <a:graphicFrameLocks noGrp="1"/>
          </p:cNvGraphicFramePr>
          <p:nvPr>
            <p:extLst>
              <p:ext uri="{D42A27DB-BD31-4B8C-83A1-F6EECF244321}">
                <p14:modId xmlns:p14="http://schemas.microsoft.com/office/powerpoint/2010/main" val="800540627"/>
              </p:ext>
            </p:extLst>
          </p:nvPr>
        </p:nvGraphicFramePr>
        <p:xfrm>
          <a:off x="391320" y="248388"/>
          <a:ext cx="7172325" cy="4229100"/>
        </p:xfrm>
        <a:graphic>
          <a:graphicData uri="http://schemas.openxmlformats.org/drawingml/2006/table">
            <a:tbl>
              <a:tblPr>
                <a:tableStyleId>{7EBFE899-3D8D-4198-B744-31A30D00189C}</a:tableStyleId>
              </a:tblPr>
              <a:tblGrid>
                <a:gridCol w="7172325">
                  <a:extLst>
                    <a:ext uri="{9D8B030D-6E8A-4147-A177-3AD203B41FA5}">
                      <a16:colId xmlns:a16="http://schemas.microsoft.com/office/drawing/2014/main" val="4148811104"/>
                    </a:ext>
                  </a:extLst>
                </a:gridCol>
              </a:tblGrid>
              <a:tr h="4229100">
                <a:tc>
                  <a:txBody>
                    <a:bodyPr/>
                    <a:lstStyle/>
                    <a:p>
                      <a:pPr marL="0" marR="0" algn="ctr">
                        <a:lnSpc>
                          <a:spcPct val="150000"/>
                        </a:lnSpc>
                        <a:spcBef>
                          <a:spcPts val="0"/>
                        </a:spcBef>
                        <a:spcAft>
                          <a:spcPts val="0"/>
                        </a:spcAft>
                      </a:pPr>
                      <a:r>
                        <a:rPr lang="vi-VN" sz="2200" b="1">
                          <a:solidFill>
                            <a:srgbClr val="C00000"/>
                          </a:solidFill>
                          <a:effectLst/>
                        </a:rPr>
                        <a:t>BÁO CÁO KẾT QUẢ THỰC HÀNH</a:t>
                      </a:r>
                      <a:endParaRPr lang="en-US" sz="2200" b="1">
                        <a:solidFill>
                          <a:srgbClr val="C00000"/>
                        </a:solidFill>
                        <a:effectLst/>
                      </a:endParaRPr>
                    </a:p>
                    <a:p>
                      <a:pPr marL="0" marR="0" algn="ctr">
                        <a:lnSpc>
                          <a:spcPct val="150000"/>
                        </a:lnSpc>
                        <a:spcBef>
                          <a:spcPts val="0"/>
                        </a:spcBef>
                        <a:spcAft>
                          <a:spcPts val="0"/>
                        </a:spcAft>
                      </a:pPr>
                      <a:r>
                        <a:rPr lang="vi-VN" sz="2200">
                          <a:effectLst/>
                        </a:rPr>
                        <a:t>Tên thí nghiệm: Quan sát tiêu bản nhiễm sắc thể</a:t>
                      </a:r>
                      <a:endParaRPr lang="en-US" sz="2200">
                        <a:effectLst/>
                      </a:endParaRPr>
                    </a:p>
                    <a:p>
                      <a:pPr marL="0" marR="0" algn="just">
                        <a:lnSpc>
                          <a:spcPct val="150000"/>
                        </a:lnSpc>
                        <a:spcBef>
                          <a:spcPts val="0"/>
                        </a:spcBef>
                        <a:spcAft>
                          <a:spcPts val="0"/>
                        </a:spcAft>
                      </a:pPr>
                      <a:r>
                        <a:rPr lang="vi-VN" sz="2200">
                          <a:effectLst/>
                        </a:rPr>
                        <a:t>Tên nhóm:.................................................</a:t>
                      </a:r>
                      <a:endParaRPr lang="en-US" sz="2200">
                        <a:effectLst/>
                      </a:endParaRPr>
                    </a:p>
                    <a:p>
                      <a:pPr marL="0" marR="0" algn="just">
                        <a:lnSpc>
                          <a:spcPct val="150000"/>
                        </a:lnSpc>
                        <a:spcBef>
                          <a:spcPts val="0"/>
                        </a:spcBef>
                        <a:spcAft>
                          <a:spcPts val="0"/>
                        </a:spcAft>
                      </a:pPr>
                      <a:r>
                        <a:rPr lang="vi-VN" sz="2200">
                          <a:effectLst/>
                        </a:rPr>
                        <a:t>1. Mục đích thí nghiệm:.........................</a:t>
                      </a:r>
                      <a:endParaRPr lang="en-US" sz="2200">
                        <a:effectLst/>
                      </a:endParaRPr>
                    </a:p>
                    <a:p>
                      <a:pPr marL="0" marR="0" algn="just">
                        <a:lnSpc>
                          <a:spcPct val="150000"/>
                        </a:lnSpc>
                        <a:spcBef>
                          <a:spcPts val="0"/>
                        </a:spcBef>
                        <a:spcAft>
                          <a:spcPts val="0"/>
                        </a:spcAft>
                      </a:pPr>
                      <a:r>
                        <a:rPr lang="vi-VN" sz="2200">
                          <a:effectLst/>
                        </a:rPr>
                        <a:t>2. Chuẩn bị thí nghiệm:.........................</a:t>
                      </a:r>
                      <a:endParaRPr lang="en-US" sz="2200">
                        <a:effectLst/>
                      </a:endParaRPr>
                    </a:p>
                    <a:p>
                      <a:pPr marL="0" marR="0" algn="just">
                        <a:lnSpc>
                          <a:spcPct val="150000"/>
                        </a:lnSpc>
                        <a:spcBef>
                          <a:spcPts val="0"/>
                        </a:spcBef>
                        <a:spcAft>
                          <a:spcPts val="0"/>
                        </a:spcAft>
                      </a:pPr>
                      <a:r>
                        <a:rPr lang="vi-VN" sz="2200">
                          <a:effectLst/>
                        </a:rPr>
                        <a:t>3. Tiến hành thí nghiệm:.......................</a:t>
                      </a:r>
                      <a:endParaRPr lang="en-US" sz="2200">
                        <a:effectLst/>
                      </a:endParaRPr>
                    </a:p>
                    <a:p>
                      <a:pPr marL="0" marR="0" algn="just">
                        <a:lnSpc>
                          <a:spcPct val="150000"/>
                        </a:lnSpc>
                        <a:spcBef>
                          <a:spcPts val="0"/>
                        </a:spcBef>
                        <a:spcAft>
                          <a:spcPts val="0"/>
                        </a:spcAft>
                      </a:pPr>
                      <a:r>
                        <a:rPr lang="vi-VN" sz="2200">
                          <a:effectLst/>
                        </a:rPr>
                        <a:t>4. Kết quả thí nghiệm:...........................</a:t>
                      </a:r>
                      <a:endParaRPr lang="en-US" sz="220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73521368"/>
                  </a:ext>
                </a:extLst>
              </a:tr>
            </a:tbl>
          </a:graphicData>
        </a:graphic>
      </p:graphicFrame>
      <p:grpSp>
        <p:nvGrpSpPr>
          <p:cNvPr id="16" name="Google Shape;895;p38">
            <a:extLst>
              <a:ext uri="{FF2B5EF4-FFF2-40B4-BE49-F238E27FC236}">
                <a16:creationId xmlns:a16="http://schemas.microsoft.com/office/drawing/2014/main" id="{58BFCDD1-4020-4BCC-A360-E255997BB669}"/>
              </a:ext>
            </a:extLst>
          </p:cNvPr>
          <p:cNvGrpSpPr/>
          <p:nvPr/>
        </p:nvGrpSpPr>
        <p:grpSpPr>
          <a:xfrm flipH="1">
            <a:off x="6744873" y="1504212"/>
            <a:ext cx="2007807" cy="3505200"/>
            <a:chOff x="713215" y="539541"/>
            <a:chExt cx="2329443" cy="4066707"/>
          </a:xfrm>
        </p:grpSpPr>
        <p:grpSp>
          <p:nvGrpSpPr>
            <p:cNvPr id="17" name="Google Shape;896;p38">
              <a:extLst>
                <a:ext uri="{FF2B5EF4-FFF2-40B4-BE49-F238E27FC236}">
                  <a16:creationId xmlns:a16="http://schemas.microsoft.com/office/drawing/2014/main" id="{8DFD0D3B-5CAD-4262-A3B8-837EC4CE374B}"/>
                </a:ext>
              </a:extLst>
            </p:cNvPr>
            <p:cNvGrpSpPr/>
            <p:nvPr/>
          </p:nvGrpSpPr>
          <p:grpSpPr>
            <a:xfrm>
              <a:off x="982875" y="539541"/>
              <a:ext cx="1774796" cy="4066707"/>
              <a:chOff x="1030500" y="539541"/>
              <a:chExt cx="1774796" cy="4066707"/>
            </a:xfrm>
          </p:grpSpPr>
          <p:sp>
            <p:nvSpPr>
              <p:cNvPr id="45" name="Google Shape;897;p38">
                <a:extLst>
                  <a:ext uri="{FF2B5EF4-FFF2-40B4-BE49-F238E27FC236}">
                    <a16:creationId xmlns:a16="http://schemas.microsoft.com/office/drawing/2014/main" id="{B71D80F4-E628-4F36-A7E9-0A2C028361B7}"/>
                  </a:ext>
                </a:extLst>
              </p:cNvPr>
              <p:cNvSpPr/>
              <p:nvPr/>
            </p:nvSpPr>
            <p:spPr>
              <a:xfrm>
                <a:off x="1030500" y="3929075"/>
                <a:ext cx="1252679" cy="677173"/>
              </a:xfrm>
              <a:custGeom>
                <a:avLst/>
                <a:gdLst/>
                <a:ahLst/>
                <a:cxnLst/>
                <a:rect l="l" t="t" r="r" b="b"/>
                <a:pathLst>
                  <a:path w="7582" h="4369" extrusionOk="0">
                    <a:moveTo>
                      <a:pt x="3779" y="0"/>
                    </a:moveTo>
                    <a:cubicBezTo>
                      <a:pt x="1703" y="0"/>
                      <a:pt x="14" y="964"/>
                      <a:pt x="7" y="2163"/>
                    </a:cubicBezTo>
                    <a:cubicBezTo>
                      <a:pt x="0" y="3375"/>
                      <a:pt x="1694" y="4362"/>
                      <a:pt x="3780" y="4369"/>
                    </a:cubicBezTo>
                    <a:cubicBezTo>
                      <a:pt x="3795" y="4369"/>
                      <a:pt x="3810" y="4369"/>
                      <a:pt x="3825" y="4369"/>
                    </a:cubicBezTo>
                    <a:cubicBezTo>
                      <a:pt x="5898" y="4369"/>
                      <a:pt x="7568" y="3408"/>
                      <a:pt x="7575" y="2205"/>
                    </a:cubicBezTo>
                    <a:cubicBezTo>
                      <a:pt x="7582" y="1001"/>
                      <a:pt x="5894" y="14"/>
                      <a:pt x="3801" y="0"/>
                    </a:cubicBezTo>
                    <a:cubicBezTo>
                      <a:pt x="3794" y="0"/>
                      <a:pt x="3786" y="0"/>
                      <a:pt x="3779"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898;p38">
                <a:extLst>
                  <a:ext uri="{FF2B5EF4-FFF2-40B4-BE49-F238E27FC236}">
                    <a16:creationId xmlns:a16="http://schemas.microsoft.com/office/drawing/2014/main" id="{7A553DA5-698A-4DB7-ADE0-F22258B2B351}"/>
                  </a:ext>
                </a:extLst>
              </p:cNvPr>
              <p:cNvGrpSpPr/>
              <p:nvPr/>
            </p:nvGrpSpPr>
            <p:grpSpPr>
              <a:xfrm>
                <a:off x="1101889" y="539541"/>
                <a:ext cx="1703407" cy="3968583"/>
                <a:chOff x="1113825" y="539508"/>
                <a:chExt cx="1740124" cy="4064505"/>
              </a:xfrm>
            </p:grpSpPr>
            <p:sp>
              <p:nvSpPr>
                <p:cNvPr id="47" name="Google Shape;899;p38">
                  <a:extLst>
                    <a:ext uri="{FF2B5EF4-FFF2-40B4-BE49-F238E27FC236}">
                      <a16:creationId xmlns:a16="http://schemas.microsoft.com/office/drawing/2014/main" id="{053ADF5E-7CA6-44C7-AEC2-ED1B330A5791}"/>
                    </a:ext>
                  </a:extLst>
                </p:cNvPr>
                <p:cNvSpPr/>
                <p:nvPr/>
              </p:nvSpPr>
              <p:spPr>
                <a:xfrm flipH="1">
                  <a:off x="2586364" y="2160727"/>
                  <a:ext cx="241972" cy="260842"/>
                </a:xfrm>
                <a:custGeom>
                  <a:avLst/>
                  <a:gdLst/>
                  <a:ahLst/>
                  <a:cxnLst/>
                  <a:rect l="l" t="t" r="r" b="b"/>
                  <a:pathLst>
                    <a:path w="1077" h="1161" extrusionOk="0">
                      <a:moveTo>
                        <a:pt x="670" y="14"/>
                      </a:moveTo>
                      <a:lnTo>
                        <a:pt x="670" y="14"/>
                      </a:lnTo>
                      <a:cubicBezTo>
                        <a:pt x="607" y="56"/>
                        <a:pt x="705" y="0"/>
                        <a:pt x="446" y="113"/>
                      </a:cubicBezTo>
                      <a:cubicBezTo>
                        <a:pt x="236" y="204"/>
                        <a:pt x="19" y="610"/>
                        <a:pt x="12" y="785"/>
                      </a:cubicBezTo>
                      <a:cubicBezTo>
                        <a:pt x="0" y="1094"/>
                        <a:pt x="110" y="1161"/>
                        <a:pt x="238" y="1161"/>
                      </a:cubicBezTo>
                      <a:cubicBezTo>
                        <a:pt x="260" y="1161"/>
                        <a:pt x="283" y="1159"/>
                        <a:pt x="306" y="1156"/>
                      </a:cubicBezTo>
                      <a:cubicBezTo>
                        <a:pt x="544" y="1135"/>
                        <a:pt x="803" y="456"/>
                        <a:pt x="1076" y="407"/>
                      </a:cubicBezTo>
                      <a:cubicBezTo>
                        <a:pt x="1034" y="211"/>
                        <a:pt x="775" y="42"/>
                        <a:pt x="670" y="14"/>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0;p38">
                  <a:extLst>
                    <a:ext uri="{FF2B5EF4-FFF2-40B4-BE49-F238E27FC236}">
                      <a16:creationId xmlns:a16="http://schemas.microsoft.com/office/drawing/2014/main" id="{5A89363F-F20C-4EA5-839A-04F47C6A2610}"/>
                    </a:ext>
                  </a:extLst>
                </p:cNvPr>
                <p:cNvSpPr/>
                <p:nvPr/>
              </p:nvSpPr>
              <p:spPr>
                <a:xfrm flipH="1">
                  <a:off x="2086243" y="1734528"/>
                  <a:ext cx="627735" cy="552688"/>
                </a:xfrm>
                <a:custGeom>
                  <a:avLst/>
                  <a:gdLst/>
                  <a:ahLst/>
                  <a:cxnLst/>
                  <a:rect l="l" t="t" r="r" b="b"/>
                  <a:pathLst>
                    <a:path w="2794" h="2460" extrusionOk="0">
                      <a:moveTo>
                        <a:pt x="2288" y="1"/>
                      </a:moveTo>
                      <a:cubicBezTo>
                        <a:pt x="2183" y="1"/>
                        <a:pt x="2077" y="35"/>
                        <a:pt x="1988" y="105"/>
                      </a:cubicBezTo>
                      <a:cubicBezTo>
                        <a:pt x="1288" y="602"/>
                        <a:pt x="21" y="1904"/>
                        <a:pt x="21" y="1904"/>
                      </a:cubicBezTo>
                      <a:cubicBezTo>
                        <a:pt x="1" y="1925"/>
                        <a:pt x="448" y="2459"/>
                        <a:pt x="507" y="2459"/>
                      </a:cubicBezTo>
                      <a:cubicBezTo>
                        <a:pt x="509" y="2459"/>
                        <a:pt x="510" y="2459"/>
                        <a:pt x="511" y="2458"/>
                      </a:cubicBezTo>
                      <a:lnTo>
                        <a:pt x="2583" y="833"/>
                      </a:lnTo>
                      <a:cubicBezTo>
                        <a:pt x="2604" y="819"/>
                        <a:pt x="2625" y="798"/>
                        <a:pt x="2639" y="777"/>
                      </a:cubicBezTo>
                      <a:cubicBezTo>
                        <a:pt x="2793" y="602"/>
                        <a:pt x="2793" y="343"/>
                        <a:pt x="2653" y="168"/>
                      </a:cubicBezTo>
                      <a:cubicBezTo>
                        <a:pt x="2559" y="58"/>
                        <a:pt x="2424" y="1"/>
                        <a:pt x="2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1;p38">
                  <a:extLst>
                    <a:ext uri="{FF2B5EF4-FFF2-40B4-BE49-F238E27FC236}">
                      <a16:creationId xmlns:a16="http://schemas.microsoft.com/office/drawing/2014/main" id="{13B0EAF1-393B-41CD-98D1-14BC6EDF45B3}"/>
                    </a:ext>
                  </a:extLst>
                </p:cNvPr>
                <p:cNvSpPr/>
                <p:nvPr/>
              </p:nvSpPr>
              <p:spPr>
                <a:xfrm flipH="1">
                  <a:off x="1867636" y="1155778"/>
                  <a:ext cx="465746" cy="795556"/>
                </a:xfrm>
                <a:custGeom>
                  <a:avLst/>
                  <a:gdLst/>
                  <a:ahLst/>
                  <a:cxnLst/>
                  <a:rect l="l" t="t" r="r" b="b"/>
                  <a:pathLst>
                    <a:path w="2073" h="3541" extrusionOk="0">
                      <a:moveTo>
                        <a:pt x="1582" y="1"/>
                      </a:moveTo>
                      <a:cubicBezTo>
                        <a:pt x="1372" y="1"/>
                        <a:pt x="1177" y="138"/>
                        <a:pt x="1113" y="350"/>
                      </a:cubicBezTo>
                      <a:cubicBezTo>
                        <a:pt x="1113" y="350"/>
                        <a:pt x="0" y="3073"/>
                        <a:pt x="385" y="3444"/>
                      </a:cubicBezTo>
                      <a:cubicBezTo>
                        <a:pt x="385" y="3444"/>
                        <a:pt x="460" y="3541"/>
                        <a:pt x="597" y="3541"/>
                      </a:cubicBezTo>
                      <a:cubicBezTo>
                        <a:pt x="665" y="3541"/>
                        <a:pt x="749" y="3517"/>
                        <a:pt x="847" y="3444"/>
                      </a:cubicBezTo>
                      <a:cubicBezTo>
                        <a:pt x="1260" y="3143"/>
                        <a:pt x="1995" y="595"/>
                        <a:pt x="1995" y="595"/>
                      </a:cubicBezTo>
                      <a:cubicBezTo>
                        <a:pt x="2072" y="364"/>
                        <a:pt x="1946" y="112"/>
                        <a:pt x="1722" y="21"/>
                      </a:cubicBezTo>
                      <a:cubicBezTo>
                        <a:pt x="1676" y="7"/>
                        <a:pt x="162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2;p38">
                  <a:extLst>
                    <a:ext uri="{FF2B5EF4-FFF2-40B4-BE49-F238E27FC236}">
                      <a16:creationId xmlns:a16="http://schemas.microsoft.com/office/drawing/2014/main" id="{A6CCD571-3EE3-4395-A8D6-AAC2CC7BDC1C}"/>
                    </a:ext>
                  </a:extLst>
                </p:cNvPr>
                <p:cNvSpPr/>
                <p:nvPr/>
              </p:nvSpPr>
              <p:spPr>
                <a:xfrm flipH="1">
                  <a:off x="2692184" y="2183194"/>
                  <a:ext cx="64256" cy="150304"/>
                </a:xfrm>
                <a:custGeom>
                  <a:avLst/>
                  <a:gdLst/>
                  <a:ahLst/>
                  <a:cxnLst/>
                  <a:rect l="l" t="t" r="r" b="b"/>
                  <a:pathLst>
                    <a:path w="286" h="669" extrusionOk="0">
                      <a:moveTo>
                        <a:pt x="152" y="0"/>
                      </a:moveTo>
                      <a:cubicBezTo>
                        <a:pt x="144" y="0"/>
                        <a:pt x="135" y="2"/>
                        <a:pt x="126" y="6"/>
                      </a:cubicBezTo>
                      <a:cubicBezTo>
                        <a:pt x="84" y="27"/>
                        <a:pt x="49" y="55"/>
                        <a:pt x="35" y="104"/>
                      </a:cubicBezTo>
                      <a:cubicBezTo>
                        <a:pt x="0" y="202"/>
                        <a:pt x="7" y="307"/>
                        <a:pt x="42" y="405"/>
                      </a:cubicBezTo>
                      <a:cubicBezTo>
                        <a:pt x="63" y="468"/>
                        <a:pt x="91" y="636"/>
                        <a:pt x="161" y="664"/>
                      </a:cubicBezTo>
                      <a:cubicBezTo>
                        <a:pt x="168" y="667"/>
                        <a:pt x="175" y="668"/>
                        <a:pt x="181" y="668"/>
                      </a:cubicBezTo>
                      <a:cubicBezTo>
                        <a:pt x="229" y="668"/>
                        <a:pt x="247" y="581"/>
                        <a:pt x="259" y="538"/>
                      </a:cubicBezTo>
                      <a:cubicBezTo>
                        <a:pt x="286" y="386"/>
                        <a:pt x="275"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03;p38">
                  <a:extLst>
                    <a:ext uri="{FF2B5EF4-FFF2-40B4-BE49-F238E27FC236}">
                      <a16:creationId xmlns:a16="http://schemas.microsoft.com/office/drawing/2014/main" id="{6CFE472C-492C-4779-BDD7-521000936946}"/>
                    </a:ext>
                  </a:extLst>
                </p:cNvPr>
                <p:cNvSpPr/>
                <p:nvPr/>
              </p:nvSpPr>
              <p:spPr>
                <a:xfrm flipH="1">
                  <a:off x="1643413" y="4107717"/>
                  <a:ext cx="564153" cy="318357"/>
                </a:xfrm>
                <a:custGeom>
                  <a:avLst/>
                  <a:gdLst/>
                  <a:ahLst/>
                  <a:cxnLst/>
                  <a:rect l="l" t="t" r="r" b="b"/>
                  <a:pathLst>
                    <a:path w="2511" h="1417" extrusionOk="0">
                      <a:moveTo>
                        <a:pt x="1920" y="1"/>
                      </a:moveTo>
                      <a:cubicBezTo>
                        <a:pt x="1864" y="1"/>
                        <a:pt x="1828" y="8"/>
                        <a:pt x="1828" y="8"/>
                      </a:cubicBezTo>
                      <a:cubicBezTo>
                        <a:pt x="1589" y="155"/>
                        <a:pt x="1344" y="281"/>
                        <a:pt x="1092" y="379"/>
                      </a:cubicBezTo>
                      <a:cubicBezTo>
                        <a:pt x="581" y="596"/>
                        <a:pt x="0" y="939"/>
                        <a:pt x="217" y="1240"/>
                      </a:cubicBezTo>
                      <a:cubicBezTo>
                        <a:pt x="293" y="1349"/>
                        <a:pt x="514" y="1416"/>
                        <a:pt x="766" y="1416"/>
                      </a:cubicBezTo>
                      <a:cubicBezTo>
                        <a:pt x="1001" y="1416"/>
                        <a:pt x="1264" y="1357"/>
                        <a:pt x="1463" y="1219"/>
                      </a:cubicBezTo>
                      <a:cubicBezTo>
                        <a:pt x="1533" y="1156"/>
                        <a:pt x="1603" y="1100"/>
                        <a:pt x="1687" y="1058"/>
                      </a:cubicBezTo>
                      <a:cubicBezTo>
                        <a:pt x="1731" y="1042"/>
                        <a:pt x="1776" y="1033"/>
                        <a:pt x="1821" y="1033"/>
                      </a:cubicBezTo>
                      <a:cubicBezTo>
                        <a:pt x="1857" y="1033"/>
                        <a:pt x="1892" y="1039"/>
                        <a:pt x="1926" y="1051"/>
                      </a:cubicBezTo>
                      <a:cubicBezTo>
                        <a:pt x="1926" y="1051"/>
                        <a:pt x="2430" y="848"/>
                        <a:pt x="2430" y="813"/>
                      </a:cubicBezTo>
                      <a:cubicBezTo>
                        <a:pt x="2511" y="84"/>
                        <a:pt x="2108" y="1"/>
                        <a:pt x="1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04;p38">
                  <a:extLst>
                    <a:ext uri="{FF2B5EF4-FFF2-40B4-BE49-F238E27FC236}">
                      <a16:creationId xmlns:a16="http://schemas.microsoft.com/office/drawing/2014/main" id="{4DCF35DD-7D9F-4D10-ACCA-2BA30384F33F}"/>
                    </a:ext>
                  </a:extLst>
                </p:cNvPr>
                <p:cNvSpPr/>
                <p:nvPr/>
              </p:nvSpPr>
              <p:spPr>
                <a:xfrm flipH="1">
                  <a:off x="1658466" y="2240934"/>
                  <a:ext cx="346220" cy="2016863"/>
                </a:xfrm>
                <a:custGeom>
                  <a:avLst/>
                  <a:gdLst/>
                  <a:ahLst/>
                  <a:cxnLst/>
                  <a:rect l="l" t="t" r="r" b="b"/>
                  <a:pathLst>
                    <a:path w="1541" h="8977" extrusionOk="0">
                      <a:moveTo>
                        <a:pt x="1541" y="1"/>
                      </a:moveTo>
                      <a:lnTo>
                        <a:pt x="0" y="932"/>
                      </a:lnTo>
                      <a:lnTo>
                        <a:pt x="21" y="8779"/>
                      </a:lnTo>
                      <a:cubicBezTo>
                        <a:pt x="235" y="8892"/>
                        <a:pt x="463" y="8977"/>
                        <a:pt x="700" y="8977"/>
                      </a:cubicBezTo>
                      <a:cubicBezTo>
                        <a:pt x="758" y="8977"/>
                        <a:pt x="817" y="8972"/>
                        <a:pt x="875" y="8961"/>
                      </a:cubicBezTo>
                      <a:cubicBezTo>
                        <a:pt x="1156" y="8912"/>
                        <a:pt x="1233" y="8828"/>
                        <a:pt x="1443" y="8681"/>
                      </a:cubicBezTo>
                      <a:lnTo>
                        <a:pt x="15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5;p38">
                  <a:extLst>
                    <a:ext uri="{FF2B5EF4-FFF2-40B4-BE49-F238E27FC236}">
                      <a16:creationId xmlns:a16="http://schemas.microsoft.com/office/drawing/2014/main" id="{E794FFD6-C6AF-4E2E-946E-3E30FFDB6129}"/>
                    </a:ext>
                  </a:extLst>
                </p:cNvPr>
                <p:cNvSpPr/>
                <p:nvPr/>
              </p:nvSpPr>
              <p:spPr>
                <a:xfrm flipH="1">
                  <a:off x="1289105" y="4267008"/>
                  <a:ext cx="561457" cy="337005"/>
                </a:xfrm>
                <a:custGeom>
                  <a:avLst/>
                  <a:gdLst/>
                  <a:ahLst/>
                  <a:cxnLst/>
                  <a:rect l="l" t="t" r="r" b="b"/>
                  <a:pathLst>
                    <a:path w="2499" h="1500" extrusionOk="0">
                      <a:moveTo>
                        <a:pt x="1926" y="0"/>
                      </a:moveTo>
                      <a:cubicBezTo>
                        <a:pt x="1851" y="0"/>
                        <a:pt x="1800" y="13"/>
                        <a:pt x="1800" y="13"/>
                      </a:cubicBezTo>
                      <a:cubicBezTo>
                        <a:pt x="1569" y="174"/>
                        <a:pt x="1331" y="314"/>
                        <a:pt x="1072" y="426"/>
                      </a:cubicBezTo>
                      <a:cubicBezTo>
                        <a:pt x="568" y="678"/>
                        <a:pt x="0" y="1056"/>
                        <a:pt x="232" y="1350"/>
                      </a:cubicBezTo>
                      <a:cubicBezTo>
                        <a:pt x="310" y="1445"/>
                        <a:pt x="504" y="1500"/>
                        <a:pt x="728" y="1500"/>
                      </a:cubicBezTo>
                      <a:cubicBezTo>
                        <a:pt x="986" y="1500"/>
                        <a:pt x="1285" y="1427"/>
                        <a:pt x="1499" y="1259"/>
                      </a:cubicBezTo>
                      <a:cubicBezTo>
                        <a:pt x="1562" y="1189"/>
                        <a:pt x="1639" y="1133"/>
                        <a:pt x="1716" y="1084"/>
                      </a:cubicBezTo>
                      <a:cubicBezTo>
                        <a:pt x="1764" y="1062"/>
                        <a:pt x="1815" y="1051"/>
                        <a:pt x="1866" y="1051"/>
                      </a:cubicBezTo>
                      <a:cubicBezTo>
                        <a:pt x="1898" y="1051"/>
                        <a:pt x="1929" y="1055"/>
                        <a:pt x="1961" y="1063"/>
                      </a:cubicBezTo>
                      <a:cubicBezTo>
                        <a:pt x="1961" y="1063"/>
                        <a:pt x="2458" y="832"/>
                        <a:pt x="2458" y="790"/>
                      </a:cubicBezTo>
                      <a:cubicBezTo>
                        <a:pt x="2499" y="94"/>
                        <a:pt x="2128" y="0"/>
                        <a:pt x="1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6;p38">
                  <a:extLst>
                    <a:ext uri="{FF2B5EF4-FFF2-40B4-BE49-F238E27FC236}">
                      <a16:creationId xmlns:a16="http://schemas.microsoft.com/office/drawing/2014/main" id="{C3FD5965-CD26-421B-827C-6014DD191DAF}"/>
                    </a:ext>
                  </a:extLst>
                </p:cNvPr>
                <p:cNvSpPr/>
                <p:nvPr/>
              </p:nvSpPr>
              <p:spPr>
                <a:xfrm flipH="1">
                  <a:off x="1295171" y="2785085"/>
                  <a:ext cx="409129" cy="1613355"/>
                </a:xfrm>
                <a:custGeom>
                  <a:avLst/>
                  <a:gdLst/>
                  <a:ahLst/>
                  <a:cxnLst/>
                  <a:rect l="l" t="t" r="r" b="b"/>
                  <a:pathLst>
                    <a:path w="1821" h="7181" extrusionOk="0">
                      <a:moveTo>
                        <a:pt x="1709" y="1"/>
                      </a:moveTo>
                      <a:lnTo>
                        <a:pt x="1" y="358"/>
                      </a:lnTo>
                      <a:lnTo>
                        <a:pt x="253" y="6924"/>
                      </a:lnTo>
                      <a:cubicBezTo>
                        <a:pt x="463" y="7071"/>
                        <a:pt x="687" y="7120"/>
                        <a:pt x="967" y="7169"/>
                      </a:cubicBezTo>
                      <a:cubicBezTo>
                        <a:pt x="1014" y="7177"/>
                        <a:pt x="1061" y="7180"/>
                        <a:pt x="1108" y="7180"/>
                      </a:cubicBezTo>
                      <a:cubicBezTo>
                        <a:pt x="1361" y="7180"/>
                        <a:pt x="1596" y="7074"/>
                        <a:pt x="1821" y="6938"/>
                      </a:cubicBezTo>
                      <a:lnTo>
                        <a:pt x="17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7;p38">
                  <a:extLst>
                    <a:ext uri="{FF2B5EF4-FFF2-40B4-BE49-F238E27FC236}">
                      <a16:creationId xmlns:a16="http://schemas.microsoft.com/office/drawing/2014/main" id="{0EE13484-8EEE-4BB1-9269-3B36FB0768E0}"/>
                    </a:ext>
                  </a:extLst>
                </p:cNvPr>
                <p:cNvSpPr/>
                <p:nvPr/>
              </p:nvSpPr>
              <p:spPr>
                <a:xfrm flipH="1">
                  <a:off x="1444578" y="1138478"/>
                  <a:ext cx="523936" cy="1176597"/>
                </a:xfrm>
                <a:custGeom>
                  <a:avLst/>
                  <a:gdLst/>
                  <a:ahLst/>
                  <a:cxnLst/>
                  <a:rect l="l" t="t" r="r" b="b"/>
                  <a:pathLst>
                    <a:path w="2332" h="5237" extrusionOk="0">
                      <a:moveTo>
                        <a:pt x="637" y="0"/>
                      </a:moveTo>
                      <a:cubicBezTo>
                        <a:pt x="637" y="0"/>
                        <a:pt x="385" y="105"/>
                        <a:pt x="217" y="196"/>
                      </a:cubicBezTo>
                      <a:cubicBezTo>
                        <a:pt x="0" y="315"/>
                        <a:pt x="350" y="490"/>
                        <a:pt x="350" y="742"/>
                      </a:cubicBezTo>
                      <a:cubicBezTo>
                        <a:pt x="350" y="1197"/>
                        <a:pt x="161" y="5237"/>
                        <a:pt x="616" y="5237"/>
                      </a:cubicBezTo>
                      <a:cubicBezTo>
                        <a:pt x="1065" y="5237"/>
                        <a:pt x="2332" y="553"/>
                        <a:pt x="1940" y="322"/>
                      </a:cubicBezTo>
                      <a:cubicBezTo>
                        <a:pt x="1667" y="168"/>
                        <a:pt x="1114" y="196"/>
                        <a:pt x="6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08;p38">
                  <a:extLst>
                    <a:ext uri="{FF2B5EF4-FFF2-40B4-BE49-F238E27FC236}">
                      <a16:creationId xmlns:a16="http://schemas.microsoft.com/office/drawing/2014/main" id="{080C4125-98D2-414D-9FBF-F23E9EBB82FC}"/>
                    </a:ext>
                  </a:extLst>
                </p:cNvPr>
                <p:cNvSpPr/>
                <p:nvPr/>
              </p:nvSpPr>
              <p:spPr>
                <a:xfrm flipH="1">
                  <a:off x="1667902" y="1300465"/>
                  <a:ext cx="184231" cy="873068"/>
                </a:xfrm>
                <a:custGeom>
                  <a:avLst/>
                  <a:gdLst/>
                  <a:ahLst/>
                  <a:cxnLst/>
                  <a:rect l="l" t="t" r="r" b="b"/>
                  <a:pathLst>
                    <a:path w="820" h="3886" extrusionOk="0">
                      <a:moveTo>
                        <a:pt x="477" y="0"/>
                      </a:moveTo>
                      <a:lnTo>
                        <a:pt x="0" y="1841"/>
                      </a:lnTo>
                      <a:lnTo>
                        <a:pt x="225" y="3885"/>
                      </a:lnTo>
                      <a:lnTo>
                        <a:pt x="820" y="2002"/>
                      </a:lnTo>
                      <a:lnTo>
                        <a:pt x="792" y="182"/>
                      </a:lnTo>
                      <a:lnTo>
                        <a:pt x="638" y="91"/>
                      </a:lnTo>
                      <a:lnTo>
                        <a:pt x="4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09;p38">
                  <a:extLst>
                    <a:ext uri="{FF2B5EF4-FFF2-40B4-BE49-F238E27FC236}">
                      <a16:creationId xmlns:a16="http://schemas.microsoft.com/office/drawing/2014/main" id="{F1513D43-66C5-4A87-8B30-DEB7D4B52CEA}"/>
                    </a:ext>
                  </a:extLst>
                </p:cNvPr>
                <p:cNvSpPr/>
                <p:nvPr/>
              </p:nvSpPr>
              <p:spPr>
                <a:xfrm flipH="1">
                  <a:off x="1666330" y="1269011"/>
                  <a:ext cx="99305" cy="99529"/>
                </a:xfrm>
                <a:custGeom>
                  <a:avLst/>
                  <a:gdLst/>
                  <a:ahLst/>
                  <a:cxnLst/>
                  <a:rect l="l" t="t" r="r" b="b"/>
                  <a:pathLst>
                    <a:path w="442" h="443" extrusionOk="0">
                      <a:moveTo>
                        <a:pt x="288" y="0"/>
                      </a:moveTo>
                      <a:lnTo>
                        <a:pt x="22" y="21"/>
                      </a:lnTo>
                      <a:cubicBezTo>
                        <a:pt x="1" y="35"/>
                        <a:pt x="1" y="105"/>
                        <a:pt x="22" y="140"/>
                      </a:cubicBezTo>
                      <a:lnTo>
                        <a:pt x="183" y="392"/>
                      </a:lnTo>
                      <a:cubicBezTo>
                        <a:pt x="201" y="423"/>
                        <a:pt x="230" y="443"/>
                        <a:pt x="251" y="443"/>
                      </a:cubicBezTo>
                      <a:cubicBezTo>
                        <a:pt x="254" y="443"/>
                        <a:pt x="257" y="442"/>
                        <a:pt x="260" y="441"/>
                      </a:cubicBezTo>
                      <a:lnTo>
                        <a:pt x="421" y="371"/>
                      </a:lnTo>
                      <a:cubicBezTo>
                        <a:pt x="442" y="364"/>
                        <a:pt x="442" y="294"/>
                        <a:pt x="421" y="252"/>
                      </a:cubicBezTo>
                      <a:lnTo>
                        <a:pt x="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0;p38">
                  <a:extLst>
                    <a:ext uri="{FF2B5EF4-FFF2-40B4-BE49-F238E27FC236}">
                      <a16:creationId xmlns:a16="http://schemas.microsoft.com/office/drawing/2014/main" id="{FE244264-0BB0-493D-9624-6E7E4D14C9A5}"/>
                    </a:ext>
                  </a:extLst>
                </p:cNvPr>
                <p:cNvSpPr/>
                <p:nvPr/>
              </p:nvSpPr>
              <p:spPr>
                <a:xfrm flipH="1">
                  <a:off x="1213390" y="1135108"/>
                  <a:ext cx="877795" cy="2505520"/>
                </a:xfrm>
                <a:custGeom>
                  <a:avLst/>
                  <a:gdLst/>
                  <a:ahLst/>
                  <a:cxnLst/>
                  <a:rect l="l" t="t" r="r" b="b"/>
                  <a:pathLst>
                    <a:path w="3907" h="11152" extrusionOk="0">
                      <a:moveTo>
                        <a:pt x="977" y="1"/>
                      </a:moveTo>
                      <a:cubicBezTo>
                        <a:pt x="797" y="1"/>
                        <a:pt x="615" y="34"/>
                        <a:pt x="448" y="99"/>
                      </a:cubicBezTo>
                      <a:cubicBezTo>
                        <a:pt x="336" y="162"/>
                        <a:pt x="371" y="421"/>
                        <a:pt x="308" y="1037"/>
                      </a:cubicBezTo>
                      <a:cubicBezTo>
                        <a:pt x="266" y="1387"/>
                        <a:pt x="0" y="9431"/>
                        <a:pt x="21" y="10180"/>
                      </a:cubicBezTo>
                      <a:cubicBezTo>
                        <a:pt x="315" y="10425"/>
                        <a:pt x="630" y="10656"/>
                        <a:pt x="966" y="10852"/>
                      </a:cubicBezTo>
                      <a:cubicBezTo>
                        <a:pt x="967" y="10852"/>
                        <a:pt x="967" y="10852"/>
                        <a:pt x="967" y="10852"/>
                      </a:cubicBezTo>
                      <a:cubicBezTo>
                        <a:pt x="988" y="10852"/>
                        <a:pt x="1218" y="6442"/>
                        <a:pt x="1239" y="6442"/>
                      </a:cubicBezTo>
                      <a:cubicBezTo>
                        <a:pt x="1239" y="6442"/>
                        <a:pt x="1239" y="6442"/>
                        <a:pt x="1239" y="6442"/>
                      </a:cubicBezTo>
                      <a:cubicBezTo>
                        <a:pt x="1260" y="6456"/>
                        <a:pt x="1590" y="10964"/>
                        <a:pt x="1618" y="10978"/>
                      </a:cubicBezTo>
                      <a:cubicBezTo>
                        <a:pt x="1835" y="11097"/>
                        <a:pt x="1828" y="11062"/>
                        <a:pt x="2122" y="11104"/>
                      </a:cubicBezTo>
                      <a:cubicBezTo>
                        <a:pt x="2349" y="11137"/>
                        <a:pt x="2549" y="11151"/>
                        <a:pt x="2724" y="11151"/>
                      </a:cubicBezTo>
                      <a:cubicBezTo>
                        <a:pt x="3696" y="11151"/>
                        <a:pt x="3907" y="10719"/>
                        <a:pt x="3907" y="10719"/>
                      </a:cubicBezTo>
                      <a:cubicBezTo>
                        <a:pt x="3907" y="10719"/>
                        <a:pt x="3536" y="4544"/>
                        <a:pt x="3529" y="3214"/>
                      </a:cubicBezTo>
                      <a:cubicBezTo>
                        <a:pt x="3529" y="3032"/>
                        <a:pt x="3711" y="1135"/>
                        <a:pt x="3669" y="1072"/>
                      </a:cubicBezTo>
                      <a:cubicBezTo>
                        <a:pt x="3487" y="785"/>
                        <a:pt x="2675" y="414"/>
                        <a:pt x="2486" y="337"/>
                      </a:cubicBezTo>
                      <a:lnTo>
                        <a:pt x="1317" y="4362"/>
                      </a:lnTo>
                      <a:lnTo>
                        <a:pt x="1183" y="15"/>
                      </a:lnTo>
                      <a:cubicBezTo>
                        <a:pt x="1115" y="6"/>
                        <a:pt x="1046" y="1"/>
                        <a:pt x="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1;p38">
                  <a:extLst>
                    <a:ext uri="{FF2B5EF4-FFF2-40B4-BE49-F238E27FC236}">
                      <a16:creationId xmlns:a16="http://schemas.microsoft.com/office/drawing/2014/main" id="{53A961ED-A467-45AE-924F-96C8AF4E5E24}"/>
                    </a:ext>
                  </a:extLst>
                </p:cNvPr>
                <p:cNvSpPr/>
                <p:nvPr/>
              </p:nvSpPr>
              <p:spPr>
                <a:xfrm rot="-255496" flipH="1">
                  <a:off x="1147324" y="1407199"/>
                  <a:ext cx="325775" cy="914393"/>
                </a:xfrm>
                <a:custGeom>
                  <a:avLst/>
                  <a:gdLst/>
                  <a:ahLst/>
                  <a:cxnLst/>
                  <a:rect l="l" t="t" r="r" b="b"/>
                  <a:pathLst>
                    <a:path w="1450" h="4300" extrusionOk="0">
                      <a:moveTo>
                        <a:pt x="565" y="0"/>
                      </a:moveTo>
                      <a:cubicBezTo>
                        <a:pt x="308" y="0"/>
                        <a:pt x="1" y="285"/>
                        <a:pt x="29" y="644"/>
                      </a:cubicBezTo>
                      <a:cubicBezTo>
                        <a:pt x="29" y="644"/>
                        <a:pt x="1" y="3150"/>
                        <a:pt x="253" y="3795"/>
                      </a:cubicBezTo>
                      <a:cubicBezTo>
                        <a:pt x="302" y="3921"/>
                        <a:pt x="358" y="4292"/>
                        <a:pt x="603" y="4292"/>
                      </a:cubicBezTo>
                      <a:cubicBezTo>
                        <a:pt x="603" y="4292"/>
                        <a:pt x="628" y="4299"/>
                        <a:pt x="670" y="4299"/>
                      </a:cubicBezTo>
                      <a:cubicBezTo>
                        <a:pt x="764" y="4299"/>
                        <a:pt x="944" y="4259"/>
                        <a:pt x="1114" y="3998"/>
                      </a:cubicBezTo>
                      <a:cubicBezTo>
                        <a:pt x="1450" y="3465"/>
                        <a:pt x="1156" y="532"/>
                        <a:pt x="1156" y="525"/>
                      </a:cubicBezTo>
                      <a:cubicBezTo>
                        <a:pt x="1149" y="252"/>
                        <a:pt x="890" y="0"/>
                        <a:pt x="575" y="0"/>
                      </a:cubicBezTo>
                      <a:cubicBezTo>
                        <a:pt x="572" y="0"/>
                        <a:pt x="568" y="0"/>
                        <a:pt x="565"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2;p38">
                  <a:extLst>
                    <a:ext uri="{FF2B5EF4-FFF2-40B4-BE49-F238E27FC236}">
                      <a16:creationId xmlns:a16="http://schemas.microsoft.com/office/drawing/2014/main" id="{59B4626B-9804-475D-BD1C-73CBEC29582C}"/>
                    </a:ext>
                  </a:extLst>
                </p:cNvPr>
                <p:cNvSpPr/>
                <p:nvPr/>
              </p:nvSpPr>
              <p:spPr>
                <a:xfrm flipH="1">
                  <a:off x="1546804" y="1086579"/>
                  <a:ext cx="232985" cy="181983"/>
                </a:xfrm>
                <a:custGeom>
                  <a:avLst/>
                  <a:gdLst/>
                  <a:ahLst/>
                  <a:cxnLst/>
                  <a:rect l="l" t="t" r="r" b="b"/>
                  <a:pathLst>
                    <a:path w="1037" h="810" extrusionOk="0">
                      <a:moveTo>
                        <a:pt x="1" y="0"/>
                      </a:moveTo>
                      <a:lnTo>
                        <a:pt x="64" y="574"/>
                      </a:lnTo>
                      <a:cubicBezTo>
                        <a:pt x="162" y="686"/>
                        <a:pt x="197" y="770"/>
                        <a:pt x="309" y="798"/>
                      </a:cubicBezTo>
                      <a:cubicBezTo>
                        <a:pt x="351" y="806"/>
                        <a:pt x="394" y="810"/>
                        <a:pt x="436" y="810"/>
                      </a:cubicBezTo>
                      <a:cubicBezTo>
                        <a:pt x="512" y="810"/>
                        <a:pt x="587" y="797"/>
                        <a:pt x="659" y="770"/>
                      </a:cubicBezTo>
                      <a:cubicBezTo>
                        <a:pt x="792" y="735"/>
                        <a:pt x="918" y="679"/>
                        <a:pt x="1037" y="623"/>
                      </a:cubicBezTo>
                      <a:lnTo>
                        <a:pt x="1037" y="21"/>
                      </a:lnTo>
                      <a:lnTo>
                        <a:pt x="1" y="0"/>
                      </a:ln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3;p38">
                  <a:extLst>
                    <a:ext uri="{FF2B5EF4-FFF2-40B4-BE49-F238E27FC236}">
                      <a16:creationId xmlns:a16="http://schemas.microsoft.com/office/drawing/2014/main" id="{FDFB0233-5CDD-4266-851C-106E6BACF415}"/>
                    </a:ext>
                  </a:extLst>
                </p:cNvPr>
                <p:cNvSpPr/>
                <p:nvPr/>
              </p:nvSpPr>
              <p:spPr>
                <a:xfrm flipH="1">
                  <a:off x="1700929" y="1147914"/>
                  <a:ext cx="126041" cy="192093"/>
                </a:xfrm>
                <a:custGeom>
                  <a:avLst/>
                  <a:gdLst/>
                  <a:ahLst/>
                  <a:cxnLst/>
                  <a:rect l="l" t="t" r="r" b="b"/>
                  <a:pathLst>
                    <a:path w="561" h="855" extrusionOk="0">
                      <a:moveTo>
                        <a:pt x="106" y="0"/>
                      </a:moveTo>
                      <a:lnTo>
                        <a:pt x="0" y="497"/>
                      </a:lnTo>
                      <a:lnTo>
                        <a:pt x="106" y="854"/>
                      </a:lnTo>
                      <a:lnTo>
                        <a:pt x="561" y="539"/>
                      </a:lnTo>
                      <a:lnTo>
                        <a:pt x="260" y="56"/>
                      </a:lnTo>
                      <a:lnTo>
                        <a:pt x="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4;p38">
                  <a:extLst>
                    <a:ext uri="{FF2B5EF4-FFF2-40B4-BE49-F238E27FC236}">
                      <a16:creationId xmlns:a16="http://schemas.microsoft.com/office/drawing/2014/main" id="{E1CBB71C-ADF7-4732-930C-5E1F3A4B184A}"/>
                    </a:ext>
                  </a:extLst>
                </p:cNvPr>
                <p:cNvSpPr/>
                <p:nvPr/>
              </p:nvSpPr>
              <p:spPr>
                <a:xfrm flipH="1">
                  <a:off x="1532650" y="1204531"/>
                  <a:ext cx="168504" cy="198384"/>
                </a:xfrm>
                <a:custGeom>
                  <a:avLst/>
                  <a:gdLst/>
                  <a:ahLst/>
                  <a:cxnLst/>
                  <a:rect l="l" t="t" r="r" b="b"/>
                  <a:pathLst>
                    <a:path w="750" h="883" extrusionOk="0">
                      <a:moveTo>
                        <a:pt x="687" y="0"/>
                      </a:moveTo>
                      <a:lnTo>
                        <a:pt x="1" y="287"/>
                      </a:lnTo>
                      <a:lnTo>
                        <a:pt x="225" y="882"/>
                      </a:lnTo>
                      <a:lnTo>
                        <a:pt x="568" y="504"/>
                      </a:lnTo>
                      <a:lnTo>
                        <a:pt x="750" y="28"/>
                      </a:lnTo>
                      <a:lnTo>
                        <a:pt x="6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5;p38">
                  <a:extLst>
                    <a:ext uri="{FF2B5EF4-FFF2-40B4-BE49-F238E27FC236}">
                      <a16:creationId xmlns:a16="http://schemas.microsoft.com/office/drawing/2014/main" id="{60E43A80-819F-4494-8657-BFD7625EA41B}"/>
                    </a:ext>
                  </a:extLst>
                </p:cNvPr>
                <p:cNvSpPr/>
                <p:nvPr/>
              </p:nvSpPr>
              <p:spPr>
                <a:xfrm flipH="1">
                  <a:off x="1386388" y="1210822"/>
                  <a:ext cx="409129" cy="904521"/>
                </a:xfrm>
                <a:custGeom>
                  <a:avLst/>
                  <a:gdLst/>
                  <a:ahLst/>
                  <a:cxnLst/>
                  <a:rect l="l" t="t" r="r" b="b"/>
                  <a:pathLst>
                    <a:path w="1821" h="4026" extrusionOk="0">
                      <a:moveTo>
                        <a:pt x="1170" y="0"/>
                      </a:moveTo>
                      <a:lnTo>
                        <a:pt x="1" y="4025"/>
                      </a:lnTo>
                      <a:lnTo>
                        <a:pt x="1191" y="2093"/>
                      </a:lnTo>
                      <a:lnTo>
                        <a:pt x="897" y="1246"/>
                      </a:lnTo>
                      <a:cubicBezTo>
                        <a:pt x="897" y="1246"/>
                        <a:pt x="1443" y="1099"/>
                        <a:pt x="1520" y="931"/>
                      </a:cubicBezTo>
                      <a:cubicBezTo>
                        <a:pt x="1821" y="273"/>
                        <a:pt x="1170" y="0"/>
                        <a:pt x="1170"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16;p38">
                  <a:extLst>
                    <a:ext uri="{FF2B5EF4-FFF2-40B4-BE49-F238E27FC236}">
                      <a16:creationId xmlns:a16="http://schemas.microsoft.com/office/drawing/2014/main" id="{07B737C0-183A-4CB0-8A94-EB04ACFF0B87}"/>
                    </a:ext>
                  </a:extLst>
                </p:cNvPr>
                <p:cNvSpPr/>
                <p:nvPr/>
              </p:nvSpPr>
              <p:spPr>
                <a:xfrm flipH="1">
                  <a:off x="1795292" y="1138478"/>
                  <a:ext cx="115032" cy="976865"/>
                </a:xfrm>
                <a:custGeom>
                  <a:avLst/>
                  <a:gdLst/>
                  <a:ahLst/>
                  <a:cxnLst/>
                  <a:rect l="l" t="t" r="r" b="b"/>
                  <a:pathLst>
                    <a:path w="512" h="4348" extrusionOk="0">
                      <a:moveTo>
                        <a:pt x="385" y="0"/>
                      </a:moveTo>
                      <a:cubicBezTo>
                        <a:pt x="385" y="0"/>
                        <a:pt x="56" y="98"/>
                        <a:pt x="14" y="532"/>
                      </a:cubicBezTo>
                      <a:cubicBezTo>
                        <a:pt x="0" y="721"/>
                        <a:pt x="245" y="1414"/>
                        <a:pt x="245" y="1414"/>
                      </a:cubicBezTo>
                      <a:lnTo>
                        <a:pt x="14" y="1904"/>
                      </a:lnTo>
                      <a:lnTo>
                        <a:pt x="512" y="4347"/>
                      </a:lnTo>
                      <a:lnTo>
                        <a:pt x="385" y="0"/>
                      </a:ln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17;p38">
                  <a:extLst>
                    <a:ext uri="{FF2B5EF4-FFF2-40B4-BE49-F238E27FC236}">
                      <a16:creationId xmlns:a16="http://schemas.microsoft.com/office/drawing/2014/main" id="{2403F43F-BE23-4C65-B7DC-FC3EC5B69E7D}"/>
                    </a:ext>
                  </a:extLst>
                </p:cNvPr>
                <p:cNvSpPr/>
                <p:nvPr/>
              </p:nvSpPr>
              <p:spPr>
                <a:xfrm flipH="1">
                  <a:off x="1115882" y="1355509"/>
                  <a:ext cx="325775" cy="966081"/>
                </a:xfrm>
                <a:custGeom>
                  <a:avLst/>
                  <a:gdLst/>
                  <a:ahLst/>
                  <a:cxnLst/>
                  <a:rect l="l" t="t" r="r" b="b"/>
                  <a:pathLst>
                    <a:path w="1450" h="4300" extrusionOk="0">
                      <a:moveTo>
                        <a:pt x="565" y="0"/>
                      </a:moveTo>
                      <a:cubicBezTo>
                        <a:pt x="308" y="0"/>
                        <a:pt x="1" y="285"/>
                        <a:pt x="29" y="644"/>
                      </a:cubicBezTo>
                      <a:cubicBezTo>
                        <a:pt x="29" y="644"/>
                        <a:pt x="1" y="3150"/>
                        <a:pt x="253" y="3795"/>
                      </a:cubicBezTo>
                      <a:cubicBezTo>
                        <a:pt x="302" y="3921"/>
                        <a:pt x="358" y="4292"/>
                        <a:pt x="603" y="4292"/>
                      </a:cubicBezTo>
                      <a:cubicBezTo>
                        <a:pt x="603" y="4292"/>
                        <a:pt x="628" y="4299"/>
                        <a:pt x="670" y="4299"/>
                      </a:cubicBezTo>
                      <a:cubicBezTo>
                        <a:pt x="764" y="4299"/>
                        <a:pt x="944" y="4259"/>
                        <a:pt x="1114" y="3998"/>
                      </a:cubicBezTo>
                      <a:cubicBezTo>
                        <a:pt x="1450" y="3465"/>
                        <a:pt x="1156" y="532"/>
                        <a:pt x="1156" y="525"/>
                      </a:cubicBezTo>
                      <a:cubicBezTo>
                        <a:pt x="1149" y="252"/>
                        <a:pt x="890" y="0"/>
                        <a:pt x="575" y="0"/>
                      </a:cubicBezTo>
                      <a:cubicBezTo>
                        <a:pt x="572" y="0"/>
                        <a:pt x="568" y="0"/>
                        <a:pt x="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8;p38">
                  <a:extLst>
                    <a:ext uri="{FF2B5EF4-FFF2-40B4-BE49-F238E27FC236}">
                      <a16:creationId xmlns:a16="http://schemas.microsoft.com/office/drawing/2014/main" id="{F81D75F3-61C3-4BC8-8E8C-0873A053CAF8}"/>
                    </a:ext>
                  </a:extLst>
                </p:cNvPr>
                <p:cNvSpPr/>
                <p:nvPr/>
              </p:nvSpPr>
              <p:spPr>
                <a:xfrm flipH="1">
                  <a:off x="1808997" y="688240"/>
                  <a:ext cx="139072" cy="197710"/>
                </a:xfrm>
                <a:custGeom>
                  <a:avLst/>
                  <a:gdLst/>
                  <a:ahLst/>
                  <a:cxnLst/>
                  <a:rect l="l" t="t" r="r" b="b"/>
                  <a:pathLst>
                    <a:path w="619" h="880" extrusionOk="0">
                      <a:moveTo>
                        <a:pt x="445" y="1"/>
                      </a:moveTo>
                      <a:cubicBezTo>
                        <a:pt x="278" y="1"/>
                        <a:pt x="117" y="197"/>
                        <a:pt x="70" y="310"/>
                      </a:cubicBezTo>
                      <a:cubicBezTo>
                        <a:pt x="0" y="464"/>
                        <a:pt x="56" y="639"/>
                        <a:pt x="126" y="779"/>
                      </a:cubicBezTo>
                      <a:cubicBezTo>
                        <a:pt x="165" y="849"/>
                        <a:pt x="243" y="880"/>
                        <a:pt x="325" y="880"/>
                      </a:cubicBezTo>
                      <a:cubicBezTo>
                        <a:pt x="466" y="880"/>
                        <a:pt x="618" y="790"/>
                        <a:pt x="609" y="653"/>
                      </a:cubicBezTo>
                      <a:cubicBezTo>
                        <a:pt x="595" y="541"/>
                        <a:pt x="511" y="450"/>
                        <a:pt x="483" y="345"/>
                      </a:cubicBezTo>
                      <a:cubicBezTo>
                        <a:pt x="455" y="275"/>
                        <a:pt x="511" y="170"/>
                        <a:pt x="546" y="93"/>
                      </a:cubicBezTo>
                      <a:cubicBezTo>
                        <a:pt x="567" y="44"/>
                        <a:pt x="518" y="9"/>
                        <a:pt x="469" y="2"/>
                      </a:cubicBezTo>
                      <a:cubicBezTo>
                        <a:pt x="461" y="1"/>
                        <a:pt x="453"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19;p38">
                  <a:extLst>
                    <a:ext uri="{FF2B5EF4-FFF2-40B4-BE49-F238E27FC236}">
                      <a16:creationId xmlns:a16="http://schemas.microsoft.com/office/drawing/2014/main" id="{A7C3D8AF-65FC-41E2-A2C8-86EF82BC1150}"/>
                    </a:ext>
                  </a:extLst>
                </p:cNvPr>
                <p:cNvSpPr/>
                <p:nvPr/>
              </p:nvSpPr>
              <p:spPr>
                <a:xfrm flipH="1">
                  <a:off x="1213386" y="2138308"/>
                  <a:ext cx="761415" cy="331164"/>
                </a:xfrm>
                <a:custGeom>
                  <a:avLst/>
                  <a:gdLst/>
                  <a:ahLst/>
                  <a:cxnLst/>
                  <a:rect l="l" t="t" r="r" b="b"/>
                  <a:pathLst>
                    <a:path w="3389" h="1474" extrusionOk="0">
                      <a:moveTo>
                        <a:pt x="2851" y="0"/>
                      </a:moveTo>
                      <a:cubicBezTo>
                        <a:pt x="2819" y="0"/>
                        <a:pt x="2785" y="3"/>
                        <a:pt x="2752" y="10"/>
                      </a:cubicBezTo>
                      <a:cubicBezTo>
                        <a:pt x="1856" y="129"/>
                        <a:pt x="28" y="613"/>
                        <a:pt x="28" y="613"/>
                      </a:cubicBezTo>
                      <a:cubicBezTo>
                        <a:pt x="1" y="619"/>
                        <a:pt x="166" y="1474"/>
                        <a:pt x="216" y="1474"/>
                      </a:cubicBezTo>
                      <a:cubicBezTo>
                        <a:pt x="217" y="1474"/>
                        <a:pt x="217" y="1474"/>
                        <a:pt x="217" y="1474"/>
                      </a:cubicBezTo>
                      <a:lnTo>
                        <a:pt x="2948" y="984"/>
                      </a:lnTo>
                      <a:cubicBezTo>
                        <a:pt x="2976" y="977"/>
                        <a:pt x="3004" y="970"/>
                        <a:pt x="3032" y="956"/>
                      </a:cubicBezTo>
                      <a:cubicBezTo>
                        <a:pt x="3256" y="872"/>
                        <a:pt x="3389" y="634"/>
                        <a:pt x="3340" y="396"/>
                      </a:cubicBezTo>
                      <a:cubicBezTo>
                        <a:pt x="3285" y="163"/>
                        <a:pt x="3080" y="0"/>
                        <a:pt x="2851" y="0"/>
                      </a:cubicBezTo>
                      <a:close/>
                    </a:path>
                  </a:pathLst>
                </a:custGeom>
                <a:solidFill>
                  <a:srgbClr val="A6DAF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0;p38">
                  <a:extLst>
                    <a:ext uri="{FF2B5EF4-FFF2-40B4-BE49-F238E27FC236}">
                      <a16:creationId xmlns:a16="http://schemas.microsoft.com/office/drawing/2014/main" id="{1D4D19F9-F145-42F8-945D-9B941F8815A6}"/>
                    </a:ext>
                  </a:extLst>
                </p:cNvPr>
                <p:cNvSpPr/>
                <p:nvPr/>
              </p:nvSpPr>
              <p:spPr>
                <a:xfrm flipH="1">
                  <a:off x="1439860" y="657909"/>
                  <a:ext cx="465746" cy="549992"/>
                </a:xfrm>
                <a:custGeom>
                  <a:avLst/>
                  <a:gdLst/>
                  <a:ahLst/>
                  <a:cxnLst/>
                  <a:rect l="l" t="t" r="r" b="b"/>
                  <a:pathLst>
                    <a:path w="2073" h="2448" extrusionOk="0">
                      <a:moveTo>
                        <a:pt x="585" y="0"/>
                      </a:moveTo>
                      <a:cubicBezTo>
                        <a:pt x="301" y="0"/>
                        <a:pt x="65" y="207"/>
                        <a:pt x="42" y="662"/>
                      </a:cubicBezTo>
                      <a:cubicBezTo>
                        <a:pt x="7" y="1362"/>
                        <a:pt x="0" y="2055"/>
                        <a:pt x="385" y="2335"/>
                      </a:cubicBezTo>
                      <a:cubicBezTo>
                        <a:pt x="489" y="2413"/>
                        <a:pt x="625" y="2447"/>
                        <a:pt x="769" y="2447"/>
                      </a:cubicBezTo>
                      <a:cubicBezTo>
                        <a:pt x="1025" y="2447"/>
                        <a:pt x="1307" y="2341"/>
                        <a:pt x="1478" y="2188"/>
                      </a:cubicBezTo>
                      <a:cubicBezTo>
                        <a:pt x="1632" y="2055"/>
                        <a:pt x="1891" y="1523"/>
                        <a:pt x="1933" y="1306"/>
                      </a:cubicBezTo>
                      <a:cubicBezTo>
                        <a:pt x="2073" y="613"/>
                        <a:pt x="1499" y="494"/>
                        <a:pt x="1058" y="172"/>
                      </a:cubicBezTo>
                      <a:cubicBezTo>
                        <a:pt x="903" y="60"/>
                        <a:pt x="737" y="0"/>
                        <a:pt x="585" y="0"/>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1;p38">
                  <a:extLst>
                    <a:ext uri="{FF2B5EF4-FFF2-40B4-BE49-F238E27FC236}">
                      <a16:creationId xmlns:a16="http://schemas.microsoft.com/office/drawing/2014/main" id="{9DB9DED6-CA26-449D-96BD-096DB8CC95E0}"/>
                    </a:ext>
                  </a:extLst>
                </p:cNvPr>
                <p:cNvSpPr/>
                <p:nvPr/>
              </p:nvSpPr>
              <p:spPr>
                <a:xfrm flipH="1">
                  <a:off x="1392679" y="539508"/>
                  <a:ext cx="552245" cy="706138"/>
                </a:xfrm>
                <a:custGeom>
                  <a:avLst/>
                  <a:gdLst/>
                  <a:ahLst/>
                  <a:cxnLst/>
                  <a:rect l="l" t="t" r="r" b="b"/>
                  <a:pathLst>
                    <a:path w="2458" h="3143" extrusionOk="0">
                      <a:moveTo>
                        <a:pt x="539" y="2414"/>
                      </a:moveTo>
                      <a:cubicBezTo>
                        <a:pt x="574" y="2463"/>
                        <a:pt x="616" y="2512"/>
                        <a:pt x="666" y="2554"/>
                      </a:cubicBezTo>
                      <a:cubicBezTo>
                        <a:pt x="694" y="2582"/>
                        <a:pt x="729" y="2624"/>
                        <a:pt x="750" y="2659"/>
                      </a:cubicBezTo>
                      <a:cubicBezTo>
                        <a:pt x="764" y="2673"/>
                        <a:pt x="771" y="2680"/>
                        <a:pt x="771" y="2694"/>
                      </a:cubicBezTo>
                      <a:lnTo>
                        <a:pt x="778" y="2708"/>
                      </a:lnTo>
                      <a:cubicBezTo>
                        <a:pt x="715" y="2708"/>
                        <a:pt x="652" y="2708"/>
                        <a:pt x="595" y="2694"/>
                      </a:cubicBezTo>
                      <a:cubicBezTo>
                        <a:pt x="525" y="2680"/>
                        <a:pt x="434" y="2589"/>
                        <a:pt x="364" y="2491"/>
                      </a:cubicBezTo>
                      <a:cubicBezTo>
                        <a:pt x="427" y="2470"/>
                        <a:pt x="483" y="2449"/>
                        <a:pt x="539" y="2414"/>
                      </a:cubicBezTo>
                      <a:close/>
                      <a:moveTo>
                        <a:pt x="1162" y="1"/>
                      </a:moveTo>
                      <a:cubicBezTo>
                        <a:pt x="979" y="1"/>
                        <a:pt x="796" y="36"/>
                        <a:pt x="624" y="104"/>
                      </a:cubicBezTo>
                      <a:cubicBezTo>
                        <a:pt x="280" y="223"/>
                        <a:pt x="0" y="552"/>
                        <a:pt x="49" y="937"/>
                      </a:cubicBezTo>
                      <a:cubicBezTo>
                        <a:pt x="69" y="1121"/>
                        <a:pt x="230" y="1178"/>
                        <a:pt x="390" y="1178"/>
                      </a:cubicBezTo>
                      <a:cubicBezTo>
                        <a:pt x="455" y="1178"/>
                        <a:pt x="520" y="1168"/>
                        <a:pt x="574" y="1154"/>
                      </a:cubicBezTo>
                      <a:cubicBezTo>
                        <a:pt x="701" y="1112"/>
                        <a:pt x="827" y="1077"/>
                        <a:pt x="960" y="1063"/>
                      </a:cubicBezTo>
                      <a:cubicBezTo>
                        <a:pt x="1058" y="1077"/>
                        <a:pt x="1149" y="1126"/>
                        <a:pt x="1212" y="1196"/>
                      </a:cubicBezTo>
                      <a:cubicBezTo>
                        <a:pt x="1455" y="1413"/>
                        <a:pt x="1300" y="1968"/>
                        <a:pt x="1428" y="1968"/>
                      </a:cubicBezTo>
                      <a:cubicBezTo>
                        <a:pt x="1432" y="1968"/>
                        <a:pt x="1437" y="1968"/>
                        <a:pt x="1443" y="1966"/>
                      </a:cubicBezTo>
                      <a:cubicBezTo>
                        <a:pt x="1558" y="1928"/>
                        <a:pt x="1686" y="1648"/>
                        <a:pt x="1811" y="1648"/>
                      </a:cubicBezTo>
                      <a:cubicBezTo>
                        <a:pt x="1845" y="1648"/>
                        <a:pt x="1878" y="1669"/>
                        <a:pt x="1912" y="1721"/>
                      </a:cubicBezTo>
                      <a:cubicBezTo>
                        <a:pt x="1975" y="1826"/>
                        <a:pt x="2003" y="2141"/>
                        <a:pt x="1625" y="2344"/>
                      </a:cubicBezTo>
                      <a:cubicBezTo>
                        <a:pt x="1555" y="2386"/>
                        <a:pt x="1492" y="2435"/>
                        <a:pt x="1436" y="2498"/>
                      </a:cubicBezTo>
                      <a:cubicBezTo>
                        <a:pt x="1296" y="2589"/>
                        <a:pt x="1135" y="2645"/>
                        <a:pt x="974" y="2680"/>
                      </a:cubicBezTo>
                      <a:cubicBezTo>
                        <a:pt x="974" y="2596"/>
                        <a:pt x="897" y="2505"/>
                        <a:pt x="834" y="2442"/>
                      </a:cubicBezTo>
                      <a:cubicBezTo>
                        <a:pt x="785" y="2394"/>
                        <a:pt x="690" y="2294"/>
                        <a:pt x="602" y="2294"/>
                      </a:cubicBezTo>
                      <a:cubicBezTo>
                        <a:pt x="588" y="2294"/>
                        <a:pt x="574" y="2296"/>
                        <a:pt x="560" y="2302"/>
                      </a:cubicBezTo>
                      <a:cubicBezTo>
                        <a:pt x="546" y="2288"/>
                        <a:pt x="532" y="2281"/>
                        <a:pt x="511" y="2281"/>
                      </a:cubicBezTo>
                      <a:cubicBezTo>
                        <a:pt x="503" y="2280"/>
                        <a:pt x="494" y="2280"/>
                        <a:pt x="485" y="2280"/>
                      </a:cubicBezTo>
                      <a:cubicBezTo>
                        <a:pt x="422" y="2280"/>
                        <a:pt x="357" y="2301"/>
                        <a:pt x="308" y="2337"/>
                      </a:cubicBezTo>
                      <a:cubicBezTo>
                        <a:pt x="301" y="2344"/>
                        <a:pt x="291" y="2348"/>
                        <a:pt x="281" y="2348"/>
                      </a:cubicBezTo>
                      <a:cubicBezTo>
                        <a:pt x="272" y="2348"/>
                        <a:pt x="263" y="2344"/>
                        <a:pt x="259" y="2337"/>
                      </a:cubicBezTo>
                      <a:lnTo>
                        <a:pt x="259" y="2337"/>
                      </a:lnTo>
                      <a:cubicBezTo>
                        <a:pt x="273" y="2470"/>
                        <a:pt x="294" y="2603"/>
                        <a:pt x="322" y="2729"/>
                      </a:cubicBezTo>
                      <a:cubicBezTo>
                        <a:pt x="302" y="2976"/>
                        <a:pt x="490" y="3142"/>
                        <a:pt x="774" y="3142"/>
                      </a:cubicBezTo>
                      <a:cubicBezTo>
                        <a:pt x="780" y="3142"/>
                        <a:pt x="786" y="3142"/>
                        <a:pt x="792" y="3142"/>
                      </a:cubicBezTo>
                      <a:cubicBezTo>
                        <a:pt x="1191" y="3135"/>
                        <a:pt x="1583" y="2771"/>
                        <a:pt x="1639" y="2729"/>
                      </a:cubicBezTo>
                      <a:cubicBezTo>
                        <a:pt x="1793" y="2624"/>
                        <a:pt x="1926" y="2484"/>
                        <a:pt x="2017" y="2316"/>
                      </a:cubicBezTo>
                      <a:cubicBezTo>
                        <a:pt x="2031" y="2295"/>
                        <a:pt x="2045" y="2274"/>
                        <a:pt x="2059" y="2253"/>
                      </a:cubicBezTo>
                      <a:cubicBezTo>
                        <a:pt x="2122" y="2190"/>
                        <a:pt x="2171" y="2120"/>
                        <a:pt x="2213" y="2036"/>
                      </a:cubicBezTo>
                      <a:cubicBezTo>
                        <a:pt x="2381" y="1728"/>
                        <a:pt x="2458" y="1378"/>
                        <a:pt x="2416" y="1028"/>
                      </a:cubicBezTo>
                      <a:cubicBezTo>
                        <a:pt x="2374" y="713"/>
                        <a:pt x="2199" y="426"/>
                        <a:pt x="1940" y="237"/>
                      </a:cubicBezTo>
                      <a:cubicBezTo>
                        <a:pt x="1856" y="181"/>
                        <a:pt x="1765" y="132"/>
                        <a:pt x="1667" y="97"/>
                      </a:cubicBezTo>
                      <a:cubicBezTo>
                        <a:pt x="1506" y="32"/>
                        <a:pt x="1335" y="1"/>
                        <a:pt x="1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2;p38">
                  <a:extLst>
                    <a:ext uri="{FF2B5EF4-FFF2-40B4-BE49-F238E27FC236}">
                      <a16:creationId xmlns:a16="http://schemas.microsoft.com/office/drawing/2014/main" id="{D1C78DAC-EF17-4D80-9C32-7AA0FDE235E6}"/>
                    </a:ext>
                  </a:extLst>
                </p:cNvPr>
                <p:cNvSpPr/>
                <p:nvPr/>
              </p:nvSpPr>
              <p:spPr>
                <a:xfrm flipH="1">
                  <a:off x="1615554" y="1637246"/>
                  <a:ext cx="1237945" cy="1111892"/>
                </a:xfrm>
                <a:custGeom>
                  <a:avLst/>
                  <a:gdLst/>
                  <a:ahLst/>
                  <a:cxnLst/>
                  <a:rect l="l" t="t" r="r" b="b"/>
                  <a:pathLst>
                    <a:path w="5510" h="4949" extrusionOk="0">
                      <a:moveTo>
                        <a:pt x="2006" y="0"/>
                      </a:moveTo>
                      <a:cubicBezTo>
                        <a:pt x="1186" y="0"/>
                        <a:pt x="1" y="324"/>
                        <a:pt x="5" y="2197"/>
                      </a:cubicBezTo>
                      <a:cubicBezTo>
                        <a:pt x="5" y="3451"/>
                        <a:pt x="1181" y="4942"/>
                        <a:pt x="2539" y="4949"/>
                      </a:cubicBezTo>
                      <a:cubicBezTo>
                        <a:pt x="2544" y="4949"/>
                        <a:pt x="2549" y="4949"/>
                        <a:pt x="2553" y="4949"/>
                      </a:cubicBezTo>
                      <a:cubicBezTo>
                        <a:pt x="4266" y="4949"/>
                        <a:pt x="5081" y="3671"/>
                        <a:pt x="5235" y="2436"/>
                      </a:cubicBezTo>
                      <a:cubicBezTo>
                        <a:pt x="5509" y="330"/>
                        <a:pt x="4024" y="57"/>
                        <a:pt x="3236" y="57"/>
                      </a:cubicBezTo>
                      <a:cubicBezTo>
                        <a:pt x="2961" y="57"/>
                        <a:pt x="2770" y="90"/>
                        <a:pt x="2770" y="90"/>
                      </a:cubicBezTo>
                      <a:cubicBezTo>
                        <a:pt x="2770" y="90"/>
                        <a:pt x="2439" y="0"/>
                        <a:pt x="2006" y="0"/>
                      </a:cubicBezTo>
                      <a:close/>
                    </a:path>
                  </a:pathLst>
                </a:custGeom>
                <a:solidFill>
                  <a:srgbClr val="D41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3;p38">
                  <a:extLst>
                    <a:ext uri="{FF2B5EF4-FFF2-40B4-BE49-F238E27FC236}">
                      <a16:creationId xmlns:a16="http://schemas.microsoft.com/office/drawing/2014/main" id="{F582EFCC-806E-4077-8A86-5779CF094768}"/>
                    </a:ext>
                  </a:extLst>
                </p:cNvPr>
                <p:cNvSpPr/>
                <p:nvPr/>
              </p:nvSpPr>
              <p:spPr>
                <a:xfrm flipH="1">
                  <a:off x="1743392" y="1662633"/>
                  <a:ext cx="778715" cy="653790"/>
                </a:xfrm>
                <a:custGeom>
                  <a:avLst/>
                  <a:gdLst/>
                  <a:ahLst/>
                  <a:cxnLst/>
                  <a:rect l="l" t="t" r="r" b="b"/>
                  <a:pathLst>
                    <a:path w="3466" h="2910" extrusionOk="0">
                      <a:moveTo>
                        <a:pt x="876" y="1"/>
                      </a:moveTo>
                      <a:cubicBezTo>
                        <a:pt x="489" y="1"/>
                        <a:pt x="117" y="81"/>
                        <a:pt x="42" y="411"/>
                      </a:cubicBezTo>
                      <a:cubicBezTo>
                        <a:pt x="0" y="600"/>
                        <a:pt x="161" y="782"/>
                        <a:pt x="301" y="908"/>
                      </a:cubicBezTo>
                      <a:cubicBezTo>
                        <a:pt x="469" y="1069"/>
                        <a:pt x="679" y="1181"/>
                        <a:pt x="910" y="1230"/>
                      </a:cubicBezTo>
                      <a:cubicBezTo>
                        <a:pt x="1169" y="1279"/>
                        <a:pt x="1491" y="1293"/>
                        <a:pt x="1659" y="1538"/>
                      </a:cubicBezTo>
                      <a:cubicBezTo>
                        <a:pt x="1911" y="1888"/>
                        <a:pt x="1806" y="2407"/>
                        <a:pt x="2100" y="2729"/>
                      </a:cubicBezTo>
                      <a:cubicBezTo>
                        <a:pt x="2217" y="2856"/>
                        <a:pt x="2362" y="2909"/>
                        <a:pt x="2513" y="2909"/>
                      </a:cubicBezTo>
                      <a:cubicBezTo>
                        <a:pt x="2833" y="2909"/>
                        <a:pt x="3178" y="2671"/>
                        <a:pt x="3326" y="2400"/>
                      </a:cubicBezTo>
                      <a:cubicBezTo>
                        <a:pt x="3466" y="2133"/>
                        <a:pt x="3459" y="1874"/>
                        <a:pt x="3389" y="1587"/>
                      </a:cubicBezTo>
                      <a:cubicBezTo>
                        <a:pt x="3312" y="1272"/>
                        <a:pt x="3193" y="978"/>
                        <a:pt x="3031" y="705"/>
                      </a:cubicBezTo>
                      <a:cubicBezTo>
                        <a:pt x="2898" y="467"/>
                        <a:pt x="2695" y="278"/>
                        <a:pt x="2443" y="180"/>
                      </a:cubicBezTo>
                      <a:cubicBezTo>
                        <a:pt x="2270" y="116"/>
                        <a:pt x="2085" y="82"/>
                        <a:pt x="1900" y="82"/>
                      </a:cubicBezTo>
                      <a:cubicBezTo>
                        <a:pt x="1882" y="82"/>
                        <a:pt x="1865" y="82"/>
                        <a:pt x="1848" y="82"/>
                      </a:cubicBezTo>
                      <a:lnTo>
                        <a:pt x="1673" y="68"/>
                      </a:lnTo>
                      <a:cubicBezTo>
                        <a:pt x="1489" y="50"/>
                        <a:pt x="1178" y="1"/>
                        <a:pt x="876" y="1"/>
                      </a:cubicBezTo>
                      <a:close/>
                    </a:path>
                  </a:pathLst>
                </a:custGeom>
                <a:solidFill>
                  <a:srgbClr val="FFFFFF">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24;p38">
                  <a:extLst>
                    <a:ext uri="{FF2B5EF4-FFF2-40B4-BE49-F238E27FC236}">
                      <a16:creationId xmlns:a16="http://schemas.microsoft.com/office/drawing/2014/main" id="{B59F0E12-AB1F-4A3A-9653-22D72C0F7C32}"/>
                    </a:ext>
                  </a:extLst>
                </p:cNvPr>
                <p:cNvSpPr/>
                <p:nvPr/>
              </p:nvSpPr>
              <p:spPr>
                <a:xfrm flipH="1">
                  <a:off x="1638021" y="1646457"/>
                  <a:ext cx="1215928" cy="1102680"/>
                </a:xfrm>
                <a:custGeom>
                  <a:avLst/>
                  <a:gdLst/>
                  <a:ahLst/>
                  <a:cxnLst/>
                  <a:rect l="l" t="t" r="r" b="b"/>
                  <a:pathLst>
                    <a:path w="5412" h="4908" extrusionOk="0">
                      <a:moveTo>
                        <a:pt x="1540" y="0"/>
                      </a:moveTo>
                      <a:lnTo>
                        <a:pt x="1540" y="0"/>
                      </a:lnTo>
                      <a:cubicBezTo>
                        <a:pt x="805" y="126"/>
                        <a:pt x="0" y="616"/>
                        <a:pt x="7" y="2156"/>
                      </a:cubicBezTo>
                      <a:cubicBezTo>
                        <a:pt x="7" y="3410"/>
                        <a:pt x="1190" y="4901"/>
                        <a:pt x="2548" y="4908"/>
                      </a:cubicBezTo>
                      <a:cubicBezTo>
                        <a:pt x="2553" y="4908"/>
                        <a:pt x="2558" y="4908"/>
                        <a:pt x="2562" y="4908"/>
                      </a:cubicBezTo>
                      <a:cubicBezTo>
                        <a:pt x="4275" y="4908"/>
                        <a:pt x="5083" y="3630"/>
                        <a:pt x="5244" y="2388"/>
                      </a:cubicBezTo>
                      <a:cubicBezTo>
                        <a:pt x="5412" y="1064"/>
                        <a:pt x="4894" y="469"/>
                        <a:pt x="4284" y="210"/>
                      </a:cubicBezTo>
                      <a:lnTo>
                        <a:pt x="4284" y="210"/>
                      </a:lnTo>
                      <a:cubicBezTo>
                        <a:pt x="4634" y="560"/>
                        <a:pt x="4943" y="903"/>
                        <a:pt x="5020" y="1386"/>
                      </a:cubicBezTo>
                      <a:cubicBezTo>
                        <a:pt x="5188" y="2395"/>
                        <a:pt x="4803" y="3522"/>
                        <a:pt x="3759" y="3823"/>
                      </a:cubicBezTo>
                      <a:cubicBezTo>
                        <a:pt x="3598" y="3869"/>
                        <a:pt x="3433" y="3891"/>
                        <a:pt x="3270" y="3891"/>
                      </a:cubicBezTo>
                      <a:cubicBezTo>
                        <a:pt x="2763" y="3891"/>
                        <a:pt x="2270" y="3674"/>
                        <a:pt x="1925" y="3277"/>
                      </a:cubicBezTo>
                      <a:cubicBezTo>
                        <a:pt x="1295" y="2563"/>
                        <a:pt x="1099" y="1631"/>
                        <a:pt x="1239" y="700"/>
                      </a:cubicBezTo>
                      <a:cubicBezTo>
                        <a:pt x="1274" y="441"/>
                        <a:pt x="1379" y="203"/>
                        <a:pt x="1540" y="0"/>
                      </a:cubicBezTo>
                      <a:close/>
                    </a:path>
                  </a:pathLst>
                </a:custGeom>
                <a:solidFill>
                  <a:srgbClr val="241D1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25;p38">
                  <a:extLst>
                    <a:ext uri="{FF2B5EF4-FFF2-40B4-BE49-F238E27FC236}">
                      <a16:creationId xmlns:a16="http://schemas.microsoft.com/office/drawing/2014/main" id="{BC5203B1-F98A-45B2-A8A4-75D732B6E7CA}"/>
                    </a:ext>
                  </a:extLst>
                </p:cNvPr>
                <p:cNvSpPr/>
                <p:nvPr/>
              </p:nvSpPr>
              <p:spPr>
                <a:xfrm flipH="1">
                  <a:off x="2160160" y="1679484"/>
                  <a:ext cx="229840" cy="100877"/>
                </a:xfrm>
                <a:custGeom>
                  <a:avLst/>
                  <a:gdLst/>
                  <a:ahLst/>
                  <a:cxnLst/>
                  <a:rect l="l" t="t" r="r" b="b"/>
                  <a:pathLst>
                    <a:path w="1023" h="449" extrusionOk="0">
                      <a:moveTo>
                        <a:pt x="539" y="0"/>
                      </a:moveTo>
                      <a:cubicBezTo>
                        <a:pt x="441" y="0"/>
                        <a:pt x="343" y="14"/>
                        <a:pt x="252" y="42"/>
                      </a:cubicBezTo>
                      <a:cubicBezTo>
                        <a:pt x="0" y="140"/>
                        <a:pt x="385" y="392"/>
                        <a:pt x="490" y="420"/>
                      </a:cubicBezTo>
                      <a:cubicBezTo>
                        <a:pt x="518" y="434"/>
                        <a:pt x="546" y="441"/>
                        <a:pt x="581" y="441"/>
                      </a:cubicBezTo>
                      <a:cubicBezTo>
                        <a:pt x="623" y="448"/>
                        <a:pt x="665" y="448"/>
                        <a:pt x="707" y="448"/>
                      </a:cubicBezTo>
                      <a:cubicBezTo>
                        <a:pt x="861" y="448"/>
                        <a:pt x="1022" y="399"/>
                        <a:pt x="994" y="259"/>
                      </a:cubicBezTo>
                      <a:cubicBezTo>
                        <a:pt x="959" y="161"/>
                        <a:pt x="882" y="84"/>
                        <a:pt x="784" y="49"/>
                      </a:cubicBezTo>
                      <a:lnTo>
                        <a:pt x="770" y="49"/>
                      </a:lnTo>
                      <a:lnTo>
                        <a:pt x="756" y="42"/>
                      </a:lnTo>
                      <a:cubicBezTo>
                        <a:pt x="735" y="28"/>
                        <a:pt x="714" y="21"/>
                        <a:pt x="693" y="21"/>
                      </a:cubicBezTo>
                      <a:lnTo>
                        <a:pt x="637" y="7"/>
                      </a:lnTo>
                      <a:cubicBezTo>
                        <a:pt x="609" y="0"/>
                        <a:pt x="581" y="0"/>
                        <a:pt x="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26;p38">
                  <a:extLst>
                    <a:ext uri="{FF2B5EF4-FFF2-40B4-BE49-F238E27FC236}">
                      <a16:creationId xmlns:a16="http://schemas.microsoft.com/office/drawing/2014/main" id="{231F7686-DCDC-4B93-A50E-8DBE03E9C573}"/>
                    </a:ext>
                  </a:extLst>
                </p:cNvPr>
                <p:cNvSpPr/>
                <p:nvPr/>
              </p:nvSpPr>
              <p:spPr>
                <a:xfrm flipH="1">
                  <a:off x="2216553" y="1304285"/>
                  <a:ext cx="635823" cy="361719"/>
                </a:xfrm>
                <a:custGeom>
                  <a:avLst/>
                  <a:gdLst/>
                  <a:ahLst/>
                  <a:cxnLst/>
                  <a:rect l="l" t="t" r="r" b="b"/>
                  <a:pathLst>
                    <a:path w="2830" h="1610" extrusionOk="0">
                      <a:moveTo>
                        <a:pt x="345" y="1"/>
                      </a:moveTo>
                      <a:cubicBezTo>
                        <a:pt x="138" y="1"/>
                        <a:pt x="0" y="11"/>
                        <a:pt x="0" y="11"/>
                      </a:cubicBezTo>
                      <a:cubicBezTo>
                        <a:pt x="280" y="1099"/>
                        <a:pt x="1199" y="1609"/>
                        <a:pt x="1689" y="1609"/>
                      </a:cubicBezTo>
                      <a:cubicBezTo>
                        <a:pt x="1824" y="1609"/>
                        <a:pt x="1926" y="1571"/>
                        <a:pt x="1974" y="1495"/>
                      </a:cubicBezTo>
                      <a:cubicBezTo>
                        <a:pt x="2829" y="144"/>
                        <a:pt x="1112" y="1"/>
                        <a:pt x="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27;p38">
                  <a:extLst>
                    <a:ext uri="{FF2B5EF4-FFF2-40B4-BE49-F238E27FC236}">
                      <a16:creationId xmlns:a16="http://schemas.microsoft.com/office/drawing/2014/main" id="{73DC685E-00F4-4BAB-B720-EDB97FFB2605}"/>
                    </a:ext>
                  </a:extLst>
                </p:cNvPr>
                <p:cNvSpPr/>
                <p:nvPr/>
              </p:nvSpPr>
              <p:spPr>
                <a:xfrm flipH="1">
                  <a:off x="1847191" y="2292833"/>
                  <a:ext cx="335211" cy="181983"/>
                </a:xfrm>
                <a:custGeom>
                  <a:avLst/>
                  <a:gdLst/>
                  <a:ahLst/>
                  <a:cxnLst/>
                  <a:rect l="l" t="t" r="r" b="b"/>
                  <a:pathLst>
                    <a:path w="1492" h="810" extrusionOk="0">
                      <a:moveTo>
                        <a:pt x="1246" y="1"/>
                      </a:moveTo>
                      <a:cubicBezTo>
                        <a:pt x="1106" y="8"/>
                        <a:pt x="973" y="22"/>
                        <a:pt x="840" y="50"/>
                      </a:cubicBezTo>
                      <a:cubicBezTo>
                        <a:pt x="623" y="106"/>
                        <a:pt x="413" y="204"/>
                        <a:pt x="231" y="344"/>
                      </a:cubicBezTo>
                      <a:cubicBezTo>
                        <a:pt x="0" y="498"/>
                        <a:pt x="84" y="715"/>
                        <a:pt x="238" y="785"/>
                      </a:cubicBezTo>
                      <a:cubicBezTo>
                        <a:pt x="276" y="802"/>
                        <a:pt x="324" y="809"/>
                        <a:pt x="379" y="809"/>
                      </a:cubicBezTo>
                      <a:cubicBezTo>
                        <a:pt x="568" y="809"/>
                        <a:pt x="840" y="722"/>
                        <a:pt x="1078" y="652"/>
                      </a:cubicBezTo>
                      <a:cubicBezTo>
                        <a:pt x="1190" y="617"/>
                        <a:pt x="1358" y="456"/>
                        <a:pt x="1428" y="449"/>
                      </a:cubicBezTo>
                      <a:cubicBezTo>
                        <a:pt x="1491" y="253"/>
                        <a:pt x="1323" y="78"/>
                        <a:pt x="1246" y="1"/>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28;p38">
                  <a:extLst>
                    <a:ext uri="{FF2B5EF4-FFF2-40B4-BE49-F238E27FC236}">
                      <a16:creationId xmlns:a16="http://schemas.microsoft.com/office/drawing/2014/main" id="{9DC97BE2-5136-4355-B23C-73EDC93B830B}"/>
                    </a:ext>
                  </a:extLst>
                </p:cNvPr>
                <p:cNvSpPr/>
                <p:nvPr/>
              </p:nvSpPr>
              <p:spPr>
                <a:xfrm flipH="1">
                  <a:off x="1181936" y="2103436"/>
                  <a:ext cx="761415" cy="331164"/>
                </a:xfrm>
                <a:custGeom>
                  <a:avLst/>
                  <a:gdLst/>
                  <a:ahLst/>
                  <a:cxnLst/>
                  <a:rect l="l" t="t" r="r" b="b"/>
                  <a:pathLst>
                    <a:path w="3389" h="1474" extrusionOk="0">
                      <a:moveTo>
                        <a:pt x="2851" y="0"/>
                      </a:moveTo>
                      <a:cubicBezTo>
                        <a:pt x="2819" y="0"/>
                        <a:pt x="2785" y="3"/>
                        <a:pt x="2752" y="10"/>
                      </a:cubicBezTo>
                      <a:cubicBezTo>
                        <a:pt x="1856" y="129"/>
                        <a:pt x="28" y="613"/>
                        <a:pt x="28" y="613"/>
                      </a:cubicBezTo>
                      <a:cubicBezTo>
                        <a:pt x="1" y="619"/>
                        <a:pt x="166" y="1474"/>
                        <a:pt x="216" y="1474"/>
                      </a:cubicBezTo>
                      <a:cubicBezTo>
                        <a:pt x="217" y="1474"/>
                        <a:pt x="217" y="1474"/>
                        <a:pt x="217" y="1474"/>
                      </a:cubicBezTo>
                      <a:lnTo>
                        <a:pt x="2948" y="984"/>
                      </a:lnTo>
                      <a:cubicBezTo>
                        <a:pt x="2976" y="977"/>
                        <a:pt x="3004" y="970"/>
                        <a:pt x="3032" y="956"/>
                      </a:cubicBezTo>
                      <a:cubicBezTo>
                        <a:pt x="3256" y="872"/>
                        <a:pt x="3389" y="634"/>
                        <a:pt x="3340" y="396"/>
                      </a:cubicBezTo>
                      <a:cubicBezTo>
                        <a:pt x="3285" y="163"/>
                        <a:pt x="3080" y="0"/>
                        <a:pt x="2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29;p38">
                  <a:extLst>
                    <a:ext uri="{FF2B5EF4-FFF2-40B4-BE49-F238E27FC236}">
                      <a16:creationId xmlns:a16="http://schemas.microsoft.com/office/drawing/2014/main" id="{06BE8E6C-6D50-4417-A3E6-40BE10BE70E8}"/>
                    </a:ext>
                  </a:extLst>
                </p:cNvPr>
                <p:cNvSpPr/>
                <p:nvPr/>
              </p:nvSpPr>
              <p:spPr>
                <a:xfrm flipH="1">
                  <a:off x="2262386" y="1445377"/>
                  <a:ext cx="306903" cy="157494"/>
                </a:xfrm>
                <a:custGeom>
                  <a:avLst/>
                  <a:gdLst/>
                  <a:ahLst/>
                  <a:cxnLst/>
                  <a:rect l="l" t="t" r="r" b="b"/>
                  <a:pathLst>
                    <a:path w="1366" h="701" extrusionOk="0">
                      <a:moveTo>
                        <a:pt x="65" y="0"/>
                      </a:moveTo>
                      <a:cubicBezTo>
                        <a:pt x="59" y="0"/>
                        <a:pt x="54" y="2"/>
                        <a:pt x="49" y="6"/>
                      </a:cubicBezTo>
                      <a:cubicBezTo>
                        <a:pt x="0" y="97"/>
                        <a:pt x="133" y="195"/>
                        <a:pt x="189" y="251"/>
                      </a:cubicBezTo>
                      <a:cubicBezTo>
                        <a:pt x="294" y="342"/>
                        <a:pt x="406" y="419"/>
                        <a:pt x="532" y="482"/>
                      </a:cubicBezTo>
                      <a:cubicBezTo>
                        <a:pt x="727" y="586"/>
                        <a:pt x="997" y="700"/>
                        <a:pt x="1239" y="700"/>
                      </a:cubicBezTo>
                      <a:cubicBezTo>
                        <a:pt x="1275" y="700"/>
                        <a:pt x="1310" y="698"/>
                        <a:pt x="1344" y="692"/>
                      </a:cubicBezTo>
                      <a:cubicBezTo>
                        <a:pt x="1351" y="692"/>
                        <a:pt x="1351" y="685"/>
                        <a:pt x="1344" y="685"/>
                      </a:cubicBezTo>
                      <a:cubicBezTo>
                        <a:pt x="1365" y="671"/>
                        <a:pt x="1330" y="657"/>
                        <a:pt x="1316" y="650"/>
                      </a:cubicBezTo>
                      <a:cubicBezTo>
                        <a:pt x="1092" y="601"/>
                        <a:pt x="875" y="531"/>
                        <a:pt x="672" y="433"/>
                      </a:cubicBezTo>
                      <a:cubicBezTo>
                        <a:pt x="560" y="370"/>
                        <a:pt x="455" y="300"/>
                        <a:pt x="357" y="230"/>
                      </a:cubicBezTo>
                      <a:cubicBezTo>
                        <a:pt x="259" y="167"/>
                        <a:pt x="175" y="97"/>
                        <a:pt x="91" y="13"/>
                      </a:cubicBezTo>
                      <a:cubicBezTo>
                        <a:pt x="91" y="9"/>
                        <a:pt x="78" y="0"/>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0;p38">
                  <a:extLst>
                    <a:ext uri="{FF2B5EF4-FFF2-40B4-BE49-F238E27FC236}">
                      <a16:creationId xmlns:a16="http://schemas.microsoft.com/office/drawing/2014/main" id="{CB3E0A70-89E7-40D6-8AEE-8B0B26269AC0}"/>
                    </a:ext>
                  </a:extLst>
                </p:cNvPr>
                <p:cNvSpPr/>
                <p:nvPr/>
              </p:nvSpPr>
              <p:spPr>
                <a:xfrm flipH="1">
                  <a:off x="2219923" y="1426505"/>
                  <a:ext cx="160641" cy="353855"/>
                </a:xfrm>
                <a:custGeom>
                  <a:avLst/>
                  <a:gdLst/>
                  <a:ahLst/>
                  <a:cxnLst/>
                  <a:rect l="l" t="t" r="r" b="b"/>
                  <a:pathLst>
                    <a:path w="715" h="1575" extrusionOk="0">
                      <a:moveTo>
                        <a:pt x="185" y="1"/>
                      </a:moveTo>
                      <a:cubicBezTo>
                        <a:pt x="139" y="1"/>
                        <a:pt x="93" y="10"/>
                        <a:pt x="49" y="27"/>
                      </a:cubicBezTo>
                      <a:cubicBezTo>
                        <a:pt x="0" y="48"/>
                        <a:pt x="98" y="195"/>
                        <a:pt x="105" y="202"/>
                      </a:cubicBezTo>
                      <a:cubicBezTo>
                        <a:pt x="315" y="447"/>
                        <a:pt x="441" y="818"/>
                        <a:pt x="497" y="1126"/>
                      </a:cubicBezTo>
                      <a:cubicBezTo>
                        <a:pt x="525" y="1273"/>
                        <a:pt x="539" y="1420"/>
                        <a:pt x="539" y="1567"/>
                      </a:cubicBezTo>
                      <a:cubicBezTo>
                        <a:pt x="581" y="1574"/>
                        <a:pt x="623" y="1574"/>
                        <a:pt x="665" y="1574"/>
                      </a:cubicBezTo>
                      <a:cubicBezTo>
                        <a:pt x="700" y="1441"/>
                        <a:pt x="714" y="1301"/>
                        <a:pt x="714" y="1161"/>
                      </a:cubicBezTo>
                      <a:cubicBezTo>
                        <a:pt x="707" y="895"/>
                        <a:pt x="651" y="636"/>
                        <a:pt x="560" y="384"/>
                      </a:cubicBezTo>
                      <a:cubicBezTo>
                        <a:pt x="518" y="272"/>
                        <a:pt x="476" y="118"/>
                        <a:pt x="371" y="55"/>
                      </a:cubicBezTo>
                      <a:cubicBezTo>
                        <a:pt x="314" y="19"/>
                        <a:pt x="250" y="1"/>
                        <a:pt x="185" y="1"/>
                      </a:cubicBezTo>
                      <a:close/>
                    </a:path>
                  </a:pathLst>
                </a:custGeom>
                <a:solidFill>
                  <a:srgbClr val="99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1;p38">
                  <a:extLst>
                    <a:ext uri="{FF2B5EF4-FFF2-40B4-BE49-F238E27FC236}">
                      <a16:creationId xmlns:a16="http://schemas.microsoft.com/office/drawing/2014/main" id="{02E80969-357D-442B-8617-04D8B09F03DC}"/>
                    </a:ext>
                  </a:extLst>
                </p:cNvPr>
                <p:cNvSpPr/>
                <p:nvPr/>
              </p:nvSpPr>
              <p:spPr>
                <a:xfrm flipH="1">
                  <a:off x="1939981" y="2275533"/>
                  <a:ext cx="192095" cy="58864"/>
                </a:xfrm>
                <a:custGeom>
                  <a:avLst/>
                  <a:gdLst/>
                  <a:ahLst/>
                  <a:cxnLst/>
                  <a:rect l="l" t="t" r="r" b="b"/>
                  <a:pathLst>
                    <a:path w="855" h="262" extrusionOk="0">
                      <a:moveTo>
                        <a:pt x="326" y="0"/>
                      </a:moveTo>
                      <a:cubicBezTo>
                        <a:pt x="173" y="0"/>
                        <a:pt x="61" y="39"/>
                        <a:pt x="35" y="78"/>
                      </a:cubicBezTo>
                      <a:cubicBezTo>
                        <a:pt x="0" y="148"/>
                        <a:pt x="112" y="183"/>
                        <a:pt x="154" y="197"/>
                      </a:cubicBezTo>
                      <a:cubicBezTo>
                        <a:pt x="285" y="242"/>
                        <a:pt x="415" y="262"/>
                        <a:pt x="548" y="262"/>
                      </a:cubicBezTo>
                      <a:cubicBezTo>
                        <a:pt x="601" y="262"/>
                        <a:pt x="654" y="258"/>
                        <a:pt x="707" y="253"/>
                      </a:cubicBezTo>
                      <a:cubicBezTo>
                        <a:pt x="714" y="246"/>
                        <a:pt x="707" y="246"/>
                        <a:pt x="707" y="246"/>
                      </a:cubicBezTo>
                      <a:lnTo>
                        <a:pt x="805" y="176"/>
                      </a:lnTo>
                      <a:cubicBezTo>
                        <a:pt x="854" y="141"/>
                        <a:pt x="679" y="71"/>
                        <a:pt x="651" y="57"/>
                      </a:cubicBezTo>
                      <a:cubicBezTo>
                        <a:pt x="535" y="16"/>
                        <a:pt x="422" y="0"/>
                        <a:pt x="326" y="0"/>
                      </a:cubicBezTo>
                      <a:close/>
                    </a:path>
                  </a:pathLst>
                </a:custGeom>
                <a:solidFill>
                  <a:srgbClr val="804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oogle Shape;932;p38">
              <a:extLst>
                <a:ext uri="{FF2B5EF4-FFF2-40B4-BE49-F238E27FC236}">
                  <a16:creationId xmlns:a16="http://schemas.microsoft.com/office/drawing/2014/main" id="{D6E97CAE-6D93-4519-A4B5-AA6E617CBAD5}"/>
                </a:ext>
              </a:extLst>
            </p:cNvPr>
            <p:cNvGrpSpPr/>
            <p:nvPr/>
          </p:nvGrpSpPr>
          <p:grpSpPr>
            <a:xfrm>
              <a:off x="2402575" y="2869107"/>
              <a:ext cx="640083" cy="405384"/>
              <a:chOff x="4747600" y="388750"/>
              <a:chExt cx="129375" cy="84725"/>
            </a:xfrm>
          </p:grpSpPr>
          <p:sp>
            <p:nvSpPr>
              <p:cNvPr id="34" name="Google Shape;933;p38">
                <a:extLst>
                  <a:ext uri="{FF2B5EF4-FFF2-40B4-BE49-F238E27FC236}">
                    <a16:creationId xmlns:a16="http://schemas.microsoft.com/office/drawing/2014/main" id="{F23F39CD-FB3F-42F6-AE9B-4C1C566763F2}"/>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4;p38">
                <a:extLst>
                  <a:ext uri="{FF2B5EF4-FFF2-40B4-BE49-F238E27FC236}">
                    <a16:creationId xmlns:a16="http://schemas.microsoft.com/office/drawing/2014/main" id="{2D0BA55B-E6A0-4DD5-91CC-B26D7BB83996}"/>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5;p38">
                <a:extLst>
                  <a:ext uri="{FF2B5EF4-FFF2-40B4-BE49-F238E27FC236}">
                    <a16:creationId xmlns:a16="http://schemas.microsoft.com/office/drawing/2014/main" id="{53B0AC63-CC09-4F8B-AE66-FC16DD37E8C3}"/>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6;p38">
                <a:extLst>
                  <a:ext uri="{FF2B5EF4-FFF2-40B4-BE49-F238E27FC236}">
                    <a16:creationId xmlns:a16="http://schemas.microsoft.com/office/drawing/2014/main" id="{0483D0A6-E279-4D09-88E6-6AFCA1E92BC5}"/>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7;p38">
                <a:extLst>
                  <a:ext uri="{FF2B5EF4-FFF2-40B4-BE49-F238E27FC236}">
                    <a16:creationId xmlns:a16="http://schemas.microsoft.com/office/drawing/2014/main" id="{97606197-0F67-44A6-A387-A68DBFEB066A}"/>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8;p38">
                <a:extLst>
                  <a:ext uri="{FF2B5EF4-FFF2-40B4-BE49-F238E27FC236}">
                    <a16:creationId xmlns:a16="http://schemas.microsoft.com/office/drawing/2014/main" id="{D594AED0-78A5-4F1A-A276-7B7F2C371243}"/>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9;p38">
                <a:extLst>
                  <a:ext uri="{FF2B5EF4-FFF2-40B4-BE49-F238E27FC236}">
                    <a16:creationId xmlns:a16="http://schemas.microsoft.com/office/drawing/2014/main" id="{99CB8003-8270-4BC5-998A-89C2D40A3547}"/>
                  </a:ext>
                </a:extLst>
              </p:cNvPr>
              <p:cNvSpPr/>
              <p:nvPr/>
            </p:nvSpPr>
            <p:spPr>
              <a:xfrm>
                <a:off x="4855400" y="402225"/>
                <a:ext cx="21575" cy="21550"/>
              </a:xfrm>
              <a:custGeom>
                <a:avLst/>
                <a:gdLst/>
                <a:ahLst/>
                <a:cxnLst/>
                <a:rect l="l" t="t" r="r" b="b"/>
                <a:pathLst>
                  <a:path w="863" h="862" extrusionOk="0">
                    <a:moveTo>
                      <a:pt x="792" y="0"/>
                    </a:moveTo>
                    <a:lnTo>
                      <a:pt x="1" y="798"/>
                    </a:lnTo>
                    <a:lnTo>
                      <a:pt x="64" y="861"/>
                    </a:lnTo>
                    <a:lnTo>
                      <a:pt x="862" y="70"/>
                    </a:lnTo>
                    <a:lnTo>
                      <a:pt x="7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0;p38">
                <a:extLst>
                  <a:ext uri="{FF2B5EF4-FFF2-40B4-BE49-F238E27FC236}">
                    <a16:creationId xmlns:a16="http://schemas.microsoft.com/office/drawing/2014/main" id="{280FA586-73A2-4DFB-A306-62BB979B1132}"/>
                  </a:ext>
                </a:extLst>
              </p:cNvPr>
              <p:cNvSpPr/>
              <p:nvPr/>
            </p:nvSpPr>
            <p:spPr>
              <a:xfrm>
                <a:off x="4757400" y="388750"/>
                <a:ext cx="12100" cy="24700"/>
              </a:xfrm>
              <a:custGeom>
                <a:avLst/>
                <a:gdLst/>
                <a:ahLst/>
                <a:cxnLst/>
                <a:rect l="l" t="t" r="r" b="b"/>
                <a:pathLst>
                  <a:path w="484" h="988" extrusionOk="0">
                    <a:moveTo>
                      <a:pt x="92" y="0"/>
                    </a:moveTo>
                    <a:lnTo>
                      <a:pt x="1" y="35"/>
                    </a:lnTo>
                    <a:lnTo>
                      <a:pt x="400" y="987"/>
                    </a:lnTo>
                    <a:lnTo>
                      <a:pt x="484" y="952"/>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941;p38">
              <a:extLst>
                <a:ext uri="{FF2B5EF4-FFF2-40B4-BE49-F238E27FC236}">
                  <a16:creationId xmlns:a16="http://schemas.microsoft.com/office/drawing/2014/main" id="{0997255A-713C-4F40-AEA1-0AB0DE8076F9}"/>
                </a:ext>
              </a:extLst>
            </p:cNvPr>
            <p:cNvGrpSpPr/>
            <p:nvPr/>
          </p:nvGrpSpPr>
          <p:grpSpPr>
            <a:xfrm flipH="1">
              <a:off x="713215" y="2246197"/>
              <a:ext cx="291903" cy="325838"/>
              <a:chOff x="4798525" y="405375"/>
              <a:chExt cx="59000" cy="68100"/>
            </a:xfrm>
          </p:grpSpPr>
          <p:sp>
            <p:nvSpPr>
              <p:cNvPr id="31" name="Google Shape;942;p38">
                <a:extLst>
                  <a:ext uri="{FF2B5EF4-FFF2-40B4-BE49-F238E27FC236}">
                    <a16:creationId xmlns:a16="http://schemas.microsoft.com/office/drawing/2014/main" id="{7712F03D-2FC1-4899-8357-EF0CF6B6063E}"/>
                  </a:ext>
                </a:extLst>
              </p:cNvPr>
              <p:cNvSpPr/>
              <p:nvPr/>
            </p:nvSpPr>
            <p:spPr>
              <a:xfrm>
                <a:off x="4798525" y="405375"/>
                <a:ext cx="59000" cy="68100"/>
              </a:xfrm>
              <a:custGeom>
                <a:avLst/>
                <a:gdLst/>
                <a:ahLst/>
                <a:cxnLst/>
                <a:rect l="l" t="t" r="r" b="b"/>
                <a:pathLst>
                  <a:path w="2360" h="2724" extrusionOk="0">
                    <a:moveTo>
                      <a:pt x="1177" y="105"/>
                    </a:moveTo>
                    <a:lnTo>
                      <a:pt x="2262" y="735"/>
                    </a:lnTo>
                    <a:lnTo>
                      <a:pt x="2262" y="1989"/>
                    </a:lnTo>
                    <a:lnTo>
                      <a:pt x="1177" y="2619"/>
                    </a:lnTo>
                    <a:lnTo>
                      <a:pt x="92" y="1989"/>
                    </a:lnTo>
                    <a:lnTo>
                      <a:pt x="92" y="728"/>
                    </a:lnTo>
                    <a:lnTo>
                      <a:pt x="1177" y="105"/>
                    </a:lnTo>
                    <a:close/>
                    <a:moveTo>
                      <a:pt x="1177" y="0"/>
                    </a:moveTo>
                    <a:lnTo>
                      <a:pt x="1" y="679"/>
                    </a:lnTo>
                    <a:lnTo>
                      <a:pt x="1" y="2045"/>
                    </a:lnTo>
                    <a:lnTo>
                      <a:pt x="1177" y="2724"/>
                    </a:lnTo>
                    <a:lnTo>
                      <a:pt x="2360" y="2045"/>
                    </a:lnTo>
                    <a:lnTo>
                      <a:pt x="2360" y="679"/>
                    </a:lnTo>
                    <a:lnTo>
                      <a:pt x="1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43;p38">
                <a:extLst>
                  <a:ext uri="{FF2B5EF4-FFF2-40B4-BE49-F238E27FC236}">
                    <a16:creationId xmlns:a16="http://schemas.microsoft.com/office/drawing/2014/main" id="{FCB3207B-77D8-4015-A08C-387E0232F779}"/>
                  </a:ext>
                </a:extLst>
              </p:cNvPr>
              <p:cNvSpPr/>
              <p:nvPr/>
            </p:nvSpPr>
            <p:spPr>
              <a:xfrm>
                <a:off x="4805525" y="413075"/>
                <a:ext cx="22950" cy="14550"/>
              </a:xfrm>
              <a:custGeom>
                <a:avLst/>
                <a:gdLst/>
                <a:ahLst/>
                <a:cxnLst/>
                <a:rect l="l" t="t" r="r" b="b"/>
                <a:pathLst>
                  <a:path w="918" h="582" extrusionOk="0">
                    <a:moveTo>
                      <a:pt x="869" y="0"/>
                    </a:moveTo>
                    <a:lnTo>
                      <a:pt x="1" y="497"/>
                    </a:lnTo>
                    <a:lnTo>
                      <a:pt x="43" y="581"/>
                    </a:lnTo>
                    <a:lnTo>
                      <a:pt x="918" y="77"/>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44;p38">
                <a:extLst>
                  <a:ext uri="{FF2B5EF4-FFF2-40B4-BE49-F238E27FC236}">
                    <a16:creationId xmlns:a16="http://schemas.microsoft.com/office/drawing/2014/main" id="{3DF0AFDD-AB52-40B8-A4CF-D4E2223FE8FD}"/>
                  </a:ext>
                </a:extLst>
              </p:cNvPr>
              <p:cNvSpPr/>
              <p:nvPr/>
            </p:nvSpPr>
            <p:spPr>
              <a:xfrm>
                <a:off x="4848400" y="426900"/>
                <a:ext cx="2475" cy="25050"/>
              </a:xfrm>
              <a:custGeom>
                <a:avLst/>
                <a:gdLst/>
                <a:ahLst/>
                <a:cxnLst/>
                <a:rect l="l" t="t" r="r" b="b"/>
                <a:pathLst>
                  <a:path w="99" h="1002" extrusionOk="0">
                    <a:moveTo>
                      <a:pt x="1" y="0"/>
                    </a:moveTo>
                    <a:lnTo>
                      <a:pt x="1" y="1002"/>
                    </a:lnTo>
                    <a:lnTo>
                      <a:pt x="99" y="1002"/>
                    </a:lnTo>
                    <a:lnTo>
                      <a:pt x="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45;p38">
              <a:extLst>
                <a:ext uri="{FF2B5EF4-FFF2-40B4-BE49-F238E27FC236}">
                  <a16:creationId xmlns:a16="http://schemas.microsoft.com/office/drawing/2014/main" id="{DF3D1D65-55BC-4FB4-B00E-122F2AB39EF8}"/>
                </a:ext>
              </a:extLst>
            </p:cNvPr>
            <p:cNvGrpSpPr/>
            <p:nvPr/>
          </p:nvGrpSpPr>
          <p:grpSpPr>
            <a:xfrm flipH="1">
              <a:off x="2247438" y="775209"/>
              <a:ext cx="263331" cy="267225"/>
              <a:chOff x="4747600" y="411500"/>
              <a:chExt cx="53225" cy="55850"/>
            </a:xfrm>
          </p:grpSpPr>
          <p:sp>
            <p:nvSpPr>
              <p:cNvPr id="27" name="Google Shape;946;p38">
                <a:extLst>
                  <a:ext uri="{FF2B5EF4-FFF2-40B4-BE49-F238E27FC236}">
                    <a16:creationId xmlns:a16="http://schemas.microsoft.com/office/drawing/2014/main" id="{1945B338-6836-4704-9730-3EB559F526B6}"/>
                  </a:ext>
                </a:extLst>
              </p:cNvPr>
              <p:cNvSpPr/>
              <p:nvPr/>
            </p:nvSpPr>
            <p:spPr>
              <a:xfrm>
                <a:off x="4747600" y="411500"/>
                <a:ext cx="53225" cy="55850"/>
              </a:xfrm>
              <a:custGeom>
                <a:avLst/>
                <a:gdLst/>
                <a:ahLst/>
                <a:cxnLst/>
                <a:rect l="l" t="t" r="r" b="b"/>
                <a:pathLst>
                  <a:path w="2129" h="2234" extrusionOk="0">
                    <a:moveTo>
                      <a:pt x="848" y="105"/>
                    </a:moveTo>
                    <a:lnTo>
                      <a:pt x="2038" y="490"/>
                    </a:lnTo>
                    <a:lnTo>
                      <a:pt x="2038" y="1737"/>
                    </a:lnTo>
                    <a:lnTo>
                      <a:pt x="848" y="2129"/>
                    </a:lnTo>
                    <a:lnTo>
                      <a:pt x="120" y="1114"/>
                    </a:lnTo>
                    <a:lnTo>
                      <a:pt x="848" y="105"/>
                    </a:lnTo>
                    <a:close/>
                    <a:moveTo>
                      <a:pt x="813" y="0"/>
                    </a:moveTo>
                    <a:lnTo>
                      <a:pt x="1" y="1114"/>
                    </a:lnTo>
                    <a:lnTo>
                      <a:pt x="813" y="2234"/>
                    </a:lnTo>
                    <a:lnTo>
                      <a:pt x="2129" y="1807"/>
                    </a:lnTo>
                    <a:lnTo>
                      <a:pt x="2129" y="427"/>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7;p38">
                <a:extLst>
                  <a:ext uri="{FF2B5EF4-FFF2-40B4-BE49-F238E27FC236}">
                    <a16:creationId xmlns:a16="http://schemas.microsoft.com/office/drawing/2014/main" id="{3C67F328-A6D0-4CE6-B352-7F1D071CCC23}"/>
                  </a:ext>
                </a:extLst>
              </p:cNvPr>
              <p:cNvSpPr/>
              <p:nvPr/>
            </p:nvSpPr>
            <p:spPr>
              <a:xfrm>
                <a:off x="4754250" y="438800"/>
                <a:ext cx="17000" cy="22075"/>
              </a:xfrm>
              <a:custGeom>
                <a:avLst/>
                <a:gdLst/>
                <a:ahLst/>
                <a:cxnLst/>
                <a:rect l="l" t="t" r="r" b="b"/>
                <a:pathLst>
                  <a:path w="680" h="883" extrusionOk="0">
                    <a:moveTo>
                      <a:pt x="78" y="1"/>
                    </a:moveTo>
                    <a:lnTo>
                      <a:pt x="1" y="50"/>
                    </a:lnTo>
                    <a:lnTo>
                      <a:pt x="603" y="883"/>
                    </a:lnTo>
                    <a:lnTo>
                      <a:pt x="680" y="827"/>
                    </a:lnTo>
                    <a:lnTo>
                      <a:pt x="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8;p38">
                <a:extLst>
                  <a:ext uri="{FF2B5EF4-FFF2-40B4-BE49-F238E27FC236}">
                    <a16:creationId xmlns:a16="http://schemas.microsoft.com/office/drawing/2014/main" id="{8B367133-4CB4-499B-AE9C-0A36DEFCC62E}"/>
                  </a:ext>
                </a:extLst>
              </p:cNvPr>
              <p:cNvSpPr/>
              <p:nvPr/>
            </p:nvSpPr>
            <p:spPr>
              <a:xfrm>
                <a:off x="4793450" y="426550"/>
                <a:ext cx="2300" cy="25750"/>
              </a:xfrm>
              <a:custGeom>
                <a:avLst/>
                <a:gdLst/>
                <a:ahLst/>
                <a:cxnLst/>
                <a:rect l="l" t="t" r="r" b="b"/>
                <a:pathLst>
                  <a:path w="92" h="1030" extrusionOk="0">
                    <a:moveTo>
                      <a:pt x="1" y="0"/>
                    </a:moveTo>
                    <a:lnTo>
                      <a:pt x="1" y="1030"/>
                    </a:lnTo>
                    <a:lnTo>
                      <a:pt x="92" y="1030"/>
                    </a:lnTo>
                    <a:lnTo>
                      <a:pt x="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2" name="Rectangle 1">
            <a:extLst>
              <a:ext uri="{FF2B5EF4-FFF2-40B4-BE49-F238E27FC236}">
                <a16:creationId xmlns:a16="http://schemas.microsoft.com/office/drawing/2014/main" id="{A0167D85-6366-4691-8B9A-1878A4CC1A09}"/>
              </a:ext>
            </a:extLst>
          </p:cNvPr>
          <p:cNvSpPr/>
          <p:nvPr/>
        </p:nvSpPr>
        <p:spPr>
          <a:xfrm>
            <a:off x="809625" y="265990"/>
            <a:ext cx="7524750" cy="4611519"/>
          </a:xfrm>
          <a:prstGeom prst="rect">
            <a:avLst/>
          </a:prstGeom>
        </p:spPr>
        <p:txBody>
          <a:bodyPr wrap="square">
            <a:spAutoFit/>
          </a:bodyPr>
          <a:lstStyle/>
          <a:p>
            <a:pPr algn="ctr">
              <a:lnSpc>
                <a:spcPct val="150000"/>
              </a:lnSpc>
            </a:pPr>
            <a:r>
              <a:rPr lang="vi-VN" sz="1800" b="1">
                <a:solidFill>
                  <a:srgbClr val="C00000"/>
                </a:solidFill>
                <a:latin typeface="+mn-lt"/>
                <a:ea typeface="Times New Roman" panose="02020603050405020304" pitchFamily="18" charset="0"/>
              </a:rPr>
              <a:t>BÁO CÁO KẾT QUẢ THỰC HÀNH</a:t>
            </a:r>
            <a:endParaRPr lang="en-US" sz="1800">
              <a:solidFill>
                <a:srgbClr val="C00000"/>
              </a:solidFill>
              <a:latin typeface="+mn-lt"/>
              <a:ea typeface="Calibri" panose="020F0502020204030204" pitchFamily="34" charset="0"/>
            </a:endParaRPr>
          </a:p>
          <a:p>
            <a:pPr algn="ctr">
              <a:lnSpc>
                <a:spcPct val="150000"/>
              </a:lnSpc>
            </a:pPr>
            <a:r>
              <a:rPr lang="vi-VN" sz="1800">
                <a:latin typeface="+mn-lt"/>
                <a:ea typeface="Times New Roman" panose="02020603050405020304" pitchFamily="18" charset="0"/>
              </a:rPr>
              <a:t>Tên thí nghiệm: Quan sát tiêu bản nhiễm sắc thể</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Tên nhóm:................................................</a:t>
            </a:r>
            <a:endParaRPr lang="en-US" sz="1800">
              <a:latin typeface="+mn-lt"/>
              <a:ea typeface="Calibri" panose="020F0502020204030204" pitchFamily="34" charset="0"/>
            </a:endParaRPr>
          </a:p>
          <a:p>
            <a:pPr algn="just">
              <a:lnSpc>
                <a:spcPct val="150000"/>
              </a:lnSpc>
            </a:pPr>
            <a:r>
              <a:rPr lang="vi-VN" sz="1800" b="1">
                <a:latin typeface="+mn-lt"/>
                <a:ea typeface="Times New Roman" panose="02020603050405020304" pitchFamily="18" charset="0"/>
              </a:rPr>
              <a:t>1. Mục đích thí nghiệm: </a:t>
            </a:r>
            <a:r>
              <a:rPr lang="vi-VN" sz="1800">
                <a:latin typeface="+mn-lt"/>
                <a:ea typeface="Times New Roman" panose="02020603050405020304" pitchFamily="18" charset="0"/>
              </a:rPr>
              <a:t>Quan sát NST dưới kính hiển vi.</a:t>
            </a:r>
            <a:endParaRPr lang="en-US" sz="1800">
              <a:latin typeface="+mn-lt"/>
              <a:ea typeface="Calibri" panose="020F0502020204030204" pitchFamily="34" charset="0"/>
            </a:endParaRPr>
          </a:p>
          <a:p>
            <a:pPr algn="just">
              <a:lnSpc>
                <a:spcPct val="150000"/>
              </a:lnSpc>
            </a:pPr>
            <a:r>
              <a:rPr lang="vi-VN" sz="1800" b="1">
                <a:latin typeface="+mn-lt"/>
                <a:ea typeface="Times New Roman" panose="02020603050405020304" pitchFamily="18" charset="0"/>
              </a:rPr>
              <a:t>2. Chuẩn bị: </a:t>
            </a:r>
            <a:r>
              <a:rPr lang="vi-VN" sz="1800">
                <a:latin typeface="+mn-lt"/>
                <a:ea typeface="Times New Roman" panose="02020603050405020304" pitchFamily="18" charset="0"/>
              </a:rPr>
              <a:t>Dụng cụ thí nghiệm:</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Kính hiển vi quang học có chỉ số phóng đại vật kính 10×, 40×, 100×.</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Hộp tiêu bản cố định NST của </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Dầu soi kính hiển vi.</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Giấy mềm, cồn 70</a:t>
            </a:r>
            <a:r>
              <a:rPr lang="vi-VN" sz="1800" baseline="30000">
                <a:latin typeface="+mn-lt"/>
                <a:ea typeface="Times New Roman" panose="02020603050405020304" pitchFamily="18" charset="0"/>
              </a:rPr>
              <a:t>o</a:t>
            </a:r>
            <a:r>
              <a:rPr lang="vi-VN" sz="1800">
                <a:latin typeface="+mn-lt"/>
                <a:ea typeface="Times New Roman" panose="02020603050405020304" pitchFamily="18" charset="0"/>
              </a:rPr>
              <a:t>.</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Bút vẽ, vở ghi.</a:t>
            </a:r>
            <a:endParaRPr lang="en-US" sz="1800">
              <a:latin typeface="+mn-lt"/>
              <a:ea typeface="Calibri" panose="020F0502020204030204" pitchFamily="34" charset="0"/>
            </a:endParaRPr>
          </a:p>
          <a:p>
            <a:pPr algn="just">
              <a:lnSpc>
                <a:spcPct val="150000"/>
              </a:lnSpc>
            </a:pPr>
            <a:r>
              <a:rPr lang="vi-VN" sz="1800">
                <a:latin typeface="+mn-lt"/>
                <a:ea typeface="Times New Roman" panose="02020603050405020304" pitchFamily="18" charset="0"/>
              </a:rPr>
              <a:t>- Máy ảnh (nếu có).</a:t>
            </a:r>
            <a:endParaRPr lang="en-US" sz="1800">
              <a:effectLst/>
              <a:latin typeface="+mn-lt"/>
              <a:ea typeface="Calibri" panose="020F0502020204030204" pitchFamily="34" charset="0"/>
            </a:endParaRPr>
          </a:p>
        </p:txBody>
      </p:sp>
    </p:spTree>
    <p:extLst>
      <p:ext uri="{BB962C8B-B14F-4D97-AF65-F5344CB8AC3E}">
        <p14:creationId xmlns:p14="http://schemas.microsoft.com/office/powerpoint/2010/main" val="354345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2" name="Rectangle 1">
            <a:extLst>
              <a:ext uri="{FF2B5EF4-FFF2-40B4-BE49-F238E27FC236}">
                <a16:creationId xmlns:a16="http://schemas.microsoft.com/office/drawing/2014/main" id="{A0167D85-6366-4691-8B9A-1878A4CC1A09}"/>
              </a:ext>
            </a:extLst>
          </p:cNvPr>
          <p:cNvSpPr/>
          <p:nvPr/>
        </p:nvSpPr>
        <p:spPr>
          <a:xfrm>
            <a:off x="300037" y="245760"/>
            <a:ext cx="8543926" cy="4651979"/>
          </a:xfrm>
          <a:prstGeom prst="rect">
            <a:avLst/>
          </a:prstGeom>
        </p:spPr>
        <p:txBody>
          <a:bodyPr wrap="square">
            <a:spAutoFit/>
          </a:bodyPr>
          <a:lstStyle/>
          <a:p>
            <a:pPr algn="just">
              <a:lnSpc>
                <a:spcPct val="150000"/>
              </a:lnSpc>
            </a:pPr>
            <a:r>
              <a:rPr lang="vi-VN" sz="2000" b="1"/>
              <a:t>3. Các bước tiến hành: </a:t>
            </a:r>
            <a:endParaRPr lang="en-US" sz="2000"/>
          </a:p>
          <a:p>
            <a:pPr algn="just">
              <a:lnSpc>
                <a:spcPct val="150000"/>
              </a:lnSpc>
            </a:pPr>
            <a:r>
              <a:rPr lang="vi-VN" sz="2000"/>
              <a:t>- Đặt tiêu bản lên bàn kính hiển vi và quan sát ở vật kính 10× (độ phóng đại 100 lần). Lựa chọn vị trí các tế bào chứa bộ nhiễm sắc thể dễ quan sát. Di chuyển vị trí đã chọn vào giữa trường kính.</a:t>
            </a:r>
            <a:endParaRPr lang="en-US" sz="2000"/>
          </a:p>
          <a:p>
            <a:pPr algn="just">
              <a:lnSpc>
                <a:spcPct val="150000"/>
              </a:lnSpc>
            </a:pPr>
            <a:r>
              <a:rPr lang="vi-VN" sz="2000"/>
              <a:t>- Chuyển sang vật kính 40x (độ phóng đại 400 lần), 100x (độ phóng đại 1 000 lần) để quan sát. Với tiêu bản nhiễm sắc thể của hành ta có thể sử dụng vật kính 40x; tiêu bản nhiễm sắc thể của người cần sử dụng vật kính 100x để quan sát. Khi quan sát vật kính 100× cần sử dụng dầu kính.</a:t>
            </a:r>
            <a:endParaRPr lang="en-US" sz="2000"/>
          </a:p>
          <a:p>
            <a:pPr algn="just">
              <a:lnSpc>
                <a:spcPct val="150000"/>
              </a:lnSpc>
            </a:pPr>
            <a:r>
              <a:rPr lang="vi-VN" sz="2000"/>
              <a:t>Đếm số lượng và xác định hình thái nhiễm sắc thể. Vẽ hình minh hoạ các nhiễm sắc thể quan sát được trên tiêu bản.</a:t>
            </a:r>
            <a:endParaRPr lang="en-US" sz="2000"/>
          </a:p>
        </p:txBody>
      </p:sp>
    </p:spTree>
    <p:extLst>
      <p:ext uri="{BB962C8B-B14F-4D97-AF65-F5344CB8AC3E}">
        <p14:creationId xmlns:p14="http://schemas.microsoft.com/office/powerpoint/2010/main" val="42767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cxnSp>
        <p:nvCxnSpPr>
          <p:cNvPr id="15" name="Straight Connector 14"/>
          <p:cNvCxnSpPr/>
          <p:nvPr/>
        </p:nvCxnSpPr>
        <p:spPr>
          <a:xfrm>
            <a:off x="750013" y="842482"/>
            <a:ext cx="0" cy="431129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5568" y="212463"/>
            <a:ext cx="3813841" cy="712212"/>
            <a:chOff x="355568" y="212463"/>
            <a:chExt cx="3813841" cy="71221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68" y="212463"/>
              <a:ext cx="622953" cy="712212"/>
            </a:xfrm>
            <a:prstGeom prst="rect">
              <a:avLst/>
            </a:prstGeom>
          </p:spPr>
        </p:pic>
        <p:sp>
          <p:nvSpPr>
            <p:cNvPr id="13" name="Rectangle 12"/>
            <p:cNvSpPr/>
            <p:nvPr/>
          </p:nvSpPr>
          <p:spPr>
            <a:xfrm>
              <a:off x="1081704" y="368561"/>
              <a:ext cx="3087705" cy="461665"/>
            </a:xfrm>
            <a:prstGeom prst="rect">
              <a:avLst/>
            </a:prstGeom>
          </p:spPr>
          <p:txBody>
            <a:bodyPr wrap="none">
              <a:spAutoFit/>
            </a:bodyPr>
            <a:lstStyle/>
            <a:p>
              <a:r>
                <a:rPr lang="en-US" sz="2400" b="1">
                  <a:solidFill>
                    <a:srgbClr val="D4152B"/>
                  </a:solidFill>
                </a:rPr>
                <a:t>Chuẩn bị thực hành</a:t>
              </a:r>
            </a:p>
          </p:txBody>
        </p:sp>
      </p:grpSp>
      <p:grpSp>
        <p:nvGrpSpPr>
          <p:cNvPr id="21" name="Group 20"/>
          <p:cNvGrpSpPr/>
          <p:nvPr/>
        </p:nvGrpSpPr>
        <p:grpSpPr>
          <a:xfrm>
            <a:off x="750013" y="1213758"/>
            <a:ext cx="3155228" cy="513707"/>
            <a:chOff x="873303" y="1345915"/>
            <a:chExt cx="3155228" cy="513707"/>
          </a:xfrm>
        </p:grpSpPr>
        <p:cxnSp>
          <p:nvCxnSpPr>
            <p:cNvPr id="17" name="Straight Connector 16"/>
            <p:cNvCxnSpPr/>
            <p:nvPr/>
          </p:nvCxnSpPr>
          <p:spPr>
            <a:xfrm>
              <a:off x="873303" y="1592494"/>
              <a:ext cx="400693" cy="0"/>
            </a:xfrm>
            <a:prstGeom prst="line">
              <a:avLst/>
            </a:prstGeom>
            <a:ln w="19050">
              <a:solidFill>
                <a:srgbClr val="000000"/>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73996" y="1345915"/>
              <a:ext cx="2754535" cy="513707"/>
            </a:xfrm>
            <a:prstGeom prst="roundRect">
              <a:avLst/>
            </a:prstGeom>
            <a:solidFill>
              <a:schemeClr val="tx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a:solidFill>
                    <a:srgbClr val="000000"/>
                  </a:solidFill>
                  <a:latin typeface="Arial" panose="020B0604020202020204" pitchFamily="34" charset="0"/>
                  <a:cs typeface="Arial" panose="020B0604020202020204" pitchFamily="34" charset="0"/>
                </a:rPr>
                <a:t>Kết quả thí nghiệm</a:t>
              </a:r>
            </a:p>
          </p:txBody>
        </p:sp>
      </p:grpSp>
      <p:pic>
        <p:nvPicPr>
          <p:cNvPr id="23" name="Picture 22"/>
          <p:cNvPicPr>
            <a:picLocks noChangeAspect="1"/>
          </p:cNvPicPr>
          <p:nvPr/>
        </p:nvPicPr>
        <p:blipFill>
          <a:blip r:embed="rId4"/>
          <a:stretch>
            <a:fillRect/>
          </a:stretch>
        </p:blipFill>
        <p:spPr>
          <a:xfrm rot="17808654">
            <a:off x="7726801" y="125271"/>
            <a:ext cx="1071072" cy="1434423"/>
          </a:xfrm>
          <a:prstGeom prst="rect">
            <a:avLst/>
          </a:prstGeom>
        </p:spPr>
      </p:pic>
      <p:pic>
        <p:nvPicPr>
          <p:cNvPr id="16" name="image52.png">
            <a:extLst>
              <a:ext uri="{FF2B5EF4-FFF2-40B4-BE49-F238E27FC236}">
                <a16:creationId xmlns:a16="http://schemas.microsoft.com/office/drawing/2014/main" id="{937A9625-097B-483D-9196-42A3D1E7494C}"/>
              </a:ext>
            </a:extLst>
          </p:cNvPr>
          <p:cNvPicPr/>
          <p:nvPr/>
        </p:nvPicPr>
        <p:blipFill>
          <a:blip r:embed="rId5"/>
          <a:srcRect/>
          <a:stretch>
            <a:fillRect/>
          </a:stretch>
        </p:blipFill>
        <p:spPr>
          <a:xfrm>
            <a:off x="1144459" y="1996000"/>
            <a:ext cx="4300438" cy="2886330"/>
          </a:xfrm>
          <a:prstGeom prst="rect">
            <a:avLst/>
          </a:prstGeom>
          <a:ln/>
        </p:spPr>
      </p:pic>
      <p:grpSp>
        <p:nvGrpSpPr>
          <p:cNvPr id="18" name="Group 17">
            <a:extLst>
              <a:ext uri="{FF2B5EF4-FFF2-40B4-BE49-F238E27FC236}">
                <a16:creationId xmlns:a16="http://schemas.microsoft.com/office/drawing/2014/main" id="{6BFDD093-58F6-4B03-98CA-D383452F8A40}"/>
              </a:ext>
            </a:extLst>
          </p:cNvPr>
          <p:cNvGrpSpPr/>
          <p:nvPr/>
        </p:nvGrpSpPr>
        <p:grpSpPr>
          <a:xfrm>
            <a:off x="5360142" y="2790669"/>
            <a:ext cx="3251718" cy="1202148"/>
            <a:chOff x="2321955" y="1150706"/>
            <a:chExt cx="5106493" cy="1437755"/>
          </a:xfrm>
        </p:grpSpPr>
        <p:grpSp>
          <p:nvGrpSpPr>
            <p:cNvPr id="20" name="Group 11">
              <a:extLst>
                <a:ext uri="{FF2B5EF4-FFF2-40B4-BE49-F238E27FC236}">
                  <a16:creationId xmlns:a16="http://schemas.microsoft.com/office/drawing/2014/main" id="{A89EDAEE-5057-497E-AF44-BCDA154CF743}"/>
                </a:ext>
              </a:extLst>
            </p:cNvPr>
            <p:cNvGrpSpPr/>
            <p:nvPr/>
          </p:nvGrpSpPr>
          <p:grpSpPr>
            <a:xfrm flipH="1">
              <a:off x="2321955" y="1150706"/>
              <a:ext cx="5106493" cy="1437755"/>
              <a:chOff x="1324536" y="69675"/>
              <a:chExt cx="4913707" cy="1083354"/>
            </a:xfrm>
            <a:solidFill>
              <a:schemeClr val="accent6"/>
            </a:solidFill>
          </p:grpSpPr>
          <p:sp>
            <p:nvSpPr>
              <p:cNvPr id="24" name="Freeform 12">
                <a:extLst>
                  <a:ext uri="{FF2B5EF4-FFF2-40B4-BE49-F238E27FC236}">
                    <a16:creationId xmlns:a16="http://schemas.microsoft.com/office/drawing/2014/main" id="{3C748EFC-590D-4EAD-82CC-083FB6B1817C}"/>
                  </a:ext>
                </a:extLst>
              </p:cNvPr>
              <p:cNvSpPr/>
              <p:nvPr/>
            </p:nvSpPr>
            <p:spPr>
              <a:xfrm>
                <a:off x="1324536" y="69675"/>
                <a:ext cx="4913707" cy="1083354"/>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a:ln w="12700">
                <a:solidFill>
                  <a:schemeClr val="bg2"/>
                </a:solidFill>
              </a:ln>
            </p:spPr>
          </p:sp>
        </p:grpSp>
        <p:sp>
          <p:nvSpPr>
            <p:cNvPr id="22" name="Rectangle 21">
              <a:extLst>
                <a:ext uri="{FF2B5EF4-FFF2-40B4-BE49-F238E27FC236}">
                  <a16:creationId xmlns:a16="http://schemas.microsoft.com/office/drawing/2014/main" id="{CCFE0303-60D9-4E5B-A346-76EF9CF46473}"/>
                </a:ext>
              </a:extLst>
            </p:cNvPr>
            <p:cNvSpPr/>
            <p:nvPr/>
          </p:nvSpPr>
          <p:spPr>
            <a:xfrm>
              <a:off x="3043269" y="1584753"/>
              <a:ext cx="4235599" cy="478527"/>
            </a:xfrm>
            <a:prstGeom prst="rect">
              <a:avLst/>
            </a:prstGeom>
          </p:spPr>
          <p:txBody>
            <a:bodyPr wrap="square">
              <a:spAutoFit/>
            </a:bodyPr>
            <a:lstStyle/>
            <a:p>
              <a:pPr algn="ctr">
                <a:spcAft>
                  <a:spcPts val="800"/>
                </a:spcAft>
              </a:pPr>
              <a:r>
                <a:rPr lang="en-US" sz="2000"/>
                <a:t>Tiêu bản NST ng</a:t>
              </a:r>
              <a:r>
                <a:rPr lang="vi-VN" sz="2000"/>
                <a:t>ư</a:t>
              </a:r>
              <a:r>
                <a:rPr lang="en-US" sz="2000"/>
                <a:t>ời</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27661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grpSp>
        <p:nvGrpSpPr>
          <p:cNvPr id="76" name="Google Shape;2766;p70"/>
          <p:cNvGrpSpPr/>
          <p:nvPr/>
        </p:nvGrpSpPr>
        <p:grpSpPr>
          <a:xfrm>
            <a:off x="6966969" y="11324"/>
            <a:ext cx="1759100" cy="1523791"/>
            <a:chOff x="4106921" y="2072351"/>
            <a:chExt cx="2135669" cy="1849987"/>
          </a:xfrm>
        </p:grpSpPr>
        <p:sp>
          <p:nvSpPr>
            <p:cNvPr id="77" name="Google Shape;2767;p70"/>
            <p:cNvSpPr/>
            <p:nvPr/>
          </p:nvSpPr>
          <p:spPr>
            <a:xfrm>
              <a:off x="5695860" y="3143909"/>
              <a:ext cx="490545" cy="652096"/>
            </a:xfrm>
            <a:custGeom>
              <a:avLst/>
              <a:gdLst/>
              <a:ahLst/>
              <a:cxnLst/>
              <a:rect l="l" t="t" r="r" b="b"/>
              <a:pathLst>
                <a:path w="490545" h="652096" extrusionOk="0">
                  <a:moveTo>
                    <a:pt x="41542" y="652097"/>
                  </a:moveTo>
                  <a:lnTo>
                    <a:pt x="490545" y="20214"/>
                  </a:lnTo>
                  <a:cubicBezTo>
                    <a:pt x="487044" y="18622"/>
                    <a:pt x="483542" y="17190"/>
                    <a:pt x="480041" y="15598"/>
                  </a:cubicBezTo>
                  <a:cubicBezTo>
                    <a:pt x="468262" y="10664"/>
                    <a:pt x="456325" y="6207"/>
                    <a:pt x="444229" y="1910"/>
                  </a:cubicBezTo>
                  <a:cubicBezTo>
                    <a:pt x="442000" y="1273"/>
                    <a:pt x="439772" y="637"/>
                    <a:pt x="437544" y="0"/>
                  </a:cubicBezTo>
                  <a:lnTo>
                    <a:pt x="0" y="615807"/>
                  </a:lnTo>
                  <a:cubicBezTo>
                    <a:pt x="13211" y="628700"/>
                    <a:pt x="27058" y="640796"/>
                    <a:pt x="41542" y="652097"/>
                  </a:cubicBezTo>
                  <a:lnTo>
                    <a:pt x="41542" y="6520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768;p70"/>
            <p:cNvSpPr/>
            <p:nvPr/>
          </p:nvSpPr>
          <p:spPr>
            <a:xfrm>
              <a:off x="5911528" y="3143909"/>
              <a:ext cx="274877" cy="344113"/>
            </a:xfrm>
            <a:custGeom>
              <a:avLst/>
              <a:gdLst/>
              <a:ahLst/>
              <a:cxnLst/>
              <a:rect l="l" t="t" r="r" b="b"/>
              <a:pathLst>
                <a:path w="274877" h="344113" extrusionOk="0">
                  <a:moveTo>
                    <a:pt x="274877" y="20214"/>
                  </a:moveTo>
                  <a:cubicBezTo>
                    <a:pt x="271376" y="18622"/>
                    <a:pt x="267874" y="17190"/>
                    <a:pt x="264373" y="15598"/>
                  </a:cubicBezTo>
                  <a:cubicBezTo>
                    <a:pt x="252594" y="10664"/>
                    <a:pt x="240657" y="6207"/>
                    <a:pt x="228561" y="1910"/>
                  </a:cubicBezTo>
                  <a:cubicBezTo>
                    <a:pt x="226332" y="1273"/>
                    <a:pt x="224104" y="637"/>
                    <a:pt x="221876" y="0"/>
                  </a:cubicBezTo>
                  <a:lnTo>
                    <a:pt x="0" y="312281"/>
                  </a:lnTo>
                  <a:lnTo>
                    <a:pt x="44726" y="344114"/>
                  </a:lnTo>
                  <a:lnTo>
                    <a:pt x="274877" y="2021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769;p70"/>
            <p:cNvSpPr/>
            <p:nvPr/>
          </p:nvSpPr>
          <p:spPr>
            <a:xfrm>
              <a:off x="5601476" y="3125929"/>
              <a:ext cx="424491" cy="555797"/>
            </a:xfrm>
            <a:custGeom>
              <a:avLst/>
              <a:gdLst/>
              <a:ahLst/>
              <a:cxnLst/>
              <a:rect l="l" t="t" r="r" b="b"/>
              <a:pathLst>
                <a:path w="424491" h="555797" extrusionOk="0">
                  <a:moveTo>
                    <a:pt x="30082" y="555797"/>
                  </a:moveTo>
                  <a:lnTo>
                    <a:pt x="424492" y="790"/>
                  </a:lnTo>
                  <a:cubicBezTo>
                    <a:pt x="409530" y="-5"/>
                    <a:pt x="394409" y="-165"/>
                    <a:pt x="379448" y="154"/>
                  </a:cubicBezTo>
                  <a:cubicBezTo>
                    <a:pt x="371967" y="313"/>
                    <a:pt x="364486" y="631"/>
                    <a:pt x="357006" y="1109"/>
                  </a:cubicBezTo>
                  <a:lnTo>
                    <a:pt x="0" y="503432"/>
                  </a:lnTo>
                  <a:cubicBezTo>
                    <a:pt x="8913" y="521417"/>
                    <a:pt x="18940" y="538925"/>
                    <a:pt x="30082" y="555797"/>
                  </a:cubicBezTo>
                  <a:lnTo>
                    <a:pt x="30082" y="55579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770;p70"/>
            <p:cNvSpPr/>
            <p:nvPr/>
          </p:nvSpPr>
          <p:spPr>
            <a:xfrm>
              <a:off x="5791358" y="3125929"/>
              <a:ext cx="234449" cy="268186"/>
            </a:xfrm>
            <a:custGeom>
              <a:avLst/>
              <a:gdLst/>
              <a:ahLst/>
              <a:cxnLst/>
              <a:rect l="l" t="t" r="r" b="b"/>
              <a:pathLst>
                <a:path w="234449" h="268186" extrusionOk="0">
                  <a:moveTo>
                    <a:pt x="234450" y="790"/>
                  </a:moveTo>
                  <a:cubicBezTo>
                    <a:pt x="219488" y="-5"/>
                    <a:pt x="204527" y="-165"/>
                    <a:pt x="189406" y="154"/>
                  </a:cubicBezTo>
                  <a:cubicBezTo>
                    <a:pt x="181925" y="313"/>
                    <a:pt x="174604" y="631"/>
                    <a:pt x="167123" y="1109"/>
                  </a:cubicBezTo>
                  <a:lnTo>
                    <a:pt x="0" y="236354"/>
                  </a:lnTo>
                  <a:lnTo>
                    <a:pt x="44566" y="268187"/>
                  </a:lnTo>
                  <a:lnTo>
                    <a:pt x="234450" y="79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771;p70"/>
            <p:cNvSpPr/>
            <p:nvPr/>
          </p:nvSpPr>
          <p:spPr>
            <a:xfrm>
              <a:off x="5546086" y="3133723"/>
              <a:ext cx="357802" cy="382313"/>
            </a:xfrm>
            <a:custGeom>
              <a:avLst/>
              <a:gdLst/>
              <a:ahLst/>
              <a:cxnLst/>
              <a:rect l="l" t="t" r="r" b="b"/>
              <a:pathLst>
                <a:path w="357802" h="382313" extrusionOk="0">
                  <a:moveTo>
                    <a:pt x="15120" y="382313"/>
                  </a:moveTo>
                  <a:lnTo>
                    <a:pt x="357802" y="0"/>
                  </a:lnTo>
                  <a:cubicBezTo>
                    <a:pt x="346023" y="2388"/>
                    <a:pt x="334405" y="5412"/>
                    <a:pt x="323104" y="8913"/>
                  </a:cubicBezTo>
                  <a:cubicBezTo>
                    <a:pt x="297160" y="17190"/>
                    <a:pt x="272649" y="28172"/>
                    <a:pt x="248297" y="39950"/>
                  </a:cubicBezTo>
                  <a:lnTo>
                    <a:pt x="0" y="316897"/>
                  </a:lnTo>
                  <a:cubicBezTo>
                    <a:pt x="4138" y="338861"/>
                    <a:pt x="9231" y="360667"/>
                    <a:pt x="15120" y="382313"/>
                  </a:cubicBezTo>
                  <a:lnTo>
                    <a:pt x="15120" y="38231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772;p70"/>
            <p:cNvSpPr/>
            <p:nvPr/>
          </p:nvSpPr>
          <p:spPr>
            <a:xfrm>
              <a:off x="5693473" y="3133723"/>
              <a:ext cx="210415" cy="189087"/>
            </a:xfrm>
            <a:custGeom>
              <a:avLst/>
              <a:gdLst/>
              <a:ahLst/>
              <a:cxnLst/>
              <a:rect l="l" t="t" r="r" b="b"/>
              <a:pathLst>
                <a:path w="210415" h="189087" extrusionOk="0">
                  <a:moveTo>
                    <a:pt x="210416" y="0"/>
                  </a:moveTo>
                  <a:cubicBezTo>
                    <a:pt x="198637" y="2388"/>
                    <a:pt x="187018" y="5412"/>
                    <a:pt x="175718" y="8913"/>
                  </a:cubicBezTo>
                  <a:cubicBezTo>
                    <a:pt x="149774" y="17190"/>
                    <a:pt x="125262" y="28172"/>
                    <a:pt x="100910" y="39950"/>
                  </a:cubicBezTo>
                  <a:lnTo>
                    <a:pt x="0" y="152480"/>
                  </a:lnTo>
                  <a:lnTo>
                    <a:pt x="40905" y="189087"/>
                  </a:lnTo>
                  <a:lnTo>
                    <a:pt x="210416"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773;p70"/>
            <p:cNvSpPr/>
            <p:nvPr/>
          </p:nvSpPr>
          <p:spPr>
            <a:xfrm>
              <a:off x="5361296" y="2806799"/>
              <a:ext cx="208187" cy="551823"/>
            </a:xfrm>
            <a:custGeom>
              <a:avLst/>
              <a:gdLst/>
              <a:ahLst/>
              <a:cxnLst/>
              <a:rect l="l" t="t" r="r" b="b"/>
              <a:pathLst>
                <a:path w="208187" h="551823" extrusionOk="0">
                  <a:moveTo>
                    <a:pt x="63984" y="531928"/>
                  </a:moveTo>
                  <a:lnTo>
                    <a:pt x="208187" y="80219"/>
                  </a:lnTo>
                  <a:cubicBezTo>
                    <a:pt x="200866" y="52365"/>
                    <a:pt x="190042" y="25466"/>
                    <a:pt x="176354" y="0"/>
                  </a:cubicBezTo>
                  <a:lnTo>
                    <a:pt x="0" y="551823"/>
                  </a:lnTo>
                  <a:cubicBezTo>
                    <a:pt x="21646" y="546253"/>
                    <a:pt x="42974" y="539568"/>
                    <a:pt x="63984" y="531928"/>
                  </a:cubicBezTo>
                  <a:lnTo>
                    <a:pt x="63984" y="5319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74;p70"/>
            <p:cNvSpPr/>
            <p:nvPr/>
          </p:nvSpPr>
          <p:spPr>
            <a:xfrm>
              <a:off x="5432284" y="2806799"/>
              <a:ext cx="137199" cy="346341"/>
            </a:xfrm>
            <a:custGeom>
              <a:avLst/>
              <a:gdLst/>
              <a:ahLst/>
              <a:cxnLst/>
              <a:rect l="l" t="t" r="r" b="b"/>
              <a:pathLst>
                <a:path w="137199" h="346341" extrusionOk="0">
                  <a:moveTo>
                    <a:pt x="137200" y="80219"/>
                  </a:moveTo>
                  <a:cubicBezTo>
                    <a:pt x="129878" y="52365"/>
                    <a:pt x="119055" y="25466"/>
                    <a:pt x="105367" y="0"/>
                  </a:cubicBezTo>
                  <a:lnTo>
                    <a:pt x="0" y="329630"/>
                  </a:lnTo>
                  <a:lnTo>
                    <a:pt x="52206" y="346342"/>
                  </a:lnTo>
                  <a:lnTo>
                    <a:pt x="137200" y="802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75;p70"/>
            <p:cNvSpPr/>
            <p:nvPr/>
          </p:nvSpPr>
          <p:spPr>
            <a:xfrm>
              <a:off x="5155815" y="2755707"/>
              <a:ext cx="381358" cy="623338"/>
            </a:xfrm>
            <a:custGeom>
              <a:avLst/>
              <a:gdLst/>
              <a:ahLst/>
              <a:cxnLst/>
              <a:rect l="l" t="t" r="r" b="b"/>
              <a:pathLst>
                <a:path w="381358" h="623338" extrusionOk="0">
                  <a:moveTo>
                    <a:pt x="22442" y="622811"/>
                  </a:moveTo>
                  <a:cubicBezTo>
                    <a:pt x="35494" y="623447"/>
                    <a:pt x="48386" y="623447"/>
                    <a:pt x="61438" y="623129"/>
                  </a:cubicBezTo>
                  <a:lnTo>
                    <a:pt x="381358" y="50137"/>
                  </a:lnTo>
                  <a:lnTo>
                    <a:pt x="381199" y="49978"/>
                  </a:lnTo>
                  <a:cubicBezTo>
                    <a:pt x="371172" y="32310"/>
                    <a:pt x="359712" y="15598"/>
                    <a:pt x="346501" y="0"/>
                  </a:cubicBezTo>
                  <a:lnTo>
                    <a:pt x="0" y="620742"/>
                  </a:lnTo>
                  <a:lnTo>
                    <a:pt x="1114" y="621219"/>
                  </a:lnTo>
                  <a:cubicBezTo>
                    <a:pt x="8118" y="621856"/>
                    <a:pt x="15280" y="622333"/>
                    <a:pt x="22442" y="622811"/>
                  </a:cubicBezTo>
                  <a:lnTo>
                    <a:pt x="22442" y="62281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76;p70"/>
            <p:cNvSpPr/>
            <p:nvPr/>
          </p:nvSpPr>
          <p:spPr>
            <a:xfrm>
              <a:off x="5333283" y="2755707"/>
              <a:ext cx="203889" cy="329629"/>
            </a:xfrm>
            <a:custGeom>
              <a:avLst/>
              <a:gdLst/>
              <a:ahLst/>
              <a:cxnLst/>
              <a:rect l="l" t="t" r="r" b="b"/>
              <a:pathLst>
                <a:path w="203889" h="329629" extrusionOk="0">
                  <a:moveTo>
                    <a:pt x="203890" y="50296"/>
                  </a:moveTo>
                  <a:cubicBezTo>
                    <a:pt x="203890" y="50137"/>
                    <a:pt x="203731" y="49978"/>
                    <a:pt x="203731" y="49978"/>
                  </a:cubicBezTo>
                  <a:cubicBezTo>
                    <a:pt x="193703" y="32310"/>
                    <a:pt x="182243" y="15598"/>
                    <a:pt x="169033" y="0"/>
                  </a:cubicBezTo>
                  <a:lnTo>
                    <a:pt x="0" y="302890"/>
                  </a:lnTo>
                  <a:lnTo>
                    <a:pt x="47909" y="329630"/>
                  </a:lnTo>
                  <a:lnTo>
                    <a:pt x="203890" y="5029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77;p70"/>
            <p:cNvSpPr/>
            <p:nvPr/>
          </p:nvSpPr>
          <p:spPr>
            <a:xfrm>
              <a:off x="5006519" y="2677239"/>
              <a:ext cx="448684" cy="650027"/>
            </a:xfrm>
            <a:custGeom>
              <a:avLst/>
              <a:gdLst/>
              <a:ahLst/>
              <a:cxnLst/>
              <a:rect l="l" t="t" r="r" b="b"/>
              <a:pathLst>
                <a:path w="448684" h="650027" extrusionOk="0">
                  <a:moveTo>
                    <a:pt x="47113" y="650028"/>
                  </a:moveTo>
                  <a:lnTo>
                    <a:pt x="448684" y="31833"/>
                  </a:lnTo>
                  <a:cubicBezTo>
                    <a:pt x="444228" y="28172"/>
                    <a:pt x="439612" y="24511"/>
                    <a:pt x="434997" y="21169"/>
                  </a:cubicBezTo>
                  <a:cubicBezTo>
                    <a:pt x="424969" y="13529"/>
                    <a:pt x="414623" y="6685"/>
                    <a:pt x="403959" y="0"/>
                  </a:cubicBezTo>
                  <a:lnTo>
                    <a:pt x="0" y="622015"/>
                  </a:lnTo>
                  <a:cubicBezTo>
                    <a:pt x="15280" y="632042"/>
                    <a:pt x="31037" y="641433"/>
                    <a:pt x="47113" y="650028"/>
                  </a:cubicBezTo>
                  <a:lnTo>
                    <a:pt x="47113" y="65002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78;p70"/>
            <p:cNvSpPr/>
            <p:nvPr/>
          </p:nvSpPr>
          <p:spPr>
            <a:xfrm>
              <a:off x="5220435" y="2677239"/>
              <a:ext cx="234767" cy="322467"/>
            </a:xfrm>
            <a:custGeom>
              <a:avLst/>
              <a:gdLst/>
              <a:ahLst/>
              <a:cxnLst/>
              <a:rect l="l" t="t" r="r" b="b"/>
              <a:pathLst>
                <a:path w="234767" h="322467" extrusionOk="0">
                  <a:moveTo>
                    <a:pt x="234768" y="31833"/>
                  </a:moveTo>
                  <a:cubicBezTo>
                    <a:pt x="230311" y="28172"/>
                    <a:pt x="225695" y="24511"/>
                    <a:pt x="221080" y="21169"/>
                  </a:cubicBezTo>
                  <a:cubicBezTo>
                    <a:pt x="211052" y="13529"/>
                    <a:pt x="200707" y="6685"/>
                    <a:pt x="190042" y="0"/>
                  </a:cubicBezTo>
                  <a:lnTo>
                    <a:pt x="0" y="292704"/>
                  </a:lnTo>
                  <a:lnTo>
                    <a:pt x="45999" y="322467"/>
                  </a:lnTo>
                  <a:lnTo>
                    <a:pt x="234768" y="3183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79;p70"/>
            <p:cNvSpPr/>
            <p:nvPr/>
          </p:nvSpPr>
          <p:spPr>
            <a:xfrm>
              <a:off x="4905608" y="2620099"/>
              <a:ext cx="436906" cy="632678"/>
            </a:xfrm>
            <a:custGeom>
              <a:avLst/>
              <a:gdLst/>
              <a:ahLst/>
              <a:cxnLst/>
              <a:rect l="l" t="t" r="r" b="b"/>
              <a:pathLst>
                <a:path w="436906" h="632678" extrusionOk="0">
                  <a:moveTo>
                    <a:pt x="11619" y="605621"/>
                  </a:moveTo>
                  <a:cubicBezTo>
                    <a:pt x="20692" y="615012"/>
                    <a:pt x="30082" y="624084"/>
                    <a:pt x="39791" y="632679"/>
                  </a:cubicBezTo>
                  <a:lnTo>
                    <a:pt x="436906" y="21169"/>
                  </a:lnTo>
                  <a:cubicBezTo>
                    <a:pt x="419876" y="13370"/>
                    <a:pt x="402686" y="6367"/>
                    <a:pt x="385178" y="0"/>
                  </a:cubicBezTo>
                  <a:lnTo>
                    <a:pt x="0" y="592888"/>
                  </a:lnTo>
                  <a:cubicBezTo>
                    <a:pt x="3979" y="597344"/>
                    <a:pt x="7799" y="601642"/>
                    <a:pt x="11619" y="605621"/>
                  </a:cubicBezTo>
                  <a:lnTo>
                    <a:pt x="11619" y="60562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80;p70"/>
            <p:cNvSpPr/>
            <p:nvPr/>
          </p:nvSpPr>
          <p:spPr>
            <a:xfrm>
              <a:off x="5091353" y="2620099"/>
              <a:ext cx="251161" cy="337110"/>
            </a:xfrm>
            <a:custGeom>
              <a:avLst/>
              <a:gdLst/>
              <a:ahLst/>
              <a:cxnLst/>
              <a:rect l="l" t="t" r="r" b="b"/>
              <a:pathLst>
                <a:path w="251161" h="337110" extrusionOk="0">
                  <a:moveTo>
                    <a:pt x="251161" y="21169"/>
                  </a:moveTo>
                  <a:cubicBezTo>
                    <a:pt x="234290" y="13370"/>
                    <a:pt x="217100" y="6367"/>
                    <a:pt x="199433" y="0"/>
                  </a:cubicBezTo>
                  <a:lnTo>
                    <a:pt x="0" y="307187"/>
                  </a:lnTo>
                  <a:lnTo>
                    <a:pt x="45998" y="337110"/>
                  </a:lnTo>
                  <a:lnTo>
                    <a:pt x="251161" y="2116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81;p70"/>
            <p:cNvSpPr/>
            <p:nvPr/>
          </p:nvSpPr>
          <p:spPr>
            <a:xfrm>
              <a:off x="4827299" y="2586356"/>
              <a:ext cx="388998" cy="562487"/>
            </a:xfrm>
            <a:custGeom>
              <a:avLst/>
              <a:gdLst/>
              <a:ahLst/>
              <a:cxnLst/>
              <a:rect l="l" t="t" r="r" b="b"/>
              <a:pathLst>
                <a:path w="388998" h="562487" extrusionOk="0">
                  <a:moveTo>
                    <a:pt x="31037" y="562487"/>
                  </a:moveTo>
                  <a:lnTo>
                    <a:pt x="388998" y="11301"/>
                  </a:lnTo>
                  <a:cubicBezTo>
                    <a:pt x="369739" y="6844"/>
                    <a:pt x="350480" y="3024"/>
                    <a:pt x="330903" y="0"/>
                  </a:cubicBezTo>
                  <a:lnTo>
                    <a:pt x="0" y="509326"/>
                  </a:lnTo>
                  <a:cubicBezTo>
                    <a:pt x="9550" y="527630"/>
                    <a:pt x="19737" y="545297"/>
                    <a:pt x="31037" y="562487"/>
                  </a:cubicBezTo>
                  <a:lnTo>
                    <a:pt x="31037" y="56248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82;p70"/>
            <p:cNvSpPr/>
            <p:nvPr/>
          </p:nvSpPr>
          <p:spPr>
            <a:xfrm>
              <a:off x="4993467" y="2586197"/>
              <a:ext cx="222830" cy="283631"/>
            </a:xfrm>
            <a:custGeom>
              <a:avLst/>
              <a:gdLst/>
              <a:ahLst/>
              <a:cxnLst/>
              <a:rect l="l" t="t" r="r" b="b"/>
              <a:pathLst>
                <a:path w="222830" h="283631" extrusionOk="0">
                  <a:moveTo>
                    <a:pt x="222830" y="11460"/>
                  </a:moveTo>
                  <a:cubicBezTo>
                    <a:pt x="203571" y="6844"/>
                    <a:pt x="184312" y="3024"/>
                    <a:pt x="164895" y="0"/>
                  </a:cubicBezTo>
                  <a:lnTo>
                    <a:pt x="0" y="253708"/>
                  </a:lnTo>
                  <a:lnTo>
                    <a:pt x="45998" y="283631"/>
                  </a:lnTo>
                  <a:lnTo>
                    <a:pt x="222830" y="1146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83;p70"/>
            <p:cNvSpPr/>
            <p:nvPr/>
          </p:nvSpPr>
          <p:spPr>
            <a:xfrm>
              <a:off x="4765862" y="2578041"/>
              <a:ext cx="296046" cy="424530"/>
            </a:xfrm>
            <a:custGeom>
              <a:avLst/>
              <a:gdLst/>
              <a:ahLst/>
              <a:cxnLst/>
              <a:rect l="l" t="t" r="r" b="b"/>
              <a:pathLst>
                <a:path w="296046" h="424530" extrusionOk="0">
                  <a:moveTo>
                    <a:pt x="20373" y="424531"/>
                  </a:moveTo>
                  <a:lnTo>
                    <a:pt x="296046" y="39"/>
                  </a:lnTo>
                  <a:cubicBezTo>
                    <a:pt x="279652" y="-120"/>
                    <a:pt x="263099" y="198"/>
                    <a:pt x="246705" y="1153"/>
                  </a:cubicBezTo>
                  <a:cubicBezTo>
                    <a:pt x="240816" y="1631"/>
                    <a:pt x="234927" y="2108"/>
                    <a:pt x="229038" y="2586"/>
                  </a:cubicBezTo>
                  <a:lnTo>
                    <a:pt x="0" y="355294"/>
                  </a:lnTo>
                  <a:cubicBezTo>
                    <a:pt x="6048" y="378691"/>
                    <a:pt x="12415" y="401770"/>
                    <a:pt x="20373" y="424531"/>
                  </a:cubicBezTo>
                  <a:lnTo>
                    <a:pt x="20373" y="4245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784;p70"/>
            <p:cNvSpPr/>
            <p:nvPr/>
          </p:nvSpPr>
          <p:spPr>
            <a:xfrm>
              <a:off x="4869000" y="2577981"/>
              <a:ext cx="192907" cy="226270"/>
            </a:xfrm>
            <a:custGeom>
              <a:avLst/>
              <a:gdLst/>
              <a:ahLst/>
              <a:cxnLst/>
              <a:rect l="l" t="t" r="r" b="b"/>
              <a:pathLst>
                <a:path w="192907" h="226270" extrusionOk="0">
                  <a:moveTo>
                    <a:pt x="143566" y="1212"/>
                  </a:moveTo>
                  <a:cubicBezTo>
                    <a:pt x="137677" y="1690"/>
                    <a:pt x="131788" y="2167"/>
                    <a:pt x="125899" y="2645"/>
                  </a:cubicBezTo>
                  <a:lnTo>
                    <a:pt x="0" y="196507"/>
                  </a:lnTo>
                  <a:lnTo>
                    <a:pt x="45999" y="226271"/>
                  </a:lnTo>
                  <a:lnTo>
                    <a:pt x="192908" y="98"/>
                  </a:lnTo>
                  <a:cubicBezTo>
                    <a:pt x="176514" y="-220"/>
                    <a:pt x="159960" y="257"/>
                    <a:pt x="143566" y="1212"/>
                  </a:cubicBezTo>
                  <a:lnTo>
                    <a:pt x="143566" y="1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785;p70"/>
            <p:cNvSpPr/>
            <p:nvPr/>
          </p:nvSpPr>
          <p:spPr>
            <a:xfrm>
              <a:off x="4529025" y="2449156"/>
              <a:ext cx="222352" cy="319443"/>
            </a:xfrm>
            <a:custGeom>
              <a:avLst/>
              <a:gdLst/>
              <a:ahLst/>
              <a:cxnLst/>
              <a:rect l="l" t="t" r="r" b="b"/>
              <a:pathLst>
                <a:path w="222352" h="319443" extrusionOk="0">
                  <a:moveTo>
                    <a:pt x="207391" y="0"/>
                  </a:moveTo>
                  <a:lnTo>
                    <a:pt x="0" y="319443"/>
                  </a:lnTo>
                  <a:cubicBezTo>
                    <a:pt x="25785" y="314987"/>
                    <a:pt x="51410" y="309257"/>
                    <a:pt x="76717" y="302094"/>
                  </a:cubicBezTo>
                  <a:lnTo>
                    <a:pt x="222353" y="77831"/>
                  </a:lnTo>
                  <a:cubicBezTo>
                    <a:pt x="217259" y="51888"/>
                    <a:pt x="212962" y="25785"/>
                    <a:pt x="207391" y="0"/>
                  </a:cubicBezTo>
                  <a:lnTo>
                    <a:pt x="20739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786;p70"/>
            <p:cNvSpPr/>
            <p:nvPr/>
          </p:nvSpPr>
          <p:spPr>
            <a:xfrm>
              <a:off x="4628503" y="2449156"/>
              <a:ext cx="122874" cy="196090"/>
            </a:xfrm>
            <a:custGeom>
              <a:avLst/>
              <a:gdLst/>
              <a:ahLst/>
              <a:cxnLst/>
              <a:rect l="l" t="t" r="r" b="b"/>
              <a:pathLst>
                <a:path w="122874" h="196090" extrusionOk="0">
                  <a:moveTo>
                    <a:pt x="122875" y="77831"/>
                  </a:moveTo>
                  <a:cubicBezTo>
                    <a:pt x="117781" y="51888"/>
                    <a:pt x="113484" y="25785"/>
                    <a:pt x="107913" y="0"/>
                  </a:cubicBezTo>
                  <a:lnTo>
                    <a:pt x="0" y="166168"/>
                  </a:lnTo>
                  <a:lnTo>
                    <a:pt x="45998" y="196091"/>
                  </a:lnTo>
                  <a:lnTo>
                    <a:pt x="122875" y="7783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787;p70"/>
            <p:cNvSpPr/>
            <p:nvPr/>
          </p:nvSpPr>
          <p:spPr>
            <a:xfrm>
              <a:off x="4350920" y="2336627"/>
              <a:ext cx="372285" cy="444546"/>
            </a:xfrm>
            <a:custGeom>
              <a:avLst/>
              <a:gdLst/>
              <a:ahLst/>
              <a:cxnLst/>
              <a:rect l="l" t="t" r="r" b="b"/>
              <a:pathLst>
                <a:path w="372285" h="444546" extrusionOk="0">
                  <a:moveTo>
                    <a:pt x="361463" y="27058"/>
                  </a:moveTo>
                  <a:cubicBezTo>
                    <a:pt x="357961" y="17826"/>
                    <a:pt x="353823" y="8754"/>
                    <a:pt x="349366" y="0"/>
                  </a:cubicBezTo>
                  <a:lnTo>
                    <a:pt x="0" y="444546"/>
                  </a:lnTo>
                  <a:cubicBezTo>
                    <a:pt x="10664" y="444546"/>
                    <a:pt x="21328" y="444546"/>
                    <a:pt x="31992" y="444387"/>
                  </a:cubicBezTo>
                  <a:cubicBezTo>
                    <a:pt x="44884" y="444069"/>
                    <a:pt x="57936" y="443751"/>
                    <a:pt x="70828" y="443114"/>
                  </a:cubicBezTo>
                  <a:lnTo>
                    <a:pt x="372286" y="59528"/>
                  </a:lnTo>
                  <a:cubicBezTo>
                    <a:pt x="368943" y="48545"/>
                    <a:pt x="365442" y="37722"/>
                    <a:pt x="361463" y="27058"/>
                  </a:cubicBezTo>
                  <a:lnTo>
                    <a:pt x="361463" y="2705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788;p70"/>
            <p:cNvSpPr/>
            <p:nvPr/>
          </p:nvSpPr>
          <p:spPr>
            <a:xfrm>
              <a:off x="4541122" y="2336627"/>
              <a:ext cx="182084" cy="236200"/>
            </a:xfrm>
            <a:custGeom>
              <a:avLst/>
              <a:gdLst/>
              <a:ahLst/>
              <a:cxnLst/>
              <a:rect l="l" t="t" r="r" b="b"/>
              <a:pathLst>
                <a:path w="182084" h="236200" extrusionOk="0">
                  <a:moveTo>
                    <a:pt x="182084" y="59528"/>
                  </a:moveTo>
                  <a:cubicBezTo>
                    <a:pt x="178742" y="48545"/>
                    <a:pt x="175240" y="37722"/>
                    <a:pt x="171102" y="27058"/>
                  </a:cubicBezTo>
                  <a:cubicBezTo>
                    <a:pt x="167600" y="17826"/>
                    <a:pt x="163621" y="8754"/>
                    <a:pt x="159006" y="0"/>
                  </a:cubicBezTo>
                  <a:lnTo>
                    <a:pt x="0" y="202457"/>
                  </a:lnTo>
                  <a:lnTo>
                    <a:pt x="43134" y="236200"/>
                  </a:lnTo>
                  <a:lnTo>
                    <a:pt x="182084" y="5952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789;p70"/>
            <p:cNvSpPr/>
            <p:nvPr/>
          </p:nvSpPr>
          <p:spPr>
            <a:xfrm>
              <a:off x="4184593" y="2225371"/>
              <a:ext cx="464442" cy="550709"/>
            </a:xfrm>
            <a:custGeom>
              <a:avLst/>
              <a:gdLst/>
              <a:ahLst/>
              <a:cxnLst/>
              <a:rect l="l" t="t" r="r" b="b"/>
              <a:pathLst>
                <a:path w="464442" h="550709" extrusionOk="0">
                  <a:moveTo>
                    <a:pt x="436747" y="10505"/>
                  </a:moveTo>
                  <a:cubicBezTo>
                    <a:pt x="433087" y="6844"/>
                    <a:pt x="429267" y="3502"/>
                    <a:pt x="425447" y="0"/>
                  </a:cubicBezTo>
                  <a:lnTo>
                    <a:pt x="0" y="541159"/>
                  </a:lnTo>
                  <a:cubicBezTo>
                    <a:pt x="20532" y="545616"/>
                    <a:pt x="41383" y="548799"/>
                    <a:pt x="62393" y="550709"/>
                  </a:cubicBezTo>
                  <a:lnTo>
                    <a:pt x="464442" y="38995"/>
                  </a:lnTo>
                  <a:cubicBezTo>
                    <a:pt x="455529" y="29127"/>
                    <a:pt x="446138" y="19736"/>
                    <a:pt x="436747" y="10505"/>
                  </a:cubicBezTo>
                  <a:lnTo>
                    <a:pt x="436747" y="1050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790;p70"/>
            <p:cNvSpPr/>
            <p:nvPr/>
          </p:nvSpPr>
          <p:spPr>
            <a:xfrm>
              <a:off x="4411084" y="2225371"/>
              <a:ext cx="237951" cy="286814"/>
            </a:xfrm>
            <a:custGeom>
              <a:avLst/>
              <a:gdLst/>
              <a:ahLst/>
              <a:cxnLst/>
              <a:rect l="l" t="t" r="r" b="b"/>
              <a:pathLst>
                <a:path w="237951" h="286814" extrusionOk="0">
                  <a:moveTo>
                    <a:pt x="237951" y="39154"/>
                  </a:moveTo>
                  <a:cubicBezTo>
                    <a:pt x="229038" y="29127"/>
                    <a:pt x="219806" y="19736"/>
                    <a:pt x="210097" y="10346"/>
                  </a:cubicBezTo>
                  <a:cubicBezTo>
                    <a:pt x="206437" y="6844"/>
                    <a:pt x="202616" y="3502"/>
                    <a:pt x="198797" y="0"/>
                  </a:cubicBezTo>
                  <a:lnTo>
                    <a:pt x="0" y="253072"/>
                  </a:lnTo>
                  <a:lnTo>
                    <a:pt x="43134" y="286814"/>
                  </a:lnTo>
                  <a:lnTo>
                    <a:pt x="237951" y="3915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791;p70"/>
            <p:cNvSpPr/>
            <p:nvPr/>
          </p:nvSpPr>
          <p:spPr>
            <a:xfrm>
              <a:off x="5363525" y="2650659"/>
              <a:ext cx="602278" cy="1232251"/>
            </a:xfrm>
            <a:custGeom>
              <a:avLst/>
              <a:gdLst/>
              <a:ahLst/>
              <a:cxnLst/>
              <a:rect l="l" t="t" r="r" b="b"/>
              <a:pathLst>
                <a:path w="602278" h="1232251" extrusionOk="0">
                  <a:moveTo>
                    <a:pt x="602278" y="1232252"/>
                  </a:moveTo>
                  <a:cubicBezTo>
                    <a:pt x="590500" y="1229705"/>
                    <a:pt x="239224" y="1137867"/>
                    <a:pt x="216941" y="342522"/>
                  </a:cubicBezTo>
                  <a:cubicBezTo>
                    <a:pt x="216941" y="342522"/>
                    <a:pt x="224263" y="105526"/>
                    <a:pt x="63029" y="0"/>
                  </a:cubicBezTo>
                  <a:lnTo>
                    <a:pt x="0" y="14962"/>
                  </a:lnTo>
                  <a:cubicBezTo>
                    <a:pt x="0" y="14962"/>
                    <a:pt x="147864" y="246387"/>
                    <a:pt x="120965" y="523174"/>
                  </a:cubicBezTo>
                  <a:cubicBezTo>
                    <a:pt x="94066" y="799961"/>
                    <a:pt x="241771" y="1153147"/>
                    <a:pt x="602278" y="1232252"/>
                  </a:cubicBezTo>
                  <a:lnTo>
                    <a:pt x="602278" y="123225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792;p70"/>
            <p:cNvSpPr/>
            <p:nvPr/>
          </p:nvSpPr>
          <p:spPr>
            <a:xfrm>
              <a:off x="4527593" y="2137512"/>
              <a:ext cx="601960" cy="1225089"/>
            </a:xfrm>
            <a:custGeom>
              <a:avLst/>
              <a:gdLst/>
              <a:ahLst/>
              <a:cxnLst/>
              <a:rect l="l" t="t" r="r" b="b"/>
              <a:pathLst>
                <a:path w="601960" h="1225089" extrusionOk="0">
                  <a:moveTo>
                    <a:pt x="217100" y="335519"/>
                  </a:moveTo>
                  <a:cubicBezTo>
                    <a:pt x="217100" y="335519"/>
                    <a:pt x="217419" y="324218"/>
                    <a:pt x="216305" y="305278"/>
                  </a:cubicBezTo>
                  <a:cubicBezTo>
                    <a:pt x="212485" y="302413"/>
                    <a:pt x="210575" y="297956"/>
                    <a:pt x="211211" y="293340"/>
                  </a:cubicBezTo>
                  <a:cubicBezTo>
                    <a:pt x="212007" y="283154"/>
                    <a:pt x="208665" y="269784"/>
                    <a:pt x="205481" y="259120"/>
                  </a:cubicBezTo>
                  <a:cubicBezTo>
                    <a:pt x="201184" y="244954"/>
                    <a:pt x="195931" y="231107"/>
                    <a:pt x="189883" y="217737"/>
                  </a:cubicBezTo>
                  <a:cubicBezTo>
                    <a:pt x="167600" y="166327"/>
                    <a:pt x="138155" y="118259"/>
                    <a:pt x="102502" y="74967"/>
                  </a:cubicBezTo>
                  <a:cubicBezTo>
                    <a:pt x="81651" y="49978"/>
                    <a:pt x="59050" y="26581"/>
                    <a:pt x="36130" y="3342"/>
                  </a:cubicBezTo>
                  <a:lnTo>
                    <a:pt x="32788" y="0"/>
                  </a:lnTo>
                  <a:lnTo>
                    <a:pt x="0" y="7799"/>
                  </a:lnTo>
                  <a:cubicBezTo>
                    <a:pt x="0" y="7799"/>
                    <a:pt x="148023" y="239383"/>
                    <a:pt x="121124" y="516171"/>
                  </a:cubicBezTo>
                  <a:cubicBezTo>
                    <a:pt x="94225" y="792958"/>
                    <a:pt x="241771" y="1145825"/>
                    <a:pt x="601960" y="1225089"/>
                  </a:cubicBezTo>
                  <a:cubicBezTo>
                    <a:pt x="588909" y="1222065"/>
                    <a:pt x="239383" y="1131978"/>
                    <a:pt x="217100" y="335519"/>
                  </a:cubicBezTo>
                  <a:lnTo>
                    <a:pt x="217100" y="33551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793;p70"/>
            <p:cNvSpPr/>
            <p:nvPr/>
          </p:nvSpPr>
          <p:spPr>
            <a:xfrm>
              <a:off x="5492125" y="3337588"/>
              <a:ext cx="484784" cy="584750"/>
            </a:xfrm>
            <a:custGeom>
              <a:avLst/>
              <a:gdLst/>
              <a:ahLst/>
              <a:cxnLst/>
              <a:rect l="l" t="t" r="r" b="b"/>
              <a:pathLst>
                <a:path w="484784" h="584750" extrusionOk="0">
                  <a:moveTo>
                    <a:pt x="473677" y="545322"/>
                  </a:moveTo>
                  <a:cubicBezTo>
                    <a:pt x="414469" y="520970"/>
                    <a:pt x="354782" y="500756"/>
                    <a:pt x="298756" y="469241"/>
                  </a:cubicBezTo>
                  <a:cubicBezTo>
                    <a:pt x="244321" y="438681"/>
                    <a:pt x="193070" y="400005"/>
                    <a:pt x="153438" y="351300"/>
                  </a:cubicBezTo>
                  <a:cubicBezTo>
                    <a:pt x="77039" y="257712"/>
                    <a:pt x="45366" y="137065"/>
                    <a:pt x="40113" y="18169"/>
                  </a:cubicBezTo>
                  <a:cubicBezTo>
                    <a:pt x="38840" y="-7616"/>
                    <a:pt x="-474" y="-5228"/>
                    <a:pt x="4" y="20715"/>
                  </a:cubicBezTo>
                  <a:cubicBezTo>
                    <a:pt x="2232" y="147729"/>
                    <a:pt x="35975" y="279199"/>
                    <a:pt x="117786" y="378836"/>
                  </a:cubicBezTo>
                  <a:cubicBezTo>
                    <a:pt x="201506" y="480860"/>
                    <a:pt x="332499" y="552802"/>
                    <a:pt x="459989" y="584158"/>
                  </a:cubicBezTo>
                  <a:cubicBezTo>
                    <a:pt x="482114" y="589729"/>
                    <a:pt x="495483" y="554394"/>
                    <a:pt x="473677" y="545322"/>
                  </a:cubicBezTo>
                  <a:lnTo>
                    <a:pt x="473677" y="5453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794;p70"/>
            <p:cNvSpPr/>
            <p:nvPr/>
          </p:nvSpPr>
          <p:spPr>
            <a:xfrm>
              <a:off x="4480855" y="2072351"/>
              <a:ext cx="287335" cy="714502"/>
            </a:xfrm>
            <a:custGeom>
              <a:avLst/>
              <a:gdLst/>
              <a:ahLst/>
              <a:cxnLst/>
              <a:rect l="l" t="t" r="r" b="b"/>
              <a:pathLst>
                <a:path w="287335" h="714502" extrusionOk="0">
                  <a:moveTo>
                    <a:pt x="5355" y="34124"/>
                  </a:moveTo>
                  <a:cubicBezTo>
                    <a:pt x="50398" y="79486"/>
                    <a:pt x="97670" y="121506"/>
                    <a:pt x="136984" y="172279"/>
                  </a:cubicBezTo>
                  <a:cubicBezTo>
                    <a:pt x="175183" y="221620"/>
                    <a:pt x="207335" y="277168"/>
                    <a:pt x="224843" y="337333"/>
                  </a:cubicBezTo>
                  <a:cubicBezTo>
                    <a:pt x="258904" y="453523"/>
                    <a:pt x="241236" y="576875"/>
                    <a:pt x="199854" y="688449"/>
                  </a:cubicBezTo>
                  <a:cubicBezTo>
                    <a:pt x="190782" y="712802"/>
                    <a:pt x="228185" y="725694"/>
                    <a:pt x="237735" y="701819"/>
                  </a:cubicBezTo>
                  <a:cubicBezTo>
                    <a:pt x="285007" y="583878"/>
                    <a:pt x="305062" y="449703"/>
                    <a:pt x="268454" y="326032"/>
                  </a:cubicBezTo>
                  <a:cubicBezTo>
                    <a:pt x="230891" y="199496"/>
                    <a:pt x="138257" y="82192"/>
                    <a:pt x="33049" y="3724"/>
                  </a:cubicBezTo>
                  <a:cubicBezTo>
                    <a:pt x="14745" y="-9964"/>
                    <a:pt x="-11358" y="17253"/>
                    <a:pt x="5355" y="34124"/>
                  </a:cubicBezTo>
                  <a:lnTo>
                    <a:pt x="5355" y="341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795;p70"/>
            <p:cNvSpPr/>
            <p:nvPr/>
          </p:nvSpPr>
          <p:spPr>
            <a:xfrm>
              <a:off x="4848186" y="3091675"/>
              <a:ext cx="1394404" cy="333613"/>
            </a:xfrm>
            <a:custGeom>
              <a:avLst/>
              <a:gdLst/>
              <a:ahLst/>
              <a:cxnLst/>
              <a:rect l="l" t="t" r="r" b="b"/>
              <a:pathLst>
                <a:path w="1394404" h="333613" extrusionOk="0">
                  <a:moveTo>
                    <a:pt x="481118" y="330931"/>
                  </a:moveTo>
                  <a:cubicBezTo>
                    <a:pt x="674344" y="311991"/>
                    <a:pt x="846719" y="216651"/>
                    <a:pt x="1030395" y="161899"/>
                  </a:cubicBezTo>
                  <a:cubicBezTo>
                    <a:pt x="1133215" y="131180"/>
                    <a:pt x="1259910" y="102212"/>
                    <a:pt x="1362731" y="146937"/>
                  </a:cubicBezTo>
                  <a:cubicBezTo>
                    <a:pt x="1363367" y="147255"/>
                    <a:pt x="1363845" y="147415"/>
                    <a:pt x="1364322" y="147574"/>
                  </a:cubicBezTo>
                  <a:cubicBezTo>
                    <a:pt x="1364800" y="146778"/>
                    <a:pt x="1365118" y="146141"/>
                    <a:pt x="1365436" y="145505"/>
                  </a:cubicBezTo>
                  <a:cubicBezTo>
                    <a:pt x="1374827" y="126405"/>
                    <a:pt x="1384536" y="107464"/>
                    <a:pt x="1394404" y="88524"/>
                  </a:cubicBezTo>
                  <a:cubicBezTo>
                    <a:pt x="1320870" y="33453"/>
                    <a:pt x="1224735" y="5758"/>
                    <a:pt x="1134011" y="665"/>
                  </a:cubicBezTo>
                  <a:cubicBezTo>
                    <a:pt x="1030554" y="-5065"/>
                    <a:pt x="937762" y="27086"/>
                    <a:pt x="842740" y="64172"/>
                  </a:cubicBezTo>
                  <a:cubicBezTo>
                    <a:pt x="747878" y="101257"/>
                    <a:pt x="653016" y="141526"/>
                    <a:pt x="555289" y="171448"/>
                  </a:cubicBezTo>
                  <a:cubicBezTo>
                    <a:pt x="501173" y="188002"/>
                    <a:pt x="444988" y="201212"/>
                    <a:pt x="388325" y="206465"/>
                  </a:cubicBezTo>
                  <a:cubicBezTo>
                    <a:pt x="380208" y="207738"/>
                    <a:pt x="371931" y="208852"/>
                    <a:pt x="363814" y="209648"/>
                  </a:cubicBezTo>
                  <a:cubicBezTo>
                    <a:pt x="338348" y="211717"/>
                    <a:pt x="312722" y="211399"/>
                    <a:pt x="287256" y="208534"/>
                  </a:cubicBezTo>
                  <a:cubicBezTo>
                    <a:pt x="233936" y="203281"/>
                    <a:pt x="181889" y="189116"/>
                    <a:pt x="132230" y="169539"/>
                  </a:cubicBezTo>
                  <a:cubicBezTo>
                    <a:pt x="112652" y="161899"/>
                    <a:pt x="93393" y="153463"/>
                    <a:pt x="73975" y="145346"/>
                  </a:cubicBezTo>
                  <a:cubicBezTo>
                    <a:pt x="56467" y="138342"/>
                    <a:pt x="39278" y="130543"/>
                    <a:pt x="22565" y="121789"/>
                  </a:cubicBezTo>
                  <a:cubicBezTo>
                    <a:pt x="15244" y="117810"/>
                    <a:pt x="8081" y="113672"/>
                    <a:pt x="1237" y="109056"/>
                  </a:cubicBezTo>
                  <a:cubicBezTo>
                    <a:pt x="-832" y="113672"/>
                    <a:pt x="-513" y="119402"/>
                    <a:pt x="3784" y="125132"/>
                  </a:cubicBezTo>
                  <a:cubicBezTo>
                    <a:pt x="116472" y="274587"/>
                    <a:pt x="295533" y="349076"/>
                    <a:pt x="481118" y="330931"/>
                  </a:cubicBezTo>
                  <a:lnTo>
                    <a:pt x="481118" y="33093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796;p70"/>
            <p:cNvSpPr/>
            <p:nvPr/>
          </p:nvSpPr>
          <p:spPr>
            <a:xfrm>
              <a:off x="4106921" y="2515234"/>
              <a:ext cx="1391310" cy="367972"/>
            </a:xfrm>
            <a:custGeom>
              <a:avLst/>
              <a:gdLst/>
              <a:ahLst/>
              <a:cxnLst/>
              <a:rect l="l" t="t" r="r" b="b"/>
              <a:pathLst>
                <a:path w="1391310" h="367972" extrusionOk="0">
                  <a:moveTo>
                    <a:pt x="900234" y="6024"/>
                  </a:moveTo>
                  <a:cubicBezTo>
                    <a:pt x="708123" y="34356"/>
                    <a:pt x="540682" y="138131"/>
                    <a:pt x="359871" y="201956"/>
                  </a:cubicBezTo>
                  <a:cubicBezTo>
                    <a:pt x="258642" y="237768"/>
                    <a:pt x="133539" y="272625"/>
                    <a:pt x="28649" y="232993"/>
                  </a:cubicBezTo>
                  <a:cubicBezTo>
                    <a:pt x="28013" y="232834"/>
                    <a:pt x="27535" y="232675"/>
                    <a:pt x="26899" y="232515"/>
                  </a:cubicBezTo>
                  <a:cubicBezTo>
                    <a:pt x="26580" y="233152"/>
                    <a:pt x="26262" y="233948"/>
                    <a:pt x="25944" y="234584"/>
                  </a:cubicBezTo>
                  <a:cubicBezTo>
                    <a:pt x="17667" y="254162"/>
                    <a:pt x="8913" y="273580"/>
                    <a:pt x="0" y="292839"/>
                  </a:cubicBezTo>
                  <a:cubicBezTo>
                    <a:pt x="75921" y="344408"/>
                    <a:pt x="173330" y="367169"/>
                    <a:pt x="264213" y="367964"/>
                  </a:cubicBezTo>
                  <a:cubicBezTo>
                    <a:pt x="367829" y="368601"/>
                    <a:pt x="459030" y="331993"/>
                    <a:pt x="551982" y="290292"/>
                  </a:cubicBezTo>
                  <a:cubicBezTo>
                    <a:pt x="645094" y="248591"/>
                    <a:pt x="737886" y="203866"/>
                    <a:pt x="834022" y="169168"/>
                  </a:cubicBezTo>
                  <a:cubicBezTo>
                    <a:pt x="887183" y="149909"/>
                    <a:pt x="942572" y="133993"/>
                    <a:pt x="998916" y="126034"/>
                  </a:cubicBezTo>
                  <a:cubicBezTo>
                    <a:pt x="1007034" y="124284"/>
                    <a:pt x="1015151" y="122692"/>
                    <a:pt x="1023269" y="121578"/>
                  </a:cubicBezTo>
                  <a:cubicBezTo>
                    <a:pt x="1048735" y="118235"/>
                    <a:pt x="1074360" y="117439"/>
                    <a:pt x="1099827" y="118872"/>
                  </a:cubicBezTo>
                  <a:cubicBezTo>
                    <a:pt x="1153306" y="121578"/>
                    <a:pt x="1205989" y="133197"/>
                    <a:pt x="1256604" y="150387"/>
                  </a:cubicBezTo>
                  <a:cubicBezTo>
                    <a:pt x="1276499" y="157071"/>
                    <a:pt x="1296076" y="164552"/>
                    <a:pt x="1315972" y="171715"/>
                  </a:cubicBezTo>
                  <a:cubicBezTo>
                    <a:pt x="1333798" y="177763"/>
                    <a:pt x="1351307" y="184766"/>
                    <a:pt x="1368496" y="192724"/>
                  </a:cubicBezTo>
                  <a:cubicBezTo>
                    <a:pt x="1375977" y="196385"/>
                    <a:pt x="1383298" y="200205"/>
                    <a:pt x="1390302" y="204343"/>
                  </a:cubicBezTo>
                  <a:cubicBezTo>
                    <a:pt x="1392212" y="199568"/>
                    <a:pt x="1391575" y="193998"/>
                    <a:pt x="1386959" y="188427"/>
                  </a:cubicBezTo>
                  <a:cubicBezTo>
                    <a:pt x="1267268" y="44542"/>
                    <a:pt x="1084547" y="-21193"/>
                    <a:pt x="900234" y="6024"/>
                  </a:cubicBezTo>
                  <a:lnTo>
                    <a:pt x="900234" y="602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 name="Google Shape;2797;p70"/>
          <p:cNvGrpSpPr/>
          <p:nvPr/>
        </p:nvGrpSpPr>
        <p:grpSpPr>
          <a:xfrm>
            <a:off x="636969" y="947172"/>
            <a:ext cx="2917890" cy="3531396"/>
            <a:chOff x="1024775" y="831791"/>
            <a:chExt cx="3047681" cy="3688478"/>
          </a:xfrm>
        </p:grpSpPr>
        <p:sp>
          <p:nvSpPr>
            <p:cNvPr id="108" name="Google Shape;2798;p70"/>
            <p:cNvSpPr/>
            <p:nvPr/>
          </p:nvSpPr>
          <p:spPr>
            <a:xfrm>
              <a:off x="2608450" y="4153074"/>
              <a:ext cx="670082" cy="133650"/>
            </a:xfrm>
            <a:custGeom>
              <a:avLst/>
              <a:gdLst/>
              <a:ahLst/>
              <a:cxnLst/>
              <a:rect l="l" t="t" r="r" b="b"/>
              <a:pathLst>
                <a:path w="670082" h="99000" extrusionOk="0">
                  <a:moveTo>
                    <a:pt x="0" y="0"/>
                  </a:moveTo>
                  <a:lnTo>
                    <a:pt x="670082" y="0"/>
                  </a:lnTo>
                  <a:lnTo>
                    <a:pt x="670082" y="99000"/>
                  </a:lnTo>
                  <a:lnTo>
                    <a:pt x="0" y="990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799;p70"/>
            <p:cNvSpPr/>
            <p:nvPr/>
          </p:nvSpPr>
          <p:spPr>
            <a:xfrm>
              <a:off x="2876653" y="3103387"/>
              <a:ext cx="84675" cy="358120"/>
            </a:xfrm>
            <a:custGeom>
              <a:avLst/>
              <a:gdLst/>
              <a:ahLst/>
              <a:cxnLst/>
              <a:rect l="l" t="t" r="r" b="b"/>
              <a:pathLst>
                <a:path w="84675" h="358120" extrusionOk="0">
                  <a:moveTo>
                    <a:pt x="0" y="0"/>
                  </a:moveTo>
                  <a:lnTo>
                    <a:pt x="84675" y="0"/>
                  </a:lnTo>
                  <a:lnTo>
                    <a:pt x="84675" y="358120"/>
                  </a:lnTo>
                  <a:lnTo>
                    <a:pt x="0" y="3581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800;p70"/>
            <p:cNvSpPr/>
            <p:nvPr/>
          </p:nvSpPr>
          <p:spPr>
            <a:xfrm>
              <a:off x="3427362" y="3098453"/>
              <a:ext cx="84675" cy="459985"/>
            </a:xfrm>
            <a:custGeom>
              <a:avLst/>
              <a:gdLst/>
              <a:ahLst/>
              <a:cxnLst/>
              <a:rect l="l" t="t" r="r" b="b"/>
              <a:pathLst>
                <a:path w="84675" h="459985" extrusionOk="0">
                  <a:moveTo>
                    <a:pt x="0" y="0"/>
                  </a:moveTo>
                  <a:lnTo>
                    <a:pt x="84676" y="0"/>
                  </a:lnTo>
                  <a:lnTo>
                    <a:pt x="84676" y="459985"/>
                  </a:lnTo>
                  <a:lnTo>
                    <a:pt x="0" y="4599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801;p70"/>
            <p:cNvSpPr/>
            <p:nvPr/>
          </p:nvSpPr>
          <p:spPr>
            <a:xfrm>
              <a:off x="2151500" y="3037334"/>
              <a:ext cx="456802" cy="1257399"/>
            </a:xfrm>
            <a:custGeom>
              <a:avLst/>
              <a:gdLst/>
              <a:ahLst/>
              <a:cxnLst/>
              <a:rect l="l" t="t" r="r" b="b"/>
              <a:pathLst>
                <a:path w="456802" h="1257399" extrusionOk="0">
                  <a:moveTo>
                    <a:pt x="0" y="0"/>
                  </a:moveTo>
                  <a:lnTo>
                    <a:pt x="456802" y="0"/>
                  </a:lnTo>
                  <a:lnTo>
                    <a:pt x="456802" y="1257400"/>
                  </a:lnTo>
                  <a:lnTo>
                    <a:pt x="0" y="125740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802;p70"/>
            <p:cNvSpPr/>
            <p:nvPr/>
          </p:nvSpPr>
          <p:spPr>
            <a:xfrm>
              <a:off x="1266705" y="831791"/>
              <a:ext cx="2805751" cy="3688478"/>
            </a:xfrm>
            <a:custGeom>
              <a:avLst/>
              <a:gdLst/>
              <a:ahLst/>
              <a:cxnLst/>
              <a:rect l="l" t="t" r="r" b="b"/>
              <a:pathLst>
                <a:path w="2805751" h="3688478" extrusionOk="0">
                  <a:moveTo>
                    <a:pt x="626153" y="3355506"/>
                  </a:moveTo>
                  <a:cubicBezTo>
                    <a:pt x="626153" y="3355506"/>
                    <a:pt x="798210" y="3484907"/>
                    <a:pt x="699369" y="3688478"/>
                  </a:cubicBezTo>
                  <a:lnTo>
                    <a:pt x="2805752" y="3688478"/>
                  </a:lnTo>
                  <a:lnTo>
                    <a:pt x="2805752" y="3426334"/>
                  </a:lnTo>
                  <a:lnTo>
                    <a:pt x="1368337" y="3426334"/>
                  </a:lnTo>
                  <a:cubicBezTo>
                    <a:pt x="1368337" y="3426334"/>
                    <a:pt x="727700" y="3569105"/>
                    <a:pt x="922995" y="2262683"/>
                  </a:cubicBezTo>
                  <a:cubicBezTo>
                    <a:pt x="922995" y="2262683"/>
                    <a:pt x="352868" y="2284966"/>
                    <a:pt x="446456" y="1931143"/>
                  </a:cubicBezTo>
                  <a:cubicBezTo>
                    <a:pt x="540204" y="1577320"/>
                    <a:pt x="649550" y="1166517"/>
                    <a:pt x="1141687" y="1166517"/>
                  </a:cubicBezTo>
                  <a:lnTo>
                    <a:pt x="2240081" y="1166517"/>
                  </a:lnTo>
                  <a:lnTo>
                    <a:pt x="2240081" y="0"/>
                  </a:lnTo>
                  <a:lnTo>
                    <a:pt x="876201" y="0"/>
                  </a:lnTo>
                  <a:cubicBezTo>
                    <a:pt x="876201" y="0"/>
                    <a:pt x="0" y="541637"/>
                    <a:pt x="0" y="1860315"/>
                  </a:cubicBezTo>
                  <a:cubicBezTo>
                    <a:pt x="0" y="3178993"/>
                    <a:pt x="626153" y="3355506"/>
                    <a:pt x="626153" y="3355506"/>
                  </a:cubicBezTo>
                  <a:lnTo>
                    <a:pt x="626153" y="335550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803;p70"/>
            <p:cNvSpPr/>
            <p:nvPr/>
          </p:nvSpPr>
          <p:spPr>
            <a:xfrm>
              <a:off x="1662547" y="1323291"/>
              <a:ext cx="1851401" cy="2932287"/>
            </a:xfrm>
            <a:custGeom>
              <a:avLst/>
              <a:gdLst/>
              <a:ahLst/>
              <a:cxnLst/>
              <a:rect l="l" t="t" r="r" b="b"/>
              <a:pathLst>
                <a:path w="1851401" h="2932287" extrusionOk="0">
                  <a:moveTo>
                    <a:pt x="494683" y="2663141"/>
                  </a:moveTo>
                  <a:cubicBezTo>
                    <a:pt x="494683" y="2663141"/>
                    <a:pt x="633634" y="2767871"/>
                    <a:pt x="550232" y="2932288"/>
                  </a:cubicBezTo>
                  <a:lnTo>
                    <a:pt x="847869" y="2932288"/>
                  </a:lnTo>
                  <a:cubicBezTo>
                    <a:pt x="672470" y="2896635"/>
                    <a:pt x="388680" y="2700862"/>
                    <a:pt x="526834" y="1773411"/>
                  </a:cubicBezTo>
                  <a:lnTo>
                    <a:pt x="519672" y="1771342"/>
                  </a:lnTo>
                  <a:cubicBezTo>
                    <a:pt x="453460" y="1772456"/>
                    <a:pt x="-36926" y="1769750"/>
                    <a:pt x="50614" y="1439643"/>
                  </a:cubicBezTo>
                  <a:cubicBezTo>
                    <a:pt x="144362" y="1085820"/>
                    <a:pt x="253708" y="674857"/>
                    <a:pt x="745845" y="674857"/>
                  </a:cubicBezTo>
                  <a:lnTo>
                    <a:pt x="1851401" y="674857"/>
                  </a:lnTo>
                  <a:lnTo>
                    <a:pt x="1851401" y="0"/>
                  </a:lnTo>
                  <a:lnTo>
                    <a:pt x="692206" y="0"/>
                  </a:lnTo>
                  <a:cubicBezTo>
                    <a:pt x="692206" y="0"/>
                    <a:pt x="0" y="429744"/>
                    <a:pt x="0" y="1476410"/>
                  </a:cubicBezTo>
                  <a:cubicBezTo>
                    <a:pt x="0" y="2523076"/>
                    <a:pt x="494683" y="2663141"/>
                    <a:pt x="494683" y="2663141"/>
                  </a:cubicBezTo>
                  <a:lnTo>
                    <a:pt x="494683" y="266314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804;p70"/>
            <p:cNvSpPr/>
            <p:nvPr/>
          </p:nvSpPr>
          <p:spPr>
            <a:xfrm>
              <a:off x="3505559" y="4258125"/>
              <a:ext cx="373671" cy="62710"/>
            </a:xfrm>
            <a:custGeom>
              <a:avLst/>
              <a:gdLst/>
              <a:ahLst/>
              <a:cxnLst/>
              <a:rect l="l" t="t" r="r" b="b"/>
              <a:pathLst>
                <a:path w="373671" h="62710" extrusionOk="0">
                  <a:moveTo>
                    <a:pt x="8707" y="0"/>
                  </a:moveTo>
                  <a:cubicBezTo>
                    <a:pt x="5046" y="12256"/>
                    <a:pt x="-9438" y="62711"/>
                    <a:pt x="9662" y="62711"/>
                  </a:cubicBezTo>
                  <a:lnTo>
                    <a:pt x="373671" y="62711"/>
                  </a:lnTo>
                  <a:lnTo>
                    <a:pt x="373671" y="0"/>
                  </a:lnTo>
                  <a:lnTo>
                    <a:pt x="870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805;p70"/>
            <p:cNvSpPr/>
            <p:nvPr/>
          </p:nvSpPr>
          <p:spPr>
            <a:xfrm>
              <a:off x="1934718" y="2815299"/>
              <a:ext cx="2110202" cy="222034"/>
            </a:xfrm>
            <a:custGeom>
              <a:avLst/>
              <a:gdLst/>
              <a:ahLst/>
              <a:cxnLst/>
              <a:rect l="l" t="t" r="r" b="b"/>
              <a:pathLst>
                <a:path w="2110202" h="222034" extrusionOk="0">
                  <a:moveTo>
                    <a:pt x="0" y="0"/>
                  </a:moveTo>
                  <a:cubicBezTo>
                    <a:pt x="29445" y="129878"/>
                    <a:pt x="144840" y="222035"/>
                    <a:pt x="278060" y="222035"/>
                  </a:cubicBezTo>
                  <a:lnTo>
                    <a:pt x="1832302" y="222035"/>
                  </a:lnTo>
                  <a:cubicBezTo>
                    <a:pt x="1965363" y="222035"/>
                    <a:pt x="2080758" y="129878"/>
                    <a:pt x="211020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806;p70"/>
            <p:cNvSpPr/>
            <p:nvPr/>
          </p:nvSpPr>
          <p:spPr>
            <a:xfrm>
              <a:off x="2989819" y="831791"/>
              <a:ext cx="39631" cy="1166357"/>
            </a:xfrm>
            <a:custGeom>
              <a:avLst/>
              <a:gdLst/>
              <a:ahLst/>
              <a:cxnLst/>
              <a:rect l="l" t="t" r="r" b="b"/>
              <a:pathLst>
                <a:path w="39631" h="1166357" extrusionOk="0">
                  <a:moveTo>
                    <a:pt x="0" y="0"/>
                  </a:moveTo>
                  <a:lnTo>
                    <a:pt x="39632" y="0"/>
                  </a:lnTo>
                  <a:lnTo>
                    <a:pt x="39632" y="1166357"/>
                  </a:lnTo>
                  <a:lnTo>
                    <a:pt x="0" y="116635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807;p70"/>
            <p:cNvSpPr/>
            <p:nvPr/>
          </p:nvSpPr>
          <p:spPr>
            <a:xfrm>
              <a:off x="2522831" y="3174852"/>
              <a:ext cx="126217" cy="909625"/>
            </a:xfrm>
            <a:custGeom>
              <a:avLst/>
              <a:gdLst/>
              <a:ahLst/>
              <a:cxnLst/>
              <a:rect l="l" t="t" r="r" b="b"/>
              <a:pathLst>
                <a:path w="126217" h="909625" extrusionOk="0">
                  <a:moveTo>
                    <a:pt x="0" y="0"/>
                  </a:moveTo>
                  <a:lnTo>
                    <a:pt x="126217" y="0"/>
                  </a:lnTo>
                  <a:lnTo>
                    <a:pt x="126217" y="909625"/>
                  </a:lnTo>
                  <a:lnTo>
                    <a:pt x="0" y="90962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808;p70"/>
            <p:cNvSpPr/>
            <p:nvPr/>
          </p:nvSpPr>
          <p:spPr>
            <a:xfrm>
              <a:off x="2537036" y="3376513"/>
              <a:ext cx="329749" cy="329749"/>
            </a:xfrm>
            <a:custGeom>
              <a:avLst/>
              <a:gdLst/>
              <a:ahLst/>
              <a:cxnLst/>
              <a:rect l="l" t="t" r="r" b="b"/>
              <a:pathLst>
                <a:path w="329749" h="329749" extrusionOk="0">
                  <a:moveTo>
                    <a:pt x="281522" y="48227"/>
                  </a:moveTo>
                  <a:cubicBezTo>
                    <a:pt x="345825" y="112689"/>
                    <a:pt x="345825" y="217100"/>
                    <a:pt x="281522" y="281403"/>
                  </a:cubicBezTo>
                  <a:cubicBezTo>
                    <a:pt x="217061" y="345865"/>
                    <a:pt x="112649" y="345865"/>
                    <a:pt x="48346" y="281403"/>
                  </a:cubicBezTo>
                  <a:cubicBezTo>
                    <a:pt x="-16115" y="217100"/>
                    <a:pt x="-16115" y="112689"/>
                    <a:pt x="48346" y="48227"/>
                  </a:cubicBezTo>
                  <a:cubicBezTo>
                    <a:pt x="112649" y="-16076"/>
                    <a:pt x="217061" y="-16076"/>
                    <a:pt x="281522" y="48227"/>
                  </a:cubicBezTo>
                  <a:lnTo>
                    <a:pt x="281522" y="4822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809;p70"/>
            <p:cNvSpPr/>
            <p:nvPr/>
          </p:nvSpPr>
          <p:spPr>
            <a:xfrm>
              <a:off x="2649154" y="3488514"/>
              <a:ext cx="105473" cy="105630"/>
            </a:xfrm>
            <a:custGeom>
              <a:avLst/>
              <a:gdLst/>
              <a:ahLst/>
              <a:cxnLst/>
              <a:rect l="l" t="t" r="r" b="b"/>
              <a:pathLst>
                <a:path w="105473" h="105630" extrusionOk="0">
                  <a:moveTo>
                    <a:pt x="101441" y="32680"/>
                  </a:moveTo>
                  <a:cubicBezTo>
                    <a:pt x="112583" y="59578"/>
                    <a:pt x="99850" y="90456"/>
                    <a:pt x="72951" y="101598"/>
                  </a:cubicBezTo>
                  <a:cubicBezTo>
                    <a:pt x="46052" y="112739"/>
                    <a:pt x="15174" y="100007"/>
                    <a:pt x="4033" y="73108"/>
                  </a:cubicBezTo>
                  <a:cubicBezTo>
                    <a:pt x="-7109" y="46050"/>
                    <a:pt x="5624" y="15172"/>
                    <a:pt x="32523" y="4030"/>
                  </a:cubicBezTo>
                  <a:cubicBezTo>
                    <a:pt x="59422" y="-7111"/>
                    <a:pt x="90300" y="5622"/>
                    <a:pt x="101441" y="32680"/>
                  </a:cubicBezTo>
                  <a:lnTo>
                    <a:pt x="101441" y="326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810;p70"/>
            <p:cNvSpPr/>
            <p:nvPr/>
          </p:nvSpPr>
          <p:spPr>
            <a:xfrm>
              <a:off x="2819350" y="2969838"/>
              <a:ext cx="918538" cy="133592"/>
            </a:xfrm>
            <a:custGeom>
              <a:avLst/>
              <a:gdLst/>
              <a:ahLst/>
              <a:cxnLst/>
              <a:rect l="l" t="t" r="r" b="b"/>
              <a:pathLst>
                <a:path w="918538" h="66053" extrusionOk="0">
                  <a:moveTo>
                    <a:pt x="0" y="0"/>
                  </a:moveTo>
                  <a:lnTo>
                    <a:pt x="918538" y="0"/>
                  </a:lnTo>
                  <a:lnTo>
                    <a:pt x="918538" y="66053"/>
                  </a:lnTo>
                  <a:lnTo>
                    <a:pt x="0" y="660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811;p70"/>
            <p:cNvSpPr/>
            <p:nvPr/>
          </p:nvSpPr>
          <p:spPr>
            <a:xfrm>
              <a:off x="3019750" y="2752600"/>
              <a:ext cx="911057" cy="62718"/>
            </a:xfrm>
            <a:custGeom>
              <a:avLst/>
              <a:gdLst/>
              <a:ahLst/>
              <a:cxnLst/>
              <a:rect l="l" t="t" r="r" b="b"/>
              <a:pathLst>
                <a:path w="911057" h="45202" extrusionOk="0">
                  <a:moveTo>
                    <a:pt x="0" y="0"/>
                  </a:moveTo>
                  <a:lnTo>
                    <a:pt x="911058" y="0"/>
                  </a:lnTo>
                  <a:lnTo>
                    <a:pt x="911058"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812;p70"/>
            <p:cNvSpPr/>
            <p:nvPr/>
          </p:nvSpPr>
          <p:spPr>
            <a:xfrm>
              <a:off x="3019742" y="2722506"/>
              <a:ext cx="832748" cy="45202"/>
            </a:xfrm>
            <a:custGeom>
              <a:avLst/>
              <a:gdLst/>
              <a:ahLst/>
              <a:cxnLst/>
              <a:rect l="l" t="t" r="r" b="b"/>
              <a:pathLst>
                <a:path w="832748" h="45202" extrusionOk="0">
                  <a:moveTo>
                    <a:pt x="0" y="0"/>
                  </a:moveTo>
                  <a:lnTo>
                    <a:pt x="832749" y="0"/>
                  </a:lnTo>
                  <a:lnTo>
                    <a:pt x="832749" y="45203"/>
                  </a:lnTo>
                  <a:lnTo>
                    <a:pt x="0" y="452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813;p70"/>
            <p:cNvSpPr/>
            <p:nvPr/>
          </p:nvSpPr>
          <p:spPr>
            <a:xfrm>
              <a:off x="1024775" y="3790978"/>
              <a:ext cx="971921" cy="729291"/>
            </a:xfrm>
            <a:custGeom>
              <a:avLst/>
              <a:gdLst/>
              <a:ahLst/>
              <a:cxnLst/>
              <a:rect l="l" t="t" r="r" b="b"/>
              <a:pathLst>
                <a:path w="971921" h="729291" extrusionOk="0">
                  <a:moveTo>
                    <a:pt x="941299" y="729292"/>
                  </a:moveTo>
                  <a:cubicBezTo>
                    <a:pt x="1040140" y="525720"/>
                    <a:pt x="868083" y="396320"/>
                    <a:pt x="868083" y="396320"/>
                  </a:cubicBezTo>
                  <a:cubicBezTo>
                    <a:pt x="868083" y="396320"/>
                    <a:pt x="643980" y="332972"/>
                    <a:pt x="463964" y="0"/>
                  </a:cubicBezTo>
                  <a:cubicBezTo>
                    <a:pt x="463964" y="0"/>
                    <a:pt x="287610" y="100433"/>
                    <a:pt x="287610" y="572196"/>
                  </a:cubicBezTo>
                  <a:lnTo>
                    <a:pt x="0" y="572196"/>
                  </a:lnTo>
                  <a:lnTo>
                    <a:pt x="0" y="729292"/>
                  </a:lnTo>
                  <a:lnTo>
                    <a:pt x="941299" y="729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814;p70"/>
            <p:cNvSpPr/>
            <p:nvPr/>
          </p:nvSpPr>
          <p:spPr>
            <a:xfrm>
              <a:off x="3125427" y="1998149"/>
              <a:ext cx="253867" cy="570604"/>
            </a:xfrm>
            <a:custGeom>
              <a:avLst/>
              <a:gdLst/>
              <a:ahLst/>
              <a:cxnLst/>
              <a:rect l="l" t="t" r="r" b="b"/>
              <a:pathLst>
                <a:path w="253867" h="570604" extrusionOk="0">
                  <a:moveTo>
                    <a:pt x="0" y="0"/>
                  </a:moveTo>
                  <a:lnTo>
                    <a:pt x="253867" y="0"/>
                  </a:lnTo>
                  <a:lnTo>
                    <a:pt x="253867" y="570605"/>
                  </a:lnTo>
                  <a:lnTo>
                    <a:pt x="0" y="57060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815;p70"/>
            <p:cNvSpPr/>
            <p:nvPr/>
          </p:nvSpPr>
          <p:spPr>
            <a:xfrm>
              <a:off x="3083726" y="2162406"/>
              <a:ext cx="337428" cy="169828"/>
            </a:xfrm>
            <a:custGeom>
              <a:avLst/>
              <a:gdLst/>
              <a:ahLst/>
              <a:cxnLst/>
              <a:rect l="l" t="t" r="r" b="b"/>
              <a:pathLst>
                <a:path w="337428" h="169828" extrusionOk="0">
                  <a:moveTo>
                    <a:pt x="0" y="0"/>
                  </a:moveTo>
                  <a:lnTo>
                    <a:pt x="337429" y="0"/>
                  </a:lnTo>
                  <a:lnTo>
                    <a:pt x="337429" y="169829"/>
                  </a:lnTo>
                  <a:lnTo>
                    <a:pt x="0" y="16982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816;p70"/>
            <p:cNvSpPr/>
            <p:nvPr/>
          </p:nvSpPr>
          <p:spPr>
            <a:xfrm>
              <a:off x="2989819" y="1998149"/>
              <a:ext cx="135608" cy="219965"/>
            </a:xfrm>
            <a:custGeom>
              <a:avLst/>
              <a:gdLst/>
              <a:ahLst/>
              <a:cxnLst/>
              <a:rect l="l" t="t" r="r" b="b"/>
              <a:pathLst>
                <a:path w="135608" h="219965" extrusionOk="0">
                  <a:moveTo>
                    <a:pt x="0" y="0"/>
                  </a:moveTo>
                  <a:lnTo>
                    <a:pt x="135608" y="0"/>
                  </a:lnTo>
                  <a:lnTo>
                    <a:pt x="135608" y="219965"/>
                  </a:lnTo>
                  <a:lnTo>
                    <a:pt x="0" y="21996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817;p70"/>
            <p:cNvSpPr/>
            <p:nvPr/>
          </p:nvSpPr>
          <p:spPr>
            <a:xfrm>
              <a:off x="2989819" y="2037462"/>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818;p70"/>
            <p:cNvSpPr/>
            <p:nvPr/>
          </p:nvSpPr>
          <p:spPr>
            <a:xfrm>
              <a:off x="2989819" y="2091578"/>
              <a:ext cx="389475" cy="16553"/>
            </a:xfrm>
            <a:custGeom>
              <a:avLst/>
              <a:gdLst/>
              <a:ahLst/>
              <a:cxnLst/>
              <a:rect l="l" t="t" r="r" b="b"/>
              <a:pathLst>
                <a:path w="389475" h="16553" extrusionOk="0">
                  <a:moveTo>
                    <a:pt x="0" y="0"/>
                  </a:moveTo>
                  <a:lnTo>
                    <a:pt x="389476" y="0"/>
                  </a:lnTo>
                  <a:lnTo>
                    <a:pt x="389476" y="16553"/>
                  </a:lnTo>
                  <a:lnTo>
                    <a:pt x="0" y="16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819;p70"/>
            <p:cNvSpPr/>
            <p:nvPr/>
          </p:nvSpPr>
          <p:spPr>
            <a:xfrm>
              <a:off x="3140866" y="2563979"/>
              <a:ext cx="209937" cy="36448"/>
            </a:xfrm>
            <a:custGeom>
              <a:avLst/>
              <a:gdLst/>
              <a:ahLst/>
              <a:cxnLst/>
              <a:rect l="l" t="t" r="r" b="b"/>
              <a:pathLst>
                <a:path w="209937" h="36448" extrusionOk="0">
                  <a:moveTo>
                    <a:pt x="0" y="0"/>
                  </a:moveTo>
                  <a:lnTo>
                    <a:pt x="209938" y="0"/>
                  </a:lnTo>
                  <a:lnTo>
                    <a:pt x="209938" y="36449"/>
                  </a:lnTo>
                  <a:lnTo>
                    <a:pt x="0" y="364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820;p70"/>
            <p:cNvSpPr/>
            <p:nvPr/>
          </p:nvSpPr>
          <p:spPr>
            <a:xfrm>
              <a:off x="2775743" y="3352161"/>
              <a:ext cx="286336" cy="136403"/>
            </a:xfrm>
            <a:custGeom>
              <a:avLst/>
              <a:gdLst/>
              <a:ahLst/>
              <a:cxnLst/>
              <a:rect l="l" t="t" r="r" b="b"/>
              <a:pathLst>
                <a:path w="286336" h="136403" extrusionOk="0">
                  <a:moveTo>
                    <a:pt x="0" y="0"/>
                  </a:moveTo>
                  <a:lnTo>
                    <a:pt x="286337" y="0"/>
                  </a:lnTo>
                  <a:lnTo>
                    <a:pt x="286337" y="136404"/>
                  </a:lnTo>
                  <a:lnTo>
                    <a:pt x="0" y="136404"/>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821;p70"/>
            <p:cNvSpPr/>
            <p:nvPr/>
          </p:nvSpPr>
          <p:spPr>
            <a:xfrm>
              <a:off x="302356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822;p70"/>
            <p:cNvSpPr/>
            <p:nvPr/>
          </p:nvSpPr>
          <p:spPr>
            <a:xfrm>
              <a:off x="298552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823;p70"/>
            <p:cNvSpPr/>
            <p:nvPr/>
          </p:nvSpPr>
          <p:spPr>
            <a:xfrm>
              <a:off x="2947482"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824;p70"/>
            <p:cNvSpPr/>
            <p:nvPr/>
          </p:nvSpPr>
          <p:spPr>
            <a:xfrm>
              <a:off x="290944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825;p70"/>
            <p:cNvSpPr/>
            <p:nvPr/>
          </p:nvSpPr>
          <p:spPr>
            <a:xfrm>
              <a:off x="287140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826;p70"/>
            <p:cNvSpPr/>
            <p:nvPr/>
          </p:nvSpPr>
          <p:spPr>
            <a:xfrm>
              <a:off x="2833361"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827;p70"/>
            <p:cNvSpPr/>
            <p:nvPr/>
          </p:nvSpPr>
          <p:spPr>
            <a:xfrm>
              <a:off x="2795320" y="3352161"/>
              <a:ext cx="19099" cy="136403"/>
            </a:xfrm>
            <a:custGeom>
              <a:avLst/>
              <a:gdLst/>
              <a:ahLst/>
              <a:cxnLst/>
              <a:rect l="l" t="t" r="r" b="b"/>
              <a:pathLst>
                <a:path w="19099" h="136403" extrusionOk="0">
                  <a:moveTo>
                    <a:pt x="0" y="0"/>
                  </a:moveTo>
                  <a:lnTo>
                    <a:pt x="19100" y="0"/>
                  </a:lnTo>
                  <a:lnTo>
                    <a:pt x="19100" y="136404"/>
                  </a:lnTo>
                  <a:lnTo>
                    <a:pt x="0" y="13640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828;p70"/>
            <p:cNvSpPr/>
            <p:nvPr/>
          </p:nvSpPr>
          <p:spPr>
            <a:xfrm>
              <a:off x="3326611" y="3449251"/>
              <a:ext cx="286336" cy="136244"/>
            </a:xfrm>
            <a:custGeom>
              <a:avLst/>
              <a:gdLst/>
              <a:ahLst/>
              <a:cxnLst/>
              <a:rect l="l" t="t" r="r" b="b"/>
              <a:pathLst>
                <a:path w="286336" h="136244" extrusionOk="0">
                  <a:moveTo>
                    <a:pt x="0" y="0"/>
                  </a:moveTo>
                  <a:lnTo>
                    <a:pt x="286337" y="0"/>
                  </a:lnTo>
                  <a:lnTo>
                    <a:pt x="286337" y="136245"/>
                  </a:lnTo>
                  <a:lnTo>
                    <a:pt x="0" y="13624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829;p70"/>
            <p:cNvSpPr/>
            <p:nvPr/>
          </p:nvSpPr>
          <p:spPr>
            <a:xfrm>
              <a:off x="357427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830;p70"/>
            <p:cNvSpPr/>
            <p:nvPr/>
          </p:nvSpPr>
          <p:spPr>
            <a:xfrm>
              <a:off x="353623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831;p70"/>
            <p:cNvSpPr/>
            <p:nvPr/>
          </p:nvSpPr>
          <p:spPr>
            <a:xfrm>
              <a:off x="3498191"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832;p70"/>
            <p:cNvSpPr/>
            <p:nvPr/>
          </p:nvSpPr>
          <p:spPr>
            <a:xfrm>
              <a:off x="346015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833;p70"/>
            <p:cNvSpPr/>
            <p:nvPr/>
          </p:nvSpPr>
          <p:spPr>
            <a:xfrm>
              <a:off x="342211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834;p70"/>
            <p:cNvSpPr/>
            <p:nvPr/>
          </p:nvSpPr>
          <p:spPr>
            <a:xfrm>
              <a:off x="3384070" y="3449251"/>
              <a:ext cx="19099" cy="136244"/>
            </a:xfrm>
            <a:custGeom>
              <a:avLst/>
              <a:gdLst/>
              <a:ahLst/>
              <a:cxnLst/>
              <a:rect l="l" t="t" r="r" b="b"/>
              <a:pathLst>
                <a:path w="19099" h="136244" extrusionOk="0">
                  <a:moveTo>
                    <a:pt x="0" y="0"/>
                  </a:moveTo>
                  <a:lnTo>
                    <a:pt x="19100" y="0"/>
                  </a:lnTo>
                  <a:lnTo>
                    <a:pt x="19100"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835;p70"/>
            <p:cNvSpPr/>
            <p:nvPr/>
          </p:nvSpPr>
          <p:spPr>
            <a:xfrm>
              <a:off x="3346189" y="3449251"/>
              <a:ext cx="18940" cy="136244"/>
            </a:xfrm>
            <a:custGeom>
              <a:avLst/>
              <a:gdLst/>
              <a:ahLst/>
              <a:cxnLst/>
              <a:rect l="l" t="t" r="r" b="b"/>
              <a:pathLst>
                <a:path w="18940" h="136244" extrusionOk="0">
                  <a:moveTo>
                    <a:pt x="0" y="0"/>
                  </a:moveTo>
                  <a:lnTo>
                    <a:pt x="18941" y="0"/>
                  </a:lnTo>
                  <a:lnTo>
                    <a:pt x="18941" y="136245"/>
                  </a:lnTo>
                  <a:lnTo>
                    <a:pt x="0" y="136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836;p70"/>
            <p:cNvSpPr/>
            <p:nvPr/>
          </p:nvSpPr>
          <p:spPr>
            <a:xfrm>
              <a:off x="2429560" y="3286904"/>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837;p70"/>
            <p:cNvSpPr/>
            <p:nvPr/>
          </p:nvSpPr>
          <p:spPr>
            <a:xfrm>
              <a:off x="2429560" y="3809918"/>
              <a:ext cx="133539" cy="133539"/>
            </a:xfrm>
            <a:custGeom>
              <a:avLst/>
              <a:gdLst/>
              <a:ahLst/>
              <a:cxnLst/>
              <a:rect l="l" t="t" r="r" b="b"/>
              <a:pathLst>
                <a:path w="133539" h="133539" extrusionOk="0">
                  <a:moveTo>
                    <a:pt x="0" y="0"/>
                  </a:moveTo>
                  <a:lnTo>
                    <a:pt x="133539" y="0"/>
                  </a:lnTo>
                  <a:lnTo>
                    <a:pt x="133539" y="133539"/>
                  </a:lnTo>
                  <a:lnTo>
                    <a:pt x="0" y="13353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838;p70"/>
            <p:cNvSpPr/>
            <p:nvPr/>
          </p:nvSpPr>
          <p:spPr>
            <a:xfrm>
              <a:off x="1560960" y="3338592"/>
              <a:ext cx="510997" cy="510997"/>
            </a:xfrm>
            <a:custGeom>
              <a:avLst/>
              <a:gdLst/>
              <a:ahLst/>
              <a:cxnLst/>
              <a:rect l="l" t="t" r="r" b="b"/>
              <a:pathLst>
                <a:path w="510997" h="510997" extrusionOk="0">
                  <a:moveTo>
                    <a:pt x="436151" y="74847"/>
                  </a:moveTo>
                  <a:cubicBezTo>
                    <a:pt x="535947" y="174643"/>
                    <a:pt x="535947" y="336354"/>
                    <a:pt x="436151" y="436150"/>
                  </a:cubicBezTo>
                  <a:cubicBezTo>
                    <a:pt x="336354" y="535947"/>
                    <a:pt x="174643" y="535947"/>
                    <a:pt x="74847" y="436150"/>
                  </a:cubicBezTo>
                  <a:cubicBezTo>
                    <a:pt x="-24949" y="336354"/>
                    <a:pt x="-24949" y="174643"/>
                    <a:pt x="74847" y="74847"/>
                  </a:cubicBezTo>
                  <a:cubicBezTo>
                    <a:pt x="174643" y="-24949"/>
                    <a:pt x="336354" y="-24949"/>
                    <a:pt x="436151" y="74847"/>
                  </a:cubicBezTo>
                  <a:lnTo>
                    <a:pt x="436151"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839;p70"/>
            <p:cNvSpPr/>
            <p:nvPr/>
          </p:nvSpPr>
          <p:spPr>
            <a:xfrm>
              <a:off x="1668713" y="3446186"/>
              <a:ext cx="295332" cy="295332"/>
            </a:xfrm>
            <a:custGeom>
              <a:avLst/>
              <a:gdLst/>
              <a:ahLst/>
              <a:cxnLst/>
              <a:rect l="l" t="t" r="r" b="b"/>
              <a:pathLst>
                <a:path w="295332" h="295332" extrusionOk="0">
                  <a:moveTo>
                    <a:pt x="151248" y="41"/>
                  </a:moveTo>
                  <a:cubicBezTo>
                    <a:pt x="232740" y="1951"/>
                    <a:pt x="297202" y="69596"/>
                    <a:pt x="295292" y="151248"/>
                  </a:cubicBezTo>
                  <a:cubicBezTo>
                    <a:pt x="293382" y="232740"/>
                    <a:pt x="225737" y="297202"/>
                    <a:pt x="144244" y="295291"/>
                  </a:cubicBezTo>
                  <a:cubicBezTo>
                    <a:pt x="62593" y="293381"/>
                    <a:pt x="-1869" y="225737"/>
                    <a:pt x="41" y="144085"/>
                  </a:cubicBezTo>
                  <a:cubicBezTo>
                    <a:pt x="1951" y="62593"/>
                    <a:pt x="69596" y="-1869"/>
                    <a:pt x="151248" y="41"/>
                  </a:cubicBezTo>
                  <a:lnTo>
                    <a:pt x="151248" y="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840;p70"/>
            <p:cNvSpPr/>
            <p:nvPr/>
          </p:nvSpPr>
          <p:spPr>
            <a:xfrm>
              <a:off x="1771375" y="3594310"/>
              <a:ext cx="109748" cy="127729"/>
            </a:xfrm>
            <a:custGeom>
              <a:avLst/>
              <a:gdLst/>
              <a:ahLst/>
              <a:cxnLst/>
              <a:rect l="l" t="t" r="r" b="b"/>
              <a:pathLst>
                <a:path w="109748" h="127729" extrusionOk="0">
                  <a:moveTo>
                    <a:pt x="57340" y="100"/>
                  </a:moveTo>
                  <a:cubicBezTo>
                    <a:pt x="52883" y="418"/>
                    <a:pt x="48586" y="1214"/>
                    <a:pt x="44447" y="2646"/>
                  </a:cubicBezTo>
                  <a:cubicBezTo>
                    <a:pt x="35216" y="4079"/>
                    <a:pt x="26621" y="8535"/>
                    <a:pt x="20095" y="15220"/>
                  </a:cubicBezTo>
                  <a:cubicBezTo>
                    <a:pt x="13410" y="21905"/>
                    <a:pt x="8635" y="30341"/>
                    <a:pt x="6248" y="39732"/>
                  </a:cubicBezTo>
                  <a:cubicBezTo>
                    <a:pt x="-1870" y="58195"/>
                    <a:pt x="-2665" y="80000"/>
                    <a:pt x="7362" y="97190"/>
                  </a:cubicBezTo>
                  <a:cubicBezTo>
                    <a:pt x="13092" y="106581"/>
                    <a:pt x="21368" y="113903"/>
                    <a:pt x="31396" y="118359"/>
                  </a:cubicBezTo>
                  <a:cubicBezTo>
                    <a:pt x="35693" y="120428"/>
                    <a:pt x="40150" y="122179"/>
                    <a:pt x="44606" y="123452"/>
                  </a:cubicBezTo>
                  <a:cubicBezTo>
                    <a:pt x="45084" y="123771"/>
                    <a:pt x="45561" y="123930"/>
                    <a:pt x="46039" y="124248"/>
                  </a:cubicBezTo>
                  <a:cubicBezTo>
                    <a:pt x="66571" y="133162"/>
                    <a:pt x="88377" y="124248"/>
                    <a:pt x="99836" y="105626"/>
                  </a:cubicBezTo>
                  <a:cubicBezTo>
                    <a:pt x="121005" y="70610"/>
                    <a:pt x="108909" y="-3084"/>
                    <a:pt x="57340" y="100"/>
                  </a:cubicBezTo>
                  <a:lnTo>
                    <a:pt x="57340" y="1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841;p70"/>
            <p:cNvSpPr/>
            <p:nvPr/>
          </p:nvSpPr>
          <p:spPr>
            <a:xfrm>
              <a:off x="1805544" y="3477663"/>
              <a:ext cx="139295" cy="175280"/>
            </a:xfrm>
            <a:custGeom>
              <a:avLst/>
              <a:gdLst/>
              <a:ahLst/>
              <a:cxnLst/>
              <a:rect l="l" t="t" r="r" b="b"/>
              <a:pathLst>
                <a:path w="139295" h="175280" extrusionOk="0">
                  <a:moveTo>
                    <a:pt x="127741" y="84754"/>
                  </a:moveTo>
                  <a:cubicBezTo>
                    <a:pt x="124081" y="76955"/>
                    <a:pt x="119624" y="69633"/>
                    <a:pt x="114531" y="62789"/>
                  </a:cubicBezTo>
                  <a:cubicBezTo>
                    <a:pt x="110392" y="51170"/>
                    <a:pt x="104185" y="40347"/>
                    <a:pt x="96386" y="30797"/>
                  </a:cubicBezTo>
                  <a:cubicBezTo>
                    <a:pt x="84767" y="16791"/>
                    <a:pt x="68851" y="5649"/>
                    <a:pt x="50865" y="1511"/>
                  </a:cubicBezTo>
                  <a:cubicBezTo>
                    <a:pt x="33039" y="-2468"/>
                    <a:pt x="10756" y="715"/>
                    <a:pt x="2638" y="19497"/>
                  </a:cubicBezTo>
                  <a:cubicBezTo>
                    <a:pt x="-5320" y="38278"/>
                    <a:pt x="5981" y="58173"/>
                    <a:pt x="19828" y="70748"/>
                  </a:cubicBezTo>
                  <a:cubicBezTo>
                    <a:pt x="27468" y="77592"/>
                    <a:pt x="36063" y="83481"/>
                    <a:pt x="43384" y="90643"/>
                  </a:cubicBezTo>
                  <a:cubicBezTo>
                    <a:pt x="50865" y="97806"/>
                    <a:pt x="57072" y="106082"/>
                    <a:pt x="62166" y="115155"/>
                  </a:cubicBezTo>
                  <a:cubicBezTo>
                    <a:pt x="71715" y="132344"/>
                    <a:pt x="73625" y="155741"/>
                    <a:pt x="90179" y="168315"/>
                  </a:cubicBezTo>
                  <a:cubicBezTo>
                    <a:pt x="106254" y="180571"/>
                    <a:pt x="127901" y="176592"/>
                    <a:pt x="135222" y="156856"/>
                  </a:cubicBezTo>
                  <a:cubicBezTo>
                    <a:pt x="143658" y="133936"/>
                    <a:pt x="137928" y="106241"/>
                    <a:pt x="127741" y="84754"/>
                  </a:cubicBezTo>
                  <a:lnTo>
                    <a:pt x="127741" y="84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842;p70"/>
            <p:cNvSpPr/>
            <p:nvPr/>
          </p:nvSpPr>
          <p:spPr>
            <a:xfrm>
              <a:off x="2240911" y="934890"/>
              <a:ext cx="510997" cy="510997"/>
            </a:xfrm>
            <a:custGeom>
              <a:avLst/>
              <a:gdLst/>
              <a:ahLst/>
              <a:cxnLst/>
              <a:rect l="l" t="t" r="r" b="b"/>
              <a:pathLst>
                <a:path w="510997" h="510997" extrusionOk="0">
                  <a:moveTo>
                    <a:pt x="436150" y="74847"/>
                  </a:moveTo>
                  <a:cubicBezTo>
                    <a:pt x="535947" y="174643"/>
                    <a:pt x="535947" y="336354"/>
                    <a:pt x="436150" y="436151"/>
                  </a:cubicBezTo>
                  <a:cubicBezTo>
                    <a:pt x="336354" y="535947"/>
                    <a:pt x="174643" y="535947"/>
                    <a:pt x="74847" y="436151"/>
                  </a:cubicBezTo>
                  <a:cubicBezTo>
                    <a:pt x="-24949" y="336354"/>
                    <a:pt x="-24949" y="174643"/>
                    <a:pt x="74847" y="74847"/>
                  </a:cubicBezTo>
                  <a:cubicBezTo>
                    <a:pt x="174643" y="-24949"/>
                    <a:pt x="336354" y="-24949"/>
                    <a:pt x="436150" y="74847"/>
                  </a:cubicBezTo>
                  <a:lnTo>
                    <a:pt x="436150" y="748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843;p70"/>
            <p:cNvSpPr/>
            <p:nvPr/>
          </p:nvSpPr>
          <p:spPr>
            <a:xfrm>
              <a:off x="2348581" y="1042560"/>
              <a:ext cx="295500" cy="295500"/>
            </a:xfrm>
            <a:custGeom>
              <a:avLst/>
              <a:gdLst/>
              <a:ahLst/>
              <a:cxnLst/>
              <a:rect l="l" t="t" r="r" b="b"/>
              <a:pathLst>
                <a:path w="295500" h="295500" extrusionOk="0">
                  <a:moveTo>
                    <a:pt x="284232" y="91325"/>
                  </a:moveTo>
                  <a:cubicBezTo>
                    <a:pt x="315429" y="166610"/>
                    <a:pt x="279617" y="253036"/>
                    <a:pt x="204332" y="284232"/>
                  </a:cubicBezTo>
                  <a:cubicBezTo>
                    <a:pt x="128888" y="315429"/>
                    <a:pt x="42621" y="279617"/>
                    <a:pt x="11265" y="204332"/>
                  </a:cubicBezTo>
                  <a:cubicBezTo>
                    <a:pt x="-19931" y="128888"/>
                    <a:pt x="15881" y="42462"/>
                    <a:pt x="91325" y="11265"/>
                  </a:cubicBezTo>
                  <a:cubicBezTo>
                    <a:pt x="166610" y="-19931"/>
                    <a:pt x="253036" y="15881"/>
                    <a:pt x="284232" y="91325"/>
                  </a:cubicBezTo>
                  <a:lnTo>
                    <a:pt x="284232" y="9132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844;p70"/>
            <p:cNvSpPr/>
            <p:nvPr/>
          </p:nvSpPr>
          <p:spPr>
            <a:xfrm>
              <a:off x="2451246" y="1190458"/>
              <a:ext cx="109770" cy="127720"/>
            </a:xfrm>
            <a:custGeom>
              <a:avLst/>
              <a:gdLst/>
              <a:ahLst/>
              <a:cxnLst/>
              <a:rect l="l" t="t" r="r" b="b"/>
              <a:pathLst>
                <a:path w="109770" h="127720" extrusionOk="0">
                  <a:moveTo>
                    <a:pt x="57259" y="90"/>
                  </a:moveTo>
                  <a:cubicBezTo>
                    <a:pt x="52962" y="409"/>
                    <a:pt x="48665" y="1205"/>
                    <a:pt x="44526" y="2637"/>
                  </a:cubicBezTo>
                  <a:cubicBezTo>
                    <a:pt x="35295" y="4229"/>
                    <a:pt x="26700" y="8526"/>
                    <a:pt x="20174" y="15211"/>
                  </a:cubicBezTo>
                  <a:cubicBezTo>
                    <a:pt x="13330" y="22055"/>
                    <a:pt x="8555" y="30491"/>
                    <a:pt x="6327" y="39722"/>
                  </a:cubicBezTo>
                  <a:cubicBezTo>
                    <a:pt x="-1791" y="58185"/>
                    <a:pt x="-2746" y="79991"/>
                    <a:pt x="7282" y="97181"/>
                  </a:cubicBezTo>
                  <a:cubicBezTo>
                    <a:pt x="13012" y="106571"/>
                    <a:pt x="21447" y="114052"/>
                    <a:pt x="31316" y="118509"/>
                  </a:cubicBezTo>
                  <a:cubicBezTo>
                    <a:pt x="35613" y="120578"/>
                    <a:pt x="40070" y="122169"/>
                    <a:pt x="44685" y="123443"/>
                  </a:cubicBezTo>
                  <a:cubicBezTo>
                    <a:pt x="45163" y="123761"/>
                    <a:pt x="45640" y="124079"/>
                    <a:pt x="46118" y="124239"/>
                  </a:cubicBezTo>
                  <a:cubicBezTo>
                    <a:pt x="66491" y="133152"/>
                    <a:pt x="88456" y="124239"/>
                    <a:pt x="99756" y="105616"/>
                  </a:cubicBezTo>
                  <a:cubicBezTo>
                    <a:pt x="121084" y="70759"/>
                    <a:pt x="108988" y="-2934"/>
                    <a:pt x="57259" y="90"/>
                  </a:cubicBezTo>
                  <a:lnTo>
                    <a:pt x="57259" y="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845;p70"/>
            <p:cNvSpPr/>
            <p:nvPr/>
          </p:nvSpPr>
          <p:spPr>
            <a:xfrm>
              <a:off x="2485475" y="1073870"/>
              <a:ext cx="139269" cy="175324"/>
            </a:xfrm>
            <a:custGeom>
              <a:avLst/>
              <a:gdLst/>
              <a:ahLst/>
              <a:cxnLst/>
              <a:rect l="l" t="t" r="r" b="b"/>
              <a:pathLst>
                <a:path w="139269" h="175324" extrusionOk="0">
                  <a:moveTo>
                    <a:pt x="127761" y="84845"/>
                  </a:moveTo>
                  <a:cubicBezTo>
                    <a:pt x="124100" y="77046"/>
                    <a:pt x="119643" y="69724"/>
                    <a:pt x="114550" y="62880"/>
                  </a:cubicBezTo>
                  <a:cubicBezTo>
                    <a:pt x="110253" y="51261"/>
                    <a:pt x="104204" y="40438"/>
                    <a:pt x="96246" y="30888"/>
                  </a:cubicBezTo>
                  <a:cubicBezTo>
                    <a:pt x="84786" y="16882"/>
                    <a:pt x="68711" y="5581"/>
                    <a:pt x="50884" y="1602"/>
                  </a:cubicBezTo>
                  <a:cubicBezTo>
                    <a:pt x="33058" y="-2537"/>
                    <a:pt x="10616" y="647"/>
                    <a:pt x="2658" y="19428"/>
                  </a:cubicBezTo>
                  <a:cubicBezTo>
                    <a:pt x="-5301" y="38369"/>
                    <a:pt x="5841" y="58264"/>
                    <a:pt x="19847" y="70679"/>
                  </a:cubicBezTo>
                  <a:cubicBezTo>
                    <a:pt x="27487" y="77682"/>
                    <a:pt x="36082" y="83412"/>
                    <a:pt x="43404" y="90575"/>
                  </a:cubicBezTo>
                  <a:cubicBezTo>
                    <a:pt x="50725" y="97896"/>
                    <a:pt x="57092" y="106173"/>
                    <a:pt x="62026" y="115245"/>
                  </a:cubicBezTo>
                  <a:cubicBezTo>
                    <a:pt x="71735" y="132435"/>
                    <a:pt x="73486" y="155673"/>
                    <a:pt x="90039" y="168247"/>
                  </a:cubicBezTo>
                  <a:cubicBezTo>
                    <a:pt x="106115" y="180662"/>
                    <a:pt x="127920" y="176683"/>
                    <a:pt x="135082" y="156787"/>
                  </a:cubicBezTo>
                  <a:cubicBezTo>
                    <a:pt x="143677" y="133867"/>
                    <a:pt x="137947" y="106173"/>
                    <a:pt x="127761" y="84845"/>
                  </a:cubicBezTo>
                  <a:lnTo>
                    <a:pt x="127761" y="848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846;p70"/>
            <p:cNvSpPr/>
            <p:nvPr/>
          </p:nvSpPr>
          <p:spPr>
            <a:xfrm>
              <a:off x="2293952" y="4062671"/>
              <a:ext cx="1099667" cy="94862"/>
            </a:xfrm>
            <a:custGeom>
              <a:avLst/>
              <a:gdLst/>
              <a:ahLst/>
              <a:cxnLst/>
              <a:rect l="l" t="t" r="r" b="b"/>
              <a:pathLst>
                <a:path w="1099667" h="94862" extrusionOk="0">
                  <a:moveTo>
                    <a:pt x="47431" y="0"/>
                  </a:moveTo>
                  <a:lnTo>
                    <a:pt x="1052236" y="0"/>
                  </a:lnTo>
                  <a:cubicBezTo>
                    <a:pt x="1078339" y="0"/>
                    <a:pt x="1099667" y="21169"/>
                    <a:pt x="1099667" y="47431"/>
                  </a:cubicBezTo>
                  <a:lnTo>
                    <a:pt x="1099667" y="47431"/>
                  </a:lnTo>
                  <a:cubicBezTo>
                    <a:pt x="1099667" y="73693"/>
                    <a:pt x="1078339" y="94862"/>
                    <a:pt x="1052236" y="94862"/>
                  </a:cubicBezTo>
                  <a:lnTo>
                    <a:pt x="47431" y="94862"/>
                  </a:lnTo>
                  <a:cubicBezTo>
                    <a:pt x="21328" y="94862"/>
                    <a:pt x="0" y="73534"/>
                    <a:pt x="0" y="47431"/>
                  </a:cubicBezTo>
                  <a:lnTo>
                    <a:pt x="0" y="47431"/>
                  </a:lnTo>
                  <a:cubicBezTo>
                    <a:pt x="0" y="21169"/>
                    <a:pt x="21328" y="0"/>
                    <a:pt x="47431" y="0"/>
                  </a:cubicBezTo>
                  <a:lnTo>
                    <a:pt x="4743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847;p70"/>
            <p:cNvSpPr/>
            <p:nvPr/>
          </p:nvSpPr>
          <p:spPr>
            <a:xfrm>
              <a:off x="2819354" y="2574165"/>
              <a:ext cx="210097" cy="529221"/>
            </a:xfrm>
            <a:custGeom>
              <a:avLst/>
              <a:gdLst/>
              <a:ahLst/>
              <a:cxnLst/>
              <a:rect l="l" t="t" r="r" b="b"/>
              <a:pathLst>
                <a:path w="210097" h="529221" extrusionOk="0">
                  <a:moveTo>
                    <a:pt x="0" y="0"/>
                  </a:moveTo>
                  <a:lnTo>
                    <a:pt x="210097" y="0"/>
                  </a:lnTo>
                  <a:lnTo>
                    <a:pt x="210097" y="529222"/>
                  </a:lnTo>
                  <a:lnTo>
                    <a:pt x="0" y="52922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 name="Rectangle 160"/>
          <p:cNvSpPr/>
          <p:nvPr/>
        </p:nvSpPr>
        <p:spPr>
          <a:xfrm>
            <a:off x="4602236" y="2255257"/>
            <a:ext cx="3904998" cy="769441"/>
          </a:xfrm>
          <a:prstGeom prst="rect">
            <a:avLst/>
          </a:prstGeom>
        </p:spPr>
        <p:txBody>
          <a:bodyPr wrap="square">
            <a:spAutoFit/>
          </a:bodyPr>
          <a:lstStyle/>
          <a:p>
            <a:r>
              <a:rPr lang="en-US" sz="4400" b="1" smtClean="0">
                <a:solidFill>
                  <a:schemeClr val="accent2">
                    <a:lumMod val="25000"/>
                  </a:schemeClr>
                </a:solidFill>
                <a:latin typeface="Arial" panose="020B0604020202020204" pitchFamily="34" charset="0"/>
                <a:cs typeface="Arial" panose="020B0604020202020204" pitchFamily="34" charset="0"/>
              </a:rPr>
              <a:t>LUYỆN TẬP</a:t>
            </a:r>
            <a:endParaRPr lang="en-US" sz="4400" b="1">
              <a:solidFill>
                <a:schemeClr val="accent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734259"/>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1</a:t>
              </a: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728470"/>
            <a:ext cx="5467830" cy="2862322"/>
          </a:xfrm>
          <a:prstGeom prst="rect">
            <a:avLst/>
          </a:prstGeom>
        </p:spPr>
        <p:txBody>
          <a:bodyPr wrap="square">
            <a:spAutoFit/>
          </a:bodyPr>
          <a:lstStyle/>
          <a:p>
            <a:pPr algn="just">
              <a:lnSpc>
                <a:spcPct val="150000"/>
              </a:lnSpc>
            </a:pPr>
            <a:r>
              <a:rPr lang="vi-VN" sz="2400" b="1">
                <a:solidFill>
                  <a:schemeClr val="tx2">
                    <a:lumMod val="50000"/>
                  </a:schemeClr>
                </a:solidFill>
              </a:rPr>
              <a:t>NST là cấu trúc mang gene nằm ở</a:t>
            </a:r>
            <a:endParaRPr lang="en-US" sz="2400" b="1">
              <a:solidFill>
                <a:schemeClr val="tx2">
                  <a:lumMod val="50000"/>
                </a:schemeClr>
              </a:solidFill>
            </a:endParaRPr>
          </a:p>
          <a:p>
            <a:pPr algn="just">
              <a:lnSpc>
                <a:spcPct val="150000"/>
              </a:lnSpc>
            </a:pPr>
            <a:r>
              <a:rPr lang="vi-VN" sz="2400" smtClean="0"/>
              <a:t>A. trong </a:t>
            </a:r>
            <a:r>
              <a:rPr lang="vi-VN" sz="2400"/>
              <a:t>nhân tế bào.		</a:t>
            </a:r>
            <a:endParaRPr lang="en-US" sz="2400" smtClean="0"/>
          </a:p>
          <a:p>
            <a:pPr algn="just">
              <a:lnSpc>
                <a:spcPct val="150000"/>
              </a:lnSpc>
            </a:pPr>
            <a:r>
              <a:rPr lang="vi-VN" sz="2400" smtClean="0"/>
              <a:t>B</a:t>
            </a:r>
            <a:r>
              <a:rPr lang="vi-VN" sz="2400"/>
              <a:t>. màng tế bào.</a:t>
            </a:r>
            <a:endParaRPr lang="en-US" sz="2400"/>
          </a:p>
          <a:p>
            <a:pPr algn="just">
              <a:lnSpc>
                <a:spcPct val="150000"/>
              </a:lnSpc>
            </a:pPr>
            <a:r>
              <a:rPr lang="vi-VN" sz="2400"/>
              <a:t>C. trong tất cả các bào quan.	</a:t>
            </a:r>
            <a:endParaRPr lang="en-US" sz="2400" smtClean="0"/>
          </a:p>
          <a:p>
            <a:pPr algn="just">
              <a:lnSpc>
                <a:spcPct val="150000"/>
              </a:lnSpc>
            </a:pPr>
            <a:r>
              <a:rPr lang="vi-VN" sz="2400" smtClean="0"/>
              <a:t>D</a:t>
            </a:r>
            <a:r>
              <a:rPr lang="vi-VN" sz="2400"/>
              <a:t>. tế bào chất</a:t>
            </a:r>
            <a:r>
              <a:rPr lang="vi-VN" sz="2400" smtClean="0"/>
              <a:t>.</a:t>
            </a:r>
            <a:endParaRPr lang="en-US" sz="2400"/>
          </a:p>
        </p:txBody>
      </p:sp>
      <p:sp>
        <p:nvSpPr>
          <p:cNvPr id="7" name="Oval 6"/>
          <p:cNvSpPr/>
          <p:nvPr/>
        </p:nvSpPr>
        <p:spPr>
          <a:xfrm>
            <a:off x="3387040" y="234433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40055269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2</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728470"/>
            <a:ext cx="5467830" cy="2862322"/>
          </a:xfrm>
          <a:prstGeom prst="rect">
            <a:avLst/>
          </a:prstGeom>
        </p:spPr>
        <p:txBody>
          <a:bodyPr wrap="square">
            <a:spAutoFit/>
          </a:bodyPr>
          <a:lstStyle/>
          <a:p>
            <a:pPr algn="just">
              <a:lnSpc>
                <a:spcPct val="150000"/>
              </a:lnSpc>
            </a:pPr>
            <a:r>
              <a:rPr lang="vi-VN" sz="2400" b="1">
                <a:solidFill>
                  <a:schemeClr val="tx2">
                    <a:lumMod val="50000"/>
                  </a:schemeClr>
                </a:solidFill>
              </a:rPr>
              <a:t>Giai đoạn nào trong quá trình phân bào thể hiện hình dạng đặc trưng của NST?</a:t>
            </a:r>
            <a:endParaRPr lang="en-US" sz="2400" b="1">
              <a:solidFill>
                <a:schemeClr val="tx2">
                  <a:lumMod val="50000"/>
                </a:schemeClr>
              </a:solidFill>
            </a:endParaRPr>
          </a:p>
          <a:p>
            <a:pPr algn="just">
              <a:lnSpc>
                <a:spcPct val="150000"/>
              </a:lnSpc>
            </a:pPr>
            <a:r>
              <a:rPr lang="vi-VN" sz="2400" smtClean="0"/>
              <a:t>A. Kì </a:t>
            </a:r>
            <a:r>
              <a:rPr lang="vi-VN" sz="2400"/>
              <a:t>trung gian.	</a:t>
            </a:r>
            <a:r>
              <a:rPr lang="en-US" sz="2400"/>
              <a:t>	</a:t>
            </a:r>
            <a:r>
              <a:rPr lang="vi-VN" sz="2400" smtClean="0"/>
              <a:t>B</a:t>
            </a:r>
            <a:r>
              <a:rPr lang="vi-VN" sz="2400"/>
              <a:t>. Kì </a:t>
            </a:r>
            <a:r>
              <a:rPr lang="vi-VN" sz="2400" smtClean="0"/>
              <a:t>đ</a:t>
            </a:r>
            <a:r>
              <a:rPr lang="en-US" sz="2400" smtClean="0"/>
              <a:t>ầu</a:t>
            </a:r>
          </a:p>
          <a:p>
            <a:pPr algn="just">
              <a:lnSpc>
                <a:spcPct val="150000"/>
              </a:lnSpc>
            </a:pPr>
            <a:r>
              <a:rPr lang="vi-VN" sz="2400" smtClean="0"/>
              <a:t>C</a:t>
            </a:r>
            <a:r>
              <a:rPr lang="vi-VN" sz="2400"/>
              <a:t>. Kì giữa.		</a:t>
            </a:r>
            <a:r>
              <a:rPr lang="en-US" sz="2400" smtClean="0"/>
              <a:t>	</a:t>
            </a:r>
            <a:r>
              <a:rPr lang="vi-VN" sz="2400" smtClean="0"/>
              <a:t>D</a:t>
            </a:r>
            <a:r>
              <a:rPr lang="vi-VN" sz="2400"/>
              <a:t>. Kì sau.</a:t>
            </a:r>
            <a:endParaRPr lang="en-US" sz="2400"/>
          </a:p>
        </p:txBody>
      </p:sp>
      <p:sp>
        <p:nvSpPr>
          <p:cNvPr id="7" name="Oval 6"/>
          <p:cNvSpPr/>
          <p:nvPr/>
        </p:nvSpPr>
        <p:spPr>
          <a:xfrm>
            <a:off x="3407360" y="3994803"/>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1568456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520" y="29591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3</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9900" y="-100514"/>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76565" y="1139190"/>
            <a:ext cx="4898475" cy="3831818"/>
          </a:xfrm>
          <a:prstGeom prst="rect">
            <a:avLst/>
          </a:prstGeom>
        </p:spPr>
        <p:txBody>
          <a:bodyPr wrap="square">
            <a:spAutoFit/>
          </a:bodyPr>
          <a:lstStyle/>
          <a:p>
            <a:pPr algn="just">
              <a:lnSpc>
                <a:spcPct val="150000"/>
              </a:lnSpc>
            </a:pPr>
            <a:r>
              <a:rPr lang="vi-VN" sz="1800" b="1">
                <a:solidFill>
                  <a:schemeClr val="tx2">
                    <a:lumMod val="50000"/>
                  </a:schemeClr>
                </a:solidFill>
              </a:rPr>
              <a:t>Mỗi chromatid gồm</a:t>
            </a:r>
            <a:endParaRPr lang="en-US" sz="1800" b="1">
              <a:solidFill>
                <a:schemeClr val="tx2">
                  <a:lumMod val="50000"/>
                </a:schemeClr>
              </a:solidFill>
            </a:endParaRPr>
          </a:p>
          <a:p>
            <a:pPr algn="just">
              <a:lnSpc>
                <a:spcPct val="150000"/>
              </a:lnSpc>
            </a:pPr>
            <a:r>
              <a:rPr lang="vi-VN" sz="1800"/>
              <a:t>A. một phân tử DNA liên kết với nhiều phân tử phospholipid.</a:t>
            </a:r>
            <a:endParaRPr lang="en-US" sz="1800"/>
          </a:p>
          <a:p>
            <a:pPr algn="just">
              <a:lnSpc>
                <a:spcPct val="150000"/>
              </a:lnSpc>
            </a:pPr>
            <a:r>
              <a:rPr lang="vi-VN" sz="1800"/>
              <a:t>B. một phân tử DNA liên kết với nhiều phân tử protein histone.</a:t>
            </a:r>
            <a:endParaRPr lang="en-US" sz="1800"/>
          </a:p>
          <a:p>
            <a:pPr algn="just">
              <a:lnSpc>
                <a:spcPct val="150000"/>
              </a:lnSpc>
            </a:pPr>
            <a:r>
              <a:rPr lang="vi-VN" sz="1800"/>
              <a:t>C. nhiều phân tử DNA liên kết với một phân tử phospholipid.</a:t>
            </a:r>
            <a:endParaRPr lang="en-US" sz="1800"/>
          </a:p>
          <a:p>
            <a:pPr algn="just">
              <a:lnSpc>
                <a:spcPct val="150000"/>
              </a:lnSpc>
            </a:pPr>
            <a:r>
              <a:rPr lang="vi-VN" sz="1800"/>
              <a:t>D. nhiều phân tử DNA liên kết với một phân tử protein histone.</a:t>
            </a:r>
            <a:endParaRPr lang="en-US" sz="1800"/>
          </a:p>
        </p:txBody>
      </p:sp>
      <p:sp>
        <p:nvSpPr>
          <p:cNvPr id="7" name="Oval 6"/>
          <p:cNvSpPr/>
          <p:nvPr/>
        </p:nvSpPr>
        <p:spPr>
          <a:xfrm>
            <a:off x="3576320" y="2418807"/>
            <a:ext cx="498149" cy="498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26618040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sp>
        <p:nvSpPr>
          <p:cNvPr id="2249" name="Google Shape;2249;p6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a:solidFill>
                  <a:schemeClr val="accent4"/>
                </a:solidFill>
                <a:latin typeface="Arial" panose="020B0604020202020204" pitchFamily="34" charset="0"/>
                <a:cs typeface="Arial" panose="020B0604020202020204" pitchFamily="34" charset="0"/>
              </a:rPr>
              <a:t>NỘI DUNG BÀI HỌC</a:t>
            </a:r>
            <a:endParaRPr sz="3200">
              <a:solidFill>
                <a:schemeClr val="accent4"/>
              </a:solidFill>
              <a:latin typeface="Arial" panose="020B0604020202020204" pitchFamily="34" charset="0"/>
              <a:cs typeface="Arial" panose="020B0604020202020204" pitchFamily="34" charset="0"/>
            </a:endParaRPr>
          </a:p>
        </p:txBody>
      </p:sp>
      <p:grpSp>
        <p:nvGrpSpPr>
          <p:cNvPr id="2250" name="Google Shape;2250;p63"/>
          <p:cNvGrpSpPr/>
          <p:nvPr/>
        </p:nvGrpSpPr>
        <p:grpSpPr>
          <a:xfrm>
            <a:off x="-34725" y="3803519"/>
            <a:ext cx="1807851" cy="1671305"/>
            <a:chOff x="3349446" y="1872094"/>
            <a:chExt cx="2718727" cy="2445450"/>
          </a:xfrm>
        </p:grpSpPr>
        <p:sp>
          <p:nvSpPr>
            <p:cNvPr id="2251" name="Google Shape;2251;p63"/>
            <p:cNvSpPr/>
            <p:nvPr/>
          </p:nvSpPr>
          <p:spPr>
            <a:xfrm>
              <a:off x="5366122" y="2145254"/>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63"/>
            <p:cNvGrpSpPr/>
            <p:nvPr/>
          </p:nvGrpSpPr>
          <p:grpSpPr>
            <a:xfrm>
              <a:off x="3349446" y="1872094"/>
              <a:ext cx="2445387" cy="2445450"/>
              <a:chOff x="3452220" y="1974937"/>
              <a:chExt cx="2239571" cy="2239628"/>
            </a:xfrm>
          </p:grpSpPr>
          <p:grpSp>
            <p:nvGrpSpPr>
              <p:cNvPr id="2253" name="Google Shape;2253;p63"/>
              <p:cNvGrpSpPr/>
              <p:nvPr/>
            </p:nvGrpSpPr>
            <p:grpSpPr>
              <a:xfrm>
                <a:off x="3452220" y="1974937"/>
                <a:ext cx="2239571" cy="2239628"/>
                <a:chOff x="3452207" y="2048387"/>
                <a:chExt cx="2239571" cy="2239628"/>
              </a:xfrm>
            </p:grpSpPr>
            <p:sp>
              <p:nvSpPr>
                <p:cNvPr id="2254" name="Google Shape;2254;p63"/>
                <p:cNvSpPr/>
                <p:nvPr/>
              </p:nvSpPr>
              <p:spPr>
                <a:xfrm>
                  <a:off x="3800192" y="2400816"/>
                  <a:ext cx="1891586" cy="1887199"/>
                </a:xfrm>
                <a:custGeom>
                  <a:avLst/>
                  <a:gdLst/>
                  <a:ahLst/>
                  <a:cxnLst/>
                  <a:rect l="l" t="t" r="r" b="b"/>
                  <a:pathLst>
                    <a:path w="31908" h="31834" extrusionOk="0">
                      <a:moveTo>
                        <a:pt x="31688" y="0"/>
                      </a:moveTo>
                      <a:cubicBezTo>
                        <a:pt x="30632" y="1055"/>
                        <a:pt x="29441" y="1385"/>
                        <a:pt x="28168" y="1385"/>
                      </a:cubicBezTo>
                      <a:cubicBezTo>
                        <a:pt x="27127" y="1385"/>
                        <a:pt x="26031" y="1165"/>
                        <a:pt x="24906" y="939"/>
                      </a:cubicBezTo>
                      <a:cubicBezTo>
                        <a:pt x="23800" y="716"/>
                        <a:pt x="22677" y="490"/>
                        <a:pt x="21592" y="490"/>
                      </a:cubicBezTo>
                      <a:cubicBezTo>
                        <a:pt x="20249" y="490"/>
                        <a:pt x="18964" y="836"/>
                        <a:pt x="17839" y="1961"/>
                      </a:cubicBezTo>
                      <a:cubicBezTo>
                        <a:pt x="15807" y="3996"/>
                        <a:pt x="16321" y="6550"/>
                        <a:pt x="16817" y="9025"/>
                      </a:cubicBezTo>
                      <a:cubicBezTo>
                        <a:pt x="17322" y="11526"/>
                        <a:pt x="17800" y="13891"/>
                        <a:pt x="15881" y="15807"/>
                      </a:cubicBezTo>
                      <a:cubicBezTo>
                        <a:pt x="14826" y="16861"/>
                        <a:pt x="13636" y="17191"/>
                        <a:pt x="12364" y="17191"/>
                      </a:cubicBezTo>
                      <a:cubicBezTo>
                        <a:pt x="11322" y="17191"/>
                        <a:pt x="10225" y="16970"/>
                        <a:pt x="9099" y="16743"/>
                      </a:cubicBezTo>
                      <a:cubicBezTo>
                        <a:pt x="7992" y="16521"/>
                        <a:pt x="6869" y="16295"/>
                        <a:pt x="5784" y="16295"/>
                      </a:cubicBezTo>
                      <a:cubicBezTo>
                        <a:pt x="4443" y="16295"/>
                        <a:pt x="3160" y="16640"/>
                        <a:pt x="2035" y="17765"/>
                      </a:cubicBezTo>
                      <a:cubicBezTo>
                        <a:pt x="0" y="19802"/>
                        <a:pt x="514" y="22357"/>
                        <a:pt x="1010" y="24832"/>
                      </a:cubicBezTo>
                      <a:cubicBezTo>
                        <a:pt x="1515" y="27333"/>
                        <a:pt x="1990" y="29698"/>
                        <a:pt x="74" y="31614"/>
                      </a:cubicBezTo>
                      <a:lnTo>
                        <a:pt x="294" y="31833"/>
                      </a:lnTo>
                      <a:cubicBezTo>
                        <a:pt x="2329" y="29799"/>
                        <a:pt x="1815" y="27241"/>
                        <a:pt x="1316" y="24769"/>
                      </a:cubicBezTo>
                      <a:cubicBezTo>
                        <a:pt x="814" y="22268"/>
                        <a:pt x="336" y="19903"/>
                        <a:pt x="2255" y="17987"/>
                      </a:cubicBezTo>
                      <a:cubicBezTo>
                        <a:pt x="3311" y="16933"/>
                        <a:pt x="4501" y="16603"/>
                        <a:pt x="5775" y="16603"/>
                      </a:cubicBezTo>
                      <a:cubicBezTo>
                        <a:pt x="6816" y="16603"/>
                        <a:pt x="7912" y="16823"/>
                        <a:pt x="9037" y="17049"/>
                      </a:cubicBezTo>
                      <a:cubicBezTo>
                        <a:pt x="10143" y="17272"/>
                        <a:pt x="11265" y="17498"/>
                        <a:pt x="12350" y="17498"/>
                      </a:cubicBezTo>
                      <a:cubicBezTo>
                        <a:pt x="13692" y="17498"/>
                        <a:pt x="14976" y="17152"/>
                        <a:pt x="16101" y="16027"/>
                      </a:cubicBezTo>
                      <a:cubicBezTo>
                        <a:pt x="18136" y="13992"/>
                        <a:pt x="17622" y="11434"/>
                        <a:pt x="17123" y="8963"/>
                      </a:cubicBezTo>
                      <a:cubicBezTo>
                        <a:pt x="16621" y="6461"/>
                        <a:pt x="16143" y="4097"/>
                        <a:pt x="18062" y="2181"/>
                      </a:cubicBezTo>
                      <a:cubicBezTo>
                        <a:pt x="19115" y="1127"/>
                        <a:pt x="20304" y="796"/>
                        <a:pt x="21577" y="796"/>
                      </a:cubicBezTo>
                      <a:cubicBezTo>
                        <a:pt x="22619" y="796"/>
                        <a:pt x="23717" y="1018"/>
                        <a:pt x="24844" y="1245"/>
                      </a:cubicBezTo>
                      <a:cubicBezTo>
                        <a:pt x="25947" y="1466"/>
                        <a:pt x="27069" y="1692"/>
                        <a:pt x="28153" y="1692"/>
                      </a:cubicBezTo>
                      <a:cubicBezTo>
                        <a:pt x="29496" y="1692"/>
                        <a:pt x="30782" y="1346"/>
                        <a:pt x="31908" y="220"/>
                      </a:cubicBezTo>
                      <a:lnTo>
                        <a:pt x="31688"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3"/>
                <p:cNvSpPr/>
                <p:nvPr/>
              </p:nvSpPr>
              <p:spPr>
                <a:xfrm>
                  <a:off x="3452207" y="2048387"/>
                  <a:ext cx="1891586" cy="1887258"/>
                </a:xfrm>
                <a:custGeom>
                  <a:avLst/>
                  <a:gdLst/>
                  <a:ahLst/>
                  <a:cxnLst/>
                  <a:rect l="l" t="t" r="r" b="b"/>
                  <a:pathLst>
                    <a:path w="31908" h="31835" extrusionOk="0">
                      <a:moveTo>
                        <a:pt x="31614" y="1"/>
                      </a:moveTo>
                      <a:cubicBezTo>
                        <a:pt x="29579" y="2036"/>
                        <a:pt x="30093" y="4593"/>
                        <a:pt x="30592" y="7068"/>
                      </a:cubicBezTo>
                      <a:cubicBezTo>
                        <a:pt x="31094" y="9569"/>
                        <a:pt x="31572" y="11931"/>
                        <a:pt x="29653" y="13850"/>
                      </a:cubicBezTo>
                      <a:cubicBezTo>
                        <a:pt x="28598" y="14904"/>
                        <a:pt x="27408" y="15234"/>
                        <a:pt x="26135" y="15234"/>
                      </a:cubicBezTo>
                      <a:cubicBezTo>
                        <a:pt x="25094" y="15234"/>
                        <a:pt x="23997" y="15013"/>
                        <a:pt x="22871" y="14786"/>
                      </a:cubicBezTo>
                      <a:cubicBezTo>
                        <a:pt x="21764" y="14564"/>
                        <a:pt x="20641" y="14338"/>
                        <a:pt x="19556" y="14338"/>
                      </a:cubicBezTo>
                      <a:cubicBezTo>
                        <a:pt x="18215" y="14338"/>
                        <a:pt x="16932" y="14683"/>
                        <a:pt x="15807" y="15808"/>
                      </a:cubicBezTo>
                      <a:cubicBezTo>
                        <a:pt x="13769" y="17845"/>
                        <a:pt x="14286" y="20400"/>
                        <a:pt x="14785" y="22872"/>
                      </a:cubicBezTo>
                      <a:cubicBezTo>
                        <a:pt x="15287" y="25376"/>
                        <a:pt x="15765" y="27738"/>
                        <a:pt x="13846" y="29657"/>
                      </a:cubicBezTo>
                      <a:cubicBezTo>
                        <a:pt x="12792" y="30711"/>
                        <a:pt x="11603" y="31041"/>
                        <a:pt x="10330" y="31041"/>
                      </a:cubicBezTo>
                      <a:cubicBezTo>
                        <a:pt x="9288" y="31041"/>
                        <a:pt x="8190" y="30820"/>
                        <a:pt x="7064" y="30593"/>
                      </a:cubicBezTo>
                      <a:cubicBezTo>
                        <a:pt x="5959" y="30369"/>
                        <a:pt x="4837" y="30143"/>
                        <a:pt x="3752" y="30143"/>
                      </a:cubicBezTo>
                      <a:cubicBezTo>
                        <a:pt x="2410" y="30143"/>
                        <a:pt x="1125" y="30489"/>
                        <a:pt x="0" y="31614"/>
                      </a:cubicBezTo>
                      <a:lnTo>
                        <a:pt x="220" y="31834"/>
                      </a:lnTo>
                      <a:cubicBezTo>
                        <a:pt x="1275" y="30780"/>
                        <a:pt x="2465" y="30450"/>
                        <a:pt x="3737" y="30450"/>
                      </a:cubicBezTo>
                      <a:cubicBezTo>
                        <a:pt x="4779" y="30450"/>
                        <a:pt x="5876" y="30671"/>
                        <a:pt x="7002" y="30898"/>
                      </a:cubicBezTo>
                      <a:cubicBezTo>
                        <a:pt x="8108" y="31122"/>
                        <a:pt x="9230" y="31348"/>
                        <a:pt x="10315" y="31348"/>
                      </a:cubicBezTo>
                      <a:cubicBezTo>
                        <a:pt x="11657" y="31348"/>
                        <a:pt x="12941" y="31002"/>
                        <a:pt x="14066" y="29877"/>
                      </a:cubicBezTo>
                      <a:cubicBezTo>
                        <a:pt x="16101" y="27842"/>
                        <a:pt x="15587" y="25284"/>
                        <a:pt x="15091" y="22812"/>
                      </a:cubicBezTo>
                      <a:cubicBezTo>
                        <a:pt x="14586" y="20308"/>
                        <a:pt x="14108" y="17946"/>
                        <a:pt x="16027" y="16027"/>
                      </a:cubicBezTo>
                      <a:cubicBezTo>
                        <a:pt x="17082" y="14974"/>
                        <a:pt x="18271" y="14643"/>
                        <a:pt x="19544" y="14643"/>
                      </a:cubicBezTo>
                      <a:cubicBezTo>
                        <a:pt x="20586" y="14643"/>
                        <a:pt x="21683" y="14864"/>
                        <a:pt x="22809" y="15092"/>
                      </a:cubicBezTo>
                      <a:cubicBezTo>
                        <a:pt x="23914" y="15315"/>
                        <a:pt x="25036" y="15541"/>
                        <a:pt x="26121" y="15541"/>
                      </a:cubicBezTo>
                      <a:cubicBezTo>
                        <a:pt x="27463" y="15541"/>
                        <a:pt x="28748" y="15195"/>
                        <a:pt x="29873" y="14070"/>
                      </a:cubicBezTo>
                      <a:cubicBezTo>
                        <a:pt x="31908" y="12035"/>
                        <a:pt x="31394" y="9477"/>
                        <a:pt x="30898" y="7006"/>
                      </a:cubicBezTo>
                      <a:cubicBezTo>
                        <a:pt x="30393" y="4504"/>
                        <a:pt x="29917" y="2140"/>
                        <a:pt x="31834" y="224"/>
                      </a:cubicBezTo>
                      <a:lnTo>
                        <a:pt x="31614"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3"/>
                <p:cNvSpPr/>
                <p:nvPr/>
              </p:nvSpPr>
              <p:spPr>
                <a:xfrm>
                  <a:off x="4190385" y="3446484"/>
                  <a:ext cx="99950" cy="99950"/>
                </a:xfrm>
                <a:custGeom>
                  <a:avLst/>
                  <a:gdLst/>
                  <a:ahLst/>
                  <a:cxnLst/>
                  <a:rect l="l" t="t" r="r" b="b"/>
                  <a:pathLst>
                    <a:path w="1686" h="1686" extrusionOk="0">
                      <a:moveTo>
                        <a:pt x="111" y="1"/>
                      </a:moveTo>
                      <a:lnTo>
                        <a:pt x="1" y="111"/>
                      </a:lnTo>
                      <a:lnTo>
                        <a:pt x="1575" y="1685"/>
                      </a:lnTo>
                      <a:lnTo>
                        <a:pt x="1685" y="1575"/>
                      </a:lnTo>
                      <a:lnTo>
                        <a:pt x="111"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3"/>
                <p:cNvSpPr/>
                <p:nvPr/>
              </p:nvSpPr>
              <p:spPr>
                <a:xfrm>
                  <a:off x="3910575" y="3726352"/>
                  <a:ext cx="99891" cy="99891"/>
                </a:xfrm>
                <a:custGeom>
                  <a:avLst/>
                  <a:gdLst/>
                  <a:ahLst/>
                  <a:cxnLst/>
                  <a:rect l="l" t="t" r="r" b="b"/>
                  <a:pathLst>
                    <a:path w="1685" h="1685" extrusionOk="0">
                      <a:moveTo>
                        <a:pt x="111" y="0"/>
                      </a:moveTo>
                      <a:lnTo>
                        <a:pt x="1" y="110"/>
                      </a:lnTo>
                      <a:lnTo>
                        <a:pt x="1575" y="1684"/>
                      </a:lnTo>
                      <a:lnTo>
                        <a:pt x="1685" y="1572"/>
                      </a:lnTo>
                      <a:lnTo>
                        <a:pt x="111"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3"/>
                <p:cNvSpPr/>
                <p:nvPr/>
              </p:nvSpPr>
              <p:spPr>
                <a:xfrm>
                  <a:off x="3922727" y="3619231"/>
                  <a:ext cx="198181" cy="198359"/>
                </a:xfrm>
                <a:custGeom>
                  <a:avLst/>
                  <a:gdLst/>
                  <a:ahLst/>
                  <a:cxnLst/>
                  <a:rect l="l" t="t" r="r" b="b"/>
                  <a:pathLst>
                    <a:path w="3343" h="3346" extrusionOk="0">
                      <a:moveTo>
                        <a:pt x="110" y="1"/>
                      </a:moveTo>
                      <a:lnTo>
                        <a:pt x="1" y="111"/>
                      </a:lnTo>
                      <a:lnTo>
                        <a:pt x="3233" y="3346"/>
                      </a:lnTo>
                      <a:lnTo>
                        <a:pt x="3343" y="3236"/>
                      </a:lnTo>
                      <a:lnTo>
                        <a:pt x="110"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3"/>
                <p:cNvSpPr/>
                <p:nvPr/>
              </p:nvSpPr>
              <p:spPr>
                <a:xfrm>
                  <a:off x="4085812" y="3456028"/>
                  <a:ext cx="198359" cy="198181"/>
                </a:xfrm>
                <a:custGeom>
                  <a:avLst/>
                  <a:gdLst/>
                  <a:ahLst/>
                  <a:cxnLst/>
                  <a:rect l="l" t="t" r="r" b="b"/>
                  <a:pathLst>
                    <a:path w="3346" h="3343" extrusionOk="0">
                      <a:moveTo>
                        <a:pt x="113" y="0"/>
                      </a:moveTo>
                      <a:lnTo>
                        <a:pt x="0" y="110"/>
                      </a:lnTo>
                      <a:lnTo>
                        <a:pt x="3235" y="3342"/>
                      </a:lnTo>
                      <a:lnTo>
                        <a:pt x="3345" y="3232"/>
                      </a:lnTo>
                      <a:lnTo>
                        <a:pt x="113"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3"/>
                <p:cNvSpPr/>
                <p:nvPr/>
              </p:nvSpPr>
              <p:spPr>
                <a:xfrm>
                  <a:off x="4014318" y="3490530"/>
                  <a:ext cx="256100" cy="256100"/>
                </a:xfrm>
                <a:custGeom>
                  <a:avLst/>
                  <a:gdLst/>
                  <a:ahLst/>
                  <a:cxnLst/>
                  <a:rect l="l" t="t" r="r" b="b"/>
                  <a:pathLst>
                    <a:path w="4320" h="4320" extrusionOk="0">
                      <a:moveTo>
                        <a:pt x="110" y="0"/>
                      </a:moveTo>
                      <a:lnTo>
                        <a:pt x="0" y="110"/>
                      </a:lnTo>
                      <a:lnTo>
                        <a:pt x="4210" y="4320"/>
                      </a:lnTo>
                      <a:lnTo>
                        <a:pt x="4320" y="4210"/>
                      </a:lnTo>
                      <a:lnTo>
                        <a:pt x="110"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3"/>
                <p:cNvSpPr/>
                <p:nvPr/>
              </p:nvSpPr>
              <p:spPr>
                <a:xfrm>
                  <a:off x="3959186" y="3545662"/>
                  <a:ext cx="256100" cy="256100"/>
                </a:xfrm>
                <a:custGeom>
                  <a:avLst/>
                  <a:gdLst/>
                  <a:ahLst/>
                  <a:cxnLst/>
                  <a:rect l="l" t="t" r="r" b="b"/>
                  <a:pathLst>
                    <a:path w="4320" h="4320" extrusionOk="0">
                      <a:moveTo>
                        <a:pt x="110" y="0"/>
                      </a:moveTo>
                      <a:lnTo>
                        <a:pt x="1" y="110"/>
                      </a:lnTo>
                      <a:lnTo>
                        <a:pt x="4210" y="4320"/>
                      </a:lnTo>
                      <a:lnTo>
                        <a:pt x="4320" y="4210"/>
                      </a:lnTo>
                      <a:lnTo>
                        <a:pt x="110"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3"/>
                <p:cNvSpPr/>
                <p:nvPr/>
              </p:nvSpPr>
              <p:spPr>
                <a:xfrm>
                  <a:off x="4660253" y="2976856"/>
                  <a:ext cx="99772" cy="99713"/>
                </a:xfrm>
                <a:custGeom>
                  <a:avLst/>
                  <a:gdLst/>
                  <a:ahLst/>
                  <a:cxnLst/>
                  <a:rect l="l" t="t" r="r" b="b"/>
                  <a:pathLst>
                    <a:path w="1683" h="1682" extrusionOk="0">
                      <a:moveTo>
                        <a:pt x="111" y="0"/>
                      </a:moveTo>
                      <a:lnTo>
                        <a:pt x="1" y="110"/>
                      </a:lnTo>
                      <a:lnTo>
                        <a:pt x="1572" y="1681"/>
                      </a:lnTo>
                      <a:lnTo>
                        <a:pt x="1682" y="1572"/>
                      </a:lnTo>
                      <a:lnTo>
                        <a:pt x="111"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3"/>
                <p:cNvSpPr/>
                <p:nvPr/>
              </p:nvSpPr>
              <p:spPr>
                <a:xfrm>
                  <a:off x="4380443" y="3256487"/>
                  <a:ext cx="99891" cy="99891"/>
                </a:xfrm>
                <a:custGeom>
                  <a:avLst/>
                  <a:gdLst/>
                  <a:ahLst/>
                  <a:cxnLst/>
                  <a:rect l="l" t="t" r="r" b="b"/>
                  <a:pathLst>
                    <a:path w="1685" h="1685" extrusionOk="0">
                      <a:moveTo>
                        <a:pt x="110" y="0"/>
                      </a:moveTo>
                      <a:lnTo>
                        <a:pt x="0" y="110"/>
                      </a:lnTo>
                      <a:lnTo>
                        <a:pt x="1572" y="1685"/>
                      </a:lnTo>
                      <a:lnTo>
                        <a:pt x="1685" y="1575"/>
                      </a:lnTo>
                      <a:lnTo>
                        <a:pt x="110"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3"/>
                <p:cNvSpPr/>
                <p:nvPr/>
              </p:nvSpPr>
              <p:spPr>
                <a:xfrm>
                  <a:off x="4392418" y="3149424"/>
                  <a:ext cx="198359" cy="198359"/>
                </a:xfrm>
                <a:custGeom>
                  <a:avLst/>
                  <a:gdLst/>
                  <a:ahLst/>
                  <a:cxnLst/>
                  <a:rect l="l" t="t" r="r" b="b"/>
                  <a:pathLst>
                    <a:path w="3346" h="3346" extrusionOk="0">
                      <a:moveTo>
                        <a:pt x="113" y="0"/>
                      </a:moveTo>
                      <a:lnTo>
                        <a:pt x="0" y="110"/>
                      </a:lnTo>
                      <a:lnTo>
                        <a:pt x="3235" y="3345"/>
                      </a:lnTo>
                      <a:lnTo>
                        <a:pt x="3345" y="3235"/>
                      </a:lnTo>
                      <a:lnTo>
                        <a:pt x="113"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3"/>
                <p:cNvSpPr/>
                <p:nvPr/>
              </p:nvSpPr>
              <p:spPr>
                <a:xfrm>
                  <a:off x="4555680" y="2986163"/>
                  <a:ext cx="198359" cy="198359"/>
                </a:xfrm>
                <a:custGeom>
                  <a:avLst/>
                  <a:gdLst/>
                  <a:ahLst/>
                  <a:cxnLst/>
                  <a:rect l="l" t="t" r="r" b="b"/>
                  <a:pathLst>
                    <a:path w="3346" h="3346" extrusionOk="0">
                      <a:moveTo>
                        <a:pt x="110" y="1"/>
                      </a:moveTo>
                      <a:lnTo>
                        <a:pt x="0" y="110"/>
                      </a:lnTo>
                      <a:lnTo>
                        <a:pt x="3235" y="3345"/>
                      </a:lnTo>
                      <a:lnTo>
                        <a:pt x="3345" y="3236"/>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3"/>
                <p:cNvSpPr/>
                <p:nvPr/>
              </p:nvSpPr>
              <p:spPr>
                <a:xfrm>
                  <a:off x="4484008" y="3020665"/>
                  <a:ext cx="256278" cy="256338"/>
                </a:xfrm>
                <a:custGeom>
                  <a:avLst/>
                  <a:gdLst/>
                  <a:ahLst/>
                  <a:cxnLst/>
                  <a:rect l="l" t="t" r="r" b="b"/>
                  <a:pathLst>
                    <a:path w="4323" h="4324" extrusionOk="0">
                      <a:moveTo>
                        <a:pt x="113" y="1"/>
                      </a:moveTo>
                      <a:lnTo>
                        <a:pt x="0" y="111"/>
                      </a:lnTo>
                      <a:lnTo>
                        <a:pt x="4212" y="4323"/>
                      </a:lnTo>
                      <a:lnTo>
                        <a:pt x="4322" y="4210"/>
                      </a:lnTo>
                      <a:lnTo>
                        <a:pt x="113"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3"/>
                <p:cNvSpPr/>
                <p:nvPr/>
              </p:nvSpPr>
              <p:spPr>
                <a:xfrm>
                  <a:off x="4429054" y="3075796"/>
                  <a:ext cx="256100" cy="256100"/>
                </a:xfrm>
                <a:custGeom>
                  <a:avLst/>
                  <a:gdLst/>
                  <a:ahLst/>
                  <a:cxnLst/>
                  <a:rect l="l" t="t" r="r" b="b"/>
                  <a:pathLst>
                    <a:path w="4320" h="4320" extrusionOk="0">
                      <a:moveTo>
                        <a:pt x="110" y="1"/>
                      </a:moveTo>
                      <a:lnTo>
                        <a:pt x="0" y="110"/>
                      </a:lnTo>
                      <a:lnTo>
                        <a:pt x="4210" y="4320"/>
                      </a:lnTo>
                      <a:lnTo>
                        <a:pt x="4320" y="4210"/>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3"/>
                <p:cNvSpPr/>
                <p:nvPr/>
              </p:nvSpPr>
              <p:spPr>
                <a:xfrm>
                  <a:off x="5129943" y="2506812"/>
                  <a:ext cx="99891" cy="99891"/>
                </a:xfrm>
                <a:custGeom>
                  <a:avLst/>
                  <a:gdLst/>
                  <a:ahLst/>
                  <a:cxnLst/>
                  <a:rect l="l" t="t" r="r" b="b"/>
                  <a:pathLst>
                    <a:path w="1685" h="1685" extrusionOk="0">
                      <a:moveTo>
                        <a:pt x="113" y="0"/>
                      </a:moveTo>
                      <a:lnTo>
                        <a:pt x="0" y="110"/>
                      </a:lnTo>
                      <a:lnTo>
                        <a:pt x="1575" y="1685"/>
                      </a:lnTo>
                      <a:lnTo>
                        <a:pt x="1685" y="1575"/>
                      </a:lnTo>
                      <a:lnTo>
                        <a:pt x="113"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3"/>
                <p:cNvSpPr/>
                <p:nvPr/>
              </p:nvSpPr>
              <p:spPr>
                <a:xfrm>
                  <a:off x="4850311" y="2786621"/>
                  <a:ext cx="99713" cy="99950"/>
                </a:xfrm>
                <a:custGeom>
                  <a:avLst/>
                  <a:gdLst/>
                  <a:ahLst/>
                  <a:cxnLst/>
                  <a:rect l="l" t="t" r="r" b="b"/>
                  <a:pathLst>
                    <a:path w="1682" h="1686" extrusionOk="0">
                      <a:moveTo>
                        <a:pt x="110" y="1"/>
                      </a:moveTo>
                      <a:lnTo>
                        <a:pt x="0" y="111"/>
                      </a:lnTo>
                      <a:lnTo>
                        <a:pt x="1571" y="1685"/>
                      </a:lnTo>
                      <a:lnTo>
                        <a:pt x="1681" y="1572"/>
                      </a:lnTo>
                      <a:lnTo>
                        <a:pt x="110"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3"/>
                <p:cNvSpPr/>
                <p:nvPr/>
              </p:nvSpPr>
              <p:spPr>
                <a:xfrm>
                  <a:off x="4862286" y="2679558"/>
                  <a:ext cx="198300" cy="198359"/>
                </a:xfrm>
                <a:custGeom>
                  <a:avLst/>
                  <a:gdLst/>
                  <a:ahLst/>
                  <a:cxnLst/>
                  <a:rect l="l" t="t" r="r" b="b"/>
                  <a:pathLst>
                    <a:path w="3345" h="3346" extrusionOk="0">
                      <a:moveTo>
                        <a:pt x="110" y="1"/>
                      </a:moveTo>
                      <a:lnTo>
                        <a:pt x="0" y="111"/>
                      </a:lnTo>
                      <a:lnTo>
                        <a:pt x="3235" y="3346"/>
                      </a:lnTo>
                      <a:lnTo>
                        <a:pt x="3345" y="3236"/>
                      </a:lnTo>
                      <a:lnTo>
                        <a:pt x="110"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3"/>
                <p:cNvSpPr/>
                <p:nvPr/>
              </p:nvSpPr>
              <p:spPr>
                <a:xfrm>
                  <a:off x="5025489" y="2516297"/>
                  <a:ext cx="198359" cy="198359"/>
                </a:xfrm>
                <a:custGeom>
                  <a:avLst/>
                  <a:gdLst/>
                  <a:ahLst/>
                  <a:cxnLst/>
                  <a:rect l="l" t="t" r="r" b="b"/>
                  <a:pathLst>
                    <a:path w="3346" h="3346" extrusionOk="0">
                      <a:moveTo>
                        <a:pt x="111" y="1"/>
                      </a:moveTo>
                      <a:lnTo>
                        <a:pt x="1" y="111"/>
                      </a:lnTo>
                      <a:lnTo>
                        <a:pt x="3236" y="3346"/>
                      </a:lnTo>
                      <a:lnTo>
                        <a:pt x="3346" y="3236"/>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3"/>
                <p:cNvSpPr/>
                <p:nvPr/>
              </p:nvSpPr>
              <p:spPr>
                <a:xfrm>
                  <a:off x="4953817" y="2551036"/>
                  <a:ext cx="256160" cy="256100"/>
                </a:xfrm>
                <a:custGeom>
                  <a:avLst/>
                  <a:gdLst/>
                  <a:ahLst/>
                  <a:cxnLst/>
                  <a:rect l="l" t="t" r="r" b="b"/>
                  <a:pathLst>
                    <a:path w="4321" h="4320" extrusionOk="0">
                      <a:moveTo>
                        <a:pt x="111" y="0"/>
                      </a:moveTo>
                      <a:lnTo>
                        <a:pt x="1" y="110"/>
                      </a:lnTo>
                      <a:lnTo>
                        <a:pt x="4210" y="4319"/>
                      </a:lnTo>
                      <a:lnTo>
                        <a:pt x="4320" y="4209"/>
                      </a:lnTo>
                      <a:lnTo>
                        <a:pt x="111"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3"/>
                <p:cNvSpPr/>
                <p:nvPr/>
              </p:nvSpPr>
              <p:spPr>
                <a:xfrm>
                  <a:off x="4898862" y="2605931"/>
                  <a:ext cx="256160" cy="256160"/>
                </a:xfrm>
                <a:custGeom>
                  <a:avLst/>
                  <a:gdLst/>
                  <a:ahLst/>
                  <a:cxnLst/>
                  <a:rect l="l" t="t" r="r" b="b"/>
                  <a:pathLst>
                    <a:path w="4321" h="4321" extrusionOk="0">
                      <a:moveTo>
                        <a:pt x="111" y="1"/>
                      </a:moveTo>
                      <a:lnTo>
                        <a:pt x="1" y="111"/>
                      </a:lnTo>
                      <a:lnTo>
                        <a:pt x="4210" y="4320"/>
                      </a:lnTo>
                      <a:lnTo>
                        <a:pt x="4320" y="4210"/>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3"/>
                <p:cNvSpPr/>
                <p:nvPr/>
              </p:nvSpPr>
              <p:spPr>
                <a:xfrm>
                  <a:off x="5314132" y="2322802"/>
                  <a:ext cx="99950" cy="99713"/>
                </a:xfrm>
                <a:custGeom>
                  <a:avLst/>
                  <a:gdLst/>
                  <a:ahLst/>
                  <a:cxnLst/>
                  <a:rect l="l" t="t" r="r" b="b"/>
                  <a:pathLst>
                    <a:path w="1686" h="1682" extrusionOk="0">
                      <a:moveTo>
                        <a:pt x="111" y="0"/>
                      </a:moveTo>
                      <a:lnTo>
                        <a:pt x="1" y="110"/>
                      </a:lnTo>
                      <a:lnTo>
                        <a:pt x="1575" y="1682"/>
                      </a:lnTo>
                      <a:lnTo>
                        <a:pt x="1685" y="1572"/>
                      </a:lnTo>
                      <a:lnTo>
                        <a:pt x="111" y="0"/>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3"/>
                <p:cNvSpPr/>
                <p:nvPr/>
              </p:nvSpPr>
              <p:spPr>
                <a:xfrm>
                  <a:off x="5326285" y="2215680"/>
                  <a:ext cx="198359" cy="198181"/>
                </a:xfrm>
                <a:custGeom>
                  <a:avLst/>
                  <a:gdLst/>
                  <a:ahLst/>
                  <a:cxnLst/>
                  <a:rect l="l" t="t" r="r" b="b"/>
                  <a:pathLst>
                    <a:path w="3346" h="3343" extrusionOk="0">
                      <a:moveTo>
                        <a:pt x="111" y="1"/>
                      </a:moveTo>
                      <a:lnTo>
                        <a:pt x="1" y="111"/>
                      </a:lnTo>
                      <a:lnTo>
                        <a:pt x="3236" y="3343"/>
                      </a:lnTo>
                      <a:lnTo>
                        <a:pt x="3346" y="3233"/>
                      </a:lnTo>
                      <a:lnTo>
                        <a:pt x="111" y="1"/>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3"/>
                <p:cNvSpPr/>
                <p:nvPr/>
              </p:nvSpPr>
              <p:spPr>
                <a:xfrm>
                  <a:off x="3731662" y="3912141"/>
                  <a:ext cx="99713" cy="99891"/>
                </a:xfrm>
                <a:custGeom>
                  <a:avLst/>
                  <a:gdLst/>
                  <a:ahLst/>
                  <a:cxnLst/>
                  <a:rect l="l" t="t" r="r" b="b"/>
                  <a:pathLst>
                    <a:path w="1682" h="1685" extrusionOk="0">
                      <a:moveTo>
                        <a:pt x="110" y="0"/>
                      </a:moveTo>
                      <a:lnTo>
                        <a:pt x="0" y="113"/>
                      </a:lnTo>
                      <a:lnTo>
                        <a:pt x="1572" y="1684"/>
                      </a:lnTo>
                      <a:lnTo>
                        <a:pt x="1682" y="1575"/>
                      </a:lnTo>
                      <a:lnTo>
                        <a:pt x="110" y="0"/>
                      </a:lnTo>
                      <a:close/>
                    </a:path>
                  </a:pathLst>
                </a:cu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3"/>
                <p:cNvSpPr/>
                <p:nvPr/>
              </p:nvSpPr>
              <p:spPr>
                <a:xfrm>
                  <a:off x="3621042" y="3920737"/>
                  <a:ext cx="198359" cy="198359"/>
                </a:xfrm>
                <a:custGeom>
                  <a:avLst/>
                  <a:gdLst/>
                  <a:ahLst/>
                  <a:cxnLst/>
                  <a:rect l="l" t="t" r="r" b="b"/>
                  <a:pathLst>
                    <a:path w="3346" h="3346" extrusionOk="0">
                      <a:moveTo>
                        <a:pt x="111" y="1"/>
                      </a:moveTo>
                      <a:lnTo>
                        <a:pt x="1" y="114"/>
                      </a:lnTo>
                      <a:lnTo>
                        <a:pt x="3236" y="3346"/>
                      </a:lnTo>
                      <a:lnTo>
                        <a:pt x="3346" y="3236"/>
                      </a:lnTo>
                      <a:lnTo>
                        <a:pt x="111" y="1"/>
                      </a:lnTo>
                      <a:close/>
                    </a:path>
                  </a:pathLst>
                </a:cu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3"/>
                <p:cNvSpPr/>
                <p:nvPr/>
              </p:nvSpPr>
              <p:spPr>
                <a:xfrm>
                  <a:off x="3530044" y="3939766"/>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3"/>
                <p:cNvSpPr/>
                <p:nvPr/>
              </p:nvSpPr>
              <p:spPr>
                <a:xfrm>
                  <a:off x="3779562" y="4189460"/>
                  <a:ext cx="59" cy="59"/>
                </a:xfrm>
                <a:custGeom>
                  <a:avLst/>
                  <a:gdLst/>
                  <a:ahLst/>
                  <a:cxnLst/>
                  <a:rect l="l" t="t" r="r" b="b"/>
                  <a:pathLst>
                    <a:path w="1" h="1" fill="none" extrusionOk="0">
                      <a:moveTo>
                        <a:pt x="0" y="1"/>
                      </a:moveTo>
                      <a:close/>
                    </a:path>
                  </a:pathLst>
                </a:custGeom>
                <a:solidFill>
                  <a:schemeClr val="dk2"/>
                </a:solidFill>
                <a:ln w="28575" cap="flat" cmpd="sng">
                  <a:solidFill>
                    <a:schemeClr val="dk2"/>
                  </a:solidFill>
                  <a:prstDash val="solid"/>
                  <a:miter lim="297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63"/>
              <p:cNvGrpSpPr/>
              <p:nvPr/>
            </p:nvGrpSpPr>
            <p:grpSpPr>
              <a:xfrm>
                <a:off x="4554086" y="2652167"/>
                <a:ext cx="951181" cy="1049112"/>
                <a:chOff x="4537823" y="2736442"/>
                <a:chExt cx="951181" cy="1049112"/>
              </a:xfrm>
            </p:grpSpPr>
            <p:sp>
              <p:nvSpPr>
                <p:cNvPr id="2281" name="Google Shape;2281;p63"/>
                <p:cNvSpPr/>
                <p:nvPr/>
              </p:nvSpPr>
              <p:spPr>
                <a:xfrm>
                  <a:off x="4604450" y="2791500"/>
                  <a:ext cx="572700" cy="572700"/>
                </a:xfrm>
                <a:prstGeom prst="ellipse">
                  <a:avLst/>
                </a:prstGeom>
                <a:solidFill>
                  <a:srgbClr val="B3CDE9">
                    <a:alpha val="339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2282" name="Google Shape;2282;p63"/>
                <p:cNvGrpSpPr/>
                <p:nvPr/>
              </p:nvGrpSpPr>
              <p:grpSpPr>
                <a:xfrm>
                  <a:off x="4537823" y="2736442"/>
                  <a:ext cx="951181" cy="1049112"/>
                  <a:chOff x="5971973" y="2752667"/>
                  <a:chExt cx="951181" cy="1049112"/>
                </a:xfrm>
              </p:grpSpPr>
              <p:sp>
                <p:nvSpPr>
                  <p:cNvPr id="2283" name="Google Shape;2283;p63"/>
                  <p:cNvSpPr/>
                  <p:nvPr/>
                </p:nvSpPr>
                <p:spPr>
                  <a:xfrm>
                    <a:off x="6528274" y="3344415"/>
                    <a:ext cx="126865" cy="141270"/>
                  </a:xfrm>
                  <a:custGeom>
                    <a:avLst/>
                    <a:gdLst/>
                    <a:ahLst/>
                    <a:cxnLst/>
                    <a:rect l="l" t="t" r="r" b="b"/>
                    <a:pathLst>
                      <a:path w="2140" h="2383" extrusionOk="0">
                        <a:moveTo>
                          <a:pt x="553" y="0"/>
                        </a:moveTo>
                        <a:lnTo>
                          <a:pt x="1" y="455"/>
                        </a:lnTo>
                        <a:lnTo>
                          <a:pt x="1590" y="2383"/>
                        </a:lnTo>
                        <a:lnTo>
                          <a:pt x="2139" y="1928"/>
                        </a:lnTo>
                        <a:lnTo>
                          <a:pt x="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3"/>
                  <p:cNvSpPr/>
                  <p:nvPr/>
                </p:nvSpPr>
                <p:spPr>
                  <a:xfrm>
                    <a:off x="6589927" y="3432093"/>
                    <a:ext cx="333227" cy="369686"/>
                  </a:xfrm>
                  <a:custGeom>
                    <a:avLst/>
                    <a:gdLst/>
                    <a:ahLst/>
                    <a:cxnLst/>
                    <a:rect l="l" t="t" r="r" b="b"/>
                    <a:pathLst>
                      <a:path w="5621" h="6236" extrusionOk="0">
                        <a:moveTo>
                          <a:pt x="1518" y="1"/>
                        </a:moveTo>
                        <a:lnTo>
                          <a:pt x="0" y="1248"/>
                        </a:lnTo>
                        <a:lnTo>
                          <a:pt x="4103" y="6236"/>
                        </a:lnTo>
                        <a:lnTo>
                          <a:pt x="5621" y="4988"/>
                        </a:lnTo>
                        <a:lnTo>
                          <a:pt x="15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3"/>
                  <p:cNvSpPr/>
                  <p:nvPr/>
                </p:nvSpPr>
                <p:spPr>
                  <a:xfrm>
                    <a:off x="5971973" y="2752667"/>
                    <a:ext cx="732139" cy="689278"/>
                  </a:xfrm>
                  <a:custGeom>
                    <a:avLst/>
                    <a:gdLst/>
                    <a:ahLst/>
                    <a:cxnLst/>
                    <a:rect l="l" t="t" r="r" b="b"/>
                    <a:pathLst>
                      <a:path w="12350" h="11627" extrusionOk="0">
                        <a:moveTo>
                          <a:pt x="6108" y="1397"/>
                        </a:moveTo>
                        <a:cubicBezTo>
                          <a:pt x="6250" y="1397"/>
                          <a:pt x="6392" y="1404"/>
                          <a:pt x="6536" y="1418"/>
                        </a:cubicBezTo>
                        <a:cubicBezTo>
                          <a:pt x="8966" y="1647"/>
                          <a:pt x="10748" y="3809"/>
                          <a:pt x="10501" y="6239"/>
                        </a:cubicBezTo>
                        <a:cubicBezTo>
                          <a:pt x="10329" y="8019"/>
                          <a:pt x="9102" y="9516"/>
                          <a:pt x="7394" y="10039"/>
                        </a:cubicBezTo>
                        <a:cubicBezTo>
                          <a:pt x="6971" y="10167"/>
                          <a:pt x="6538" y="10230"/>
                          <a:pt x="6110" y="10230"/>
                        </a:cubicBezTo>
                        <a:cubicBezTo>
                          <a:pt x="4811" y="10230"/>
                          <a:pt x="3551" y="9655"/>
                          <a:pt x="2698" y="8619"/>
                        </a:cubicBezTo>
                        <a:cubicBezTo>
                          <a:pt x="1563" y="7240"/>
                          <a:pt x="1370" y="5312"/>
                          <a:pt x="2210" y="3738"/>
                        </a:cubicBezTo>
                        <a:cubicBezTo>
                          <a:pt x="2983" y="2287"/>
                          <a:pt x="4487" y="1397"/>
                          <a:pt x="6108" y="1397"/>
                        </a:cubicBezTo>
                        <a:close/>
                        <a:moveTo>
                          <a:pt x="6107" y="0"/>
                        </a:moveTo>
                        <a:cubicBezTo>
                          <a:pt x="4411" y="0"/>
                          <a:pt x="2786" y="745"/>
                          <a:pt x="1676" y="2054"/>
                        </a:cubicBezTo>
                        <a:cubicBezTo>
                          <a:pt x="443" y="3506"/>
                          <a:pt x="0" y="5470"/>
                          <a:pt x="490" y="7312"/>
                        </a:cubicBezTo>
                        <a:cubicBezTo>
                          <a:pt x="984" y="9153"/>
                          <a:pt x="2344" y="10636"/>
                          <a:pt x="4138" y="11283"/>
                        </a:cubicBezTo>
                        <a:cubicBezTo>
                          <a:pt x="4778" y="11513"/>
                          <a:pt x="5444" y="11627"/>
                          <a:pt x="6106" y="11627"/>
                        </a:cubicBezTo>
                        <a:cubicBezTo>
                          <a:pt x="7299" y="11627"/>
                          <a:pt x="8481" y="11260"/>
                          <a:pt x="9480" y="10550"/>
                        </a:cubicBezTo>
                        <a:cubicBezTo>
                          <a:pt x="9584" y="10475"/>
                          <a:pt x="9685" y="10398"/>
                          <a:pt x="9786" y="10318"/>
                        </a:cubicBezTo>
                        <a:cubicBezTo>
                          <a:pt x="9869" y="10250"/>
                          <a:pt x="9952" y="10175"/>
                          <a:pt x="10035" y="10101"/>
                        </a:cubicBezTo>
                        <a:cubicBezTo>
                          <a:pt x="11728" y="8550"/>
                          <a:pt x="12349" y="6150"/>
                          <a:pt x="11621" y="3973"/>
                        </a:cubicBezTo>
                        <a:cubicBezTo>
                          <a:pt x="10897" y="1795"/>
                          <a:pt x="8954" y="250"/>
                          <a:pt x="6669" y="28"/>
                        </a:cubicBezTo>
                        <a:cubicBezTo>
                          <a:pt x="6482" y="9"/>
                          <a:pt x="6294" y="0"/>
                          <a:pt x="6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86" name="Google Shape;2286;p63"/>
            <p:cNvSpPr/>
            <p:nvPr/>
          </p:nvSpPr>
          <p:spPr>
            <a:xfrm>
              <a:off x="4748263" y="3687791"/>
              <a:ext cx="79767" cy="70289"/>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3"/>
            <p:cNvSpPr/>
            <p:nvPr/>
          </p:nvSpPr>
          <p:spPr>
            <a:xfrm>
              <a:off x="5897843" y="2719913"/>
              <a:ext cx="170330" cy="154761"/>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3"/>
            <p:cNvSpPr/>
            <p:nvPr/>
          </p:nvSpPr>
          <p:spPr>
            <a:xfrm>
              <a:off x="4897968" y="1957054"/>
              <a:ext cx="170124" cy="154761"/>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3"/>
            <p:cNvSpPr/>
            <p:nvPr/>
          </p:nvSpPr>
          <p:spPr>
            <a:xfrm>
              <a:off x="4158546" y="4045734"/>
              <a:ext cx="175658" cy="154761"/>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3"/>
            <p:cNvSpPr/>
            <p:nvPr/>
          </p:nvSpPr>
          <p:spPr>
            <a:xfrm>
              <a:off x="3349455" y="3036226"/>
              <a:ext cx="116376" cy="117200"/>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3"/>
            <p:cNvSpPr/>
            <p:nvPr/>
          </p:nvSpPr>
          <p:spPr>
            <a:xfrm>
              <a:off x="4334209" y="1923538"/>
              <a:ext cx="221797" cy="221797"/>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3"/>
            <p:cNvSpPr/>
            <p:nvPr/>
          </p:nvSpPr>
          <p:spPr>
            <a:xfrm>
              <a:off x="5538426" y="3122241"/>
              <a:ext cx="54725" cy="54570"/>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3"/>
            <p:cNvSpPr/>
            <p:nvPr/>
          </p:nvSpPr>
          <p:spPr>
            <a:xfrm>
              <a:off x="4756175" y="4145777"/>
              <a:ext cx="63932" cy="5472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63"/>
            <p:cNvGrpSpPr/>
            <p:nvPr/>
          </p:nvGrpSpPr>
          <p:grpSpPr>
            <a:xfrm rot="4925626">
              <a:off x="3615603" y="2340946"/>
              <a:ext cx="613127" cy="607349"/>
              <a:chOff x="-1040357" y="1370945"/>
              <a:chExt cx="598560" cy="592920"/>
            </a:xfrm>
          </p:grpSpPr>
          <p:sp>
            <p:nvSpPr>
              <p:cNvPr id="2295" name="Google Shape;2295;p63"/>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3"/>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3"/>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3"/>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3"/>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3"/>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3"/>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3"/>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3"/>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3"/>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3"/>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3"/>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3"/>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oup 3"/>
          <p:cNvGrpSpPr/>
          <p:nvPr/>
        </p:nvGrpSpPr>
        <p:grpSpPr>
          <a:xfrm>
            <a:off x="344038" y="1542379"/>
            <a:ext cx="2453100" cy="2091802"/>
            <a:chOff x="532800" y="1551398"/>
            <a:chExt cx="2453100" cy="2091802"/>
          </a:xfrm>
        </p:grpSpPr>
        <p:sp>
          <p:nvSpPr>
            <p:cNvPr id="2316" name="Google Shape;2316;p63"/>
            <p:cNvSpPr txBox="1"/>
            <p:nvPr/>
          </p:nvSpPr>
          <p:spPr>
            <a:xfrm>
              <a:off x="532800" y="2160659"/>
              <a:ext cx="2453100" cy="1482541"/>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2320" name="Google Shape;2320;p63"/>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2" name="Rectangle 1"/>
            <p:cNvSpPr/>
            <p:nvPr/>
          </p:nvSpPr>
          <p:spPr>
            <a:xfrm>
              <a:off x="626400" y="2671096"/>
              <a:ext cx="2265899" cy="461665"/>
            </a:xfrm>
            <a:prstGeom prst="rect">
              <a:avLst/>
            </a:prstGeom>
          </p:spPr>
          <p:txBody>
            <a:bodyPr wrap="square">
              <a:spAutoFit/>
            </a:bodyPr>
            <a:lstStyle/>
            <a:p>
              <a:pPr algn="ctr"/>
              <a:r>
                <a:rPr lang="en-US" sz="2400" b="1"/>
                <a:t>Nhiễm sắc thể</a:t>
              </a:r>
            </a:p>
          </p:txBody>
        </p:sp>
      </p:grpSp>
      <p:grpSp>
        <p:nvGrpSpPr>
          <p:cNvPr id="73" name="Group 72">
            <a:extLst>
              <a:ext uri="{FF2B5EF4-FFF2-40B4-BE49-F238E27FC236}">
                <a16:creationId xmlns:a16="http://schemas.microsoft.com/office/drawing/2014/main" id="{4F05F40E-3DEA-4879-913C-501080996E69}"/>
              </a:ext>
            </a:extLst>
          </p:cNvPr>
          <p:cNvGrpSpPr/>
          <p:nvPr/>
        </p:nvGrpSpPr>
        <p:grpSpPr>
          <a:xfrm>
            <a:off x="3056979" y="1542379"/>
            <a:ext cx="2453100" cy="2091802"/>
            <a:chOff x="532800" y="1551398"/>
            <a:chExt cx="2453100" cy="2091802"/>
          </a:xfrm>
        </p:grpSpPr>
        <p:sp>
          <p:nvSpPr>
            <p:cNvPr id="74" name="Google Shape;2316;p63">
              <a:extLst>
                <a:ext uri="{FF2B5EF4-FFF2-40B4-BE49-F238E27FC236}">
                  <a16:creationId xmlns:a16="http://schemas.microsoft.com/office/drawing/2014/main" id="{8CCDA574-E786-47FA-B0DE-ECAB2E5724A5}"/>
                </a:ext>
              </a:extLst>
            </p:cNvPr>
            <p:cNvSpPr txBox="1"/>
            <p:nvPr/>
          </p:nvSpPr>
          <p:spPr>
            <a:xfrm>
              <a:off x="532800" y="2160659"/>
              <a:ext cx="2453100" cy="1482541"/>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75" name="Google Shape;2320;p63">
              <a:extLst>
                <a:ext uri="{FF2B5EF4-FFF2-40B4-BE49-F238E27FC236}">
                  <a16:creationId xmlns:a16="http://schemas.microsoft.com/office/drawing/2014/main" id="{4984AD8E-7704-462F-BF40-D853A1D1B7AA}"/>
                </a:ext>
              </a:extLst>
            </p:cNvPr>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r>
                <a:rPr lang="en-US" sz="3200" b="1">
                  <a:solidFill>
                    <a:schemeClr val="dk1"/>
                  </a:solidFill>
                  <a:latin typeface="Arial" panose="020B0604020202020204" pitchFamily="34" charset="0"/>
                  <a:ea typeface="Outfit"/>
                  <a:cs typeface="Arial" panose="020B0604020202020204" pitchFamily="34" charset="0"/>
                  <a:sym typeface="Outfit"/>
                </a:rPr>
                <a:t>I</a:t>
              </a:r>
              <a:r>
                <a:rPr lang="vi-VN" sz="3200" b="1">
                  <a:solidFill>
                    <a:schemeClr val="dk1"/>
                  </a:solidFill>
                  <a:latin typeface="Arial" panose="020B0604020202020204" pitchFamily="34" charset="0"/>
                  <a:ea typeface="Outfit"/>
                  <a:cs typeface="Arial" panose="020B0604020202020204" pitchFamily="34" charset="0"/>
                  <a:sym typeface="Outfit"/>
                </a:rPr>
                <a:t>.</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76" name="Rectangle 75">
              <a:extLst>
                <a:ext uri="{FF2B5EF4-FFF2-40B4-BE49-F238E27FC236}">
                  <a16:creationId xmlns:a16="http://schemas.microsoft.com/office/drawing/2014/main" id="{1DC67D66-DA91-49F6-9886-09D94C1894A6}"/>
                </a:ext>
              </a:extLst>
            </p:cNvPr>
            <p:cNvSpPr/>
            <p:nvPr/>
          </p:nvSpPr>
          <p:spPr>
            <a:xfrm>
              <a:off x="626400" y="2336005"/>
              <a:ext cx="2265899" cy="1131848"/>
            </a:xfrm>
            <a:prstGeom prst="rect">
              <a:avLst/>
            </a:prstGeom>
          </p:spPr>
          <p:txBody>
            <a:bodyPr wrap="square">
              <a:spAutoFit/>
            </a:bodyPr>
            <a:lstStyle/>
            <a:p>
              <a:pPr algn="ctr">
                <a:lnSpc>
                  <a:spcPct val="150000"/>
                </a:lnSpc>
              </a:pPr>
              <a:r>
                <a:rPr lang="en-US" sz="2400" b="1"/>
                <a:t>Bộ nhiễm </a:t>
              </a:r>
            </a:p>
            <a:p>
              <a:pPr algn="ctr">
                <a:lnSpc>
                  <a:spcPct val="150000"/>
                </a:lnSpc>
              </a:pPr>
              <a:r>
                <a:rPr lang="en-US" sz="2400" b="1"/>
                <a:t>sắc thể</a:t>
              </a:r>
            </a:p>
          </p:txBody>
        </p:sp>
      </p:grpSp>
      <p:grpSp>
        <p:nvGrpSpPr>
          <p:cNvPr id="77" name="Group 76">
            <a:extLst>
              <a:ext uri="{FF2B5EF4-FFF2-40B4-BE49-F238E27FC236}">
                <a16:creationId xmlns:a16="http://schemas.microsoft.com/office/drawing/2014/main" id="{6EC3E1DF-143B-4EDA-BE9F-EF85485786A9}"/>
              </a:ext>
            </a:extLst>
          </p:cNvPr>
          <p:cNvGrpSpPr/>
          <p:nvPr/>
        </p:nvGrpSpPr>
        <p:grpSpPr>
          <a:xfrm>
            <a:off x="5619991" y="1542379"/>
            <a:ext cx="3159524" cy="2686239"/>
            <a:chOff x="-173623" y="1551398"/>
            <a:chExt cx="3159524" cy="2686239"/>
          </a:xfrm>
        </p:grpSpPr>
        <p:sp>
          <p:nvSpPr>
            <p:cNvPr id="78" name="Google Shape;2316;p63">
              <a:extLst>
                <a:ext uri="{FF2B5EF4-FFF2-40B4-BE49-F238E27FC236}">
                  <a16:creationId xmlns:a16="http://schemas.microsoft.com/office/drawing/2014/main" id="{A3AB408B-E909-4F2E-B6A8-11BEBE143408}"/>
                </a:ext>
              </a:extLst>
            </p:cNvPr>
            <p:cNvSpPr txBox="1"/>
            <p:nvPr/>
          </p:nvSpPr>
          <p:spPr>
            <a:xfrm>
              <a:off x="-173623" y="2160659"/>
              <a:ext cx="3159524" cy="2076978"/>
            </a:xfrm>
            <a:prstGeom prst="rect">
              <a:avLst/>
            </a:prstGeom>
            <a:solidFill>
              <a:schemeClr val="accent1"/>
            </a:solid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rgbClr val="000000"/>
                </a:buClr>
                <a:buSzPts val="1100"/>
                <a:buFont typeface="Arial"/>
                <a:buNone/>
              </a:pPr>
              <a:endParaRPr>
                <a:solidFill>
                  <a:schemeClr val="dk1"/>
                </a:solidFill>
                <a:latin typeface="Lato"/>
                <a:ea typeface="Lato"/>
                <a:cs typeface="Lato"/>
                <a:sym typeface="Lato"/>
              </a:endParaRPr>
            </a:p>
          </p:txBody>
        </p:sp>
        <p:sp>
          <p:nvSpPr>
            <p:cNvPr id="79" name="Google Shape;2320;p63">
              <a:extLst>
                <a:ext uri="{FF2B5EF4-FFF2-40B4-BE49-F238E27FC236}">
                  <a16:creationId xmlns:a16="http://schemas.microsoft.com/office/drawing/2014/main" id="{AB618193-24F7-4C06-84EC-E5BE4B1AA161}"/>
                </a:ext>
              </a:extLst>
            </p:cNvPr>
            <p:cNvSpPr/>
            <p:nvPr/>
          </p:nvSpPr>
          <p:spPr>
            <a:xfrm>
              <a:off x="2220900" y="1551398"/>
              <a:ext cx="765000" cy="60940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a:solidFill>
                    <a:schemeClr val="dk1"/>
                  </a:solidFill>
                  <a:latin typeface="Arial" panose="020B0604020202020204" pitchFamily="34" charset="0"/>
                  <a:ea typeface="Outfit"/>
                  <a:cs typeface="Arial" panose="020B0604020202020204" pitchFamily="34" charset="0"/>
                  <a:sym typeface="Outfit"/>
                </a:rPr>
                <a:t>I</a:t>
              </a:r>
              <a:r>
                <a:rPr lang="en-US" sz="3200" b="1">
                  <a:solidFill>
                    <a:schemeClr val="dk1"/>
                  </a:solidFill>
                  <a:latin typeface="Arial" panose="020B0604020202020204" pitchFamily="34" charset="0"/>
                  <a:ea typeface="Outfit"/>
                  <a:cs typeface="Arial" panose="020B0604020202020204" pitchFamily="34" charset="0"/>
                  <a:sym typeface="Outfit"/>
                </a:rPr>
                <a:t>II</a:t>
              </a:r>
              <a:r>
                <a:rPr lang="vi-VN" sz="3200" b="1">
                  <a:solidFill>
                    <a:schemeClr val="dk1"/>
                  </a:solidFill>
                  <a:latin typeface="Arial" panose="020B0604020202020204" pitchFamily="34" charset="0"/>
                  <a:ea typeface="Outfit"/>
                  <a:cs typeface="Arial" panose="020B0604020202020204" pitchFamily="34" charset="0"/>
                  <a:sym typeface="Outfit"/>
                </a:rPr>
                <a:t>.</a:t>
              </a:r>
              <a:endParaRPr sz="3200" b="1">
                <a:solidFill>
                  <a:schemeClr val="dk1"/>
                </a:solidFill>
                <a:latin typeface="Arial" panose="020B0604020202020204" pitchFamily="34" charset="0"/>
                <a:ea typeface="Outfit"/>
                <a:cs typeface="Arial" panose="020B0604020202020204" pitchFamily="34" charset="0"/>
                <a:sym typeface="Outfit"/>
              </a:endParaRPr>
            </a:p>
          </p:txBody>
        </p:sp>
        <p:sp>
          <p:nvSpPr>
            <p:cNvPr id="80" name="Rectangle 79">
              <a:extLst>
                <a:ext uri="{FF2B5EF4-FFF2-40B4-BE49-F238E27FC236}">
                  <a16:creationId xmlns:a16="http://schemas.microsoft.com/office/drawing/2014/main" id="{A89C8518-6AF4-4248-AACC-5BBA426E3A6A}"/>
                </a:ext>
              </a:extLst>
            </p:cNvPr>
            <p:cNvSpPr/>
            <p:nvPr/>
          </p:nvSpPr>
          <p:spPr>
            <a:xfrm>
              <a:off x="-45800" y="2336005"/>
              <a:ext cx="2903877" cy="1754326"/>
            </a:xfrm>
            <a:prstGeom prst="rect">
              <a:avLst/>
            </a:prstGeom>
          </p:spPr>
          <p:txBody>
            <a:bodyPr wrap="square">
              <a:spAutoFit/>
            </a:bodyPr>
            <a:lstStyle/>
            <a:p>
              <a:pPr algn="ctr">
                <a:lnSpc>
                  <a:spcPct val="150000"/>
                </a:lnSpc>
              </a:pPr>
              <a:r>
                <a:rPr lang="en-US" sz="2400" b="1"/>
                <a:t>Thực hành quan sát tiêu bản nhiễm </a:t>
              </a:r>
            </a:p>
            <a:p>
              <a:pPr algn="ctr">
                <a:lnSpc>
                  <a:spcPct val="150000"/>
                </a:lnSpc>
              </a:pPr>
              <a:r>
                <a:rPr lang="en-US" sz="2400" b="1"/>
                <a:t>sắc thể</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5520" y="29591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4</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9900" y="-100514"/>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06801" y="1139190"/>
            <a:ext cx="5080000" cy="3785652"/>
          </a:xfrm>
          <a:prstGeom prst="rect">
            <a:avLst/>
          </a:prstGeom>
        </p:spPr>
        <p:txBody>
          <a:bodyPr wrap="square">
            <a:spAutoFit/>
          </a:bodyPr>
          <a:lstStyle/>
          <a:p>
            <a:pPr algn="just">
              <a:lnSpc>
                <a:spcPct val="150000"/>
              </a:lnSpc>
            </a:pPr>
            <a:r>
              <a:rPr lang="vi-VN" sz="2000"/>
              <a:t>Cặp NST tương đồng là </a:t>
            </a:r>
            <a:endParaRPr lang="en-US" sz="2000"/>
          </a:p>
          <a:p>
            <a:pPr algn="just">
              <a:lnSpc>
                <a:spcPct val="150000"/>
              </a:lnSpc>
            </a:pPr>
            <a:r>
              <a:rPr lang="vi-VN" sz="2000"/>
              <a:t>A. hai chromatid giống nhau, gắn với nhau ở tâm động.</a:t>
            </a:r>
            <a:endParaRPr lang="en-US" sz="2000"/>
          </a:p>
          <a:p>
            <a:pPr algn="just">
              <a:lnSpc>
                <a:spcPct val="150000"/>
              </a:lnSpc>
            </a:pPr>
            <a:r>
              <a:rPr lang="vi-VN" sz="2000"/>
              <a:t>B. hai NST có cùng một nguồn gốc từ bố hoặc từ mẹ.</a:t>
            </a:r>
            <a:endParaRPr lang="en-US" sz="2000"/>
          </a:p>
          <a:p>
            <a:pPr algn="just">
              <a:lnSpc>
                <a:spcPct val="150000"/>
              </a:lnSpc>
            </a:pPr>
            <a:r>
              <a:rPr lang="vi-VN" sz="2000"/>
              <a:t>C. hai chromatid có nguồn gốc khác nhau.</a:t>
            </a:r>
            <a:endParaRPr lang="en-US" sz="2000"/>
          </a:p>
          <a:p>
            <a:pPr algn="just">
              <a:lnSpc>
                <a:spcPct val="150000"/>
              </a:lnSpc>
            </a:pPr>
            <a:r>
              <a:rPr lang="vi-VN" sz="2000"/>
              <a:t>D. hai NST giống nhau về hình dạng, kích thước và cấu trúc.</a:t>
            </a:r>
            <a:endParaRPr lang="en-US" sz="2000"/>
          </a:p>
        </p:txBody>
      </p:sp>
      <p:sp>
        <p:nvSpPr>
          <p:cNvPr id="7" name="Oval 6"/>
          <p:cNvSpPr/>
          <p:nvPr/>
        </p:nvSpPr>
        <p:spPr>
          <a:xfrm>
            <a:off x="3535680" y="3922487"/>
            <a:ext cx="498149" cy="4981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8348437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5</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86725" y="1728470"/>
            <a:ext cx="4898475" cy="2862322"/>
          </a:xfrm>
          <a:prstGeom prst="rect">
            <a:avLst/>
          </a:prstGeom>
        </p:spPr>
        <p:txBody>
          <a:bodyPr wrap="square">
            <a:spAutoFit/>
          </a:bodyPr>
          <a:lstStyle/>
          <a:p>
            <a:pPr algn="just">
              <a:lnSpc>
                <a:spcPct val="150000"/>
              </a:lnSpc>
            </a:pPr>
            <a:r>
              <a:rPr lang="vi-VN" sz="2400" b="1">
                <a:solidFill>
                  <a:schemeClr val="tx2">
                    <a:lumMod val="50000"/>
                  </a:schemeClr>
                </a:solidFill>
              </a:rPr>
              <a:t>Bộ NST ở người bình thường là</a:t>
            </a:r>
            <a:endParaRPr lang="en-US" sz="2400" b="1">
              <a:solidFill>
                <a:schemeClr val="tx2">
                  <a:lumMod val="50000"/>
                </a:schemeClr>
              </a:solidFill>
            </a:endParaRPr>
          </a:p>
          <a:p>
            <a:pPr algn="just">
              <a:lnSpc>
                <a:spcPct val="150000"/>
              </a:lnSpc>
            </a:pPr>
            <a:r>
              <a:rPr lang="vi-VN" sz="2400" smtClean="0"/>
              <a:t>A. 2n </a:t>
            </a:r>
            <a:r>
              <a:rPr lang="vi-VN" sz="2400"/>
              <a:t>= 46.		</a:t>
            </a:r>
            <a:endParaRPr lang="en-US" sz="2400" smtClean="0"/>
          </a:p>
          <a:p>
            <a:pPr algn="just">
              <a:lnSpc>
                <a:spcPct val="150000"/>
              </a:lnSpc>
            </a:pPr>
            <a:r>
              <a:rPr lang="vi-VN" sz="2400" smtClean="0"/>
              <a:t>B</a:t>
            </a:r>
            <a:r>
              <a:rPr lang="vi-VN" sz="2400"/>
              <a:t>. 2n = 48.		 	</a:t>
            </a:r>
            <a:endParaRPr lang="en-US" sz="2400" smtClean="0"/>
          </a:p>
          <a:p>
            <a:pPr algn="just">
              <a:lnSpc>
                <a:spcPct val="150000"/>
              </a:lnSpc>
            </a:pPr>
            <a:r>
              <a:rPr lang="vi-VN" sz="2400" smtClean="0"/>
              <a:t>C</a:t>
            </a:r>
            <a:r>
              <a:rPr lang="vi-VN" sz="2400"/>
              <a:t>. 2n = 44.			</a:t>
            </a:r>
            <a:endParaRPr lang="en-US" sz="2400" smtClean="0"/>
          </a:p>
          <a:p>
            <a:pPr algn="just">
              <a:lnSpc>
                <a:spcPct val="150000"/>
              </a:lnSpc>
            </a:pPr>
            <a:r>
              <a:rPr lang="vi-VN" sz="2400" smtClean="0"/>
              <a:t>D</a:t>
            </a:r>
            <a:r>
              <a:rPr lang="vi-VN" sz="2400"/>
              <a:t>. 2n = 42.</a:t>
            </a:r>
            <a:endParaRPr lang="en-US" sz="2400"/>
          </a:p>
        </p:txBody>
      </p:sp>
      <p:sp>
        <p:nvSpPr>
          <p:cNvPr id="7" name="Oval 6"/>
          <p:cNvSpPr/>
          <p:nvPr/>
        </p:nvSpPr>
        <p:spPr>
          <a:xfrm>
            <a:off x="3559760" y="234433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6686377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66167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6</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686725" y="1951990"/>
            <a:ext cx="4898475" cy="2308324"/>
          </a:xfrm>
          <a:prstGeom prst="rect">
            <a:avLst/>
          </a:prstGeom>
        </p:spPr>
        <p:txBody>
          <a:bodyPr wrap="square">
            <a:spAutoFit/>
          </a:bodyPr>
          <a:lstStyle/>
          <a:p>
            <a:pPr algn="just">
              <a:lnSpc>
                <a:spcPct val="150000"/>
              </a:lnSpc>
            </a:pPr>
            <a:r>
              <a:rPr lang="vi-VN" sz="2400" b="1">
                <a:solidFill>
                  <a:schemeClr val="tx2">
                    <a:lumMod val="50000"/>
                  </a:schemeClr>
                </a:solidFill>
              </a:rPr>
              <a:t>Số lượng NST trong tế bào giao tử của ruồi giấm là</a:t>
            </a:r>
            <a:endParaRPr lang="en-US" sz="2400" b="1">
              <a:solidFill>
                <a:schemeClr val="tx2">
                  <a:lumMod val="50000"/>
                </a:schemeClr>
              </a:solidFill>
            </a:endParaRPr>
          </a:p>
          <a:p>
            <a:pPr algn="just">
              <a:lnSpc>
                <a:spcPct val="150000"/>
              </a:lnSpc>
            </a:pPr>
            <a:r>
              <a:rPr lang="vi-VN" sz="2400" smtClean="0"/>
              <a:t>A. 8</a:t>
            </a:r>
            <a:r>
              <a:rPr lang="vi-VN" sz="2400"/>
              <a:t>.				B. 4.	</a:t>
            </a:r>
            <a:endParaRPr lang="en-US" sz="2400" smtClean="0"/>
          </a:p>
          <a:p>
            <a:pPr algn="just">
              <a:lnSpc>
                <a:spcPct val="150000"/>
              </a:lnSpc>
            </a:pPr>
            <a:r>
              <a:rPr lang="vi-VN" sz="2400" smtClean="0"/>
              <a:t>C</a:t>
            </a:r>
            <a:r>
              <a:rPr lang="vi-VN" sz="2400"/>
              <a:t>. 6.				D. 3.	</a:t>
            </a:r>
            <a:endParaRPr lang="en-US" sz="2400"/>
          </a:p>
        </p:txBody>
      </p:sp>
      <p:sp>
        <p:nvSpPr>
          <p:cNvPr id="7" name="Oval 6"/>
          <p:cNvSpPr/>
          <p:nvPr/>
        </p:nvSpPr>
        <p:spPr>
          <a:xfrm>
            <a:off x="7197040" y="3106152"/>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9447695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76800" y="519430"/>
            <a:ext cx="2742241" cy="667586"/>
            <a:chOff x="0" y="0"/>
            <a:chExt cx="1084521" cy="156611"/>
          </a:xfrm>
        </p:grpSpPr>
        <p:sp>
          <p:nvSpPr>
            <p:cNvPr id="3" name="Freeform 3"/>
            <p:cNvSpPr/>
            <p:nvPr/>
          </p:nvSpPr>
          <p:spPr>
            <a:xfrm>
              <a:off x="0" y="0"/>
              <a:ext cx="1084521" cy="156611"/>
            </a:xfrm>
            <a:custGeom>
              <a:avLst/>
              <a:gdLst/>
              <a:ahLst/>
              <a:cxnLst/>
              <a:rect l="l" t="t" r="r" b="b"/>
              <a:pathLst>
                <a:path w="1084521" h="156611">
                  <a:moveTo>
                    <a:pt x="5416" y="0"/>
                  </a:moveTo>
                  <a:lnTo>
                    <a:pt x="1079105" y="0"/>
                  </a:lnTo>
                  <a:cubicBezTo>
                    <a:pt x="1082096" y="0"/>
                    <a:pt x="1084521" y="2425"/>
                    <a:pt x="1084521" y="5416"/>
                  </a:cubicBezTo>
                  <a:lnTo>
                    <a:pt x="1084521" y="151195"/>
                  </a:lnTo>
                  <a:cubicBezTo>
                    <a:pt x="1084521" y="152631"/>
                    <a:pt x="1083951" y="154009"/>
                    <a:pt x="1082935" y="155025"/>
                  </a:cubicBezTo>
                  <a:cubicBezTo>
                    <a:pt x="1081919" y="156040"/>
                    <a:pt x="1080541" y="156611"/>
                    <a:pt x="1079105" y="156611"/>
                  </a:cubicBezTo>
                  <a:lnTo>
                    <a:pt x="5416" y="156611"/>
                  </a:lnTo>
                  <a:cubicBezTo>
                    <a:pt x="3980" y="156611"/>
                    <a:pt x="2602" y="156040"/>
                    <a:pt x="1586" y="155025"/>
                  </a:cubicBezTo>
                  <a:cubicBezTo>
                    <a:pt x="571" y="154009"/>
                    <a:pt x="0" y="152631"/>
                    <a:pt x="0" y="151195"/>
                  </a:cubicBezTo>
                  <a:lnTo>
                    <a:pt x="0" y="5416"/>
                  </a:lnTo>
                  <a:cubicBezTo>
                    <a:pt x="0" y="3980"/>
                    <a:pt x="571" y="2602"/>
                    <a:pt x="1586" y="1586"/>
                  </a:cubicBezTo>
                  <a:cubicBezTo>
                    <a:pt x="2602" y="571"/>
                    <a:pt x="3980" y="0"/>
                    <a:pt x="5416" y="0"/>
                  </a:cubicBezTo>
                  <a:close/>
                </a:path>
              </a:pathLst>
            </a:custGeom>
            <a:solidFill>
              <a:srgbClr val="FFDEA9"/>
            </a:solidFill>
            <a:ln w="28575" cap="sq">
              <a:solidFill>
                <a:srgbClr val="000000"/>
              </a:solidFill>
              <a:prstDash val="solid"/>
              <a:miter/>
            </a:ln>
          </p:spPr>
        </p:sp>
        <p:sp>
          <p:nvSpPr>
            <p:cNvPr id="4" name="TextBox 4"/>
            <p:cNvSpPr txBox="1"/>
            <p:nvPr/>
          </p:nvSpPr>
          <p:spPr>
            <a:xfrm>
              <a:off x="0" y="0"/>
              <a:ext cx="1084521" cy="156611"/>
            </a:xfrm>
            <a:prstGeom prst="rect">
              <a:avLst/>
            </a:prstGeom>
          </p:spPr>
          <p:txBody>
            <a:bodyPr lIns="0" tIns="0" rIns="0" bIns="0" rtlCol="0" anchor="ctr"/>
            <a:lstStyle/>
            <a:p>
              <a:pPr algn="ctr">
                <a:spcBef>
                  <a:spcPct val="0"/>
                </a:spcBef>
              </a:pPr>
              <a:r>
                <a:rPr lang="en-US" sz="3000" b="1">
                  <a:solidFill>
                    <a:srgbClr val="D4152B"/>
                  </a:solidFill>
                  <a:latin typeface="Arial" panose="020B0604020202020204" pitchFamily="34" charset="0"/>
                  <a:cs typeface="Arial" panose="020B0604020202020204" pitchFamily="34" charset="0"/>
                </a:rPr>
                <a:t>Câu </a:t>
              </a:r>
              <a:r>
                <a:rPr lang="en-US" sz="3000" b="1" smtClean="0">
                  <a:solidFill>
                    <a:srgbClr val="D4152B"/>
                  </a:solidFill>
                  <a:latin typeface="Arial" panose="020B0604020202020204" pitchFamily="34" charset="0"/>
                  <a:cs typeface="Arial" panose="020B0604020202020204" pitchFamily="34" charset="0"/>
                </a:rPr>
                <a:t>7</a:t>
              </a:r>
              <a:endParaRPr lang="en-US" sz="3000" b="1">
                <a:solidFill>
                  <a:srgbClr val="D4152B"/>
                </a:solidFill>
                <a:latin typeface="Arial" panose="020B0604020202020204" pitchFamily="34" charset="0"/>
                <a:cs typeface="Arial" panose="020B0604020202020204" pitchFamily="34" charset="0"/>
              </a:endParaRPr>
            </a:p>
          </p:txBody>
        </p:sp>
      </p:grpSp>
      <p:sp>
        <p:nvSpPr>
          <p:cNvPr id="5" name="Freeform 5"/>
          <p:cNvSpPr/>
          <p:nvPr/>
        </p:nvSpPr>
        <p:spPr>
          <a:xfrm>
            <a:off x="-228600" y="-100514"/>
            <a:ext cx="3358500" cy="5344528"/>
          </a:xfrm>
          <a:custGeom>
            <a:avLst/>
            <a:gdLst/>
            <a:ahLst/>
            <a:cxnLst/>
            <a:rect l="l" t="t" r="r" b="b"/>
            <a:pathLst>
              <a:path w="6716999" h="10689055">
                <a:moveTo>
                  <a:pt x="0" y="0"/>
                </a:moveTo>
                <a:lnTo>
                  <a:pt x="6716999" y="0"/>
                </a:lnTo>
                <a:lnTo>
                  <a:pt x="6716999" y="10689054"/>
                </a:lnTo>
                <a:lnTo>
                  <a:pt x="0" y="10689054"/>
                </a:lnTo>
                <a:lnTo>
                  <a:pt x="0" y="0"/>
                </a:lnTo>
                <a:close/>
              </a:path>
            </a:pathLst>
          </a:custGeom>
          <a:blipFill>
            <a:blip r:embed="rId2"/>
            <a:stretch>
              <a:fillRect l="-87540" r="-130728"/>
            </a:stretch>
          </a:blipFill>
        </p:spPr>
      </p:sp>
      <p:sp>
        <p:nvSpPr>
          <p:cNvPr id="6" name="AutoShape 6"/>
          <p:cNvSpPr/>
          <p:nvPr/>
        </p:nvSpPr>
        <p:spPr>
          <a:xfrm flipH="1">
            <a:off x="3124200" y="0"/>
            <a:ext cx="0" cy="5244014"/>
          </a:xfrm>
          <a:prstGeom prst="line">
            <a:avLst/>
          </a:prstGeom>
          <a:ln w="28575" cap="flat">
            <a:solidFill>
              <a:srgbClr val="000000"/>
            </a:solidFill>
            <a:prstDash val="solid"/>
            <a:headEnd type="none" w="sm" len="sm"/>
            <a:tailEnd type="none" w="sm" len="sm"/>
          </a:ln>
        </p:spPr>
      </p:sp>
      <p:sp>
        <p:nvSpPr>
          <p:cNvPr id="11" name="Rectangle 10"/>
          <p:cNvSpPr/>
          <p:nvPr/>
        </p:nvSpPr>
        <p:spPr>
          <a:xfrm>
            <a:off x="3514005" y="1504950"/>
            <a:ext cx="5467830" cy="3139321"/>
          </a:xfrm>
          <a:prstGeom prst="rect">
            <a:avLst/>
          </a:prstGeom>
        </p:spPr>
        <p:txBody>
          <a:bodyPr wrap="square">
            <a:spAutoFit/>
          </a:bodyPr>
          <a:lstStyle/>
          <a:p>
            <a:pPr algn="just">
              <a:lnSpc>
                <a:spcPct val="150000"/>
              </a:lnSpc>
            </a:pPr>
            <a:r>
              <a:rPr lang="vi-VN" sz="2200" b="1">
                <a:solidFill>
                  <a:schemeClr val="tx2">
                    <a:lumMod val="50000"/>
                  </a:schemeClr>
                </a:solidFill>
              </a:rPr>
              <a:t>Để quan sát tiêu bản nhiễm sắc thể của các loài, người ta cần dùng đến</a:t>
            </a:r>
            <a:endParaRPr lang="en-US" sz="2200" b="1">
              <a:solidFill>
                <a:schemeClr val="tx2">
                  <a:lumMod val="50000"/>
                </a:schemeClr>
              </a:solidFill>
            </a:endParaRPr>
          </a:p>
          <a:p>
            <a:pPr algn="just">
              <a:lnSpc>
                <a:spcPct val="150000"/>
              </a:lnSpc>
            </a:pPr>
            <a:r>
              <a:rPr lang="vi-VN" sz="2200" smtClean="0"/>
              <a:t>A. kính </a:t>
            </a:r>
            <a:r>
              <a:rPr lang="vi-VN" sz="2200"/>
              <a:t>lúp.		</a:t>
            </a:r>
            <a:endParaRPr lang="en-US" sz="2200" smtClean="0"/>
          </a:p>
          <a:p>
            <a:pPr algn="just">
              <a:lnSpc>
                <a:spcPct val="150000"/>
              </a:lnSpc>
            </a:pPr>
            <a:r>
              <a:rPr lang="vi-VN" sz="2200" smtClean="0"/>
              <a:t>B</a:t>
            </a:r>
            <a:r>
              <a:rPr lang="vi-VN" sz="2200"/>
              <a:t>. ống nhòm.</a:t>
            </a:r>
            <a:endParaRPr lang="en-US" sz="2200"/>
          </a:p>
          <a:p>
            <a:pPr algn="just">
              <a:lnSpc>
                <a:spcPct val="150000"/>
              </a:lnSpc>
            </a:pPr>
            <a:r>
              <a:rPr lang="vi-VN" sz="2200"/>
              <a:t>C. kính hiển vi.			</a:t>
            </a:r>
            <a:endParaRPr lang="en-US" sz="2200"/>
          </a:p>
          <a:p>
            <a:pPr algn="just">
              <a:lnSpc>
                <a:spcPct val="150000"/>
              </a:lnSpc>
            </a:pPr>
            <a:r>
              <a:rPr lang="vi-VN" sz="2200" smtClean="0"/>
              <a:t>D</a:t>
            </a:r>
            <a:r>
              <a:rPr lang="vi-VN" sz="2200"/>
              <a:t>. kính thiên văn.</a:t>
            </a:r>
            <a:endParaRPr lang="en-US" sz="2200"/>
          </a:p>
        </p:txBody>
      </p:sp>
      <p:sp>
        <p:nvSpPr>
          <p:cNvPr id="7" name="Oval 6"/>
          <p:cNvSpPr/>
          <p:nvPr/>
        </p:nvSpPr>
        <p:spPr>
          <a:xfrm>
            <a:off x="3346400" y="3517283"/>
            <a:ext cx="575669" cy="575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10293095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ounded Rectangle 15"/>
          <p:cNvSpPr/>
          <p:nvPr/>
        </p:nvSpPr>
        <p:spPr>
          <a:xfrm>
            <a:off x="2438400" y="1238250"/>
            <a:ext cx="6172200" cy="3445510"/>
          </a:xfrm>
          <a:prstGeom prst="roundRect">
            <a:avLst>
              <a:gd name="adj" fmla="val 56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Rectangle 12"/>
          <p:cNvSpPr/>
          <p:nvPr/>
        </p:nvSpPr>
        <p:spPr>
          <a:xfrm>
            <a:off x="4219832" y="445048"/>
            <a:ext cx="2443298" cy="600164"/>
          </a:xfrm>
          <a:prstGeom prst="rect">
            <a:avLst/>
          </a:prstGeom>
        </p:spPr>
        <p:txBody>
          <a:bodyPr wrap="none">
            <a:spAutoFit/>
          </a:bodyPr>
          <a:lstStyle/>
          <a:p>
            <a:pPr algn="ctr"/>
            <a:r>
              <a:rPr lang="vi-VN" sz="3300" b="1">
                <a:solidFill>
                  <a:schemeClr val="bg1"/>
                </a:solidFill>
                <a:latin typeface="Arial" panose="020B0604020202020204" pitchFamily="34" charset="0"/>
                <a:cs typeface="Arial" panose="020B0604020202020204" pitchFamily="34" charset="0"/>
              </a:rPr>
              <a:t>VẬN DỤNG</a:t>
            </a:r>
            <a:endParaRPr lang="en-US" sz="3300" b="1">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609850" y="1841083"/>
            <a:ext cx="5829300" cy="2239844"/>
          </a:xfrm>
          <a:prstGeom prst="rect">
            <a:avLst/>
          </a:prstGeom>
        </p:spPr>
        <p:txBody>
          <a:bodyPr wrap="square">
            <a:spAutoFit/>
          </a:bodyPr>
          <a:lstStyle/>
          <a:p>
            <a:pPr algn="just">
              <a:lnSpc>
                <a:spcPct val="150000"/>
              </a:lnSpc>
            </a:pPr>
            <a:r>
              <a:rPr lang="en-US" sz="2400" b="1">
                <a:solidFill>
                  <a:srgbClr val="D4152B"/>
                </a:solidFill>
                <a:latin typeface="Arial" panose="020B0604020202020204" pitchFamily="34" charset="0"/>
                <a:cs typeface="Arial" panose="020B0604020202020204" pitchFamily="34" charset="0"/>
              </a:rPr>
              <a:t>Câu </a:t>
            </a:r>
            <a:r>
              <a:rPr lang="en-US" sz="2400" b="1" smtClean="0">
                <a:solidFill>
                  <a:srgbClr val="D4152B"/>
                </a:solidFill>
                <a:latin typeface="Arial" panose="020B0604020202020204" pitchFamily="34" charset="0"/>
                <a:cs typeface="Arial" panose="020B0604020202020204" pitchFamily="34" charset="0"/>
              </a:rPr>
              <a:t>1</a:t>
            </a:r>
            <a:r>
              <a:rPr lang="vi-VN" sz="2400" b="1" smtClean="0">
                <a:solidFill>
                  <a:srgbClr val="D4152B"/>
                </a:solidFill>
                <a:latin typeface="Arial" panose="020B0604020202020204" pitchFamily="34" charset="0"/>
                <a:cs typeface="Arial" panose="020B0604020202020204" pitchFamily="34" charset="0"/>
              </a:rPr>
              <a:t>. </a:t>
            </a:r>
            <a:r>
              <a:rPr lang="vi-VN" sz="2400"/>
              <a:t>Ở hai loài mang trung quốc, cá thể cái là giới đồng giao tử với cặp nhiễm sắc thể XX. Hãy xác định số lượng cặp nhiễm sắc thể tương đồng ở cá thể cái.</a:t>
            </a:r>
            <a:endParaRPr lang="en-US" sz="2400"/>
          </a:p>
        </p:txBody>
      </p:sp>
      <p:sp>
        <p:nvSpPr>
          <p:cNvPr id="17" name="Freeform 5"/>
          <p:cNvSpPr/>
          <p:nvPr/>
        </p:nvSpPr>
        <p:spPr>
          <a:xfrm>
            <a:off x="419100" y="-361950"/>
            <a:ext cx="1638300" cy="5702944"/>
          </a:xfrm>
          <a:custGeom>
            <a:avLst/>
            <a:gdLst/>
            <a:ahLst/>
            <a:cxnLst/>
            <a:rect l="l" t="t" r="r" b="b"/>
            <a:pathLst>
              <a:path w="3673100" h="12786109">
                <a:moveTo>
                  <a:pt x="0" y="0"/>
                </a:moveTo>
                <a:lnTo>
                  <a:pt x="3673100" y="0"/>
                </a:lnTo>
                <a:lnTo>
                  <a:pt x="3673100" y="12786109"/>
                </a:lnTo>
                <a:lnTo>
                  <a:pt x="0" y="127861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173260214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p:cNvGrpSpPr/>
          <p:nvPr/>
        </p:nvGrpSpPr>
        <p:grpSpPr>
          <a:xfrm>
            <a:off x="5570220" y="2038787"/>
            <a:ext cx="3256465" cy="3429679"/>
            <a:chOff x="0" y="0"/>
            <a:chExt cx="13023280" cy="13716000"/>
          </a:xfrm>
        </p:grpSpPr>
        <p:grpSp>
          <p:nvGrpSpPr>
            <p:cNvPr id="11" name="Group 13"/>
            <p:cNvGrpSpPr/>
            <p:nvPr/>
          </p:nvGrpSpPr>
          <p:grpSpPr>
            <a:xfrm>
              <a:off x="0" y="9054901"/>
              <a:ext cx="1620462" cy="4661099"/>
              <a:chOff x="0" y="0"/>
              <a:chExt cx="184427" cy="530485"/>
            </a:xfrm>
          </p:grpSpPr>
          <p:sp>
            <p:nvSpPr>
              <p:cNvPr id="16" name="Freeform 14"/>
              <p:cNvSpPr/>
              <p:nvPr/>
            </p:nvSpPr>
            <p:spPr>
              <a:xfrm>
                <a:off x="0" y="0"/>
                <a:ext cx="184427" cy="530485"/>
              </a:xfrm>
              <a:custGeom>
                <a:avLst/>
                <a:gdLst/>
                <a:ahLst/>
                <a:cxnLst/>
                <a:rect l="l" t="t" r="r" b="b"/>
                <a:pathLst>
                  <a:path w="184427" h="530485">
                    <a:moveTo>
                      <a:pt x="31851" y="0"/>
                    </a:moveTo>
                    <a:lnTo>
                      <a:pt x="152576" y="0"/>
                    </a:lnTo>
                    <a:cubicBezTo>
                      <a:pt x="161023" y="0"/>
                      <a:pt x="169125" y="3356"/>
                      <a:pt x="175098" y="9329"/>
                    </a:cubicBezTo>
                    <a:cubicBezTo>
                      <a:pt x="181071" y="15302"/>
                      <a:pt x="184427" y="23403"/>
                      <a:pt x="184427" y="31851"/>
                    </a:cubicBezTo>
                    <a:lnTo>
                      <a:pt x="184427" y="498635"/>
                    </a:lnTo>
                    <a:cubicBezTo>
                      <a:pt x="184427" y="516225"/>
                      <a:pt x="170167" y="530485"/>
                      <a:pt x="152576" y="530485"/>
                    </a:cubicBezTo>
                    <a:lnTo>
                      <a:pt x="31851" y="530485"/>
                    </a:lnTo>
                    <a:cubicBezTo>
                      <a:pt x="23403" y="530485"/>
                      <a:pt x="15302" y="527130"/>
                      <a:pt x="9329" y="521156"/>
                    </a:cubicBezTo>
                    <a:cubicBezTo>
                      <a:pt x="3356" y="515183"/>
                      <a:pt x="0" y="507082"/>
                      <a:pt x="0" y="498635"/>
                    </a:cubicBezTo>
                    <a:lnTo>
                      <a:pt x="0" y="31851"/>
                    </a:lnTo>
                    <a:cubicBezTo>
                      <a:pt x="0" y="23403"/>
                      <a:pt x="3356" y="15302"/>
                      <a:pt x="9329" y="9329"/>
                    </a:cubicBezTo>
                    <a:cubicBezTo>
                      <a:pt x="15302" y="3356"/>
                      <a:pt x="23403" y="0"/>
                      <a:pt x="31851" y="0"/>
                    </a:cubicBezTo>
                    <a:close/>
                  </a:path>
                </a:pathLst>
              </a:custGeom>
              <a:solidFill>
                <a:srgbClr val="DD7147"/>
              </a:solidFill>
              <a:ln w="47625" cap="sq">
                <a:solidFill>
                  <a:srgbClr val="000000"/>
                </a:solidFill>
                <a:prstDash val="solid"/>
                <a:miter/>
              </a:ln>
            </p:spPr>
          </p:sp>
          <p:sp>
            <p:nvSpPr>
              <p:cNvPr id="17" name="TextBox 15"/>
              <p:cNvSpPr txBox="1"/>
              <p:nvPr/>
            </p:nvSpPr>
            <p:spPr>
              <a:xfrm>
                <a:off x="0" y="-76200"/>
                <a:ext cx="184427" cy="606685"/>
              </a:xfrm>
              <a:prstGeom prst="rect">
                <a:avLst/>
              </a:prstGeom>
            </p:spPr>
            <p:txBody>
              <a:bodyPr lIns="0" tIns="0" rIns="0" bIns="0" rtlCol="0" anchor="ctr"/>
              <a:lstStyle/>
              <a:p>
                <a:pPr>
                  <a:lnSpc>
                    <a:spcPts val="1400"/>
                  </a:lnSpc>
                  <a:spcBef>
                    <a:spcPct val="0"/>
                  </a:spcBef>
                </a:pPr>
                <a:endParaRPr sz="700"/>
              </a:p>
            </p:txBody>
          </p:sp>
        </p:grpSp>
        <p:sp>
          <p:nvSpPr>
            <p:cNvPr id="15" name="Freeform 14"/>
            <p:cNvSpPr/>
            <p:nvPr/>
          </p:nvSpPr>
          <p:spPr>
            <a:xfrm>
              <a:off x="328968" y="0"/>
              <a:ext cx="12694312" cy="13716000"/>
            </a:xfrm>
            <a:custGeom>
              <a:avLst/>
              <a:gdLst/>
              <a:ahLst/>
              <a:cxnLst/>
              <a:rect l="l" t="t" r="r" b="b"/>
              <a:pathLst>
                <a:path w="12694312" h="13716000">
                  <a:moveTo>
                    <a:pt x="0" y="0"/>
                  </a:moveTo>
                  <a:lnTo>
                    <a:pt x="12694312" y="0"/>
                  </a:lnTo>
                  <a:lnTo>
                    <a:pt x="12694312" y="13716000"/>
                  </a:lnTo>
                  <a:lnTo>
                    <a:pt x="0" y="13716000"/>
                  </a:lnTo>
                  <a:lnTo>
                    <a:pt x="0" y="0"/>
                  </a:lnTo>
                  <a:close/>
                </a:path>
              </a:pathLst>
            </a:custGeom>
            <a:blipFill>
              <a:blip r:embed="rId2">
                <a:extLst>
                  <a:ext uri="{96DAC541-7B7A-43D3-8B79-37D633B846F1}">
                    <asvg:svgBlip xmlns="" xmlns:asvg="http://schemas.microsoft.com/office/drawing/2016/SVG/main" r:embed="rId5"/>
                  </a:ext>
                </a:extLst>
              </a:blip>
              <a:stretch>
                <a:fillRect l="-1369"/>
              </a:stretch>
            </a:blipFill>
          </p:spPr>
        </p:sp>
      </p:grpSp>
      <p:pic>
        <p:nvPicPr>
          <p:cNvPr id="18" name="Picture 17"/>
          <p:cNvPicPr>
            <a:picLocks noChangeAspect="1"/>
          </p:cNvPicPr>
          <p:nvPr/>
        </p:nvPicPr>
        <p:blipFill>
          <a:blip r:embed="rId6"/>
          <a:stretch>
            <a:fillRect/>
          </a:stretch>
        </p:blipFill>
        <p:spPr>
          <a:xfrm rot="15545481">
            <a:off x="6368469" y="-387670"/>
            <a:ext cx="2099072" cy="2908938"/>
          </a:xfrm>
          <a:prstGeom prst="rect">
            <a:avLst/>
          </a:prstGeom>
        </p:spPr>
      </p:pic>
      <p:grpSp>
        <p:nvGrpSpPr>
          <p:cNvPr id="19" name="Group 18"/>
          <p:cNvGrpSpPr/>
          <p:nvPr/>
        </p:nvGrpSpPr>
        <p:grpSpPr>
          <a:xfrm>
            <a:off x="622415" y="1066799"/>
            <a:ext cx="5353001" cy="2494600"/>
            <a:chOff x="686723" y="1622162"/>
            <a:chExt cx="4607442" cy="2270979"/>
          </a:xfrm>
        </p:grpSpPr>
        <p:grpSp>
          <p:nvGrpSpPr>
            <p:cNvPr id="20" name="Group 11"/>
            <p:cNvGrpSpPr/>
            <p:nvPr/>
          </p:nvGrpSpPr>
          <p:grpSpPr>
            <a:xfrm>
              <a:off x="686723" y="1622162"/>
              <a:ext cx="4607442" cy="2270979"/>
              <a:chOff x="1" y="69675"/>
              <a:chExt cx="6238240" cy="2042335"/>
            </a:xfrm>
            <a:solidFill>
              <a:schemeClr val="accent6"/>
            </a:solidFill>
          </p:grpSpPr>
          <p:sp>
            <p:nvSpPr>
              <p:cNvPr id="22" name="Freeform 12"/>
              <p:cNvSpPr/>
              <p:nvPr/>
            </p:nvSpPr>
            <p:spPr>
              <a:xfrm>
                <a:off x="1" y="69675"/>
                <a:ext cx="6238240" cy="2042335"/>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rgbClr val="B8DEE8"/>
              </a:solidFill>
              <a:ln w="12700">
                <a:solidFill>
                  <a:schemeClr val="bg2"/>
                </a:solidFill>
              </a:ln>
            </p:spPr>
          </p:sp>
        </p:grpSp>
        <p:sp>
          <p:nvSpPr>
            <p:cNvPr id="21" name="Rectangle 20"/>
            <p:cNvSpPr/>
            <p:nvPr/>
          </p:nvSpPr>
          <p:spPr>
            <a:xfrm>
              <a:off x="918551" y="1887820"/>
              <a:ext cx="3701122" cy="565924"/>
            </a:xfrm>
            <a:prstGeom prst="rect">
              <a:avLst/>
            </a:prstGeom>
          </p:spPr>
          <p:txBody>
            <a:bodyPr wrap="square">
              <a:spAutoFit/>
            </a:bodyPr>
            <a:lstStyle/>
            <a:p>
              <a:pPr algn="just">
                <a:lnSpc>
                  <a:spcPct val="150000"/>
                </a:lnSpc>
              </a:pPr>
              <a:r>
                <a:rPr lang="vi-VN" sz="2400" smtClean="0"/>
                <a:t>Giới </a:t>
              </a:r>
              <a:r>
                <a:rPr lang="vi-VN" sz="2400"/>
                <a:t>cái ở loài mang trung quốc có 23 cặp nhiễm sắc thể tương đồng.</a:t>
              </a:r>
              <a:endParaRPr lang="en-US" sz="2400"/>
            </a:p>
          </p:txBody>
        </p:sp>
      </p:grpSp>
    </p:spTree>
    <p:extLst>
      <p:ext uri="{BB962C8B-B14F-4D97-AF65-F5344CB8AC3E}">
        <p14:creationId xmlns:p14="http://schemas.microsoft.com/office/powerpoint/2010/main" val="104744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 name="Rounded Rectangle 15"/>
          <p:cNvSpPr/>
          <p:nvPr/>
        </p:nvSpPr>
        <p:spPr>
          <a:xfrm>
            <a:off x="2438400" y="1238250"/>
            <a:ext cx="6172200" cy="3445510"/>
          </a:xfrm>
          <a:prstGeom prst="roundRect">
            <a:avLst>
              <a:gd name="adj" fmla="val 569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 name="Rectangle 12"/>
          <p:cNvSpPr/>
          <p:nvPr/>
        </p:nvSpPr>
        <p:spPr>
          <a:xfrm>
            <a:off x="4219832" y="445048"/>
            <a:ext cx="2443298" cy="600164"/>
          </a:xfrm>
          <a:prstGeom prst="rect">
            <a:avLst/>
          </a:prstGeom>
        </p:spPr>
        <p:txBody>
          <a:bodyPr wrap="none">
            <a:spAutoFit/>
          </a:bodyPr>
          <a:lstStyle/>
          <a:p>
            <a:pPr algn="ctr"/>
            <a:r>
              <a:rPr lang="vi-VN" sz="3300" b="1">
                <a:solidFill>
                  <a:schemeClr val="bg1"/>
                </a:solidFill>
                <a:latin typeface="Arial" panose="020B0604020202020204" pitchFamily="34" charset="0"/>
                <a:cs typeface="Arial" panose="020B0604020202020204" pitchFamily="34" charset="0"/>
              </a:rPr>
              <a:t>VẬN DỤNG</a:t>
            </a:r>
            <a:endParaRPr lang="en-US" sz="3300" b="1">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609850" y="2395081"/>
            <a:ext cx="5829300" cy="1131848"/>
          </a:xfrm>
          <a:prstGeom prst="rect">
            <a:avLst/>
          </a:prstGeom>
        </p:spPr>
        <p:txBody>
          <a:bodyPr wrap="square">
            <a:spAutoFit/>
          </a:bodyPr>
          <a:lstStyle/>
          <a:p>
            <a:pPr algn="just">
              <a:lnSpc>
                <a:spcPct val="150000"/>
              </a:lnSpc>
            </a:pPr>
            <a:r>
              <a:rPr lang="en-US" sz="2400" b="1">
                <a:solidFill>
                  <a:srgbClr val="D4152B"/>
                </a:solidFill>
                <a:latin typeface="Arial" panose="020B0604020202020204" pitchFamily="34" charset="0"/>
                <a:cs typeface="Arial" panose="020B0604020202020204" pitchFamily="34" charset="0"/>
              </a:rPr>
              <a:t>Câu </a:t>
            </a:r>
            <a:r>
              <a:rPr lang="en-US" sz="2400" b="1" smtClean="0">
                <a:solidFill>
                  <a:srgbClr val="D4152B"/>
                </a:solidFill>
                <a:latin typeface="Arial" panose="020B0604020202020204" pitchFamily="34" charset="0"/>
                <a:cs typeface="Arial" panose="020B0604020202020204" pitchFamily="34" charset="0"/>
              </a:rPr>
              <a:t>2</a:t>
            </a:r>
            <a:r>
              <a:rPr lang="vi-VN" sz="2400" b="1" smtClean="0">
                <a:solidFill>
                  <a:srgbClr val="D4152B"/>
                </a:solidFill>
                <a:latin typeface="Arial" panose="020B0604020202020204" pitchFamily="34" charset="0"/>
                <a:cs typeface="Arial" panose="020B0604020202020204" pitchFamily="34" charset="0"/>
              </a:rPr>
              <a:t>. </a:t>
            </a:r>
            <a:r>
              <a:rPr lang="vi-VN" sz="2400"/>
              <a:t>Nêu ý nghĩa của việc nghiên cứu về bộ nhiễm sắc thể của một loài.</a:t>
            </a:r>
            <a:endParaRPr lang="en-US" sz="2400"/>
          </a:p>
        </p:txBody>
      </p:sp>
      <p:sp>
        <p:nvSpPr>
          <p:cNvPr id="17" name="Freeform 5"/>
          <p:cNvSpPr/>
          <p:nvPr/>
        </p:nvSpPr>
        <p:spPr>
          <a:xfrm>
            <a:off x="419100" y="-361950"/>
            <a:ext cx="1638300" cy="5702944"/>
          </a:xfrm>
          <a:custGeom>
            <a:avLst/>
            <a:gdLst/>
            <a:ahLst/>
            <a:cxnLst/>
            <a:rect l="l" t="t" r="r" b="b"/>
            <a:pathLst>
              <a:path w="3673100" h="12786109">
                <a:moveTo>
                  <a:pt x="0" y="0"/>
                </a:moveTo>
                <a:lnTo>
                  <a:pt x="3673100" y="0"/>
                </a:lnTo>
                <a:lnTo>
                  <a:pt x="3673100" y="12786109"/>
                </a:lnTo>
                <a:lnTo>
                  <a:pt x="0" y="127861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75254914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6900" y="556933"/>
            <a:ext cx="6629400" cy="4029635"/>
            <a:chOff x="0" y="0"/>
            <a:chExt cx="2001069" cy="1222980"/>
          </a:xfrm>
        </p:grpSpPr>
        <p:sp>
          <p:nvSpPr>
            <p:cNvPr id="3" name="Freeform 3"/>
            <p:cNvSpPr/>
            <p:nvPr/>
          </p:nvSpPr>
          <p:spPr>
            <a:xfrm>
              <a:off x="0" y="0"/>
              <a:ext cx="2001069" cy="1222980"/>
            </a:xfrm>
            <a:custGeom>
              <a:avLst/>
              <a:gdLst/>
              <a:ahLst/>
              <a:cxnLst/>
              <a:rect l="l" t="t" r="r" b="b"/>
              <a:pathLst>
                <a:path w="2001069" h="1222980">
                  <a:moveTo>
                    <a:pt x="2935" y="0"/>
                  </a:moveTo>
                  <a:lnTo>
                    <a:pt x="1998134" y="0"/>
                  </a:lnTo>
                  <a:cubicBezTo>
                    <a:pt x="1999755" y="0"/>
                    <a:pt x="2001069" y="1314"/>
                    <a:pt x="2001069" y="2935"/>
                  </a:cubicBezTo>
                  <a:lnTo>
                    <a:pt x="2001069" y="1220045"/>
                  </a:lnTo>
                  <a:cubicBezTo>
                    <a:pt x="2001069" y="1220823"/>
                    <a:pt x="2000760" y="1221570"/>
                    <a:pt x="2000209" y="1222120"/>
                  </a:cubicBezTo>
                  <a:cubicBezTo>
                    <a:pt x="1999659" y="1222671"/>
                    <a:pt x="1998912" y="1222980"/>
                    <a:pt x="1998134" y="1222980"/>
                  </a:cubicBezTo>
                  <a:lnTo>
                    <a:pt x="2935" y="1222980"/>
                  </a:lnTo>
                  <a:cubicBezTo>
                    <a:pt x="1314" y="1222980"/>
                    <a:pt x="0" y="1221666"/>
                    <a:pt x="0" y="1220045"/>
                  </a:cubicBezTo>
                  <a:lnTo>
                    <a:pt x="0" y="2935"/>
                  </a:lnTo>
                  <a:cubicBezTo>
                    <a:pt x="0" y="1314"/>
                    <a:pt x="1314" y="0"/>
                    <a:pt x="2935" y="0"/>
                  </a:cubicBezTo>
                  <a:close/>
                </a:path>
              </a:pathLst>
            </a:custGeom>
            <a:solidFill>
              <a:schemeClr val="bg1"/>
            </a:solidFill>
            <a:ln w="38100" cap="sq">
              <a:solidFill>
                <a:srgbClr val="000000"/>
              </a:solidFill>
              <a:prstDash val="solid"/>
              <a:miter/>
            </a:ln>
          </p:spPr>
        </p:sp>
        <p:sp>
          <p:nvSpPr>
            <p:cNvPr id="4" name="TextBox 4"/>
            <p:cNvSpPr txBox="1"/>
            <p:nvPr/>
          </p:nvSpPr>
          <p:spPr>
            <a:xfrm>
              <a:off x="0" y="-76200"/>
              <a:ext cx="2001069" cy="1299180"/>
            </a:xfrm>
            <a:prstGeom prst="rect">
              <a:avLst/>
            </a:prstGeom>
          </p:spPr>
          <p:txBody>
            <a:bodyPr lIns="0" tIns="0" rIns="0" bIns="0" rtlCol="0" anchor="ctr"/>
            <a:lstStyle/>
            <a:p>
              <a:pPr>
                <a:lnSpc>
                  <a:spcPts val="1400"/>
                </a:lnSpc>
                <a:spcBef>
                  <a:spcPct val="0"/>
                </a:spcBef>
              </a:pPr>
              <a:endParaRPr sz="700"/>
            </a:p>
          </p:txBody>
        </p:sp>
      </p:grpSp>
      <p:sp>
        <p:nvSpPr>
          <p:cNvPr id="9" name="Freeform 9"/>
          <p:cNvSpPr/>
          <p:nvPr/>
        </p:nvSpPr>
        <p:spPr>
          <a:xfrm rot="-9078110">
            <a:off x="7736042" y="2486661"/>
            <a:ext cx="1148076" cy="3996467"/>
          </a:xfrm>
          <a:custGeom>
            <a:avLst/>
            <a:gdLst/>
            <a:ahLst/>
            <a:cxnLst/>
            <a:rect l="l" t="t" r="r" b="b"/>
            <a:pathLst>
              <a:path w="3202485" h="11147890">
                <a:moveTo>
                  <a:pt x="0" y="0"/>
                </a:moveTo>
                <a:lnTo>
                  <a:pt x="3202485" y="0"/>
                </a:lnTo>
                <a:lnTo>
                  <a:pt x="3202485" y="11147890"/>
                </a:lnTo>
                <a:lnTo>
                  <a:pt x="0" y="1114789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13924278">
            <a:off x="686659" y="-125223"/>
            <a:ext cx="896233" cy="1792467"/>
          </a:xfrm>
          <a:custGeom>
            <a:avLst/>
            <a:gdLst/>
            <a:ahLst/>
            <a:cxnLst/>
            <a:rect l="l" t="t" r="r" b="b"/>
            <a:pathLst>
              <a:path w="1792466" h="3584933">
                <a:moveTo>
                  <a:pt x="0" y="0"/>
                </a:moveTo>
                <a:lnTo>
                  <a:pt x="1792466" y="0"/>
                </a:lnTo>
                <a:lnTo>
                  <a:pt x="1792466" y="3584933"/>
                </a:lnTo>
                <a:lnTo>
                  <a:pt x="0" y="3584933"/>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3" name="Freeform 11"/>
          <p:cNvSpPr/>
          <p:nvPr/>
        </p:nvSpPr>
        <p:spPr>
          <a:xfrm>
            <a:off x="152400" y="2724150"/>
            <a:ext cx="2268141" cy="2419350"/>
          </a:xfrm>
          <a:custGeom>
            <a:avLst/>
            <a:gdLst/>
            <a:ahLst/>
            <a:cxnLst/>
            <a:rect l="l" t="t" r="r" b="b"/>
            <a:pathLst>
              <a:path w="2213286" h="2360838">
                <a:moveTo>
                  <a:pt x="0" y="0"/>
                </a:moveTo>
                <a:lnTo>
                  <a:pt x="2213286" y="0"/>
                </a:lnTo>
                <a:lnTo>
                  <a:pt x="2213286" y="2360838"/>
                </a:lnTo>
                <a:lnTo>
                  <a:pt x="0" y="2360838"/>
                </a:lnTo>
                <a:lnTo>
                  <a:pt x="0" y="0"/>
                </a:lnTo>
                <a:close/>
              </a:path>
            </a:pathLst>
          </a:custGeom>
          <a:blipFill>
            <a:blip r:embed="rId8"/>
            <a:stretch>
              <a:fillRect/>
            </a:stretch>
          </a:blipFill>
        </p:spPr>
      </p:sp>
      <p:sp>
        <p:nvSpPr>
          <p:cNvPr id="14" name="Rectangle 13"/>
          <p:cNvSpPr/>
          <p:nvPr/>
        </p:nvSpPr>
        <p:spPr>
          <a:xfrm>
            <a:off x="2249914" y="655841"/>
            <a:ext cx="5863371" cy="383181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a:t>NST là tập hợp các nhiễm sắc thể trong nhân của một loài. Mỗi loài sinh vật có bộ nhiễm sắc thể đặc trưng về số lượng và hình thái. </a:t>
            </a:r>
            <a:endParaRPr lang="en-US" sz="1800" smtClean="0"/>
          </a:p>
          <a:p>
            <a:pPr marL="285750" indent="-285750" algn="just">
              <a:lnSpc>
                <a:spcPct val="150000"/>
              </a:lnSpc>
              <a:buFont typeface="Wingdings" panose="05000000000000000000" pitchFamily="2" charset="2"/>
              <a:buChar char="§"/>
            </a:pPr>
            <a:r>
              <a:rPr lang="en-US" sz="1800"/>
              <a:t>V</a:t>
            </a:r>
            <a:r>
              <a:rPr lang="vi-VN" sz="1800" smtClean="0"/>
              <a:t>iệc </a:t>
            </a:r>
            <a:r>
              <a:rPr lang="vi-VN" sz="1800"/>
              <a:t>nghiên cứu về bộ nhiễm sắc thể của một loài sẽ giúp tìm hiểu về sự di truyền, sự rối loạn di truyền trong quá trình phát triển cá thể, phát sinh chủng loại liên quan tới nhiễm sắc </a:t>
            </a:r>
            <a:r>
              <a:rPr lang="vi-VN" sz="1800" smtClean="0"/>
              <a:t>thể</a:t>
            </a:r>
            <a:r>
              <a:rPr lang="en-US" sz="1800" smtClean="0"/>
              <a:t>.</a:t>
            </a:r>
          </a:p>
          <a:p>
            <a:pPr marL="285750" indent="-285750" algn="just">
              <a:lnSpc>
                <a:spcPct val="150000"/>
              </a:lnSpc>
              <a:buFont typeface="Wingdings" panose="05000000000000000000" pitchFamily="2" charset="2"/>
              <a:buChar char="§"/>
            </a:pPr>
            <a:r>
              <a:rPr lang="en-US" sz="1800"/>
              <a:t>T</a:t>
            </a:r>
            <a:r>
              <a:rPr lang="vi-VN" sz="1800" smtClean="0"/>
              <a:t>ừ </a:t>
            </a:r>
            <a:r>
              <a:rPr lang="vi-VN" sz="1800"/>
              <a:t>đó đem đến nhiều ứng dụng trong nghiên cứu và các lĩnh vực khác của đời sống.</a:t>
            </a:r>
            <a:endParaRPr lang="en-US" sz="1800"/>
          </a:p>
        </p:txBody>
      </p:sp>
    </p:spTree>
    <p:extLst>
      <p:ext uri="{BB962C8B-B14F-4D97-AF65-F5344CB8AC3E}">
        <p14:creationId xmlns:p14="http://schemas.microsoft.com/office/powerpoint/2010/main" val="345451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p:nvPr/>
        </p:nvGrpSpPr>
        <p:grpSpPr>
          <a:xfrm>
            <a:off x="244273" y="173693"/>
            <a:ext cx="4713933" cy="4714196"/>
            <a:chOff x="0" y="0"/>
            <a:chExt cx="2483059" cy="2483198"/>
          </a:xfrm>
        </p:grpSpPr>
        <p:sp>
          <p:nvSpPr>
            <p:cNvPr id="7" name="Freeform 3"/>
            <p:cNvSpPr/>
            <p:nvPr/>
          </p:nvSpPr>
          <p:spPr>
            <a:xfrm>
              <a:off x="0" y="0"/>
              <a:ext cx="2483059" cy="2483198"/>
            </a:xfrm>
            <a:custGeom>
              <a:avLst/>
              <a:gdLst/>
              <a:ahLst/>
              <a:cxnLst/>
              <a:rect l="l" t="t" r="r" b="b"/>
              <a:pathLst>
                <a:path w="2483059" h="2483198">
                  <a:moveTo>
                    <a:pt x="41880" y="0"/>
                  </a:moveTo>
                  <a:lnTo>
                    <a:pt x="2441180" y="0"/>
                  </a:lnTo>
                  <a:cubicBezTo>
                    <a:pt x="2452287" y="0"/>
                    <a:pt x="2462939" y="4412"/>
                    <a:pt x="2470793" y="12266"/>
                  </a:cubicBezTo>
                  <a:cubicBezTo>
                    <a:pt x="2478647" y="20120"/>
                    <a:pt x="2483059" y="30773"/>
                    <a:pt x="2483059" y="41880"/>
                  </a:cubicBezTo>
                  <a:lnTo>
                    <a:pt x="2483059" y="2441318"/>
                  </a:lnTo>
                  <a:cubicBezTo>
                    <a:pt x="2483059" y="2452425"/>
                    <a:pt x="2478647" y="2463077"/>
                    <a:pt x="2470793" y="2470931"/>
                  </a:cubicBezTo>
                  <a:cubicBezTo>
                    <a:pt x="2462939" y="2478785"/>
                    <a:pt x="2452287" y="2483198"/>
                    <a:pt x="2441180" y="2483198"/>
                  </a:cubicBezTo>
                  <a:lnTo>
                    <a:pt x="41880" y="2483198"/>
                  </a:lnTo>
                  <a:cubicBezTo>
                    <a:pt x="18750" y="2483198"/>
                    <a:pt x="0" y="2464447"/>
                    <a:pt x="0" y="2441318"/>
                  </a:cubicBezTo>
                  <a:lnTo>
                    <a:pt x="0" y="41880"/>
                  </a:lnTo>
                  <a:cubicBezTo>
                    <a:pt x="0" y="30773"/>
                    <a:pt x="4412" y="20120"/>
                    <a:pt x="12266" y="12266"/>
                  </a:cubicBezTo>
                  <a:cubicBezTo>
                    <a:pt x="20120" y="4412"/>
                    <a:pt x="30773" y="0"/>
                    <a:pt x="41880" y="0"/>
                  </a:cubicBezTo>
                  <a:close/>
                </a:path>
              </a:pathLst>
            </a:custGeom>
            <a:solidFill>
              <a:srgbClr val="FFEDD1"/>
            </a:solidFill>
          </p:spPr>
        </p:sp>
        <p:sp>
          <p:nvSpPr>
            <p:cNvPr id="8" name="TextBox 4"/>
            <p:cNvSpPr txBox="1"/>
            <p:nvPr/>
          </p:nvSpPr>
          <p:spPr>
            <a:xfrm>
              <a:off x="0" y="-38100"/>
              <a:ext cx="2483059" cy="2521298"/>
            </a:xfrm>
            <a:prstGeom prst="rect">
              <a:avLst/>
            </a:prstGeom>
          </p:spPr>
          <p:txBody>
            <a:bodyPr lIns="25400" tIns="25400" rIns="25400" bIns="25400" rtlCol="0" anchor="ctr"/>
            <a:lstStyle/>
            <a:p>
              <a:pPr algn="ctr">
                <a:lnSpc>
                  <a:spcPts val="1237"/>
                </a:lnSpc>
              </a:pPr>
              <a:endParaRPr sz="700"/>
            </a:p>
          </p:txBody>
        </p:sp>
      </p:grpSp>
      <p:grpSp>
        <p:nvGrpSpPr>
          <p:cNvPr id="9" name="Group 9"/>
          <p:cNvGrpSpPr/>
          <p:nvPr/>
        </p:nvGrpSpPr>
        <p:grpSpPr>
          <a:xfrm>
            <a:off x="5154257" y="173693"/>
            <a:ext cx="3684943" cy="4714196"/>
            <a:chOff x="0" y="0"/>
            <a:chExt cx="1862789" cy="2483198"/>
          </a:xfrm>
        </p:grpSpPr>
        <p:sp>
          <p:nvSpPr>
            <p:cNvPr id="10" name="Freeform 10"/>
            <p:cNvSpPr/>
            <p:nvPr/>
          </p:nvSpPr>
          <p:spPr>
            <a:xfrm>
              <a:off x="0" y="0"/>
              <a:ext cx="1862789" cy="2483198"/>
            </a:xfrm>
            <a:custGeom>
              <a:avLst/>
              <a:gdLst/>
              <a:ahLst/>
              <a:cxnLst/>
              <a:rect l="l" t="t" r="r" b="b"/>
              <a:pathLst>
                <a:path w="1862789" h="2483198">
                  <a:moveTo>
                    <a:pt x="55825" y="0"/>
                  </a:moveTo>
                  <a:lnTo>
                    <a:pt x="1806964" y="0"/>
                  </a:lnTo>
                  <a:cubicBezTo>
                    <a:pt x="1821770" y="0"/>
                    <a:pt x="1835969" y="5882"/>
                    <a:pt x="1846438" y="16351"/>
                  </a:cubicBezTo>
                  <a:cubicBezTo>
                    <a:pt x="1856908" y="26820"/>
                    <a:pt x="1862789" y="41019"/>
                    <a:pt x="1862789" y="55825"/>
                  </a:cubicBezTo>
                  <a:lnTo>
                    <a:pt x="1862789" y="2427373"/>
                  </a:lnTo>
                  <a:cubicBezTo>
                    <a:pt x="1862789" y="2442178"/>
                    <a:pt x="1856908" y="2456378"/>
                    <a:pt x="1846438" y="2466847"/>
                  </a:cubicBezTo>
                  <a:cubicBezTo>
                    <a:pt x="1835969" y="2477316"/>
                    <a:pt x="1821770" y="2483198"/>
                    <a:pt x="1806964" y="2483198"/>
                  </a:cubicBezTo>
                  <a:lnTo>
                    <a:pt x="55825" y="2483198"/>
                  </a:lnTo>
                  <a:cubicBezTo>
                    <a:pt x="24994" y="2483198"/>
                    <a:pt x="0" y="2458204"/>
                    <a:pt x="0" y="2427373"/>
                  </a:cubicBezTo>
                  <a:lnTo>
                    <a:pt x="0" y="55825"/>
                  </a:lnTo>
                  <a:cubicBezTo>
                    <a:pt x="0" y="41019"/>
                    <a:pt x="5882" y="26820"/>
                    <a:pt x="16351" y="16351"/>
                  </a:cubicBezTo>
                  <a:cubicBezTo>
                    <a:pt x="26820" y="5882"/>
                    <a:pt x="41019" y="0"/>
                    <a:pt x="55825" y="0"/>
                  </a:cubicBezTo>
                  <a:close/>
                </a:path>
              </a:pathLst>
            </a:custGeom>
            <a:solidFill>
              <a:srgbClr val="FFEDD1"/>
            </a:solidFill>
          </p:spPr>
        </p:sp>
        <p:sp>
          <p:nvSpPr>
            <p:cNvPr id="11" name="TextBox 11"/>
            <p:cNvSpPr txBox="1"/>
            <p:nvPr/>
          </p:nvSpPr>
          <p:spPr>
            <a:xfrm>
              <a:off x="0" y="-38100"/>
              <a:ext cx="1862789" cy="2521298"/>
            </a:xfrm>
            <a:prstGeom prst="rect">
              <a:avLst/>
            </a:prstGeom>
          </p:spPr>
          <p:txBody>
            <a:bodyPr lIns="25400" tIns="25400" rIns="25400" bIns="25400" rtlCol="0" anchor="ctr"/>
            <a:lstStyle/>
            <a:p>
              <a:pPr algn="ctr">
                <a:lnSpc>
                  <a:spcPts val="1237"/>
                </a:lnSpc>
              </a:pPr>
              <a:endParaRPr sz="700"/>
            </a:p>
          </p:txBody>
        </p:sp>
      </p:grpSp>
      <p:sp>
        <p:nvSpPr>
          <p:cNvPr id="12" name="Rounded Rectangle 11"/>
          <p:cNvSpPr/>
          <p:nvPr/>
        </p:nvSpPr>
        <p:spPr>
          <a:xfrm>
            <a:off x="505912" y="438150"/>
            <a:ext cx="1978208" cy="682824"/>
          </a:xfrm>
          <a:prstGeom prst="roundRect">
            <a:avLst/>
          </a:prstGeom>
          <a:ln w="28575"/>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b="1">
                <a:solidFill>
                  <a:srgbClr val="000000"/>
                </a:solidFill>
                <a:latin typeface="Arial" panose="020B0604020202020204" pitchFamily="34" charset="0"/>
                <a:cs typeface="Arial" panose="020B0604020202020204" pitchFamily="34" charset="0"/>
              </a:rPr>
              <a:t>Nhiệm vụ:</a:t>
            </a:r>
            <a:endParaRPr lang="en-US" sz="2000" b="1">
              <a:solidFill>
                <a:srgbClr val="0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a:srcRect b="35190"/>
          <a:stretch/>
        </p:blipFill>
        <p:spPr>
          <a:xfrm flipH="1">
            <a:off x="2998586" y="3139757"/>
            <a:ext cx="1856911" cy="202071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332" t="12122" r="1756"/>
          <a:stretch/>
        </p:blipFill>
        <p:spPr>
          <a:xfrm>
            <a:off x="5299963" y="3018746"/>
            <a:ext cx="3386838" cy="172751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264" y="508828"/>
            <a:ext cx="1110160" cy="2479889"/>
          </a:xfrm>
          <a:prstGeom prst="rect">
            <a:avLst/>
          </a:prstGeom>
        </p:spPr>
      </p:pic>
      <p:sp>
        <p:nvSpPr>
          <p:cNvPr id="20" name="Rectangle 19"/>
          <p:cNvSpPr/>
          <p:nvPr/>
        </p:nvSpPr>
        <p:spPr>
          <a:xfrm>
            <a:off x="5249362" y="508829"/>
            <a:ext cx="1537600" cy="400110"/>
          </a:xfrm>
          <a:prstGeom prst="rect">
            <a:avLst/>
          </a:prstGeom>
        </p:spPr>
        <p:txBody>
          <a:bodyPr wrap="none">
            <a:spAutoFit/>
          </a:bodyPr>
          <a:lstStyle/>
          <a:p>
            <a:r>
              <a:rPr lang="vi-VN" sz="2000" u="sng">
                <a:latin typeface="Arial" panose="020B0604020202020204" pitchFamily="34" charset="0"/>
                <a:ea typeface="Times New Roman" panose="02020603050405020304" pitchFamily="18" charset="0"/>
                <a:cs typeface="Arial" panose="020B0604020202020204" pitchFamily="34" charset="0"/>
              </a:rPr>
              <a:t>Tham khảo</a:t>
            </a:r>
            <a:r>
              <a:rPr lang="vi-VN" sz="2000">
                <a:latin typeface="Arial" panose="020B0604020202020204" pitchFamily="34" charset="0"/>
                <a:ea typeface="Times New Roman" panose="02020603050405020304" pitchFamily="18" charset="0"/>
                <a:cs typeface="Arial" panose="020B0604020202020204" pitchFamily="34" charset="0"/>
              </a:rPr>
              <a:t>:</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21" name="Picture 20"/>
          <p:cNvPicPr>
            <a:picLocks noChangeAspect="1"/>
          </p:cNvPicPr>
          <p:nvPr/>
        </p:nvPicPr>
        <p:blipFill rotWithShape="1">
          <a:blip r:embed="rId5"/>
          <a:srcRect l="40247" t="17426" r="1160"/>
          <a:stretch/>
        </p:blipFill>
        <p:spPr>
          <a:xfrm>
            <a:off x="5299962" y="981149"/>
            <a:ext cx="1828800" cy="1925356"/>
          </a:xfrm>
          <a:prstGeom prst="rect">
            <a:avLst/>
          </a:prstGeom>
        </p:spPr>
      </p:pic>
      <p:sp>
        <p:nvSpPr>
          <p:cNvPr id="16" name="Rectangle 15"/>
          <p:cNvSpPr/>
          <p:nvPr/>
        </p:nvSpPr>
        <p:spPr>
          <a:xfrm>
            <a:off x="346981" y="1385431"/>
            <a:ext cx="4508516" cy="1754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a:latin typeface="+mn-lt"/>
                <a:ea typeface="Times New Roman" panose="02020603050405020304" pitchFamily="18" charset="0"/>
              </a:rPr>
              <a:t>Tìm hiểu bộ nhiễm sắc thể lưỡng bội của một loài sinh vật. </a:t>
            </a:r>
            <a:endParaRPr lang="en-US" sz="1800">
              <a:latin typeface="+mn-lt"/>
              <a:ea typeface="Times New Roman" panose="02020603050405020304" pitchFamily="18" charset="0"/>
            </a:endParaRPr>
          </a:p>
          <a:p>
            <a:pPr marL="285750" indent="-285750" algn="just">
              <a:lnSpc>
                <a:spcPct val="150000"/>
              </a:lnSpc>
              <a:buFont typeface="Arial" panose="020B0604020202020204" pitchFamily="34" charset="0"/>
              <a:buChar char="•"/>
            </a:pPr>
            <a:r>
              <a:rPr lang="en-US" sz="1800" smtClean="0">
                <a:latin typeface="+mn-lt"/>
                <a:ea typeface="Times New Roman" panose="02020603050405020304" pitchFamily="18" charset="0"/>
              </a:rPr>
              <a:t>Th</a:t>
            </a:r>
            <a:r>
              <a:rPr lang="vi-VN" sz="1800" smtClean="0">
                <a:latin typeface="+mn-lt"/>
                <a:ea typeface="Times New Roman" panose="02020603050405020304" pitchFamily="18" charset="0"/>
              </a:rPr>
              <a:t>iết </a:t>
            </a:r>
            <a:r>
              <a:rPr lang="vi-VN" sz="1800">
                <a:latin typeface="+mn-lt"/>
                <a:ea typeface="Times New Roman" panose="02020603050405020304" pitchFamily="18" charset="0"/>
              </a:rPr>
              <a:t>kế mô phỏng bộ nhiễm sắc thể đó (bằng đất nặn, giấy, báo,...)</a:t>
            </a:r>
            <a:endParaRPr lang="en-US" sz="1800">
              <a:effectLst/>
              <a:latin typeface="+mn-lt"/>
              <a:ea typeface="Calibri" panose="020F0502020204030204" pitchFamily="34" charset="0"/>
            </a:endParaRPr>
          </a:p>
        </p:txBody>
      </p:sp>
    </p:spTree>
    <p:extLst>
      <p:ext uri="{BB962C8B-B14F-4D97-AF65-F5344CB8AC3E}">
        <p14:creationId xmlns:p14="http://schemas.microsoft.com/office/powerpoint/2010/main" val="150952212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48"/>
        <p:cNvGrpSpPr/>
        <p:nvPr/>
      </p:nvGrpSpPr>
      <p:grpSpPr>
        <a:xfrm>
          <a:off x="0" y="0"/>
          <a:ext cx="0" cy="0"/>
          <a:chOff x="0" y="0"/>
          <a:chExt cx="0" cy="0"/>
        </a:xfrm>
      </p:grpSpPr>
      <p:sp>
        <p:nvSpPr>
          <p:cNvPr id="2249" name="Google Shape;2249;p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a:latin typeface="Arial" panose="020B0604020202020204" pitchFamily="34" charset="0"/>
                <a:cs typeface="Arial" panose="020B0604020202020204" pitchFamily="34" charset="0"/>
              </a:rPr>
              <a:t>HƯỚNG DẪN VỀ NHÀ</a:t>
            </a:r>
            <a:endParaRPr sz="3200">
              <a:latin typeface="Arial" panose="020B0604020202020204" pitchFamily="34" charset="0"/>
              <a:cs typeface="Arial" panose="020B0604020202020204" pitchFamily="34" charset="0"/>
            </a:endParaRPr>
          </a:p>
        </p:txBody>
      </p:sp>
      <p:sp>
        <p:nvSpPr>
          <p:cNvPr id="79" name="Rectangle 78"/>
          <p:cNvSpPr/>
          <p:nvPr/>
        </p:nvSpPr>
        <p:spPr>
          <a:xfrm>
            <a:off x="483291" y="1654139"/>
            <a:ext cx="2609636" cy="2465797"/>
          </a:xfrm>
          <a:prstGeom prst="rect">
            <a:avLst/>
          </a:prstGeom>
          <a:solidFill>
            <a:schemeClr val="accent4">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80" name="Rectangle 79"/>
          <p:cNvSpPr/>
          <p:nvPr/>
        </p:nvSpPr>
        <p:spPr>
          <a:xfrm>
            <a:off x="483290" y="1654139"/>
            <a:ext cx="2609636" cy="595901"/>
          </a:xfrm>
          <a:prstGeom prst="rect">
            <a:avLst/>
          </a:prstGeom>
          <a:solidFill>
            <a:schemeClr val="accent4"/>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01</a:t>
            </a:r>
            <a:endParaRPr lang="en-US" sz="3200" b="1">
              <a:solidFill>
                <a:srgbClr val="FBFFF6"/>
              </a:solidFill>
              <a:cs typeface="Arial" panose="020B0604020202020204" pitchFamily="34" charset="0"/>
            </a:endParaRPr>
          </a:p>
        </p:txBody>
      </p:sp>
      <p:sp>
        <p:nvSpPr>
          <p:cNvPr id="81" name="TextBox 80"/>
          <p:cNvSpPr txBox="1"/>
          <p:nvPr/>
        </p:nvSpPr>
        <p:spPr>
          <a:xfrm>
            <a:off x="519249" y="2486345"/>
            <a:ext cx="2537717" cy="1045223"/>
          </a:xfrm>
          <a:prstGeom prst="rect">
            <a:avLst/>
          </a:prstGeom>
          <a:noFill/>
        </p:spPr>
        <p:txBody>
          <a:bodyPr wrap="square" rtlCol="0">
            <a:spAutoFit/>
          </a:bodyPr>
          <a:lstStyle/>
          <a:p>
            <a:pPr algn="ctr">
              <a:lnSpc>
                <a:spcPct val="150000"/>
              </a:lnSpc>
            </a:pPr>
            <a:r>
              <a:rPr lang="vi-VN" sz="2200"/>
              <a:t>Ghi nhớ kiến thức đã học</a:t>
            </a:r>
            <a:endParaRPr lang="en-US" sz="2200"/>
          </a:p>
        </p:txBody>
      </p:sp>
      <p:sp>
        <p:nvSpPr>
          <p:cNvPr id="83" name="Rectangle 82"/>
          <p:cNvSpPr/>
          <p:nvPr/>
        </p:nvSpPr>
        <p:spPr>
          <a:xfrm>
            <a:off x="3267182" y="1654140"/>
            <a:ext cx="2609636" cy="2465797"/>
          </a:xfrm>
          <a:prstGeom prst="rect">
            <a:avLst/>
          </a:prstGeom>
          <a:solidFill>
            <a:srgbClr val="F4DBD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84" name="Rectangle 83"/>
          <p:cNvSpPr/>
          <p:nvPr/>
        </p:nvSpPr>
        <p:spPr>
          <a:xfrm>
            <a:off x="3267181" y="1654140"/>
            <a:ext cx="2609636" cy="595901"/>
          </a:xfrm>
          <a:prstGeom prst="rect">
            <a:avLst/>
          </a:prstGeom>
          <a:solidFill>
            <a:srgbClr val="EE3F54"/>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02</a:t>
            </a:r>
            <a:endParaRPr lang="en-US" sz="3200" b="1">
              <a:solidFill>
                <a:srgbClr val="FBFFF6"/>
              </a:solidFill>
              <a:cs typeface="Arial" panose="020B0604020202020204" pitchFamily="34" charset="0"/>
            </a:endParaRPr>
          </a:p>
        </p:txBody>
      </p:sp>
      <p:sp>
        <p:nvSpPr>
          <p:cNvPr id="85" name="TextBox 84"/>
          <p:cNvSpPr txBox="1"/>
          <p:nvPr/>
        </p:nvSpPr>
        <p:spPr>
          <a:xfrm>
            <a:off x="3303141" y="2486344"/>
            <a:ext cx="2537717" cy="1045223"/>
          </a:xfrm>
          <a:prstGeom prst="rect">
            <a:avLst/>
          </a:prstGeom>
          <a:noFill/>
        </p:spPr>
        <p:txBody>
          <a:bodyPr wrap="square" rtlCol="0">
            <a:spAutoFit/>
          </a:bodyPr>
          <a:lstStyle/>
          <a:p>
            <a:pPr algn="ctr">
              <a:lnSpc>
                <a:spcPct val="150000"/>
              </a:lnSpc>
            </a:pPr>
            <a:r>
              <a:rPr lang="vi-VN" sz="2200"/>
              <a:t>Hoàn thành bài tập trong SBT</a:t>
            </a:r>
            <a:endParaRPr lang="en-US" sz="2200"/>
          </a:p>
        </p:txBody>
      </p:sp>
      <p:grpSp>
        <p:nvGrpSpPr>
          <p:cNvPr id="87" name="Group 86"/>
          <p:cNvGrpSpPr/>
          <p:nvPr/>
        </p:nvGrpSpPr>
        <p:grpSpPr>
          <a:xfrm>
            <a:off x="6051072" y="1654139"/>
            <a:ext cx="2609637" cy="2465797"/>
            <a:chOff x="606580" y="1664414"/>
            <a:chExt cx="2609637" cy="2465797"/>
          </a:xfrm>
        </p:grpSpPr>
        <p:sp>
          <p:nvSpPr>
            <p:cNvPr id="89" name="Rectangle 88"/>
            <p:cNvSpPr/>
            <p:nvPr/>
          </p:nvSpPr>
          <p:spPr>
            <a:xfrm>
              <a:off x="606581" y="1664414"/>
              <a:ext cx="2609636" cy="2465797"/>
            </a:xfrm>
            <a:prstGeom prst="rect">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BFFF6"/>
                </a:solidFill>
              </a:endParaRPr>
            </a:p>
          </p:txBody>
        </p:sp>
        <p:sp>
          <p:nvSpPr>
            <p:cNvPr id="90" name="Rectangle 89"/>
            <p:cNvSpPr/>
            <p:nvPr/>
          </p:nvSpPr>
          <p:spPr>
            <a:xfrm>
              <a:off x="606580" y="1664414"/>
              <a:ext cx="2609636" cy="595901"/>
            </a:xfrm>
            <a:prstGeom prst="rect">
              <a:avLst/>
            </a:prstGeom>
            <a:solidFill>
              <a:schemeClr val="tx1">
                <a:lumMod val="50000"/>
                <a:lumOff val="5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BFFF6"/>
                  </a:solidFill>
                  <a:cs typeface="Arial" panose="020B0604020202020204" pitchFamily="34" charset="0"/>
                </a:rPr>
                <a:t>03</a:t>
              </a:r>
              <a:endParaRPr lang="en-US" sz="3200" b="1">
                <a:solidFill>
                  <a:srgbClr val="FBFFF6"/>
                </a:solidFill>
                <a:cs typeface="Arial" panose="020B0604020202020204" pitchFamily="34" charset="0"/>
              </a:endParaRPr>
            </a:p>
          </p:txBody>
        </p:sp>
      </p:grpSp>
      <p:sp>
        <p:nvSpPr>
          <p:cNvPr id="88" name="TextBox 87"/>
          <p:cNvSpPr txBox="1"/>
          <p:nvPr/>
        </p:nvSpPr>
        <p:spPr>
          <a:xfrm>
            <a:off x="6022614" y="2377074"/>
            <a:ext cx="2666551" cy="1615827"/>
          </a:xfrm>
          <a:prstGeom prst="rect">
            <a:avLst/>
          </a:prstGeom>
          <a:noFill/>
        </p:spPr>
        <p:txBody>
          <a:bodyPr wrap="square" rtlCol="0">
            <a:spAutoFit/>
          </a:bodyPr>
          <a:lstStyle/>
          <a:p>
            <a:pPr algn="ctr">
              <a:lnSpc>
                <a:spcPct val="150000"/>
              </a:lnSpc>
            </a:pPr>
            <a:r>
              <a:rPr lang="vi-VN" sz="2200"/>
              <a:t>Chuẩn bị </a:t>
            </a:r>
            <a:r>
              <a:rPr lang="en-US" sz="2200" b="1"/>
              <a:t>Bài </a:t>
            </a:r>
            <a:r>
              <a:rPr lang="en-US" sz="2200" b="1" smtClean="0"/>
              <a:t>37: Đột biến nhiễm sắc thể</a:t>
            </a:r>
            <a:endParaRPr lang="en-US" sz="2200" b="1"/>
          </a:p>
        </p:txBody>
      </p:sp>
      <p:pic>
        <p:nvPicPr>
          <p:cNvPr id="2" name="Picture 1"/>
          <p:cNvPicPr>
            <a:picLocks noChangeAspect="1"/>
          </p:cNvPicPr>
          <p:nvPr/>
        </p:nvPicPr>
        <p:blipFill>
          <a:blip r:embed="rId3"/>
          <a:stretch>
            <a:fillRect/>
          </a:stretch>
        </p:blipFill>
        <p:spPr>
          <a:xfrm>
            <a:off x="263341" y="183931"/>
            <a:ext cx="1123671" cy="1121244"/>
          </a:xfrm>
          <a:prstGeom prst="rect">
            <a:avLst/>
          </a:prstGeom>
        </p:spPr>
      </p:pic>
    </p:spTree>
    <p:extLst>
      <p:ext uri="{BB962C8B-B14F-4D97-AF65-F5344CB8AC3E}">
        <p14:creationId xmlns:p14="http://schemas.microsoft.com/office/powerpoint/2010/main" val="295375713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ppt_w</p:attrName>
                                        </p:attrNameLst>
                                      </p:cBhvr>
                                      <p:tavLst>
                                        <p:tav tm="0">
                                          <p:val>
                                            <p:fltVal val="0"/>
                                          </p:val>
                                        </p:tav>
                                        <p:tav tm="100000">
                                          <p:val>
                                            <p:strVal val="#ppt_w"/>
                                          </p:val>
                                        </p:tav>
                                      </p:tavLst>
                                    </p:anim>
                                    <p:anim calcmode="lin" valueType="num">
                                      <p:cBhvr>
                                        <p:cTn id="20" dur="500" fill="hold"/>
                                        <p:tgtEl>
                                          <p:spTgt spid="88"/>
                                        </p:tgtEl>
                                        <p:attrNameLst>
                                          <p:attrName>ppt_h</p:attrName>
                                        </p:attrNameLst>
                                      </p:cBhvr>
                                      <p:tavLst>
                                        <p:tav tm="0">
                                          <p:val>
                                            <p:fltVal val="0"/>
                                          </p:val>
                                        </p:tav>
                                        <p:tav tm="100000">
                                          <p:val>
                                            <p:strVal val="#ppt_h"/>
                                          </p:val>
                                        </p:tav>
                                      </p:tavLst>
                                    </p:anim>
                                    <p:animEffect transition="in" filter="fade">
                                      <p:cBhvr>
                                        <p:cTn id="2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37"/>
          <p:cNvSpPr txBox="1">
            <a:spLocks noGrp="1"/>
          </p:cNvSpPr>
          <p:nvPr>
            <p:ph type="title"/>
          </p:nvPr>
        </p:nvSpPr>
        <p:spPr>
          <a:xfrm>
            <a:off x="854414" y="963922"/>
            <a:ext cx="3246900" cy="116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6600">
                <a:solidFill>
                  <a:srgbClr val="D4152B"/>
                </a:solidFill>
                <a:latin typeface="Arial" panose="020B0604020202020204" pitchFamily="34" charset="0"/>
                <a:cs typeface="Arial" panose="020B0604020202020204" pitchFamily="34" charset="0"/>
              </a:rPr>
              <a:t>I.</a:t>
            </a:r>
            <a:endParaRPr sz="6600">
              <a:solidFill>
                <a:srgbClr val="D4152B"/>
              </a:solidFill>
              <a:latin typeface="Arial" panose="020B0604020202020204" pitchFamily="34" charset="0"/>
              <a:cs typeface="Arial" panose="020B0604020202020204" pitchFamily="34" charset="0"/>
            </a:endParaRPr>
          </a:p>
        </p:txBody>
      </p:sp>
      <p:grpSp>
        <p:nvGrpSpPr>
          <p:cNvPr id="1100" name="Google Shape;1100;p37"/>
          <p:cNvGrpSpPr/>
          <p:nvPr/>
        </p:nvGrpSpPr>
        <p:grpSpPr>
          <a:xfrm>
            <a:off x="5408144" y="930149"/>
            <a:ext cx="2294542" cy="3673858"/>
            <a:chOff x="5408144" y="930149"/>
            <a:chExt cx="2294542" cy="3673858"/>
          </a:xfrm>
        </p:grpSpPr>
        <p:grpSp>
          <p:nvGrpSpPr>
            <p:cNvPr id="1101" name="Google Shape;1101;p37"/>
            <p:cNvGrpSpPr/>
            <p:nvPr/>
          </p:nvGrpSpPr>
          <p:grpSpPr>
            <a:xfrm>
              <a:off x="6344640" y="930149"/>
              <a:ext cx="1358047" cy="3673858"/>
              <a:chOff x="6503002" y="752900"/>
              <a:chExt cx="1290060" cy="3489938"/>
            </a:xfrm>
          </p:grpSpPr>
          <p:sp>
            <p:nvSpPr>
              <p:cNvPr id="1102" name="Google Shape;1102;p37"/>
              <p:cNvSpPr/>
              <p:nvPr/>
            </p:nvSpPr>
            <p:spPr>
              <a:xfrm flipH="1">
                <a:off x="7266254" y="2631479"/>
                <a:ext cx="57832" cy="100432"/>
              </a:xfrm>
              <a:custGeom>
                <a:avLst/>
                <a:gdLst/>
                <a:ahLst/>
                <a:cxnLst/>
                <a:rect l="l" t="t" r="r" b="b"/>
                <a:pathLst>
                  <a:path w="1177" h="2044" extrusionOk="0">
                    <a:moveTo>
                      <a:pt x="93" y="77"/>
                    </a:moveTo>
                    <a:lnTo>
                      <a:pt x="1094" y="116"/>
                    </a:lnTo>
                    <a:cubicBezTo>
                      <a:pt x="1082" y="288"/>
                      <a:pt x="1037" y="948"/>
                      <a:pt x="1064" y="1331"/>
                    </a:cubicBezTo>
                    <a:cubicBezTo>
                      <a:pt x="919" y="1393"/>
                      <a:pt x="815" y="1542"/>
                      <a:pt x="711" y="1687"/>
                    </a:cubicBezTo>
                    <a:cubicBezTo>
                      <a:pt x="605" y="1836"/>
                      <a:pt x="515" y="1965"/>
                      <a:pt x="405" y="1965"/>
                    </a:cubicBezTo>
                    <a:cubicBezTo>
                      <a:pt x="395"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7" y="1604"/>
                      <a:pt x="12" y="1613"/>
                    </a:cubicBezTo>
                    <a:cubicBezTo>
                      <a:pt x="21" y="1619"/>
                      <a:pt x="33" y="1622"/>
                      <a:pt x="42" y="1622"/>
                    </a:cubicBezTo>
                    <a:cubicBezTo>
                      <a:pt x="47" y="1622"/>
                      <a:pt x="52" y="1622"/>
                      <a:pt x="57"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3" y="1735"/>
                    </a:cubicBezTo>
                    <a:cubicBezTo>
                      <a:pt x="877" y="1592"/>
                      <a:pt x="981" y="1444"/>
                      <a:pt x="1118" y="1396"/>
                    </a:cubicBezTo>
                    <a:cubicBezTo>
                      <a:pt x="1135" y="1393"/>
                      <a:pt x="1147" y="1376"/>
                      <a:pt x="1144" y="1358"/>
                    </a:cubicBezTo>
                    <a:cubicBezTo>
                      <a:pt x="1109" y="939"/>
                      <a:pt x="1174" y="95"/>
                      <a:pt x="1174" y="86"/>
                    </a:cubicBezTo>
                    <a:cubicBezTo>
                      <a:pt x="1177" y="64"/>
                      <a:pt x="1161" y="44"/>
                      <a:pt x="1142"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flipH="1">
                <a:off x="7221148" y="2698153"/>
                <a:ext cx="103822" cy="84414"/>
              </a:xfrm>
              <a:custGeom>
                <a:avLst/>
                <a:gdLst/>
                <a:ahLst/>
                <a:cxnLst/>
                <a:rect l="l" t="t" r="r" b="b"/>
                <a:pathLst>
                  <a:path w="2113" h="1718" extrusionOk="0">
                    <a:moveTo>
                      <a:pt x="1124" y="1"/>
                    </a:moveTo>
                    <a:cubicBezTo>
                      <a:pt x="833" y="98"/>
                      <a:pt x="835" y="373"/>
                      <a:pt x="628" y="373"/>
                    </a:cubicBezTo>
                    <a:cubicBezTo>
                      <a:pt x="607" y="373"/>
                      <a:pt x="583" y="370"/>
                      <a:pt x="556" y="363"/>
                    </a:cubicBezTo>
                    <a:cubicBezTo>
                      <a:pt x="397" y="303"/>
                      <a:pt x="354" y="222"/>
                      <a:pt x="118" y="222"/>
                    </a:cubicBezTo>
                    <a:cubicBezTo>
                      <a:pt x="99" y="222"/>
                      <a:pt x="79" y="222"/>
                      <a:pt x="57" y="224"/>
                    </a:cubicBezTo>
                    <a:lnTo>
                      <a:pt x="1" y="1626"/>
                    </a:lnTo>
                    <a:lnTo>
                      <a:pt x="137" y="1632"/>
                    </a:lnTo>
                    <a:cubicBezTo>
                      <a:pt x="137" y="1632"/>
                      <a:pt x="237" y="1233"/>
                      <a:pt x="395" y="1233"/>
                    </a:cubicBezTo>
                    <a:cubicBezTo>
                      <a:pt x="397" y="1233"/>
                      <a:pt x="398" y="1233"/>
                      <a:pt x="399" y="1234"/>
                    </a:cubicBezTo>
                    <a:cubicBezTo>
                      <a:pt x="556" y="1239"/>
                      <a:pt x="839" y="1605"/>
                      <a:pt x="1352" y="1682"/>
                    </a:cubicBezTo>
                    <a:cubicBezTo>
                      <a:pt x="1462" y="1697"/>
                      <a:pt x="1605" y="1712"/>
                      <a:pt x="1762" y="1718"/>
                    </a:cubicBezTo>
                    <a:cubicBezTo>
                      <a:pt x="1768" y="1412"/>
                      <a:pt x="1852" y="1329"/>
                      <a:pt x="2113" y="1103"/>
                    </a:cubicBezTo>
                    <a:cubicBezTo>
                      <a:pt x="1644"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flipH="1">
                <a:off x="7170197" y="2752299"/>
                <a:ext cx="68199" cy="32036"/>
              </a:xfrm>
              <a:custGeom>
                <a:avLst/>
                <a:gdLst/>
                <a:ahLst/>
                <a:cxnLst/>
                <a:rect l="l" t="t" r="r" b="b"/>
                <a:pathLst>
                  <a:path w="1388" h="652" extrusionOk="0">
                    <a:moveTo>
                      <a:pt x="351" y="1"/>
                    </a:moveTo>
                    <a:cubicBezTo>
                      <a:pt x="90" y="227"/>
                      <a:pt x="6" y="310"/>
                      <a:pt x="0" y="622"/>
                    </a:cubicBezTo>
                    <a:cubicBezTo>
                      <a:pt x="442" y="648"/>
                      <a:pt x="1001" y="652"/>
                      <a:pt x="1254" y="652"/>
                    </a:cubicBezTo>
                    <a:cubicBezTo>
                      <a:pt x="1338" y="652"/>
                      <a:pt x="1388" y="651"/>
                      <a:pt x="1388" y="651"/>
                    </a:cubicBezTo>
                    <a:cubicBezTo>
                      <a:pt x="1388" y="651"/>
                      <a:pt x="1224" y="334"/>
                      <a:pt x="1067" y="224"/>
                    </a:cubicBezTo>
                    <a:cubicBezTo>
                      <a:pt x="1001" y="179"/>
                      <a:pt x="693"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flipH="1">
                <a:off x="7566315" y="2633199"/>
                <a:ext cx="53754" cy="96796"/>
              </a:xfrm>
              <a:custGeom>
                <a:avLst/>
                <a:gdLst/>
                <a:ahLst/>
                <a:cxnLst/>
                <a:rect l="l" t="t" r="r" b="b"/>
                <a:pathLst>
                  <a:path w="1094" h="1970" extrusionOk="0">
                    <a:moveTo>
                      <a:pt x="12" y="1"/>
                    </a:moveTo>
                    <a:lnTo>
                      <a:pt x="0" y="1546"/>
                    </a:lnTo>
                    <a:cubicBezTo>
                      <a:pt x="5" y="1545"/>
                      <a:pt x="9" y="1545"/>
                      <a:pt x="14" y="1545"/>
                    </a:cubicBezTo>
                    <a:cubicBezTo>
                      <a:pt x="284" y="1545"/>
                      <a:pt x="146" y="1900"/>
                      <a:pt x="318" y="1964"/>
                    </a:cubicBezTo>
                    <a:cubicBezTo>
                      <a:pt x="333" y="1968"/>
                      <a:pt x="348" y="1970"/>
                      <a:pt x="362" y="1970"/>
                    </a:cubicBezTo>
                    <a:cubicBezTo>
                      <a:pt x="616" y="1970"/>
                      <a:pt x="760" y="1424"/>
                      <a:pt x="1064" y="1323"/>
                    </a:cubicBezTo>
                    <a:cubicBezTo>
                      <a:pt x="1028" y="895"/>
                      <a:pt x="1093" y="45"/>
                      <a:pt x="1093" y="45"/>
                    </a:cubicBezTo>
                    <a:lnTo>
                      <a:pt x="1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flipH="1">
                <a:off x="7564300" y="2631479"/>
                <a:ext cx="57832" cy="100432"/>
              </a:xfrm>
              <a:custGeom>
                <a:avLst/>
                <a:gdLst/>
                <a:ahLst/>
                <a:cxnLst/>
                <a:rect l="l" t="t" r="r" b="b"/>
                <a:pathLst>
                  <a:path w="1177" h="2044" extrusionOk="0">
                    <a:moveTo>
                      <a:pt x="93" y="77"/>
                    </a:moveTo>
                    <a:lnTo>
                      <a:pt x="1094" y="116"/>
                    </a:lnTo>
                    <a:cubicBezTo>
                      <a:pt x="1082" y="288"/>
                      <a:pt x="1037" y="948"/>
                      <a:pt x="1064" y="1331"/>
                    </a:cubicBezTo>
                    <a:cubicBezTo>
                      <a:pt x="918" y="1393"/>
                      <a:pt x="814" y="1542"/>
                      <a:pt x="711" y="1687"/>
                    </a:cubicBezTo>
                    <a:cubicBezTo>
                      <a:pt x="605" y="1836"/>
                      <a:pt x="515" y="1965"/>
                      <a:pt x="405" y="1965"/>
                    </a:cubicBezTo>
                    <a:cubicBezTo>
                      <a:pt x="394" y="1965"/>
                      <a:pt x="383" y="1963"/>
                      <a:pt x="372" y="1961"/>
                    </a:cubicBezTo>
                    <a:cubicBezTo>
                      <a:pt x="321" y="1943"/>
                      <a:pt x="307" y="1886"/>
                      <a:pt x="289" y="1797"/>
                    </a:cubicBezTo>
                    <a:cubicBezTo>
                      <a:pt x="271" y="1693"/>
                      <a:pt x="241" y="1554"/>
                      <a:pt x="81" y="1542"/>
                    </a:cubicBezTo>
                    <a:lnTo>
                      <a:pt x="93" y="77"/>
                    </a:lnTo>
                    <a:close/>
                    <a:moveTo>
                      <a:pt x="57" y="0"/>
                    </a:moveTo>
                    <a:cubicBezTo>
                      <a:pt x="45" y="0"/>
                      <a:pt x="36" y="3"/>
                      <a:pt x="27" y="9"/>
                    </a:cubicBezTo>
                    <a:cubicBezTo>
                      <a:pt x="21" y="18"/>
                      <a:pt x="15" y="27"/>
                      <a:pt x="15" y="39"/>
                    </a:cubicBezTo>
                    <a:lnTo>
                      <a:pt x="1" y="1583"/>
                    </a:lnTo>
                    <a:cubicBezTo>
                      <a:pt x="1" y="1595"/>
                      <a:pt x="6" y="1604"/>
                      <a:pt x="12" y="1613"/>
                    </a:cubicBezTo>
                    <a:cubicBezTo>
                      <a:pt x="21" y="1619"/>
                      <a:pt x="33" y="1622"/>
                      <a:pt x="42" y="1622"/>
                    </a:cubicBezTo>
                    <a:cubicBezTo>
                      <a:pt x="47" y="1622"/>
                      <a:pt x="52" y="1622"/>
                      <a:pt x="56" y="1622"/>
                    </a:cubicBezTo>
                    <a:cubicBezTo>
                      <a:pt x="171" y="1622"/>
                      <a:pt x="189" y="1692"/>
                      <a:pt x="214" y="1815"/>
                    </a:cubicBezTo>
                    <a:cubicBezTo>
                      <a:pt x="232" y="1901"/>
                      <a:pt x="250" y="1999"/>
                      <a:pt x="345" y="2038"/>
                    </a:cubicBezTo>
                    <a:lnTo>
                      <a:pt x="351" y="2038"/>
                    </a:lnTo>
                    <a:cubicBezTo>
                      <a:pt x="369" y="2041"/>
                      <a:pt x="387" y="2044"/>
                      <a:pt x="405" y="2044"/>
                    </a:cubicBezTo>
                    <a:cubicBezTo>
                      <a:pt x="553" y="2044"/>
                      <a:pt x="660" y="1892"/>
                      <a:pt x="776" y="1735"/>
                    </a:cubicBezTo>
                    <a:cubicBezTo>
                      <a:pt x="877" y="1592"/>
                      <a:pt x="981" y="1444"/>
                      <a:pt x="1118" y="1396"/>
                    </a:cubicBezTo>
                    <a:cubicBezTo>
                      <a:pt x="1135" y="1393"/>
                      <a:pt x="1147" y="1376"/>
                      <a:pt x="1144" y="1358"/>
                    </a:cubicBezTo>
                    <a:cubicBezTo>
                      <a:pt x="1109" y="939"/>
                      <a:pt x="1177" y="95"/>
                      <a:pt x="1177" y="86"/>
                    </a:cubicBezTo>
                    <a:cubicBezTo>
                      <a:pt x="1177" y="64"/>
                      <a:pt x="1164" y="44"/>
                      <a:pt x="1143" y="44"/>
                    </a:cubicBezTo>
                    <a:cubicBezTo>
                      <a:pt x="1141" y="44"/>
                      <a:pt x="1140" y="45"/>
                      <a:pt x="1138" y="45"/>
                    </a:cubicBezTo>
                    <a:lnTo>
                      <a:pt x="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flipH="1">
                <a:off x="7519194" y="2698153"/>
                <a:ext cx="103822" cy="84414"/>
              </a:xfrm>
              <a:custGeom>
                <a:avLst/>
                <a:gdLst/>
                <a:ahLst/>
                <a:cxnLst/>
                <a:rect l="l" t="t" r="r" b="b"/>
                <a:pathLst>
                  <a:path w="2113" h="1718" extrusionOk="0">
                    <a:moveTo>
                      <a:pt x="1124" y="1"/>
                    </a:moveTo>
                    <a:cubicBezTo>
                      <a:pt x="833" y="98"/>
                      <a:pt x="835" y="373"/>
                      <a:pt x="628" y="373"/>
                    </a:cubicBezTo>
                    <a:cubicBezTo>
                      <a:pt x="606" y="373"/>
                      <a:pt x="583" y="370"/>
                      <a:pt x="556" y="363"/>
                    </a:cubicBezTo>
                    <a:cubicBezTo>
                      <a:pt x="397" y="303"/>
                      <a:pt x="354" y="222"/>
                      <a:pt x="121" y="222"/>
                    </a:cubicBezTo>
                    <a:cubicBezTo>
                      <a:pt x="102" y="222"/>
                      <a:pt x="82" y="222"/>
                      <a:pt x="60" y="224"/>
                    </a:cubicBezTo>
                    <a:lnTo>
                      <a:pt x="1" y="1626"/>
                    </a:lnTo>
                    <a:lnTo>
                      <a:pt x="137" y="1632"/>
                    </a:lnTo>
                    <a:cubicBezTo>
                      <a:pt x="137" y="1632"/>
                      <a:pt x="237" y="1233"/>
                      <a:pt x="395" y="1233"/>
                    </a:cubicBezTo>
                    <a:cubicBezTo>
                      <a:pt x="396" y="1233"/>
                      <a:pt x="398" y="1233"/>
                      <a:pt x="399" y="1234"/>
                    </a:cubicBezTo>
                    <a:cubicBezTo>
                      <a:pt x="556" y="1239"/>
                      <a:pt x="838" y="1605"/>
                      <a:pt x="1352" y="1682"/>
                    </a:cubicBezTo>
                    <a:cubicBezTo>
                      <a:pt x="1462" y="1697"/>
                      <a:pt x="1605" y="1712"/>
                      <a:pt x="1762" y="1718"/>
                    </a:cubicBezTo>
                    <a:cubicBezTo>
                      <a:pt x="1768" y="1412"/>
                      <a:pt x="1851" y="1329"/>
                      <a:pt x="2113" y="1103"/>
                    </a:cubicBezTo>
                    <a:cubicBezTo>
                      <a:pt x="1643" y="954"/>
                      <a:pt x="1192" y="503"/>
                      <a:pt x="1144" y="176"/>
                    </a:cubicBezTo>
                    <a:cubicBezTo>
                      <a:pt x="1136" y="111"/>
                      <a:pt x="1130" y="54"/>
                      <a:pt x="1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flipH="1">
                <a:off x="7515214" y="2695844"/>
                <a:ext cx="109669" cy="88934"/>
              </a:xfrm>
              <a:custGeom>
                <a:avLst/>
                <a:gdLst/>
                <a:ahLst/>
                <a:cxnLst/>
                <a:rect l="l" t="t" r="r" b="b"/>
                <a:pathLst>
                  <a:path w="2232" h="1810" extrusionOk="0">
                    <a:moveTo>
                      <a:pt x="1129" y="104"/>
                    </a:moveTo>
                    <a:cubicBezTo>
                      <a:pt x="1132" y="143"/>
                      <a:pt x="1138" y="184"/>
                      <a:pt x="1144" y="229"/>
                    </a:cubicBezTo>
                    <a:cubicBezTo>
                      <a:pt x="1191" y="568"/>
                      <a:pt x="1625" y="998"/>
                      <a:pt x="2074" y="1168"/>
                    </a:cubicBezTo>
                    <a:cubicBezTo>
                      <a:pt x="1857" y="1358"/>
                      <a:pt x="1774" y="1459"/>
                      <a:pt x="1762" y="1729"/>
                    </a:cubicBezTo>
                    <a:cubicBezTo>
                      <a:pt x="1610" y="1717"/>
                      <a:pt x="1488" y="1705"/>
                      <a:pt x="1399" y="1690"/>
                    </a:cubicBezTo>
                    <a:cubicBezTo>
                      <a:pt x="1087" y="1643"/>
                      <a:pt x="862" y="1486"/>
                      <a:pt x="698" y="1376"/>
                    </a:cubicBezTo>
                    <a:cubicBezTo>
                      <a:pt x="585" y="1301"/>
                      <a:pt x="508" y="1245"/>
                      <a:pt x="437" y="1242"/>
                    </a:cubicBezTo>
                    <a:lnTo>
                      <a:pt x="434" y="1242"/>
                    </a:lnTo>
                    <a:cubicBezTo>
                      <a:pt x="273" y="1242"/>
                      <a:pt x="175" y="1539"/>
                      <a:pt x="146" y="1640"/>
                    </a:cubicBezTo>
                    <a:lnTo>
                      <a:pt x="80" y="1640"/>
                    </a:lnTo>
                    <a:lnTo>
                      <a:pt x="134" y="309"/>
                    </a:lnTo>
                    <a:cubicBezTo>
                      <a:pt x="144" y="309"/>
                      <a:pt x="154" y="308"/>
                      <a:pt x="165" y="308"/>
                    </a:cubicBezTo>
                    <a:cubicBezTo>
                      <a:pt x="267" y="308"/>
                      <a:pt x="365" y="335"/>
                      <a:pt x="452" y="386"/>
                    </a:cubicBezTo>
                    <a:cubicBezTo>
                      <a:pt x="496" y="410"/>
                      <a:pt x="541" y="431"/>
                      <a:pt x="585" y="449"/>
                    </a:cubicBezTo>
                    <a:cubicBezTo>
                      <a:pt x="615" y="456"/>
                      <a:pt x="642" y="460"/>
                      <a:pt x="667" y="460"/>
                    </a:cubicBezTo>
                    <a:cubicBezTo>
                      <a:pt x="788" y="460"/>
                      <a:pt x="850" y="376"/>
                      <a:pt x="912" y="297"/>
                    </a:cubicBezTo>
                    <a:cubicBezTo>
                      <a:pt x="966" y="214"/>
                      <a:pt x="1040" y="149"/>
                      <a:pt x="1129" y="104"/>
                    </a:cubicBezTo>
                    <a:close/>
                    <a:moveTo>
                      <a:pt x="1197" y="0"/>
                    </a:moveTo>
                    <a:lnTo>
                      <a:pt x="1150" y="15"/>
                    </a:lnTo>
                    <a:cubicBezTo>
                      <a:pt x="992" y="69"/>
                      <a:pt x="915" y="170"/>
                      <a:pt x="850" y="253"/>
                    </a:cubicBezTo>
                    <a:cubicBezTo>
                      <a:pt x="791" y="333"/>
                      <a:pt x="751" y="385"/>
                      <a:pt x="671" y="385"/>
                    </a:cubicBezTo>
                    <a:cubicBezTo>
                      <a:pt x="654" y="385"/>
                      <a:pt x="634" y="383"/>
                      <a:pt x="612" y="377"/>
                    </a:cubicBezTo>
                    <a:cubicBezTo>
                      <a:pt x="570" y="363"/>
                      <a:pt x="529" y="342"/>
                      <a:pt x="490" y="321"/>
                    </a:cubicBezTo>
                    <a:cubicBezTo>
                      <a:pt x="406" y="277"/>
                      <a:pt x="326" y="234"/>
                      <a:pt x="146" y="234"/>
                    </a:cubicBezTo>
                    <a:cubicBezTo>
                      <a:pt x="130" y="234"/>
                      <a:pt x="113" y="234"/>
                      <a:pt x="95" y="235"/>
                    </a:cubicBezTo>
                    <a:lnTo>
                      <a:pt x="60" y="235"/>
                    </a:lnTo>
                    <a:lnTo>
                      <a:pt x="0" y="1714"/>
                    </a:lnTo>
                    <a:lnTo>
                      <a:pt x="205" y="1723"/>
                    </a:lnTo>
                    <a:lnTo>
                      <a:pt x="214" y="1690"/>
                    </a:lnTo>
                    <a:cubicBezTo>
                      <a:pt x="244" y="1572"/>
                      <a:pt x="339" y="1322"/>
                      <a:pt x="434" y="1322"/>
                    </a:cubicBezTo>
                    <a:cubicBezTo>
                      <a:pt x="484" y="1325"/>
                      <a:pt x="562" y="1379"/>
                      <a:pt x="654" y="1441"/>
                    </a:cubicBezTo>
                    <a:cubicBezTo>
                      <a:pt x="823" y="1560"/>
                      <a:pt x="1058" y="1720"/>
                      <a:pt x="1384" y="1771"/>
                    </a:cubicBezTo>
                    <a:cubicBezTo>
                      <a:pt x="1485" y="1783"/>
                      <a:pt x="1625" y="1797"/>
                      <a:pt x="1797" y="1806"/>
                    </a:cubicBezTo>
                    <a:lnTo>
                      <a:pt x="1839" y="1809"/>
                    </a:lnTo>
                    <a:lnTo>
                      <a:pt x="1839" y="1774"/>
                    </a:lnTo>
                    <a:cubicBezTo>
                      <a:pt x="1845" y="1480"/>
                      <a:pt x="1913" y="1408"/>
                      <a:pt x="2178" y="1183"/>
                    </a:cubicBezTo>
                    <a:lnTo>
                      <a:pt x="2231" y="1138"/>
                    </a:lnTo>
                    <a:lnTo>
                      <a:pt x="2163" y="1117"/>
                    </a:lnTo>
                    <a:cubicBezTo>
                      <a:pt x="1726" y="978"/>
                      <a:pt x="1269" y="544"/>
                      <a:pt x="1221" y="220"/>
                    </a:cubicBezTo>
                    <a:cubicBezTo>
                      <a:pt x="1212" y="161"/>
                      <a:pt x="1206" y="101"/>
                      <a:pt x="1203" y="48"/>
                    </a:cubicBezTo>
                    <a:lnTo>
                      <a:pt x="119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flipH="1">
                <a:off x="7468243" y="2752299"/>
                <a:ext cx="68199" cy="32036"/>
              </a:xfrm>
              <a:custGeom>
                <a:avLst/>
                <a:gdLst/>
                <a:ahLst/>
                <a:cxnLst/>
                <a:rect l="l" t="t" r="r" b="b"/>
                <a:pathLst>
                  <a:path w="1388" h="652" extrusionOk="0">
                    <a:moveTo>
                      <a:pt x="351" y="1"/>
                    </a:moveTo>
                    <a:cubicBezTo>
                      <a:pt x="89" y="227"/>
                      <a:pt x="6" y="310"/>
                      <a:pt x="0" y="622"/>
                    </a:cubicBezTo>
                    <a:cubicBezTo>
                      <a:pt x="441" y="648"/>
                      <a:pt x="1001" y="652"/>
                      <a:pt x="1254" y="652"/>
                    </a:cubicBezTo>
                    <a:cubicBezTo>
                      <a:pt x="1338" y="652"/>
                      <a:pt x="1388" y="651"/>
                      <a:pt x="1388" y="651"/>
                    </a:cubicBezTo>
                    <a:cubicBezTo>
                      <a:pt x="1388" y="651"/>
                      <a:pt x="1224" y="334"/>
                      <a:pt x="1067" y="224"/>
                    </a:cubicBezTo>
                    <a:cubicBezTo>
                      <a:pt x="1001" y="179"/>
                      <a:pt x="692" y="11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flipH="1">
                <a:off x="7465197" y="2750137"/>
                <a:ext cx="73309" cy="36212"/>
              </a:xfrm>
              <a:custGeom>
                <a:avLst/>
                <a:gdLst/>
                <a:ahLst/>
                <a:cxnLst/>
                <a:rect l="l" t="t" r="r" b="b"/>
                <a:pathLst>
                  <a:path w="1492" h="737" extrusionOk="0">
                    <a:moveTo>
                      <a:pt x="402" y="89"/>
                    </a:moveTo>
                    <a:cubicBezTo>
                      <a:pt x="529" y="131"/>
                      <a:pt x="654" y="164"/>
                      <a:pt x="758" y="196"/>
                    </a:cubicBezTo>
                    <a:cubicBezTo>
                      <a:pt x="916" y="241"/>
                      <a:pt x="1052" y="277"/>
                      <a:pt x="1085" y="300"/>
                    </a:cubicBezTo>
                    <a:cubicBezTo>
                      <a:pt x="1195" y="375"/>
                      <a:pt x="1311" y="562"/>
                      <a:pt x="1364" y="657"/>
                    </a:cubicBezTo>
                    <a:cubicBezTo>
                      <a:pt x="1168" y="657"/>
                      <a:pt x="559" y="654"/>
                      <a:pt x="81" y="627"/>
                    </a:cubicBezTo>
                    <a:cubicBezTo>
                      <a:pt x="93" y="372"/>
                      <a:pt x="164" y="294"/>
                      <a:pt x="402" y="89"/>
                    </a:cubicBezTo>
                    <a:close/>
                    <a:moveTo>
                      <a:pt x="381" y="0"/>
                    </a:moveTo>
                    <a:lnTo>
                      <a:pt x="366" y="15"/>
                    </a:lnTo>
                    <a:cubicBezTo>
                      <a:pt x="99" y="244"/>
                      <a:pt x="7" y="339"/>
                      <a:pt x="1" y="663"/>
                    </a:cubicBezTo>
                    <a:lnTo>
                      <a:pt x="1" y="701"/>
                    </a:lnTo>
                    <a:lnTo>
                      <a:pt x="39" y="701"/>
                    </a:lnTo>
                    <a:cubicBezTo>
                      <a:pt x="535" y="734"/>
                      <a:pt x="1183" y="737"/>
                      <a:pt x="1376" y="737"/>
                    </a:cubicBezTo>
                    <a:lnTo>
                      <a:pt x="1373" y="734"/>
                    </a:lnTo>
                    <a:lnTo>
                      <a:pt x="1492" y="734"/>
                    </a:lnTo>
                    <a:lnTo>
                      <a:pt x="1462" y="678"/>
                    </a:lnTo>
                    <a:cubicBezTo>
                      <a:pt x="1456" y="666"/>
                      <a:pt x="1293" y="348"/>
                      <a:pt x="1130" y="238"/>
                    </a:cubicBezTo>
                    <a:cubicBezTo>
                      <a:pt x="1085" y="208"/>
                      <a:pt x="978" y="176"/>
                      <a:pt x="779" y="119"/>
                    </a:cubicBezTo>
                    <a:cubicBezTo>
                      <a:pt x="669" y="89"/>
                      <a:pt x="538" y="51"/>
                      <a:pt x="402" y="9"/>
                    </a:cubicBezTo>
                    <a:lnTo>
                      <a:pt x="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7218342" y="1687817"/>
                <a:ext cx="414601" cy="1042252"/>
              </a:xfrm>
              <a:custGeom>
                <a:avLst/>
                <a:gdLst/>
                <a:ahLst/>
                <a:cxnLst/>
                <a:rect l="l" t="t" r="r" b="b"/>
                <a:pathLst>
                  <a:path w="8438" h="21212" extrusionOk="0">
                    <a:moveTo>
                      <a:pt x="7686" y="1"/>
                    </a:moveTo>
                    <a:lnTo>
                      <a:pt x="1" y="455"/>
                    </a:lnTo>
                    <a:lnTo>
                      <a:pt x="369" y="21211"/>
                    </a:lnTo>
                    <a:lnTo>
                      <a:pt x="2371" y="20677"/>
                    </a:lnTo>
                    <a:lnTo>
                      <a:pt x="3254" y="4546"/>
                    </a:lnTo>
                    <a:lnTo>
                      <a:pt x="3687" y="4472"/>
                    </a:lnTo>
                    <a:lnTo>
                      <a:pt x="6530" y="21211"/>
                    </a:lnTo>
                    <a:lnTo>
                      <a:pt x="8437" y="20917"/>
                    </a:lnTo>
                    <a:lnTo>
                      <a:pt x="7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7018367" y="814219"/>
                <a:ext cx="247198" cy="412587"/>
              </a:xfrm>
              <a:custGeom>
                <a:avLst/>
                <a:gdLst/>
                <a:ahLst/>
                <a:cxnLst/>
                <a:rect l="l" t="t" r="r" b="b"/>
                <a:pathLst>
                  <a:path w="5031" h="8397" extrusionOk="0">
                    <a:moveTo>
                      <a:pt x="2486" y="1"/>
                    </a:moveTo>
                    <a:cubicBezTo>
                      <a:pt x="2099" y="1"/>
                      <a:pt x="867" y="109"/>
                      <a:pt x="473" y="1460"/>
                    </a:cubicBezTo>
                    <a:cubicBezTo>
                      <a:pt x="1" y="3073"/>
                      <a:pt x="384" y="4989"/>
                      <a:pt x="934" y="5165"/>
                    </a:cubicBezTo>
                    <a:cubicBezTo>
                      <a:pt x="1035" y="5197"/>
                      <a:pt x="1134" y="5210"/>
                      <a:pt x="1228" y="5210"/>
                    </a:cubicBezTo>
                    <a:cubicBezTo>
                      <a:pt x="1652" y="5210"/>
                      <a:pt x="1985" y="4948"/>
                      <a:pt x="1985" y="4948"/>
                    </a:cubicBezTo>
                    <a:lnTo>
                      <a:pt x="2523" y="8397"/>
                    </a:lnTo>
                    <a:lnTo>
                      <a:pt x="4522" y="6629"/>
                    </a:lnTo>
                    <a:lnTo>
                      <a:pt x="3521" y="3962"/>
                    </a:lnTo>
                    <a:lnTo>
                      <a:pt x="3928" y="3367"/>
                    </a:lnTo>
                    <a:cubicBezTo>
                      <a:pt x="3928" y="3367"/>
                      <a:pt x="4897" y="2990"/>
                      <a:pt x="4968" y="2396"/>
                    </a:cubicBezTo>
                    <a:cubicBezTo>
                      <a:pt x="5030" y="1876"/>
                      <a:pt x="4519" y="1031"/>
                      <a:pt x="3881" y="1031"/>
                    </a:cubicBezTo>
                    <a:cubicBezTo>
                      <a:pt x="3790" y="1031"/>
                      <a:pt x="3696" y="1048"/>
                      <a:pt x="3601" y="1086"/>
                    </a:cubicBezTo>
                    <a:lnTo>
                      <a:pt x="2603" y="5"/>
                    </a:lnTo>
                    <a:cubicBezTo>
                      <a:pt x="2603" y="5"/>
                      <a:pt x="2560" y="1"/>
                      <a:pt x="2486" y="1"/>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7108331" y="905657"/>
                <a:ext cx="19703" cy="18475"/>
              </a:xfrm>
              <a:custGeom>
                <a:avLst/>
                <a:gdLst/>
                <a:ahLst/>
                <a:cxnLst/>
                <a:rect l="l" t="t" r="r" b="b"/>
                <a:pathLst>
                  <a:path w="401" h="376" extrusionOk="0">
                    <a:moveTo>
                      <a:pt x="152" y="1"/>
                    </a:moveTo>
                    <a:cubicBezTo>
                      <a:pt x="81" y="1"/>
                      <a:pt x="16" y="54"/>
                      <a:pt x="6" y="125"/>
                    </a:cubicBezTo>
                    <a:cubicBezTo>
                      <a:pt x="1" y="203"/>
                      <a:pt x="36" y="376"/>
                      <a:pt x="153" y="376"/>
                    </a:cubicBezTo>
                    <a:cubicBezTo>
                      <a:pt x="174" y="376"/>
                      <a:pt x="198" y="370"/>
                      <a:pt x="226" y="357"/>
                    </a:cubicBezTo>
                    <a:cubicBezTo>
                      <a:pt x="401" y="268"/>
                      <a:pt x="333" y="18"/>
                      <a:pt x="178" y="3"/>
                    </a:cubicBezTo>
                    <a:cubicBezTo>
                      <a:pt x="169" y="2"/>
                      <a:pt x="161"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7048388" y="906394"/>
                <a:ext cx="15576" cy="17541"/>
              </a:xfrm>
              <a:custGeom>
                <a:avLst/>
                <a:gdLst/>
                <a:ahLst/>
                <a:cxnLst/>
                <a:rect l="l" t="t" r="r" b="b"/>
                <a:pathLst>
                  <a:path w="317" h="357" extrusionOk="0">
                    <a:moveTo>
                      <a:pt x="137" y="0"/>
                    </a:moveTo>
                    <a:cubicBezTo>
                      <a:pt x="13" y="0"/>
                      <a:pt x="8" y="181"/>
                      <a:pt x="8" y="181"/>
                    </a:cubicBezTo>
                    <a:cubicBezTo>
                      <a:pt x="0" y="246"/>
                      <a:pt x="81" y="356"/>
                      <a:pt x="159" y="356"/>
                    </a:cubicBezTo>
                    <a:cubicBezTo>
                      <a:pt x="171" y="356"/>
                      <a:pt x="183" y="354"/>
                      <a:pt x="195" y="348"/>
                    </a:cubicBezTo>
                    <a:cubicBezTo>
                      <a:pt x="278" y="300"/>
                      <a:pt x="317" y="36"/>
                      <a:pt x="165" y="3"/>
                    </a:cubicBezTo>
                    <a:cubicBezTo>
                      <a:pt x="155" y="1"/>
                      <a:pt x="146"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993653" y="752900"/>
                <a:ext cx="261251" cy="164701"/>
              </a:xfrm>
              <a:custGeom>
                <a:avLst/>
                <a:gdLst/>
                <a:ahLst/>
                <a:cxnLst/>
                <a:rect l="l" t="t" r="r" b="b"/>
                <a:pathLst>
                  <a:path w="5317" h="3352" extrusionOk="0">
                    <a:moveTo>
                      <a:pt x="795" y="1"/>
                    </a:moveTo>
                    <a:cubicBezTo>
                      <a:pt x="182" y="1"/>
                      <a:pt x="0" y="555"/>
                      <a:pt x="150" y="1006"/>
                    </a:cubicBezTo>
                    <a:cubicBezTo>
                      <a:pt x="323" y="1517"/>
                      <a:pt x="560" y="1541"/>
                      <a:pt x="560" y="1541"/>
                    </a:cubicBezTo>
                    <a:cubicBezTo>
                      <a:pt x="560" y="1541"/>
                      <a:pt x="551" y="1775"/>
                      <a:pt x="676" y="2099"/>
                    </a:cubicBezTo>
                    <a:cubicBezTo>
                      <a:pt x="789" y="2391"/>
                      <a:pt x="1034" y="2405"/>
                      <a:pt x="1081" y="2405"/>
                    </a:cubicBezTo>
                    <a:cubicBezTo>
                      <a:pt x="1086" y="2405"/>
                      <a:pt x="1089" y="2405"/>
                      <a:pt x="1089" y="2405"/>
                    </a:cubicBezTo>
                    <a:cubicBezTo>
                      <a:pt x="1089" y="2405"/>
                      <a:pt x="1175" y="2230"/>
                      <a:pt x="1261" y="2090"/>
                    </a:cubicBezTo>
                    <a:cubicBezTo>
                      <a:pt x="1297" y="2033"/>
                      <a:pt x="1359" y="1998"/>
                      <a:pt x="1426" y="1998"/>
                    </a:cubicBezTo>
                    <a:cubicBezTo>
                      <a:pt x="1448" y="1998"/>
                      <a:pt x="1471" y="2002"/>
                      <a:pt x="1493" y="2010"/>
                    </a:cubicBezTo>
                    <a:cubicBezTo>
                      <a:pt x="1493" y="2010"/>
                      <a:pt x="1559" y="2188"/>
                      <a:pt x="1867" y="2340"/>
                    </a:cubicBezTo>
                    <a:cubicBezTo>
                      <a:pt x="2007" y="2407"/>
                      <a:pt x="2131" y="2430"/>
                      <a:pt x="2242" y="2430"/>
                    </a:cubicBezTo>
                    <a:cubicBezTo>
                      <a:pt x="2378" y="2430"/>
                      <a:pt x="2494" y="2395"/>
                      <a:pt x="2595" y="2364"/>
                    </a:cubicBezTo>
                    <a:cubicBezTo>
                      <a:pt x="2645" y="2348"/>
                      <a:pt x="2689" y="2342"/>
                      <a:pt x="2727" y="2342"/>
                    </a:cubicBezTo>
                    <a:cubicBezTo>
                      <a:pt x="2827" y="2342"/>
                      <a:pt x="2883" y="2381"/>
                      <a:pt x="2883" y="2381"/>
                    </a:cubicBezTo>
                    <a:cubicBezTo>
                      <a:pt x="2866" y="2375"/>
                      <a:pt x="2849" y="2372"/>
                      <a:pt x="2833" y="2372"/>
                    </a:cubicBezTo>
                    <a:cubicBezTo>
                      <a:pt x="2737" y="2372"/>
                      <a:pt x="2675" y="2471"/>
                      <a:pt x="2675" y="2471"/>
                    </a:cubicBezTo>
                    <a:cubicBezTo>
                      <a:pt x="2604" y="2693"/>
                      <a:pt x="2839" y="2794"/>
                      <a:pt x="3186" y="2812"/>
                    </a:cubicBezTo>
                    <a:cubicBezTo>
                      <a:pt x="3201" y="2813"/>
                      <a:pt x="3214" y="2813"/>
                      <a:pt x="3228" y="2813"/>
                    </a:cubicBezTo>
                    <a:cubicBezTo>
                      <a:pt x="3541" y="2813"/>
                      <a:pt x="3596" y="2587"/>
                      <a:pt x="3596" y="2586"/>
                    </a:cubicBezTo>
                    <a:lnTo>
                      <a:pt x="3596" y="2586"/>
                    </a:lnTo>
                    <a:cubicBezTo>
                      <a:pt x="3596" y="2587"/>
                      <a:pt x="3489" y="3106"/>
                      <a:pt x="3501" y="3228"/>
                    </a:cubicBezTo>
                    <a:cubicBezTo>
                      <a:pt x="3510" y="3321"/>
                      <a:pt x="3565" y="3352"/>
                      <a:pt x="3606" y="3352"/>
                    </a:cubicBezTo>
                    <a:cubicBezTo>
                      <a:pt x="3618" y="3352"/>
                      <a:pt x="3630" y="3349"/>
                      <a:pt x="3638" y="3344"/>
                    </a:cubicBezTo>
                    <a:cubicBezTo>
                      <a:pt x="3671" y="3326"/>
                      <a:pt x="3674" y="3109"/>
                      <a:pt x="3700" y="2895"/>
                    </a:cubicBezTo>
                    <a:cubicBezTo>
                      <a:pt x="3727" y="2682"/>
                      <a:pt x="4131" y="2325"/>
                      <a:pt x="4131" y="2325"/>
                    </a:cubicBezTo>
                    <a:cubicBezTo>
                      <a:pt x="4187" y="2310"/>
                      <a:pt x="4244" y="2304"/>
                      <a:pt x="4300" y="2304"/>
                    </a:cubicBezTo>
                    <a:cubicBezTo>
                      <a:pt x="4684" y="2304"/>
                      <a:pt x="5052" y="2604"/>
                      <a:pt x="5052" y="2604"/>
                    </a:cubicBezTo>
                    <a:cubicBezTo>
                      <a:pt x="5052" y="2604"/>
                      <a:pt x="5316" y="2275"/>
                      <a:pt x="5049" y="1571"/>
                    </a:cubicBezTo>
                    <a:cubicBezTo>
                      <a:pt x="4779" y="866"/>
                      <a:pt x="4134" y="670"/>
                      <a:pt x="3281" y="659"/>
                    </a:cubicBezTo>
                    <a:cubicBezTo>
                      <a:pt x="2429" y="647"/>
                      <a:pt x="1862" y="198"/>
                      <a:pt x="1048" y="29"/>
                    </a:cubicBezTo>
                    <a:cubicBezTo>
                      <a:pt x="956" y="10"/>
                      <a:pt x="872"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7050795" y="861879"/>
                <a:ext cx="20293" cy="15478"/>
              </a:xfrm>
              <a:custGeom>
                <a:avLst/>
                <a:gdLst/>
                <a:ahLst/>
                <a:cxnLst/>
                <a:rect l="l" t="t" r="r" b="b"/>
                <a:pathLst>
                  <a:path w="413" h="315" extrusionOk="0">
                    <a:moveTo>
                      <a:pt x="225" y="1"/>
                    </a:moveTo>
                    <a:cubicBezTo>
                      <a:pt x="101" y="1"/>
                      <a:pt x="0" y="208"/>
                      <a:pt x="0" y="208"/>
                    </a:cubicBezTo>
                    <a:cubicBezTo>
                      <a:pt x="0" y="208"/>
                      <a:pt x="22" y="248"/>
                      <a:pt x="45" y="248"/>
                    </a:cubicBezTo>
                    <a:cubicBezTo>
                      <a:pt x="48" y="248"/>
                      <a:pt x="51" y="248"/>
                      <a:pt x="54" y="247"/>
                    </a:cubicBezTo>
                    <a:cubicBezTo>
                      <a:pt x="77" y="238"/>
                      <a:pt x="172" y="113"/>
                      <a:pt x="211" y="113"/>
                    </a:cubicBezTo>
                    <a:cubicBezTo>
                      <a:pt x="212" y="113"/>
                      <a:pt x="213" y="113"/>
                      <a:pt x="214" y="113"/>
                    </a:cubicBezTo>
                    <a:cubicBezTo>
                      <a:pt x="250" y="125"/>
                      <a:pt x="295" y="279"/>
                      <a:pt x="354" y="312"/>
                    </a:cubicBezTo>
                    <a:cubicBezTo>
                      <a:pt x="357" y="314"/>
                      <a:pt x="360" y="314"/>
                      <a:pt x="362" y="314"/>
                    </a:cubicBezTo>
                    <a:cubicBezTo>
                      <a:pt x="413" y="314"/>
                      <a:pt x="374" y="28"/>
                      <a:pt x="247" y="3"/>
                    </a:cubicBezTo>
                    <a:cubicBezTo>
                      <a:pt x="240" y="2"/>
                      <a:pt x="232"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7077524" y="990462"/>
                <a:ext cx="39603" cy="23978"/>
              </a:xfrm>
              <a:custGeom>
                <a:avLst/>
                <a:gdLst/>
                <a:ahLst/>
                <a:cxnLst/>
                <a:rect l="l" t="t" r="r" b="b"/>
                <a:pathLst>
                  <a:path w="806" h="488" extrusionOk="0">
                    <a:moveTo>
                      <a:pt x="790" y="0"/>
                    </a:moveTo>
                    <a:lnTo>
                      <a:pt x="790" y="0"/>
                    </a:lnTo>
                    <a:cubicBezTo>
                      <a:pt x="790" y="0"/>
                      <a:pt x="621" y="321"/>
                      <a:pt x="413" y="372"/>
                    </a:cubicBezTo>
                    <a:cubicBezTo>
                      <a:pt x="208" y="425"/>
                      <a:pt x="0" y="458"/>
                      <a:pt x="0" y="458"/>
                    </a:cubicBezTo>
                    <a:cubicBezTo>
                      <a:pt x="0" y="458"/>
                      <a:pt x="127" y="487"/>
                      <a:pt x="277" y="487"/>
                    </a:cubicBezTo>
                    <a:cubicBezTo>
                      <a:pt x="355" y="487"/>
                      <a:pt x="439" y="479"/>
                      <a:pt x="514" y="455"/>
                    </a:cubicBezTo>
                    <a:cubicBezTo>
                      <a:pt x="731" y="386"/>
                      <a:pt x="805" y="131"/>
                      <a:pt x="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7085680" y="1079050"/>
                <a:ext cx="327730" cy="674378"/>
              </a:xfrm>
              <a:custGeom>
                <a:avLst/>
                <a:gdLst/>
                <a:ahLst/>
                <a:cxnLst/>
                <a:rect l="l" t="t" r="r" b="b"/>
                <a:pathLst>
                  <a:path w="6670" h="13725" extrusionOk="0">
                    <a:moveTo>
                      <a:pt x="2689" y="0"/>
                    </a:moveTo>
                    <a:lnTo>
                      <a:pt x="1827" y="562"/>
                    </a:lnTo>
                    <a:lnTo>
                      <a:pt x="1673" y="1676"/>
                    </a:lnTo>
                    <a:lnTo>
                      <a:pt x="1343" y="877"/>
                    </a:lnTo>
                    <a:lnTo>
                      <a:pt x="865" y="1144"/>
                    </a:lnTo>
                    <a:lnTo>
                      <a:pt x="1117" y="2772"/>
                    </a:lnTo>
                    <a:lnTo>
                      <a:pt x="0" y="3553"/>
                    </a:lnTo>
                    <a:lnTo>
                      <a:pt x="4070" y="13725"/>
                    </a:lnTo>
                    <a:lnTo>
                      <a:pt x="6670" y="13184"/>
                    </a:lnTo>
                    <a:lnTo>
                      <a:pt x="3634" y="889"/>
                    </a:lnTo>
                    <a:lnTo>
                      <a:pt x="3155" y="1239"/>
                    </a:lnTo>
                    <a:lnTo>
                      <a:pt x="2956" y="710"/>
                    </a:lnTo>
                    <a:lnTo>
                      <a:pt x="26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6605299" y="1253622"/>
                <a:ext cx="748867" cy="1204102"/>
              </a:xfrm>
              <a:custGeom>
                <a:avLst/>
                <a:gdLst/>
                <a:ahLst/>
                <a:cxnLst/>
                <a:rect l="l" t="t" r="r" b="b"/>
                <a:pathLst>
                  <a:path w="15241" h="24506" extrusionOk="0">
                    <a:moveTo>
                      <a:pt x="9777" y="0"/>
                    </a:moveTo>
                    <a:cubicBezTo>
                      <a:pt x="9777" y="0"/>
                      <a:pt x="7050" y="1168"/>
                      <a:pt x="6997" y="2240"/>
                    </a:cubicBezTo>
                    <a:cubicBezTo>
                      <a:pt x="6911" y="3957"/>
                      <a:pt x="7734" y="8966"/>
                      <a:pt x="7734" y="8966"/>
                    </a:cubicBezTo>
                    <a:lnTo>
                      <a:pt x="194" y="7160"/>
                    </a:lnTo>
                    <a:lnTo>
                      <a:pt x="1" y="8954"/>
                    </a:lnTo>
                    <a:cubicBezTo>
                      <a:pt x="1" y="8954"/>
                      <a:pt x="7157" y="12828"/>
                      <a:pt x="7496" y="12857"/>
                    </a:cubicBezTo>
                    <a:cubicBezTo>
                      <a:pt x="7498" y="12857"/>
                      <a:pt x="7500" y="12857"/>
                      <a:pt x="7502" y="12857"/>
                    </a:cubicBezTo>
                    <a:cubicBezTo>
                      <a:pt x="7862" y="12857"/>
                      <a:pt x="10419" y="10368"/>
                      <a:pt x="10419" y="10368"/>
                    </a:cubicBezTo>
                    <a:lnTo>
                      <a:pt x="11539" y="24505"/>
                    </a:lnTo>
                    <a:cubicBezTo>
                      <a:pt x="11539" y="24505"/>
                      <a:pt x="14902" y="24377"/>
                      <a:pt x="15071" y="22853"/>
                    </a:cubicBezTo>
                    <a:cubicBezTo>
                      <a:pt x="15240" y="21329"/>
                      <a:pt x="13874" y="9907"/>
                      <a:pt x="13874" y="9907"/>
                    </a:cubicBezTo>
                    <a:lnTo>
                      <a:pt x="97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6503002" y="1589009"/>
                <a:ext cx="110554" cy="82301"/>
              </a:xfrm>
              <a:custGeom>
                <a:avLst/>
                <a:gdLst/>
                <a:ahLst/>
                <a:cxnLst/>
                <a:rect l="l" t="t" r="r" b="b"/>
                <a:pathLst>
                  <a:path w="2250" h="1675" extrusionOk="0">
                    <a:moveTo>
                      <a:pt x="1" y="1"/>
                    </a:moveTo>
                    <a:lnTo>
                      <a:pt x="1" y="1"/>
                    </a:lnTo>
                    <a:cubicBezTo>
                      <a:pt x="27" y="120"/>
                      <a:pt x="102" y="224"/>
                      <a:pt x="209" y="289"/>
                    </a:cubicBezTo>
                    <a:cubicBezTo>
                      <a:pt x="387" y="399"/>
                      <a:pt x="898" y="625"/>
                      <a:pt x="898" y="625"/>
                    </a:cubicBezTo>
                    <a:cubicBezTo>
                      <a:pt x="898" y="625"/>
                      <a:pt x="877" y="1201"/>
                      <a:pt x="1017" y="1394"/>
                    </a:cubicBezTo>
                    <a:cubicBezTo>
                      <a:pt x="1142" y="1570"/>
                      <a:pt x="1406" y="1674"/>
                      <a:pt x="1498" y="1674"/>
                    </a:cubicBezTo>
                    <a:cubicBezTo>
                      <a:pt x="1508" y="1674"/>
                      <a:pt x="1516" y="1673"/>
                      <a:pt x="1522" y="1670"/>
                    </a:cubicBezTo>
                    <a:cubicBezTo>
                      <a:pt x="1572" y="1644"/>
                      <a:pt x="1753" y="1400"/>
                      <a:pt x="1753" y="1400"/>
                    </a:cubicBezTo>
                    <a:lnTo>
                      <a:pt x="2142" y="1602"/>
                    </a:lnTo>
                    <a:lnTo>
                      <a:pt x="2249" y="595"/>
                    </a:lnTo>
                    <a:lnTo>
                      <a:pt x="1" y="1"/>
                    </a:ln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6974147" y="1553338"/>
                <a:ext cx="159590" cy="117973"/>
              </a:xfrm>
              <a:custGeom>
                <a:avLst/>
                <a:gdLst/>
                <a:ahLst/>
                <a:cxnLst/>
                <a:rect l="l" t="t" r="r" b="b"/>
                <a:pathLst>
                  <a:path w="3248" h="2401" extrusionOk="0">
                    <a:moveTo>
                      <a:pt x="1453" y="0"/>
                    </a:moveTo>
                    <a:cubicBezTo>
                      <a:pt x="1246" y="0"/>
                      <a:pt x="1079" y="10"/>
                      <a:pt x="1073" y="35"/>
                    </a:cubicBezTo>
                    <a:cubicBezTo>
                      <a:pt x="1059" y="93"/>
                      <a:pt x="1660" y="371"/>
                      <a:pt x="1781" y="371"/>
                    </a:cubicBezTo>
                    <a:cubicBezTo>
                      <a:pt x="1783" y="371"/>
                      <a:pt x="1785" y="370"/>
                      <a:pt x="1786" y="370"/>
                    </a:cubicBezTo>
                    <a:cubicBezTo>
                      <a:pt x="1788" y="370"/>
                      <a:pt x="1790" y="370"/>
                      <a:pt x="1792" y="370"/>
                    </a:cubicBezTo>
                    <a:cubicBezTo>
                      <a:pt x="1907" y="370"/>
                      <a:pt x="2214" y="691"/>
                      <a:pt x="2214" y="691"/>
                    </a:cubicBezTo>
                    <a:cubicBezTo>
                      <a:pt x="2214" y="691"/>
                      <a:pt x="812" y="1490"/>
                      <a:pt x="622" y="1502"/>
                    </a:cubicBezTo>
                    <a:cubicBezTo>
                      <a:pt x="432" y="1514"/>
                      <a:pt x="1" y="1562"/>
                      <a:pt x="1" y="1562"/>
                    </a:cubicBezTo>
                    <a:lnTo>
                      <a:pt x="51" y="1802"/>
                    </a:lnTo>
                    <a:cubicBezTo>
                      <a:pt x="51" y="1802"/>
                      <a:pt x="833" y="2322"/>
                      <a:pt x="1150" y="2393"/>
                    </a:cubicBezTo>
                    <a:cubicBezTo>
                      <a:pt x="1172" y="2398"/>
                      <a:pt x="1201" y="2401"/>
                      <a:pt x="1235" y="2401"/>
                    </a:cubicBezTo>
                    <a:cubicBezTo>
                      <a:pt x="1703" y="2401"/>
                      <a:pt x="3248" y="1960"/>
                      <a:pt x="3248" y="1960"/>
                    </a:cubicBezTo>
                    <a:lnTo>
                      <a:pt x="3182" y="572"/>
                    </a:lnTo>
                    <a:lnTo>
                      <a:pt x="2767" y="590"/>
                    </a:lnTo>
                    <a:cubicBezTo>
                      <a:pt x="2767" y="590"/>
                      <a:pt x="2428" y="82"/>
                      <a:pt x="2229" y="44"/>
                    </a:cubicBezTo>
                    <a:cubicBezTo>
                      <a:pt x="2111" y="19"/>
                      <a:pt x="1742" y="0"/>
                      <a:pt x="1453" y="0"/>
                    </a:cubicBezTo>
                    <a:close/>
                  </a:path>
                </a:pathLst>
              </a:custGeom>
              <a:solidFill>
                <a:srgbClr val="B77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7355868" y="1181199"/>
                <a:ext cx="94044" cy="155365"/>
              </a:xfrm>
              <a:custGeom>
                <a:avLst/>
                <a:gdLst/>
                <a:ahLst/>
                <a:cxnLst/>
                <a:rect l="l" t="t" r="r" b="b"/>
                <a:pathLst>
                  <a:path w="1914" h="3162" extrusionOk="0">
                    <a:moveTo>
                      <a:pt x="65" y="1"/>
                    </a:moveTo>
                    <a:lnTo>
                      <a:pt x="0" y="42"/>
                    </a:lnTo>
                    <a:lnTo>
                      <a:pt x="1845" y="3162"/>
                    </a:lnTo>
                    <a:lnTo>
                      <a:pt x="1913" y="3123"/>
                    </a:lnTo>
                    <a:lnTo>
                      <a:pt x="65"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7485876" y="1734543"/>
                <a:ext cx="155365" cy="67217"/>
              </a:xfrm>
              <a:custGeom>
                <a:avLst/>
                <a:gdLst/>
                <a:ahLst/>
                <a:cxnLst/>
                <a:rect l="l" t="t" r="r" b="b"/>
                <a:pathLst>
                  <a:path w="3162" h="1368" extrusionOk="0">
                    <a:moveTo>
                      <a:pt x="3159" y="1"/>
                    </a:moveTo>
                    <a:lnTo>
                      <a:pt x="1" y="12"/>
                    </a:lnTo>
                    <a:lnTo>
                      <a:pt x="2282" y="1367"/>
                    </a:lnTo>
                    <a:lnTo>
                      <a:pt x="2321" y="1299"/>
                    </a:lnTo>
                    <a:lnTo>
                      <a:pt x="283" y="90"/>
                    </a:lnTo>
                    <a:lnTo>
                      <a:pt x="3162" y="78"/>
                    </a:lnTo>
                    <a:lnTo>
                      <a:pt x="3159" y="1"/>
                    </a:lnTo>
                    <a:close/>
                  </a:path>
                </a:pathLst>
              </a:custGeom>
              <a:solidFill>
                <a:srgbClr val="487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7"/>
              <p:cNvGrpSpPr/>
              <p:nvPr/>
            </p:nvGrpSpPr>
            <p:grpSpPr>
              <a:xfrm>
                <a:off x="7015468" y="865367"/>
                <a:ext cx="134481" cy="88492"/>
                <a:chOff x="7015468" y="865367"/>
                <a:chExt cx="134481" cy="88492"/>
              </a:xfrm>
            </p:grpSpPr>
            <p:sp>
              <p:nvSpPr>
                <p:cNvPr id="1125" name="Google Shape;1125;p37"/>
                <p:cNvSpPr/>
                <p:nvPr/>
              </p:nvSpPr>
              <p:spPr>
                <a:xfrm>
                  <a:off x="7089316" y="867824"/>
                  <a:ext cx="60633" cy="86035"/>
                </a:xfrm>
                <a:custGeom>
                  <a:avLst/>
                  <a:gdLst/>
                  <a:ahLst/>
                  <a:cxnLst/>
                  <a:rect l="l" t="t" r="r" b="b"/>
                  <a:pathLst>
                    <a:path w="1234" h="1751" extrusionOk="0">
                      <a:moveTo>
                        <a:pt x="640" y="78"/>
                      </a:moveTo>
                      <a:cubicBezTo>
                        <a:pt x="644" y="78"/>
                        <a:pt x="649" y="78"/>
                        <a:pt x="654" y="78"/>
                      </a:cubicBezTo>
                      <a:cubicBezTo>
                        <a:pt x="939" y="90"/>
                        <a:pt x="1153" y="458"/>
                        <a:pt x="1135" y="898"/>
                      </a:cubicBezTo>
                      <a:cubicBezTo>
                        <a:pt x="1130" y="1100"/>
                        <a:pt x="1067" y="1293"/>
                        <a:pt x="954" y="1459"/>
                      </a:cubicBezTo>
                      <a:cubicBezTo>
                        <a:pt x="856" y="1595"/>
                        <a:pt x="733" y="1671"/>
                        <a:pt x="604" y="1671"/>
                      </a:cubicBezTo>
                      <a:cubicBezTo>
                        <a:pt x="597" y="1671"/>
                        <a:pt x="590" y="1671"/>
                        <a:pt x="583" y="1670"/>
                      </a:cubicBezTo>
                      <a:cubicBezTo>
                        <a:pt x="298" y="1659"/>
                        <a:pt x="81" y="1293"/>
                        <a:pt x="102" y="853"/>
                      </a:cubicBezTo>
                      <a:cubicBezTo>
                        <a:pt x="105" y="651"/>
                        <a:pt x="167" y="455"/>
                        <a:pt x="283" y="289"/>
                      </a:cubicBezTo>
                      <a:cubicBezTo>
                        <a:pt x="383" y="154"/>
                        <a:pt x="508" y="78"/>
                        <a:pt x="640" y="78"/>
                      </a:cubicBezTo>
                      <a:close/>
                      <a:moveTo>
                        <a:pt x="639" y="1"/>
                      </a:moveTo>
                      <a:cubicBezTo>
                        <a:pt x="484" y="1"/>
                        <a:pt x="335" y="86"/>
                        <a:pt x="218" y="244"/>
                      </a:cubicBezTo>
                      <a:cubicBezTo>
                        <a:pt x="96" y="423"/>
                        <a:pt x="27" y="634"/>
                        <a:pt x="21" y="851"/>
                      </a:cubicBezTo>
                      <a:cubicBezTo>
                        <a:pt x="1" y="1332"/>
                        <a:pt x="250" y="1736"/>
                        <a:pt x="580" y="1751"/>
                      </a:cubicBezTo>
                      <a:lnTo>
                        <a:pt x="598" y="1751"/>
                      </a:lnTo>
                      <a:cubicBezTo>
                        <a:pt x="752" y="1751"/>
                        <a:pt x="901" y="1664"/>
                        <a:pt x="1017" y="1507"/>
                      </a:cubicBezTo>
                      <a:cubicBezTo>
                        <a:pt x="1138" y="1329"/>
                        <a:pt x="1207" y="1118"/>
                        <a:pt x="1213" y="901"/>
                      </a:cubicBezTo>
                      <a:cubicBezTo>
                        <a:pt x="1233" y="420"/>
                        <a:pt x="984" y="16"/>
                        <a:pt x="654" y="1"/>
                      </a:cubicBezTo>
                      <a:cubicBezTo>
                        <a:pt x="649" y="1"/>
                        <a:pt x="64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7015468" y="865367"/>
                  <a:ext cx="60485" cy="85888"/>
                </a:xfrm>
                <a:custGeom>
                  <a:avLst/>
                  <a:gdLst/>
                  <a:ahLst/>
                  <a:cxnLst/>
                  <a:rect l="l" t="t" r="r" b="b"/>
                  <a:pathLst>
                    <a:path w="1231" h="1748" extrusionOk="0">
                      <a:moveTo>
                        <a:pt x="637" y="77"/>
                      </a:moveTo>
                      <a:cubicBezTo>
                        <a:pt x="642" y="77"/>
                        <a:pt x="646" y="77"/>
                        <a:pt x="651" y="78"/>
                      </a:cubicBezTo>
                      <a:cubicBezTo>
                        <a:pt x="936" y="90"/>
                        <a:pt x="1153" y="458"/>
                        <a:pt x="1135" y="895"/>
                      </a:cubicBezTo>
                      <a:cubicBezTo>
                        <a:pt x="1129" y="1097"/>
                        <a:pt x="1067" y="1293"/>
                        <a:pt x="954" y="1459"/>
                      </a:cubicBezTo>
                      <a:cubicBezTo>
                        <a:pt x="854" y="1596"/>
                        <a:pt x="726" y="1670"/>
                        <a:pt x="598" y="1670"/>
                      </a:cubicBezTo>
                      <a:cubicBezTo>
                        <a:pt x="593" y="1670"/>
                        <a:pt x="588" y="1670"/>
                        <a:pt x="583" y="1670"/>
                      </a:cubicBezTo>
                      <a:cubicBezTo>
                        <a:pt x="298" y="1658"/>
                        <a:pt x="81" y="1290"/>
                        <a:pt x="99" y="850"/>
                      </a:cubicBezTo>
                      <a:cubicBezTo>
                        <a:pt x="119" y="418"/>
                        <a:pt x="358" y="77"/>
                        <a:pt x="637" y="77"/>
                      </a:cubicBezTo>
                      <a:close/>
                      <a:moveTo>
                        <a:pt x="639" y="0"/>
                      </a:moveTo>
                      <a:cubicBezTo>
                        <a:pt x="319" y="0"/>
                        <a:pt x="42" y="373"/>
                        <a:pt x="21" y="847"/>
                      </a:cubicBezTo>
                      <a:cubicBezTo>
                        <a:pt x="1" y="1331"/>
                        <a:pt x="250" y="1735"/>
                        <a:pt x="580" y="1747"/>
                      </a:cubicBezTo>
                      <a:lnTo>
                        <a:pt x="598" y="1747"/>
                      </a:lnTo>
                      <a:cubicBezTo>
                        <a:pt x="752" y="1747"/>
                        <a:pt x="901" y="1661"/>
                        <a:pt x="1014" y="1504"/>
                      </a:cubicBezTo>
                      <a:cubicBezTo>
                        <a:pt x="1135" y="1325"/>
                        <a:pt x="1204" y="1114"/>
                        <a:pt x="1210" y="901"/>
                      </a:cubicBezTo>
                      <a:cubicBezTo>
                        <a:pt x="1230" y="416"/>
                        <a:pt x="978" y="9"/>
                        <a:pt x="654" y="0"/>
                      </a:cubicBezTo>
                      <a:cubicBezTo>
                        <a:pt x="649" y="0"/>
                        <a:pt x="644"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7071972" y="907377"/>
                  <a:ext cx="19310" cy="4176"/>
                </a:xfrm>
                <a:custGeom>
                  <a:avLst/>
                  <a:gdLst/>
                  <a:ahLst/>
                  <a:cxnLst/>
                  <a:rect l="l" t="t" r="r" b="b"/>
                  <a:pathLst>
                    <a:path w="393" h="85" extrusionOk="0">
                      <a:moveTo>
                        <a:pt x="3" y="1"/>
                      </a:moveTo>
                      <a:lnTo>
                        <a:pt x="0" y="81"/>
                      </a:lnTo>
                      <a:lnTo>
                        <a:pt x="392" y="84"/>
                      </a:lnTo>
                      <a:lnTo>
                        <a:pt x="392" y="4"/>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7"/>
              <p:cNvSpPr/>
              <p:nvPr/>
            </p:nvSpPr>
            <p:spPr>
              <a:xfrm>
                <a:off x="7102484" y="1073105"/>
                <a:ext cx="660522" cy="1331853"/>
              </a:xfrm>
              <a:custGeom>
                <a:avLst/>
                <a:gdLst/>
                <a:ahLst/>
                <a:cxnLst/>
                <a:rect l="l" t="t" r="r" b="b"/>
                <a:pathLst>
                  <a:path w="13443" h="27106" extrusionOk="0">
                    <a:moveTo>
                      <a:pt x="7198" y="0"/>
                    </a:moveTo>
                    <a:cubicBezTo>
                      <a:pt x="5748" y="0"/>
                      <a:pt x="3292" y="1027"/>
                      <a:pt x="3292" y="1027"/>
                    </a:cubicBezTo>
                    <a:lnTo>
                      <a:pt x="5347" y="9348"/>
                    </a:lnTo>
                    <a:lnTo>
                      <a:pt x="0" y="9550"/>
                    </a:lnTo>
                    <a:lnTo>
                      <a:pt x="119" y="11927"/>
                    </a:lnTo>
                    <a:lnTo>
                      <a:pt x="6328" y="13326"/>
                    </a:lnTo>
                    <a:lnTo>
                      <a:pt x="7944" y="13534"/>
                    </a:lnTo>
                    <a:cubicBezTo>
                      <a:pt x="7944" y="13534"/>
                      <a:pt x="9393" y="24326"/>
                      <a:pt x="10495" y="25835"/>
                    </a:cubicBezTo>
                    <a:cubicBezTo>
                      <a:pt x="11314" y="26962"/>
                      <a:pt x="12549" y="27106"/>
                      <a:pt x="13125" y="27106"/>
                    </a:cubicBezTo>
                    <a:cubicBezTo>
                      <a:pt x="13322" y="27106"/>
                      <a:pt x="13442" y="27089"/>
                      <a:pt x="13442" y="27089"/>
                    </a:cubicBezTo>
                    <a:lnTo>
                      <a:pt x="10962" y="13519"/>
                    </a:lnTo>
                    <a:lnTo>
                      <a:pt x="10962" y="13519"/>
                    </a:lnTo>
                    <a:cubicBezTo>
                      <a:pt x="10962" y="13519"/>
                      <a:pt x="10969" y="13519"/>
                      <a:pt x="10981" y="13519"/>
                    </a:cubicBezTo>
                    <a:cubicBezTo>
                      <a:pt x="11203" y="13519"/>
                      <a:pt x="13246" y="13461"/>
                      <a:pt x="12403" y="11285"/>
                    </a:cubicBezTo>
                    <a:cubicBezTo>
                      <a:pt x="11514" y="8986"/>
                      <a:pt x="9004" y="748"/>
                      <a:pt x="7929" y="145"/>
                    </a:cubicBezTo>
                    <a:cubicBezTo>
                      <a:pt x="7746" y="43"/>
                      <a:pt x="7493" y="0"/>
                      <a:pt x="7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7"/>
              <p:cNvGrpSpPr/>
              <p:nvPr/>
            </p:nvGrpSpPr>
            <p:grpSpPr>
              <a:xfrm>
                <a:off x="7088727" y="1613232"/>
                <a:ext cx="704335" cy="2629607"/>
                <a:chOff x="7088727" y="1613232"/>
                <a:chExt cx="704335" cy="2629607"/>
              </a:xfrm>
            </p:grpSpPr>
            <p:sp>
              <p:nvSpPr>
                <p:cNvPr id="1130" name="Google Shape;1130;p37"/>
                <p:cNvSpPr/>
                <p:nvPr/>
              </p:nvSpPr>
              <p:spPr>
                <a:xfrm>
                  <a:off x="7109903" y="201318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7109903" y="2400550"/>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7109903" y="2787921"/>
                  <a:ext cx="660080" cy="59306"/>
                </a:xfrm>
                <a:custGeom>
                  <a:avLst/>
                  <a:gdLst/>
                  <a:ahLst/>
                  <a:cxnLst/>
                  <a:rect l="l" t="t" r="r" b="b"/>
                  <a:pathLst>
                    <a:path w="13434" h="1207" extrusionOk="0">
                      <a:moveTo>
                        <a:pt x="1" y="1"/>
                      </a:moveTo>
                      <a:lnTo>
                        <a:pt x="1" y="1207"/>
                      </a:lnTo>
                      <a:lnTo>
                        <a:pt x="13434" y="1207"/>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7109903" y="3175438"/>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7109903" y="3562809"/>
                  <a:ext cx="660080" cy="59159"/>
                </a:xfrm>
                <a:custGeom>
                  <a:avLst/>
                  <a:gdLst/>
                  <a:ahLst/>
                  <a:cxnLst/>
                  <a:rect l="l" t="t" r="r" b="b"/>
                  <a:pathLst>
                    <a:path w="13434" h="1204" extrusionOk="0">
                      <a:moveTo>
                        <a:pt x="1" y="1"/>
                      </a:moveTo>
                      <a:lnTo>
                        <a:pt x="1" y="1204"/>
                      </a:lnTo>
                      <a:lnTo>
                        <a:pt x="13434" y="1204"/>
                      </a:lnTo>
                      <a:lnTo>
                        <a:pt x="13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7088727" y="1615443"/>
                  <a:ext cx="60190" cy="2627396"/>
                </a:xfrm>
                <a:custGeom>
                  <a:avLst/>
                  <a:gdLst/>
                  <a:ahLst/>
                  <a:cxnLst/>
                  <a:rect l="l" t="t" r="r" b="b"/>
                  <a:pathLst>
                    <a:path w="1225" h="53473" extrusionOk="0">
                      <a:moveTo>
                        <a:pt x="613" y="1"/>
                      </a:moveTo>
                      <a:cubicBezTo>
                        <a:pt x="274" y="1"/>
                        <a:pt x="1" y="277"/>
                        <a:pt x="4" y="612"/>
                      </a:cubicBezTo>
                      <a:lnTo>
                        <a:pt x="4" y="52860"/>
                      </a:lnTo>
                      <a:cubicBezTo>
                        <a:pt x="4" y="53199"/>
                        <a:pt x="277" y="53472"/>
                        <a:pt x="613" y="53472"/>
                      </a:cubicBezTo>
                      <a:cubicBezTo>
                        <a:pt x="951" y="53472"/>
                        <a:pt x="1225" y="53196"/>
                        <a:pt x="1225" y="52857"/>
                      </a:cubicBezTo>
                      <a:lnTo>
                        <a:pt x="1225" y="612"/>
                      </a:lnTo>
                      <a:cubicBezTo>
                        <a:pt x="1225" y="274"/>
                        <a:pt x="951"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7733019" y="1613232"/>
                  <a:ext cx="60043" cy="2627396"/>
                </a:xfrm>
                <a:custGeom>
                  <a:avLst/>
                  <a:gdLst/>
                  <a:ahLst/>
                  <a:cxnLst/>
                  <a:rect l="l" t="t" r="r" b="b"/>
                  <a:pathLst>
                    <a:path w="1222" h="53473" extrusionOk="0">
                      <a:moveTo>
                        <a:pt x="612" y="1"/>
                      </a:moveTo>
                      <a:cubicBezTo>
                        <a:pt x="274" y="1"/>
                        <a:pt x="0" y="274"/>
                        <a:pt x="0" y="613"/>
                      </a:cubicBezTo>
                      <a:lnTo>
                        <a:pt x="0" y="52861"/>
                      </a:lnTo>
                      <a:cubicBezTo>
                        <a:pt x="0" y="53199"/>
                        <a:pt x="274" y="53472"/>
                        <a:pt x="612" y="53472"/>
                      </a:cubicBezTo>
                      <a:cubicBezTo>
                        <a:pt x="948" y="53472"/>
                        <a:pt x="1221" y="53199"/>
                        <a:pt x="1221" y="52861"/>
                      </a:cubicBezTo>
                      <a:lnTo>
                        <a:pt x="1221" y="613"/>
                      </a:lnTo>
                      <a:cubicBezTo>
                        <a:pt x="1221" y="274"/>
                        <a:pt x="948"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37"/>
            <p:cNvGrpSpPr/>
            <p:nvPr/>
          </p:nvGrpSpPr>
          <p:grpSpPr>
            <a:xfrm>
              <a:off x="5408144" y="1275311"/>
              <a:ext cx="2233088" cy="3323473"/>
              <a:chOff x="5704036" y="1349236"/>
              <a:chExt cx="2121296" cy="3157094"/>
            </a:xfrm>
          </p:grpSpPr>
          <p:sp>
            <p:nvSpPr>
              <p:cNvPr id="1138" name="Google Shape;1138;p37"/>
              <p:cNvSpPr/>
              <p:nvPr/>
            </p:nvSpPr>
            <p:spPr>
              <a:xfrm>
                <a:off x="6705728" y="2064427"/>
                <a:ext cx="947814" cy="2121158"/>
              </a:xfrm>
              <a:custGeom>
                <a:avLst/>
                <a:gdLst/>
                <a:ahLst/>
                <a:cxnLst/>
                <a:rect l="l" t="t" r="r" b="b"/>
                <a:pathLst>
                  <a:path w="19290" h="43170" extrusionOk="0">
                    <a:moveTo>
                      <a:pt x="2752" y="0"/>
                    </a:moveTo>
                    <a:lnTo>
                      <a:pt x="1" y="1376"/>
                    </a:lnTo>
                    <a:cubicBezTo>
                      <a:pt x="1" y="1376"/>
                      <a:pt x="9174" y="13086"/>
                      <a:pt x="8841" y="22215"/>
                    </a:cubicBezTo>
                    <a:cubicBezTo>
                      <a:pt x="8512" y="31343"/>
                      <a:pt x="3411" y="43170"/>
                      <a:pt x="3411" y="43170"/>
                    </a:cubicBezTo>
                    <a:lnTo>
                      <a:pt x="16137" y="43170"/>
                    </a:lnTo>
                    <a:cubicBezTo>
                      <a:pt x="16137" y="43170"/>
                      <a:pt x="19289" y="29469"/>
                      <a:pt x="17575" y="21522"/>
                    </a:cubicBezTo>
                    <a:cubicBezTo>
                      <a:pt x="15787" y="13234"/>
                      <a:pt x="2752" y="0"/>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5826772" y="2008807"/>
                <a:ext cx="773385" cy="1147155"/>
              </a:xfrm>
              <a:custGeom>
                <a:avLst/>
                <a:gdLst/>
                <a:ahLst/>
                <a:cxnLst/>
                <a:rect l="l" t="t" r="r" b="b"/>
                <a:pathLst>
                  <a:path w="15740" h="23347" extrusionOk="0">
                    <a:moveTo>
                      <a:pt x="10638" y="0"/>
                    </a:moveTo>
                    <a:lnTo>
                      <a:pt x="1" y="19283"/>
                    </a:lnTo>
                    <a:lnTo>
                      <a:pt x="9688" y="23347"/>
                    </a:lnTo>
                    <a:lnTo>
                      <a:pt x="15739" y="2508"/>
                    </a:lnTo>
                    <a:lnTo>
                      <a:pt x="10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6349458" y="1957561"/>
                <a:ext cx="261300" cy="174478"/>
              </a:xfrm>
              <a:custGeom>
                <a:avLst/>
                <a:gdLst/>
                <a:ahLst/>
                <a:cxnLst/>
                <a:rect l="l" t="t" r="r" b="b"/>
                <a:pathLst>
                  <a:path w="5318" h="3551" extrusionOk="0">
                    <a:moveTo>
                      <a:pt x="1925" y="1"/>
                    </a:moveTo>
                    <a:lnTo>
                      <a:pt x="0" y="1043"/>
                    </a:lnTo>
                    <a:lnTo>
                      <a:pt x="5101" y="3551"/>
                    </a:lnTo>
                    <a:lnTo>
                      <a:pt x="5318" y="1848"/>
                    </a:lnTo>
                    <a:lnTo>
                      <a:pt x="19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6400853" y="1371690"/>
                <a:ext cx="440102" cy="692804"/>
              </a:xfrm>
              <a:custGeom>
                <a:avLst/>
                <a:gdLst/>
                <a:ahLst/>
                <a:cxnLst/>
                <a:rect l="l" t="t" r="r" b="b"/>
                <a:pathLst>
                  <a:path w="8957" h="14100" extrusionOk="0">
                    <a:moveTo>
                      <a:pt x="6981" y="1"/>
                    </a:moveTo>
                    <a:lnTo>
                      <a:pt x="0" y="11574"/>
                    </a:lnTo>
                    <a:lnTo>
                      <a:pt x="5021" y="14099"/>
                    </a:lnTo>
                    <a:lnTo>
                      <a:pt x="8957" y="1293"/>
                    </a:lnTo>
                    <a:lnTo>
                      <a:pt x="6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6743856" y="1349236"/>
                <a:ext cx="97091" cy="85986"/>
              </a:xfrm>
              <a:custGeom>
                <a:avLst/>
                <a:gdLst/>
                <a:ahLst/>
                <a:cxnLst/>
                <a:rect l="l" t="t" r="r" b="b"/>
                <a:pathLst>
                  <a:path w="1976" h="1750" extrusionOk="0">
                    <a:moveTo>
                      <a:pt x="1319" y="0"/>
                    </a:moveTo>
                    <a:lnTo>
                      <a:pt x="876" y="567"/>
                    </a:lnTo>
                    <a:lnTo>
                      <a:pt x="499" y="300"/>
                    </a:lnTo>
                    <a:lnTo>
                      <a:pt x="0" y="458"/>
                    </a:lnTo>
                    <a:lnTo>
                      <a:pt x="1976" y="1750"/>
                    </a:lnTo>
                    <a:lnTo>
                      <a:pt x="1976" y="1750"/>
                    </a:lnTo>
                    <a:lnTo>
                      <a:pt x="1901" y="1215"/>
                    </a:lnTo>
                    <a:lnTo>
                      <a:pt x="1524" y="948"/>
                    </a:lnTo>
                    <a:lnTo>
                      <a:pt x="1649" y="128"/>
                    </a:lnTo>
                    <a:lnTo>
                      <a:pt x="13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5826772" y="2956204"/>
                <a:ext cx="476020" cy="331563"/>
              </a:xfrm>
              <a:custGeom>
                <a:avLst/>
                <a:gdLst/>
                <a:ahLst/>
                <a:cxnLst/>
                <a:rect l="l" t="t" r="r" b="b"/>
                <a:pathLst>
                  <a:path w="9688" h="6748" extrusionOk="0">
                    <a:moveTo>
                      <a:pt x="1" y="1"/>
                    </a:moveTo>
                    <a:lnTo>
                      <a:pt x="1019" y="3040"/>
                    </a:lnTo>
                    <a:lnTo>
                      <a:pt x="3378" y="4276"/>
                    </a:lnTo>
                    <a:lnTo>
                      <a:pt x="3378" y="6073"/>
                    </a:lnTo>
                    <a:lnTo>
                      <a:pt x="4653" y="6747"/>
                    </a:lnTo>
                    <a:lnTo>
                      <a:pt x="5963" y="5360"/>
                    </a:lnTo>
                    <a:lnTo>
                      <a:pt x="8134" y="5886"/>
                    </a:lnTo>
                    <a:lnTo>
                      <a:pt x="9688" y="406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6356042" y="1917124"/>
                <a:ext cx="643718" cy="586524"/>
              </a:xfrm>
              <a:custGeom>
                <a:avLst/>
                <a:gdLst/>
                <a:ahLst/>
                <a:cxnLst/>
                <a:rect l="l" t="t" r="r" b="b"/>
                <a:pathLst>
                  <a:path w="13101" h="11937" extrusionOk="0">
                    <a:moveTo>
                      <a:pt x="6550" y="1"/>
                    </a:moveTo>
                    <a:cubicBezTo>
                      <a:pt x="5023" y="1"/>
                      <a:pt x="3495" y="583"/>
                      <a:pt x="2329" y="1748"/>
                    </a:cubicBezTo>
                    <a:cubicBezTo>
                      <a:pt x="0" y="4080"/>
                      <a:pt x="0" y="7858"/>
                      <a:pt x="2329" y="10187"/>
                    </a:cubicBezTo>
                    <a:cubicBezTo>
                      <a:pt x="3495" y="11353"/>
                      <a:pt x="5023" y="11936"/>
                      <a:pt x="6550" y="11936"/>
                    </a:cubicBezTo>
                    <a:cubicBezTo>
                      <a:pt x="8077" y="11936"/>
                      <a:pt x="9604" y="11353"/>
                      <a:pt x="10769" y="10187"/>
                    </a:cubicBezTo>
                    <a:cubicBezTo>
                      <a:pt x="13101" y="7858"/>
                      <a:pt x="13101" y="4080"/>
                      <a:pt x="10769" y="1748"/>
                    </a:cubicBezTo>
                    <a:cubicBezTo>
                      <a:pt x="9604" y="583"/>
                      <a:pt x="8077" y="1"/>
                      <a:pt x="65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6466790" y="2014507"/>
                <a:ext cx="420301" cy="391115"/>
              </a:xfrm>
              <a:custGeom>
                <a:avLst/>
                <a:gdLst/>
                <a:ahLst/>
                <a:cxnLst/>
                <a:rect l="l" t="t" r="r" b="b"/>
                <a:pathLst>
                  <a:path w="8554" h="7960" extrusionOk="0">
                    <a:moveTo>
                      <a:pt x="4274" y="0"/>
                    </a:moveTo>
                    <a:cubicBezTo>
                      <a:pt x="2355" y="0"/>
                      <a:pt x="664" y="1393"/>
                      <a:pt x="348" y="3348"/>
                    </a:cubicBezTo>
                    <a:cubicBezTo>
                      <a:pt x="1" y="5517"/>
                      <a:pt x="1477" y="7561"/>
                      <a:pt x="3646" y="7908"/>
                    </a:cubicBezTo>
                    <a:cubicBezTo>
                      <a:pt x="3860" y="7943"/>
                      <a:pt x="4074" y="7960"/>
                      <a:pt x="4284" y="7960"/>
                    </a:cubicBezTo>
                    <a:cubicBezTo>
                      <a:pt x="6202" y="7960"/>
                      <a:pt x="7890" y="6568"/>
                      <a:pt x="8206" y="4614"/>
                    </a:cubicBezTo>
                    <a:cubicBezTo>
                      <a:pt x="8553" y="2442"/>
                      <a:pt x="7080" y="401"/>
                      <a:pt x="4908" y="51"/>
                    </a:cubicBezTo>
                    <a:cubicBezTo>
                      <a:pt x="4695" y="17"/>
                      <a:pt x="4483" y="0"/>
                      <a:pt x="4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7016795" y="2474693"/>
                <a:ext cx="448848" cy="1536451"/>
              </a:xfrm>
              <a:custGeom>
                <a:avLst/>
                <a:gdLst/>
                <a:ahLst/>
                <a:cxnLst/>
                <a:rect l="l" t="t" r="r" b="b"/>
                <a:pathLst>
                  <a:path w="9135" h="31270" extrusionOk="0">
                    <a:moveTo>
                      <a:pt x="57" y="1"/>
                    </a:moveTo>
                    <a:lnTo>
                      <a:pt x="0" y="54"/>
                    </a:lnTo>
                    <a:cubicBezTo>
                      <a:pt x="57" y="114"/>
                      <a:pt x="5502" y="5906"/>
                      <a:pt x="5315" y="12076"/>
                    </a:cubicBezTo>
                    <a:cubicBezTo>
                      <a:pt x="5187" y="16387"/>
                      <a:pt x="3675" y="23885"/>
                      <a:pt x="2784" y="27969"/>
                    </a:cubicBezTo>
                    <a:cubicBezTo>
                      <a:pt x="2412" y="29665"/>
                      <a:pt x="3705" y="31270"/>
                      <a:pt x="5442" y="31270"/>
                    </a:cubicBezTo>
                    <a:cubicBezTo>
                      <a:pt x="6809" y="31267"/>
                      <a:pt x="7965" y="30251"/>
                      <a:pt x="8143" y="28893"/>
                    </a:cubicBezTo>
                    <a:cubicBezTo>
                      <a:pt x="8523" y="25925"/>
                      <a:pt x="9135" y="20522"/>
                      <a:pt x="8942" y="17682"/>
                    </a:cubicBezTo>
                    <a:lnTo>
                      <a:pt x="8942" y="17682"/>
                    </a:lnTo>
                    <a:lnTo>
                      <a:pt x="8865" y="17688"/>
                    </a:lnTo>
                    <a:cubicBezTo>
                      <a:pt x="9058" y="20519"/>
                      <a:pt x="8446" y="25920"/>
                      <a:pt x="8063" y="28884"/>
                    </a:cubicBezTo>
                    <a:cubicBezTo>
                      <a:pt x="7892" y="30223"/>
                      <a:pt x="6750" y="31193"/>
                      <a:pt x="5444" y="31193"/>
                    </a:cubicBezTo>
                    <a:cubicBezTo>
                      <a:pt x="5294" y="31193"/>
                      <a:pt x="5143" y="31180"/>
                      <a:pt x="4991" y="31154"/>
                    </a:cubicBezTo>
                    <a:cubicBezTo>
                      <a:pt x="3509" y="30895"/>
                      <a:pt x="2537" y="29455"/>
                      <a:pt x="2858" y="27984"/>
                    </a:cubicBezTo>
                    <a:cubicBezTo>
                      <a:pt x="3749" y="23896"/>
                      <a:pt x="5264" y="16396"/>
                      <a:pt x="5392" y="12079"/>
                    </a:cubicBezTo>
                    <a:cubicBezTo>
                      <a:pt x="5579" y="5877"/>
                      <a:pt x="113" y="60"/>
                      <a:pt x="5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6421538" y="4102444"/>
                <a:ext cx="1164106" cy="126130"/>
              </a:xfrm>
              <a:custGeom>
                <a:avLst/>
                <a:gdLst/>
                <a:ahLst/>
                <a:cxnLst/>
                <a:rect l="l" t="t" r="r" b="b"/>
                <a:pathLst>
                  <a:path w="23692" h="2567" extrusionOk="0">
                    <a:moveTo>
                      <a:pt x="2336" y="0"/>
                    </a:moveTo>
                    <a:lnTo>
                      <a:pt x="1" y="2567"/>
                    </a:lnTo>
                    <a:lnTo>
                      <a:pt x="23692" y="2567"/>
                    </a:lnTo>
                    <a:lnTo>
                      <a:pt x="22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6123639" y="4228521"/>
                <a:ext cx="1701692" cy="277809"/>
              </a:xfrm>
              <a:custGeom>
                <a:avLst/>
                <a:gdLst/>
                <a:ahLst/>
                <a:cxnLst/>
                <a:rect l="l" t="t" r="r" b="b"/>
                <a:pathLst>
                  <a:path w="34633" h="5654" extrusionOk="0">
                    <a:moveTo>
                      <a:pt x="3646" y="1"/>
                    </a:moveTo>
                    <a:lnTo>
                      <a:pt x="1" y="4588"/>
                    </a:lnTo>
                    <a:lnTo>
                      <a:pt x="1" y="5654"/>
                    </a:lnTo>
                    <a:lnTo>
                      <a:pt x="34633" y="5654"/>
                    </a:lnTo>
                    <a:lnTo>
                      <a:pt x="34633" y="4855"/>
                    </a:lnTo>
                    <a:lnTo>
                      <a:pt x="316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6123639" y="4453898"/>
                <a:ext cx="1701692" cy="52427"/>
              </a:xfrm>
              <a:custGeom>
                <a:avLst/>
                <a:gdLst/>
                <a:ahLst/>
                <a:cxnLst/>
                <a:rect l="l" t="t" r="r" b="b"/>
                <a:pathLst>
                  <a:path w="34633" h="1067" extrusionOk="0">
                    <a:moveTo>
                      <a:pt x="1" y="1"/>
                    </a:moveTo>
                    <a:lnTo>
                      <a:pt x="1" y="1067"/>
                    </a:lnTo>
                    <a:lnTo>
                      <a:pt x="34633" y="1067"/>
                    </a:lnTo>
                    <a:lnTo>
                      <a:pt x="34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5704036" y="3975139"/>
                <a:ext cx="966879" cy="178704"/>
              </a:xfrm>
              <a:custGeom>
                <a:avLst/>
                <a:gdLst/>
                <a:ahLst/>
                <a:cxnLst/>
                <a:rect l="l" t="t" r="r" b="b"/>
                <a:pathLst>
                  <a:path w="19678" h="3637" extrusionOk="0">
                    <a:moveTo>
                      <a:pt x="0" y="1"/>
                    </a:moveTo>
                    <a:lnTo>
                      <a:pt x="0" y="2000"/>
                    </a:lnTo>
                    <a:lnTo>
                      <a:pt x="16431" y="2000"/>
                    </a:lnTo>
                    <a:lnTo>
                      <a:pt x="17836" y="3637"/>
                    </a:lnTo>
                    <a:lnTo>
                      <a:pt x="19678" y="3001"/>
                    </a:lnTo>
                    <a:lnTo>
                      <a:pt x="19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5714845" y="3895198"/>
                <a:ext cx="927325" cy="79992"/>
              </a:xfrm>
              <a:custGeom>
                <a:avLst/>
                <a:gdLst/>
                <a:ahLst/>
                <a:cxnLst/>
                <a:rect l="l" t="t" r="r" b="b"/>
                <a:pathLst>
                  <a:path w="18873" h="1628" extrusionOk="0">
                    <a:moveTo>
                      <a:pt x="8949" y="1"/>
                    </a:moveTo>
                    <a:cubicBezTo>
                      <a:pt x="8412" y="1"/>
                      <a:pt x="7888" y="23"/>
                      <a:pt x="7385" y="74"/>
                    </a:cubicBezTo>
                    <a:cubicBezTo>
                      <a:pt x="2629" y="555"/>
                      <a:pt x="0" y="1628"/>
                      <a:pt x="0" y="1628"/>
                    </a:cubicBezTo>
                    <a:lnTo>
                      <a:pt x="18873" y="1628"/>
                    </a:lnTo>
                    <a:cubicBezTo>
                      <a:pt x="18873" y="1628"/>
                      <a:pt x="13487" y="1"/>
                      <a:pt x="8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5914181" y="2210354"/>
                <a:ext cx="388609" cy="722432"/>
              </a:xfrm>
              <a:custGeom>
                <a:avLst/>
                <a:gdLst/>
                <a:ahLst/>
                <a:cxnLst/>
                <a:rect l="l" t="t" r="r" b="b"/>
                <a:pathLst>
                  <a:path w="7909" h="14703" extrusionOk="0">
                    <a:moveTo>
                      <a:pt x="7074" y="1"/>
                    </a:moveTo>
                    <a:lnTo>
                      <a:pt x="1" y="14296"/>
                    </a:lnTo>
                    <a:lnTo>
                      <a:pt x="978" y="14703"/>
                    </a:lnTo>
                    <a:lnTo>
                      <a:pt x="79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3" name="Google Shape;1153;p37"/>
          <p:cNvGrpSpPr/>
          <p:nvPr/>
        </p:nvGrpSpPr>
        <p:grpSpPr>
          <a:xfrm>
            <a:off x="5254013" y="705488"/>
            <a:ext cx="3286901" cy="2005239"/>
            <a:chOff x="5559150" y="764264"/>
            <a:chExt cx="3122353" cy="1904853"/>
          </a:xfrm>
        </p:grpSpPr>
        <p:sp>
          <p:nvSpPr>
            <p:cNvPr id="1154" name="Google Shape;1154;p37"/>
            <p:cNvSpPr/>
            <p:nvPr/>
          </p:nvSpPr>
          <p:spPr>
            <a:xfrm>
              <a:off x="8234381" y="1597804"/>
              <a:ext cx="75766" cy="64809"/>
            </a:xfrm>
            <a:custGeom>
              <a:avLst/>
              <a:gdLst/>
              <a:ahLst/>
              <a:cxnLst/>
              <a:rect l="l" t="t" r="r" b="b"/>
              <a:pathLst>
                <a:path w="1542" h="1319" extrusionOk="0">
                  <a:moveTo>
                    <a:pt x="883" y="0"/>
                  </a:moveTo>
                  <a:cubicBezTo>
                    <a:pt x="295" y="0"/>
                    <a:pt x="0" y="710"/>
                    <a:pt x="416" y="1126"/>
                  </a:cubicBezTo>
                  <a:cubicBezTo>
                    <a:pt x="550" y="1259"/>
                    <a:pt x="715" y="1319"/>
                    <a:pt x="876" y="1319"/>
                  </a:cubicBezTo>
                  <a:cubicBezTo>
                    <a:pt x="1216" y="1319"/>
                    <a:pt x="1541" y="1055"/>
                    <a:pt x="1539" y="657"/>
                  </a:cubicBezTo>
                  <a:cubicBezTo>
                    <a:pt x="1539" y="294"/>
                    <a:pt x="1245" y="0"/>
                    <a:pt x="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5559150" y="2082615"/>
              <a:ext cx="75771" cy="66767"/>
            </a:xfrm>
            <a:custGeom>
              <a:avLst/>
              <a:gdLst/>
              <a:ahLst/>
              <a:cxnLst/>
              <a:rect l="l" t="t" r="r" b="b"/>
              <a:pathLst>
                <a:path w="3394" h="2991" extrusionOk="0">
                  <a:moveTo>
                    <a:pt x="1696" y="0"/>
                  </a:moveTo>
                  <a:cubicBezTo>
                    <a:pt x="1505" y="0"/>
                    <a:pt x="1309" y="37"/>
                    <a:pt x="1121" y="116"/>
                  </a:cubicBezTo>
                  <a:cubicBezTo>
                    <a:pt x="360" y="434"/>
                    <a:pt x="1" y="1310"/>
                    <a:pt x="316" y="2071"/>
                  </a:cubicBezTo>
                  <a:cubicBezTo>
                    <a:pt x="555" y="2644"/>
                    <a:pt x="1112" y="2991"/>
                    <a:pt x="1699" y="2991"/>
                  </a:cubicBezTo>
                  <a:cubicBezTo>
                    <a:pt x="1891" y="2991"/>
                    <a:pt x="2085" y="2954"/>
                    <a:pt x="2273" y="2876"/>
                  </a:cubicBezTo>
                  <a:cubicBezTo>
                    <a:pt x="3034" y="2558"/>
                    <a:pt x="3393" y="1682"/>
                    <a:pt x="3075" y="921"/>
                  </a:cubicBezTo>
                  <a:cubicBezTo>
                    <a:pt x="2836" y="346"/>
                    <a:pt x="2282" y="0"/>
                    <a:pt x="1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5746340" y="1061951"/>
              <a:ext cx="161802" cy="147012"/>
            </a:xfrm>
            <a:custGeom>
              <a:avLst/>
              <a:gdLst/>
              <a:ahLst/>
              <a:cxnLst/>
              <a:rect l="l" t="t" r="r" b="b"/>
              <a:pathLst>
                <a:path w="3293" h="2992" extrusionOk="0">
                  <a:moveTo>
                    <a:pt x="1643" y="1"/>
                  </a:moveTo>
                  <a:cubicBezTo>
                    <a:pt x="967" y="1"/>
                    <a:pt x="353" y="465"/>
                    <a:pt x="191" y="1150"/>
                  </a:cubicBezTo>
                  <a:cubicBezTo>
                    <a:pt x="1" y="1953"/>
                    <a:pt x="497" y="2761"/>
                    <a:pt x="1302" y="2951"/>
                  </a:cubicBezTo>
                  <a:cubicBezTo>
                    <a:pt x="1418" y="2978"/>
                    <a:pt x="1533" y="2991"/>
                    <a:pt x="1647" y="2991"/>
                  </a:cubicBezTo>
                  <a:cubicBezTo>
                    <a:pt x="2323" y="2991"/>
                    <a:pt x="2936" y="2529"/>
                    <a:pt x="3099" y="1840"/>
                  </a:cubicBezTo>
                  <a:cubicBezTo>
                    <a:pt x="3292" y="1038"/>
                    <a:pt x="2793" y="233"/>
                    <a:pt x="1991" y="42"/>
                  </a:cubicBezTo>
                  <a:cubicBezTo>
                    <a:pt x="1874" y="14"/>
                    <a:pt x="1758" y="1"/>
                    <a:pt x="1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8519898" y="2189472"/>
              <a:ext cx="161605" cy="147012"/>
            </a:xfrm>
            <a:custGeom>
              <a:avLst/>
              <a:gdLst/>
              <a:ahLst/>
              <a:cxnLst/>
              <a:rect l="l" t="t" r="r" b="b"/>
              <a:pathLst>
                <a:path w="3289" h="2992" extrusionOk="0">
                  <a:moveTo>
                    <a:pt x="1646" y="0"/>
                  </a:moveTo>
                  <a:cubicBezTo>
                    <a:pt x="966" y="0"/>
                    <a:pt x="351" y="465"/>
                    <a:pt x="190" y="1154"/>
                  </a:cubicBezTo>
                  <a:cubicBezTo>
                    <a:pt x="0" y="1959"/>
                    <a:pt x="499" y="2761"/>
                    <a:pt x="1304" y="2951"/>
                  </a:cubicBezTo>
                  <a:cubicBezTo>
                    <a:pt x="1419" y="2978"/>
                    <a:pt x="1535" y="2991"/>
                    <a:pt x="1648" y="2991"/>
                  </a:cubicBezTo>
                  <a:cubicBezTo>
                    <a:pt x="2325" y="2991"/>
                    <a:pt x="2938" y="2526"/>
                    <a:pt x="3098" y="1837"/>
                  </a:cubicBezTo>
                  <a:cubicBezTo>
                    <a:pt x="3289" y="1035"/>
                    <a:pt x="2789" y="230"/>
                    <a:pt x="1987" y="40"/>
                  </a:cubicBezTo>
                  <a:cubicBezTo>
                    <a:pt x="1873" y="13"/>
                    <a:pt x="1759" y="0"/>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8194239" y="1108530"/>
              <a:ext cx="166862" cy="147012"/>
            </a:xfrm>
            <a:custGeom>
              <a:avLst/>
              <a:gdLst/>
              <a:ahLst/>
              <a:cxnLst/>
              <a:rect l="l" t="t" r="r" b="b"/>
              <a:pathLst>
                <a:path w="3396" h="2992" extrusionOk="0">
                  <a:moveTo>
                    <a:pt x="1698" y="1"/>
                  </a:moveTo>
                  <a:cubicBezTo>
                    <a:pt x="1506" y="1"/>
                    <a:pt x="1311" y="38"/>
                    <a:pt x="1123" y="116"/>
                  </a:cubicBezTo>
                  <a:cubicBezTo>
                    <a:pt x="360" y="434"/>
                    <a:pt x="1" y="1311"/>
                    <a:pt x="318" y="2071"/>
                  </a:cubicBezTo>
                  <a:cubicBezTo>
                    <a:pt x="558" y="2644"/>
                    <a:pt x="1115" y="2991"/>
                    <a:pt x="1700" y="2991"/>
                  </a:cubicBezTo>
                  <a:cubicBezTo>
                    <a:pt x="1892" y="2991"/>
                    <a:pt x="2086" y="2954"/>
                    <a:pt x="2273" y="2876"/>
                  </a:cubicBezTo>
                  <a:cubicBezTo>
                    <a:pt x="3034" y="2558"/>
                    <a:pt x="3396" y="1682"/>
                    <a:pt x="3078" y="921"/>
                  </a:cubicBezTo>
                  <a:cubicBezTo>
                    <a:pt x="2839" y="346"/>
                    <a:pt x="2283" y="1"/>
                    <a:pt x="1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5940851" y="1683365"/>
              <a:ext cx="110550" cy="111332"/>
            </a:xfrm>
            <a:custGeom>
              <a:avLst/>
              <a:gdLst/>
              <a:ahLst/>
              <a:cxnLst/>
              <a:rect l="l" t="t" r="r" b="b"/>
              <a:pathLst>
                <a:path w="648" h="652" extrusionOk="0">
                  <a:moveTo>
                    <a:pt x="324" y="1"/>
                  </a:moveTo>
                  <a:cubicBezTo>
                    <a:pt x="146" y="1"/>
                    <a:pt x="0" y="146"/>
                    <a:pt x="0" y="324"/>
                  </a:cubicBezTo>
                  <a:cubicBezTo>
                    <a:pt x="0" y="506"/>
                    <a:pt x="146" y="651"/>
                    <a:pt x="324" y="651"/>
                  </a:cubicBezTo>
                  <a:cubicBezTo>
                    <a:pt x="502" y="651"/>
                    <a:pt x="648" y="506"/>
                    <a:pt x="648" y="324"/>
                  </a:cubicBezTo>
                  <a:cubicBezTo>
                    <a:pt x="648" y="146"/>
                    <a:pt x="502" y="1"/>
                    <a:pt x="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6326862" y="764264"/>
              <a:ext cx="210691" cy="210691"/>
            </a:xfrm>
            <a:custGeom>
              <a:avLst/>
              <a:gdLst/>
              <a:ahLst/>
              <a:cxnLst/>
              <a:rect l="l" t="t" r="r" b="b"/>
              <a:pathLst>
                <a:path w="4288" h="4288" extrusionOk="0">
                  <a:moveTo>
                    <a:pt x="2142" y="1"/>
                  </a:moveTo>
                  <a:cubicBezTo>
                    <a:pt x="960" y="1"/>
                    <a:pt x="1" y="960"/>
                    <a:pt x="1" y="2146"/>
                  </a:cubicBezTo>
                  <a:cubicBezTo>
                    <a:pt x="1" y="3328"/>
                    <a:pt x="960" y="4288"/>
                    <a:pt x="2142" y="4288"/>
                  </a:cubicBezTo>
                  <a:cubicBezTo>
                    <a:pt x="3328" y="4288"/>
                    <a:pt x="4287" y="3328"/>
                    <a:pt x="4287" y="2146"/>
                  </a:cubicBezTo>
                  <a:cubicBezTo>
                    <a:pt x="4287" y="960"/>
                    <a:pt x="3328" y="1"/>
                    <a:pt x="2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711010" y="889244"/>
              <a:ext cx="51985" cy="51837"/>
            </a:xfrm>
            <a:custGeom>
              <a:avLst/>
              <a:gdLst/>
              <a:ahLst/>
              <a:cxnLst/>
              <a:rect l="l" t="t" r="r" b="b"/>
              <a:pathLst>
                <a:path w="1058" h="1055" extrusionOk="0">
                  <a:moveTo>
                    <a:pt x="529" y="0"/>
                  </a:moveTo>
                  <a:cubicBezTo>
                    <a:pt x="238" y="0"/>
                    <a:pt x="0" y="235"/>
                    <a:pt x="0" y="526"/>
                  </a:cubicBezTo>
                  <a:cubicBezTo>
                    <a:pt x="0" y="820"/>
                    <a:pt x="238" y="1055"/>
                    <a:pt x="529" y="1055"/>
                  </a:cubicBezTo>
                  <a:cubicBezTo>
                    <a:pt x="820" y="1055"/>
                    <a:pt x="1058" y="820"/>
                    <a:pt x="1058" y="526"/>
                  </a:cubicBezTo>
                  <a:cubicBezTo>
                    <a:pt x="1058" y="235"/>
                    <a:pt x="820" y="0"/>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8275261" y="2617132"/>
              <a:ext cx="60731" cy="51985"/>
            </a:xfrm>
            <a:custGeom>
              <a:avLst/>
              <a:gdLst/>
              <a:ahLst/>
              <a:cxnLst/>
              <a:rect l="l" t="t" r="r" b="b"/>
              <a:pathLst>
                <a:path w="1236" h="1058" extrusionOk="0">
                  <a:moveTo>
                    <a:pt x="713" y="1"/>
                  </a:moveTo>
                  <a:cubicBezTo>
                    <a:pt x="711" y="1"/>
                    <a:pt x="709" y="1"/>
                    <a:pt x="707" y="1"/>
                  </a:cubicBezTo>
                  <a:cubicBezTo>
                    <a:pt x="238" y="1"/>
                    <a:pt x="0" y="568"/>
                    <a:pt x="333" y="901"/>
                  </a:cubicBezTo>
                  <a:cubicBezTo>
                    <a:pt x="442" y="1009"/>
                    <a:pt x="574" y="1057"/>
                    <a:pt x="705" y="1057"/>
                  </a:cubicBezTo>
                  <a:cubicBezTo>
                    <a:pt x="976" y="1057"/>
                    <a:pt x="1236" y="846"/>
                    <a:pt x="1236" y="527"/>
                  </a:cubicBezTo>
                  <a:cubicBezTo>
                    <a:pt x="1236" y="237"/>
                    <a:pt x="1001"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7"/>
          <p:cNvGrpSpPr/>
          <p:nvPr/>
        </p:nvGrpSpPr>
        <p:grpSpPr>
          <a:xfrm rot="4925609">
            <a:off x="5434413" y="3423041"/>
            <a:ext cx="442532" cy="438362"/>
            <a:chOff x="-1040357" y="1370945"/>
            <a:chExt cx="598560" cy="592920"/>
          </a:xfrm>
        </p:grpSpPr>
        <p:sp>
          <p:nvSpPr>
            <p:cNvPr id="1164" name="Google Shape;1164;p37"/>
            <p:cNvSpPr/>
            <p:nvPr/>
          </p:nvSpPr>
          <p:spPr>
            <a:xfrm>
              <a:off x="-1022842" y="1388905"/>
              <a:ext cx="324853" cy="281364"/>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967874" y="1370945"/>
              <a:ext cx="48832" cy="41757"/>
            </a:xfrm>
            <a:custGeom>
              <a:avLst/>
              <a:gdLst/>
              <a:ahLst/>
              <a:cxnLst/>
              <a:rect l="l" t="t" r="r" b="b"/>
              <a:pathLst>
                <a:path w="987" h="844" extrusionOk="0">
                  <a:moveTo>
                    <a:pt x="565" y="1"/>
                  </a:moveTo>
                  <a:cubicBezTo>
                    <a:pt x="191" y="1"/>
                    <a:pt x="0" y="455"/>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040357" y="1508687"/>
              <a:ext cx="41806" cy="41757"/>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021952" y="1664486"/>
              <a:ext cx="323962" cy="281315"/>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960799"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4" y="844"/>
                    <a:pt x="844" y="654"/>
                    <a:pt x="844" y="423"/>
                  </a:cubicBezTo>
                  <a:cubicBezTo>
                    <a:pt x="844" y="188"/>
                    <a:pt x="654"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801783" y="1646527"/>
              <a:ext cx="41757" cy="41806"/>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84170" y="1526745"/>
              <a:ext cx="324012" cy="281364"/>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22127" y="1508687"/>
              <a:ext cx="41806" cy="41757"/>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83603" y="1646527"/>
              <a:ext cx="41806" cy="41806"/>
            </a:xfrm>
            <a:custGeom>
              <a:avLst/>
              <a:gdLst/>
              <a:ahLst/>
              <a:cxnLst/>
              <a:rect l="l" t="t" r="r" b="b"/>
              <a:pathLst>
                <a:path w="845" h="845" extrusionOk="0">
                  <a:moveTo>
                    <a:pt x="423" y="1"/>
                  </a:moveTo>
                  <a:cubicBezTo>
                    <a:pt x="191" y="1"/>
                    <a:pt x="1" y="188"/>
                    <a:pt x="1" y="423"/>
                  </a:cubicBezTo>
                  <a:cubicBezTo>
                    <a:pt x="1" y="654"/>
                    <a:pt x="191" y="844"/>
                    <a:pt x="423" y="844"/>
                  </a:cubicBezTo>
                  <a:cubicBezTo>
                    <a:pt x="657" y="844"/>
                    <a:pt x="844" y="654"/>
                    <a:pt x="844" y="423"/>
                  </a:cubicBezTo>
                  <a:cubicBezTo>
                    <a:pt x="844" y="188"/>
                    <a:pt x="657" y="1"/>
                    <a:pt x="423"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967874" y="1922108"/>
              <a:ext cx="48832" cy="41757"/>
            </a:xfrm>
            <a:custGeom>
              <a:avLst/>
              <a:gdLst/>
              <a:ahLst/>
              <a:cxnLst/>
              <a:rect l="l" t="t" r="r" b="b"/>
              <a:pathLst>
                <a:path w="987" h="844" extrusionOk="0">
                  <a:moveTo>
                    <a:pt x="565" y="1"/>
                  </a:moveTo>
                  <a:cubicBezTo>
                    <a:pt x="191" y="1"/>
                    <a:pt x="0" y="452"/>
                    <a:pt x="268" y="720"/>
                  </a:cubicBezTo>
                  <a:cubicBezTo>
                    <a:pt x="353" y="805"/>
                    <a:pt x="459" y="843"/>
                    <a:pt x="562" y="843"/>
                  </a:cubicBezTo>
                  <a:cubicBezTo>
                    <a:pt x="779" y="843"/>
                    <a:pt x="987" y="676"/>
                    <a:pt x="987" y="423"/>
                  </a:cubicBezTo>
                  <a:cubicBezTo>
                    <a:pt x="987" y="188"/>
                    <a:pt x="797" y="1"/>
                    <a:pt x="565"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808710" y="1922108"/>
              <a:ext cx="48683" cy="41757"/>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722127" y="1784268"/>
              <a:ext cx="41806" cy="41757"/>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Rectangle 85"/>
          <p:cNvSpPr/>
          <p:nvPr/>
        </p:nvSpPr>
        <p:spPr>
          <a:xfrm>
            <a:off x="827233" y="2201263"/>
            <a:ext cx="3904998" cy="901593"/>
          </a:xfrm>
          <a:prstGeom prst="rect">
            <a:avLst/>
          </a:prstGeom>
        </p:spPr>
        <p:txBody>
          <a:bodyPr wrap="square">
            <a:spAutoFit/>
          </a:bodyPr>
          <a:lstStyle/>
          <a:p>
            <a:pPr>
              <a:lnSpc>
                <a:spcPct val="150000"/>
              </a:lnSpc>
            </a:pPr>
            <a:r>
              <a:rPr lang="en-US" sz="4000" b="1">
                <a:solidFill>
                  <a:schemeClr val="accent2">
                    <a:lumMod val="25000"/>
                  </a:schemeClr>
                </a:solidFill>
                <a:latin typeface="Arial" panose="020B0604020202020204" pitchFamily="34" charset="0"/>
                <a:cs typeface="Arial" panose="020B0604020202020204" pitchFamily="34" charset="0"/>
              </a:rPr>
              <a:t>Nhiễm sắc thể</a:t>
            </a:r>
          </a:p>
        </p:txBody>
      </p:sp>
    </p:spTree>
  </p:cSld>
  <p:clrMapOvr>
    <a:masterClrMapping/>
  </p:clrMapOvr>
  <p:transition spd="med">
    <p:wheel spokes="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46" name="TextBox 45"/>
          <p:cNvSpPr txBox="1"/>
          <p:nvPr/>
        </p:nvSpPr>
        <p:spPr>
          <a:xfrm>
            <a:off x="544527" y="2607720"/>
            <a:ext cx="7890553" cy="1824923"/>
          </a:xfrm>
          <a:prstGeom prst="rect">
            <a:avLst/>
          </a:prstGeom>
          <a:noFill/>
        </p:spPr>
        <p:txBody>
          <a:bodyPr wrap="square" rtlCol="0">
            <a:prstTxWarp prst="textArchUp">
              <a:avLst/>
            </a:prstTxWarp>
            <a:spAutoFit/>
          </a:bodyPr>
          <a:lstStyle/>
          <a:p>
            <a:pPr algn="ctr">
              <a:lnSpc>
                <a:spcPct val="150000"/>
              </a:lnSpc>
            </a:pPr>
            <a:r>
              <a:rPr lang="vi-VN" sz="4000" b="1">
                <a:solidFill>
                  <a:srgbClr val="B3CDE9">
                    <a:lumMod val="25000"/>
                  </a:srgbClr>
                </a:solidFill>
              </a:rPr>
              <a:t>CẢM ƠN SỰ CHÚ Ý </a:t>
            </a:r>
          </a:p>
          <a:p>
            <a:pPr algn="ctr">
              <a:lnSpc>
                <a:spcPct val="150000"/>
              </a:lnSpc>
            </a:pPr>
            <a:r>
              <a:rPr lang="vi-VN" sz="4000" b="1">
                <a:solidFill>
                  <a:srgbClr val="B3CDE9">
                    <a:lumMod val="25000"/>
                  </a:srgbClr>
                </a:solidFill>
              </a:rPr>
              <a:t>LẮNG NGHE CỦA CÁC EM!</a:t>
            </a:r>
            <a:endParaRPr lang="en-US" sz="4000" b="1">
              <a:solidFill>
                <a:srgbClr val="B3CDE9">
                  <a:lumMod val="25000"/>
                </a:srgbClr>
              </a:solidFill>
            </a:endParaRPr>
          </a:p>
        </p:txBody>
      </p:sp>
      <p:pic>
        <p:nvPicPr>
          <p:cNvPr id="48" name="Picture 47"/>
          <p:cNvPicPr>
            <a:picLocks noChangeAspect="1"/>
          </p:cNvPicPr>
          <p:nvPr/>
        </p:nvPicPr>
        <p:blipFill>
          <a:blip r:embed="rId3"/>
          <a:stretch>
            <a:fillRect/>
          </a:stretch>
        </p:blipFill>
        <p:spPr>
          <a:xfrm rot="20931360" flipH="1">
            <a:off x="7816198" y="147738"/>
            <a:ext cx="880276" cy="1434129"/>
          </a:xfrm>
          <a:prstGeom prst="rect">
            <a:avLst/>
          </a:prstGeom>
        </p:spPr>
      </p:pic>
      <p:pic>
        <p:nvPicPr>
          <p:cNvPr id="49" name="Picture 48"/>
          <p:cNvPicPr>
            <a:picLocks noChangeAspect="1"/>
          </p:cNvPicPr>
          <p:nvPr/>
        </p:nvPicPr>
        <p:blipFill>
          <a:blip r:embed="rId4"/>
          <a:stretch>
            <a:fillRect/>
          </a:stretch>
        </p:blipFill>
        <p:spPr>
          <a:xfrm>
            <a:off x="229592" y="76190"/>
            <a:ext cx="1701560" cy="1269725"/>
          </a:xfrm>
          <a:prstGeom prst="rect">
            <a:avLst/>
          </a:prstGeom>
        </p:spPr>
      </p:pic>
      <p:sp>
        <p:nvSpPr>
          <p:cNvPr id="6" name="Freeform 8"/>
          <p:cNvSpPr/>
          <p:nvPr/>
        </p:nvSpPr>
        <p:spPr>
          <a:xfrm rot="16200000">
            <a:off x="3813673" y="1961232"/>
            <a:ext cx="1352262" cy="4470164"/>
          </a:xfrm>
          <a:custGeom>
            <a:avLst/>
            <a:gdLst/>
            <a:ahLst/>
            <a:cxnLst/>
            <a:rect l="l" t="t" r="r" b="b"/>
            <a:pathLst>
              <a:path w="3249985" h="11385298">
                <a:moveTo>
                  <a:pt x="0" y="0"/>
                </a:moveTo>
                <a:lnTo>
                  <a:pt x="3249985" y="0"/>
                </a:lnTo>
                <a:lnTo>
                  <a:pt x="3249985" y="11385298"/>
                </a:lnTo>
                <a:lnTo>
                  <a:pt x="0" y="1138529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75013021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9422175"/>
              </p:ext>
            </p:extLst>
          </p:nvPr>
        </p:nvGraphicFramePr>
        <p:xfrm>
          <a:off x="376368" y="411256"/>
          <a:ext cx="4140491" cy="631505"/>
        </p:xfrm>
        <a:graphic>
          <a:graphicData uri="http://schemas.openxmlformats.org/drawingml/2006/table">
            <a:tbl>
              <a:tblPr firstRow="1" bandRow="1">
                <a:tableStyleId>{7EBFE899-3D8D-4198-B744-31A30D00189C}</a:tableStyleId>
              </a:tblPr>
              <a:tblGrid>
                <a:gridCol w="4140491">
                  <a:extLst>
                    <a:ext uri="{9D8B030D-6E8A-4147-A177-3AD203B41FA5}">
                      <a16:colId xmlns:a16="http://schemas.microsoft.com/office/drawing/2014/main" val="20000"/>
                    </a:ext>
                  </a:extLst>
                </a:gridCol>
              </a:tblGrid>
              <a:tr h="631505">
                <a:tc>
                  <a:txBody>
                    <a:bodyPr/>
                    <a:lstStyle/>
                    <a:p>
                      <a:pPr algn="ctr"/>
                      <a:r>
                        <a:rPr lang="en-US" sz="2000" b="1" baseline="0"/>
                        <a:t>Nhiễm sắc thể của người</a:t>
                      </a:r>
                      <a:endParaRPr lang="en-US" sz="2000" b="1"/>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056" y="879321"/>
            <a:ext cx="789503" cy="792806"/>
          </a:xfrm>
          <a:prstGeom prst="rect">
            <a:avLst/>
          </a:prstGeom>
        </p:spPr>
      </p:pic>
      <p:pic>
        <p:nvPicPr>
          <p:cNvPr id="1026" name="Picture 2" descr="Quan sát tiêu bản nhiễm sắc thể người bằng kính hiển vi sinh h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0" y="1319512"/>
            <a:ext cx="3472405" cy="347240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5373384" y="1186410"/>
            <a:ext cx="3297228" cy="3297228"/>
            <a:chOff x="5301465" y="1123240"/>
            <a:chExt cx="3297228" cy="3297228"/>
          </a:xfrm>
          <a:solidFill>
            <a:srgbClr val="FFDEA9"/>
          </a:solidFill>
        </p:grpSpPr>
        <p:sp>
          <p:nvSpPr>
            <p:cNvPr id="42" name="10-Point Star 41"/>
            <p:cNvSpPr/>
            <p:nvPr/>
          </p:nvSpPr>
          <p:spPr>
            <a:xfrm>
              <a:off x="5301465" y="1123240"/>
              <a:ext cx="3297228" cy="3297228"/>
            </a:xfrm>
            <a:prstGeom prst="star10">
              <a:avLst/>
            </a:prstGeom>
            <a:grpFill/>
            <a:ln w="19050"/>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3" name="Rectangle 42"/>
            <p:cNvSpPr/>
            <p:nvPr/>
          </p:nvSpPr>
          <p:spPr>
            <a:xfrm>
              <a:off x="5545756" y="1962290"/>
              <a:ext cx="2744754" cy="1615827"/>
            </a:xfrm>
            <a:prstGeom prst="rect">
              <a:avLst/>
            </a:prstGeom>
            <a:grpFill/>
          </p:spPr>
          <p:txBody>
            <a:bodyPr wrap="square">
              <a:spAutoFit/>
            </a:bodyPr>
            <a:lstStyle/>
            <a:p>
              <a:pPr algn="ctr">
                <a:lnSpc>
                  <a:spcPct val="150000"/>
                </a:lnSpc>
              </a:pPr>
              <a:r>
                <a:rPr lang="en-US" sz="2200"/>
                <a:t>Q</a:t>
              </a:r>
              <a:r>
                <a:rPr lang="vi-VN" sz="2200"/>
                <a:t>uan sát</a:t>
              </a:r>
              <a:r>
                <a:rPr lang="en-US" sz="2200"/>
                <a:t> hình ảnh</a:t>
              </a:r>
              <a:r>
                <a:rPr lang="vi-VN" sz="2200"/>
                <a:t> và cho biết: </a:t>
              </a:r>
              <a:r>
                <a:rPr lang="vi-VN" sz="2200" i="1"/>
                <a:t>Thế nào là nhiễm sắc thể?</a:t>
              </a:r>
              <a:endParaRPr lang="en-US" sz="2200"/>
            </a:p>
          </p:txBody>
        </p:sp>
      </p:grpSp>
      <p:sp>
        <p:nvSpPr>
          <p:cNvPr id="44" name="Right Arrow 43"/>
          <p:cNvSpPr/>
          <p:nvPr/>
        </p:nvSpPr>
        <p:spPr>
          <a:xfrm>
            <a:off x="4633117" y="2629541"/>
            <a:ext cx="534256" cy="410966"/>
          </a:xfrm>
          <a:prstGeom prst="rightArrow">
            <a:avLst/>
          </a:prstGeom>
          <a:solidFill>
            <a:srgbClr val="D4152B"/>
          </a:solidFill>
          <a:ln w="19050"/>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5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p:tgtEl>
                                          <p:spTgt spid="44"/>
                                        </p:tgtEl>
                                        <p:attrNameLst>
                                          <p:attrName>ppt_x</p:attrName>
                                        </p:attrNameLst>
                                      </p:cBhvr>
                                      <p:tavLst>
                                        <p:tav tm="0">
                                          <p:val>
                                            <p:strVal val="#ppt_x-#ppt_w*1.125000"/>
                                          </p:val>
                                        </p:tav>
                                        <p:tav tm="100000">
                                          <p:val>
                                            <p:strVal val="#ppt_x"/>
                                          </p:val>
                                        </p:tav>
                                      </p:tavLst>
                                    </p:anim>
                                    <p:animEffect transition="in" filter="wipe(right)">
                                      <p:cBhvr>
                                        <p:cTn id="18" dur="500"/>
                                        <p:tgtEl>
                                          <p:spTgt spid="44"/>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38754" y="1094445"/>
            <a:ext cx="1861595" cy="1319017"/>
            <a:chOff x="2359670" y="262773"/>
            <a:chExt cx="2909606" cy="3387721"/>
          </a:xfrm>
        </p:grpSpPr>
        <p:grpSp>
          <p:nvGrpSpPr>
            <p:cNvPr id="10" name="Group 3"/>
            <p:cNvGrpSpPr/>
            <p:nvPr/>
          </p:nvGrpSpPr>
          <p:grpSpPr>
            <a:xfrm>
              <a:off x="2443286" y="262773"/>
              <a:ext cx="2742378" cy="3387721"/>
              <a:chOff x="0" y="-76200"/>
              <a:chExt cx="661827" cy="817569"/>
            </a:xfrm>
          </p:grpSpPr>
          <p:sp>
            <p:nvSpPr>
              <p:cNvPr id="12" name="Freeform 4"/>
              <p:cNvSpPr/>
              <p:nvPr/>
            </p:nvSpPr>
            <p:spPr>
              <a:xfrm>
                <a:off x="0" y="-55391"/>
                <a:ext cx="661827" cy="796760"/>
              </a:xfrm>
              <a:custGeom>
                <a:avLst/>
                <a:gdLst/>
                <a:ahLst/>
                <a:cxnLst/>
                <a:rect l="l" t="t" r="r" b="b"/>
                <a:pathLst>
                  <a:path w="661827" h="741370">
                    <a:moveTo>
                      <a:pt x="635405" y="0"/>
                    </a:moveTo>
                    <a:lnTo>
                      <a:pt x="26421" y="0"/>
                    </a:lnTo>
                    <a:cubicBezTo>
                      <a:pt x="11829" y="0"/>
                      <a:pt x="0" y="11829"/>
                      <a:pt x="0" y="26421"/>
                    </a:cubicBezTo>
                    <a:lnTo>
                      <a:pt x="0" y="537898"/>
                    </a:lnTo>
                    <a:cubicBezTo>
                      <a:pt x="0" y="544905"/>
                      <a:pt x="2784" y="551625"/>
                      <a:pt x="7739" y="556580"/>
                    </a:cubicBezTo>
                    <a:cubicBezTo>
                      <a:pt x="12694" y="561535"/>
                      <a:pt x="19414" y="564319"/>
                      <a:pt x="26421" y="564319"/>
                    </a:cubicBezTo>
                    <a:lnTo>
                      <a:pt x="131059" y="564319"/>
                    </a:lnTo>
                    <a:cubicBezTo>
                      <a:pt x="138066" y="564319"/>
                      <a:pt x="144786" y="567103"/>
                      <a:pt x="149741" y="572058"/>
                    </a:cubicBezTo>
                    <a:cubicBezTo>
                      <a:pt x="154696" y="577013"/>
                      <a:pt x="157480" y="583733"/>
                      <a:pt x="157480" y="590740"/>
                    </a:cubicBezTo>
                    <a:lnTo>
                      <a:pt x="157480" y="725858"/>
                    </a:lnTo>
                    <a:cubicBezTo>
                      <a:pt x="157480" y="731210"/>
                      <a:pt x="160373" y="736144"/>
                      <a:pt x="165044" y="738757"/>
                    </a:cubicBezTo>
                    <a:cubicBezTo>
                      <a:pt x="169715" y="741370"/>
                      <a:pt x="175434" y="741253"/>
                      <a:pt x="179995" y="738453"/>
                    </a:cubicBezTo>
                    <a:lnTo>
                      <a:pt x="441035" y="578145"/>
                    </a:lnTo>
                    <a:cubicBezTo>
                      <a:pt x="455757" y="569105"/>
                      <a:pt x="472695" y="564319"/>
                      <a:pt x="489971" y="564319"/>
                    </a:cubicBezTo>
                    <a:lnTo>
                      <a:pt x="635405" y="564319"/>
                    </a:lnTo>
                    <a:cubicBezTo>
                      <a:pt x="642413" y="564319"/>
                      <a:pt x="649133" y="561535"/>
                      <a:pt x="654088" y="556580"/>
                    </a:cubicBezTo>
                    <a:cubicBezTo>
                      <a:pt x="659043" y="551625"/>
                      <a:pt x="661827" y="544905"/>
                      <a:pt x="661827" y="537898"/>
                    </a:cubicBezTo>
                    <a:lnTo>
                      <a:pt x="661827" y="26421"/>
                    </a:lnTo>
                    <a:cubicBezTo>
                      <a:pt x="661827" y="11829"/>
                      <a:pt x="649997" y="0"/>
                      <a:pt x="635405" y="0"/>
                    </a:cubicBezTo>
                    <a:close/>
                  </a:path>
                </a:pathLst>
              </a:custGeom>
              <a:solidFill>
                <a:srgbClr val="FFC000"/>
              </a:solidFill>
              <a:ln w="38100" cap="sq">
                <a:solidFill>
                  <a:srgbClr val="000000"/>
                </a:solidFill>
                <a:prstDash val="solid"/>
                <a:miter/>
              </a:ln>
            </p:spPr>
          </p:sp>
          <p:sp>
            <p:nvSpPr>
              <p:cNvPr id="13" name="TextBox 5"/>
              <p:cNvSpPr txBox="1"/>
              <p:nvPr/>
            </p:nvSpPr>
            <p:spPr>
              <a:xfrm>
                <a:off x="0" y="-76200"/>
                <a:ext cx="661827" cy="637979"/>
              </a:xfrm>
              <a:prstGeom prst="rect">
                <a:avLst/>
              </a:prstGeom>
            </p:spPr>
            <p:txBody>
              <a:bodyPr lIns="25400" tIns="25400" rIns="25400" bIns="25400" rtlCol="0" anchor="ctr"/>
              <a:lstStyle/>
              <a:p>
                <a:pPr>
                  <a:lnSpc>
                    <a:spcPts val="1400"/>
                  </a:lnSpc>
                  <a:spcBef>
                    <a:spcPct val="0"/>
                  </a:spcBef>
                </a:pPr>
                <a:endParaRPr sz="700"/>
              </a:p>
            </p:txBody>
          </p:sp>
        </p:grpSp>
        <p:sp>
          <p:nvSpPr>
            <p:cNvPr id="11" name="TextBox 6"/>
            <p:cNvSpPr txBox="1"/>
            <p:nvPr/>
          </p:nvSpPr>
          <p:spPr>
            <a:xfrm>
              <a:off x="2359670" y="1238149"/>
              <a:ext cx="2909606" cy="948580"/>
            </a:xfrm>
            <a:prstGeom prst="rect">
              <a:avLst/>
            </a:prstGeom>
          </p:spPr>
          <p:txBody>
            <a:bodyPr lIns="0" tIns="0" rIns="0" bIns="0" rtlCol="0" anchor="ctr">
              <a:spAutoFit/>
            </a:bodyPr>
            <a:lstStyle/>
            <a:p>
              <a:pPr algn="ctr"/>
              <a:r>
                <a:rPr lang="en-US" sz="2400" b="1">
                  <a:latin typeface="Arial" panose="020B0604020202020204" pitchFamily="34" charset="0"/>
                  <a:cs typeface="Arial" panose="020B0604020202020204" pitchFamily="34" charset="0"/>
                </a:rPr>
                <a:t>Khái niệm</a:t>
              </a:r>
            </a:p>
          </p:txBody>
        </p:sp>
      </p:grpSp>
      <p:grpSp>
        <p:nvGrpSpPr>
          <p:cNvPr id="14" name="Group 7"/>
          <p:cNvGrpSpPr/>
          <p:nvPr/>
        </p:nvGrpSpPr>
        <p:grpSpPr>
          <a:xfrm>
            <a:off x="3130997" y="1128017"/>
            <a:ext cx="5469679" cy="3296156"/>
            <a:chOff x="0" y="0"/>
            <a:chExt cx="1660029" cy="1052560"/>
          </a:xfrm>
        </p:grpSpPr>
        <p:sp>
          <p:nvSpPr>
            <p:cNvPr id="15" name="Freeform 8"/>
            <p:cNvSpPr/>
            <p:nvPr/>
          </p:nvSpPr>
          <p:spPr>
            <a:xfrm>
              <a:off x="0" y="0"/>
              <a:ext cx="1660029" cy="1052560"/>
            </a:xfrm>
            <a:custGeom>
              <a:avLst/>
              <a:gdLst/>
              <a:ahLst/>
              <a:cxnLst/>
              <a:rect l="l" t="t" r="r" b="b"/>
              <a:pathLst>
                <a:path w="1660029" h="1052560">
                  <a:moveTo>
                    <a:pt x="3539" y="0"/>
                  </a:moveTo>
                  <a:lnTo>
                    <a:pt x="1656490" y="0"/>
                  </a:lnTo>
                  <a:cubicBezTo>
                    <a:pt x="1657429" y="0"/>
                    <a:pt x="1658329" y="373"/>
                    <a:pt x="1658992" y="1036"/>
                  </a:cubicBezTo>
                  <a:cubicBezTo>
                    <a:pt x="1659656" y="1700"/>
                    <a:pt x="1660029" y="2600"/>
                    <a:pt x="1660029" y="3539"/>
                  </a:cubicBezTo>
                  <a:lnTo>
                    <a:pt x="1660029" y="1049021"/>
                  </a:lnTo>
                  <a:cubicBezTo>
                    <a:pt x="1660029" y="1049960"/>
                    <a:pt x="1659656" y="1050860"/>
                    <a:pt x="1658992" y="1051523"/>
                  </a:cubicBezTo>
                  <a:cubicBezTo>
                    <a:pt x="1658329" y="1052187"/>
                    <a:pt x="1657429" y="1052560"/>
                    <a:pt x="1656490" y="1052560"/>
                  </a:cubicBezTo>
                  <a:lnTo>
                    <a:pt x="3539" y="1052560"/>
                  </a:lnTo>
                  <a:cubicBezTo>
                    <a:pt x="2600" y="1052560"/>
                    <a:pt x="1700" y="1052187"/>
                    <a:pt x="1036" y="1051523"/>
                  </a:cubicBezTo>
                  <a:cubicBezTo>
                    <a:pt x="373" y="1050860"/>
                    <a:pt x="0" y="1049960"/>
                    <a:pt x="0" y="1049021"/>
                  </a:cubicBezTo>
                  <a:lnTo>
                    <a:pt x="0" y="3539"/>
                  </a:lnTo>
                  <a:cubicBezTo>
                    <a:pt x="0" y="2600"/>
                    <a:pt x="373" y="1700"/>
                    <a:pt x="1036" y="1036"/>
                  </a:cubicBezTo>
                  <a:cubicBezTo>
                    <a:pt x="1700" y="373"/>
                    <a:pt x="2600" y="0"/>
                    <a:pt x="3539" y="0"/>
                  </a:cubicBezTo>
                  <a:close/>
                </a:path>
              </a:pathLst>
            </a:custGeom>
            <a:solidFill>
              <a:srgbClr val="FFFFFF"/>
            </a:solidFill>
            <a:ln w="38100" cap="sq">
              <a:solidFill>
                <a:srgbClr val="000000"/>
              </a:solidFill>
              <a:prstDash val="solid"/>
              <a:miter/>
            </a:ln>
          </p:spPr>
        </p:sp>
        <p:sp>
          <p:nvSpPr>
            <p:cNvPr id="16" name="TextBox 9"/>
            <p:cNvSpPr txBox="1"/>
            <p:nvPr/>
          </p:nvSpPr>
          <p:spPr>
            <a:xfrm>
              <a:off x="0" y="-76200"/>
              <a:ext cx="1660029" cy="1128760"/>
            </a:xfrm>
            <a:prstGeom prst="rect">
              <a:avLst/>
            </a:prstGeom>
          </p:spPr>
          <p:txBody>
            <a:bodyPr lIns="0" tIns="0" rIns="0" bIns="0" rtlCol="0" anchor="ctr"/>
            <a:lstStyle/>
            <a:p>
              <a:pPr>
                <a:lnSpc>
                  <a:spcPts val="1400"/>
                </a:lnSpc>
                <a:spcBef>
                  <a:spcPct val="0"/>
                </a:spcBef>
              </a:pPr>
              <a:endParaRPr sz="700"/>
            </a:p>
          </p:txBody>
        </p:sp>
      </p:grpSp>
      <p:sp>
        <p:nvSpPr>
          <p:cNvPr id="17" name="Freeform 12"/>
          <p:cNvSpPr/>
          <p:nvPr/>
        </p:nvSpPr>
        <p:spPr>
          <a:xfrm>
            <a:off x="2095500" y="2788150"/>
            <a:ext cx="1409700" cy="2378328"/>
          </a:xfrm>
          <a:custGeom>
            <a:avLst/>
            <a:gdLst/>
            <a:ahLst/>
            <a:cxnLst/>
            <a:rect l="l" t="t" r="r" b="b"/>
            <a:pathLst>
              <a:path w="1815490" h="3062943">
                <a:moveTo>
                  <a:pt x="0" y="0"/>
                </a:moveTo>
                <a:lnTo>
                  <a:pt x="1815490" y="0"/>
                </a:lnTo>
                <a:lnTo>
                  <a:pt x="1815490" y="3062943"/>
                </a:lnTo>
                <a:lnTo>
                  <a:pt x="0" y="306294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8" name="Rectangle 17"/>
          <p:cNvSpPr/>
          <p:nvPr/>
        </p:nvSpPr>
        <p:spPr>
          <a:xfrm>
            <a:off x="3408386" y="1373435"/>
            <a:ext cx="4914900" cy="280532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a:t>Nhiễm sắc thể là thể bắt màu được cấu tạo bởi DNA và protein histone.</a:t>
            </a:r>
            <a:endParaRPr lang="en-US" sz="2000"/>
          </a:p>
          <a:p>
            <a:pPr marL="342900" indent="-342900" algn="just">
              <a:lnSpc>
                <a:spcPct val="150000"/>
              </a:lnSpc>
              <a:buFont typeface="Wingdings" panose="05000000000000000000" pitchFamily="2" charset="2"/>
              <a:buChar char="§"/>
            </a:pPr>
            <a:r>
              <a:rPr lang="vi-VN" sz="2000"/>
              <a:t>Hình thái nhiễm sắc thể ở sinh vật nhân thực được thể hiện rõ nhất ở kì giữa của quá trình phân bào gồm có tâm động và cánh.</a:t>
            </a:r>
            <a:endParaRPr lang="en-US" sz="2000"/>
          </a:p>
        </p:txBody>
      </p:sp>
      <p:pic>
        <p:nvPicPr>
          <p:cNvPr id="19" name="Picture 18"/>
          <p:cNvPicPr>
            <a:picLocks noChangeAspect="1"/>
          </p:cNvPicPr>
          <p:nvPr/>
        </p:nvPicPr>
        <p:blipFill>
          <a:blip r:embed="rId4"/>
          <a:stretch>
            <a:fillRect/>
          </a:stretch>
        </p:blipFill>
        <p:spPr>
          <a:xfrm>
            <a:off x="7359832" y="3969718"/>
            <a:ext cx="1905143" cy="1790700"/>
          </a:xfrm>
          <a:prstGeom prst="rect">
            <a:avLst/>
          </a:prstGeom>
        </p:spPr>
      </p:pic>
      <p:sp>
        <p:nvSpPr>
          <p:cNvPr id="20" name="Freeform 13"/>
          <p:cNvSpPr/>
          <p:nvPr/>
        </p:nvSpPr>
        <p:spPr>
          <a:xfrm>
            <a:off x="228600" y="2443728"/>
            <a:ext cx="1752600" cy="2715295"/>
          </a:xfrm>
          <a:custGeom>
            <a:avLst/>
            <a:gdLst/>
            <a:ahLst/>
            <a:cxnLst/>
            <a:rect l="l" t="t" r="r" b="b"/>
            <a:pathLst>
              <a:path w="1980685" h="3068666">
                <a:moveTo>
                  <a:pt x="0" y="0"/>
                </a:moveTo>
                <a:lnTo>
                  <a:pt x="1980685" y="0"/>
                </a:lnTo>
                <a:lnTo>
                  <a:pt x="1980685" y="3068666"/>
                </a:lnTo>
                <a:lnTo>
                  <a:pt x="0" y="306866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Rectangle 3"/>
          <p:cNvSpPr/>
          <p:nvPr/>
        </p:nvSpPr>
        <p:spPr>
          <a:xfrm>
            <a:off x="2244162" y="279435"/>
            <a:ext cx="5057795" cy="584775"/>
          </a:xfrm>
          <a:prstGeom prst="rect">
            <a:avLst/>
          </a:prstGeom>
        </p:spPr>
        <p:txBody>
          <a:bodyPr wrap="none">
            <a:spAutoFit/>
          </a:bodyPr>
          <a:lstStyle/>
          <a:p>
            <a:pPr algn="just"/>
            <a:r>
              <a:rPr lang="vi-VN" sz="3200" b="1">
                <a:solidFill>
                  <a:srgbClr val="D4152B"/>
                </a:solidFill>
                <a:latin typeface="+mn-lt"/>
                <a:ea typeface="Times New Roman" panose="02020603050405020304" pitchFamily="18" charset="0"/>
              </a:rPr>
              <a:t>1. Khái niệm và đặc điểm</a:t>
            </a:r>
            <a:endParaRPr lang="en-US" sz="3200">
              <a:solidFill>
                <a:srgbClr val="D4152B"/>
              </a:solidFill>
              <a:effectLst/>
              <a:latin typeface="+mn-lt"/>
              <a:ea typeface="Calibri" panose="020F0502020204030204" pitchFamily="34" charset="0"/>
            </a:endParaRPr>
          </a:p>
        </p:txBody>
      </p:sp>
    </p:spTree>
    <p:extLst>
      <p:ext uri="{BB962C8B-B14F-4D97-AF65-F5344CB8AC3E}">
        <p14:creationId xmlns:p14="http://schemas.microsoft.com/office/powerpoint/2010/main" val="12268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429" name="Google Shape;1429;p43"/>
          <p:cNvGrpSpPr/>
          <p:nvPr/>
        </p:nvGrpSpPr>
        <p:grpSpPr>
          <a:xfrm rot="10607036" flipH="1">
            <a:off x="7951409" y="183847"/>
            <a:ext cx="847351" cy="883355"/>
            <a:chOff x="4233830" y="4089137"/>
            <a:chExt cx="621228" cy="647623"/>
          </a:xfrm>
        </p:grpSpPr>
        <p:sp>
          <p:nvSpPr>
            <p:cNvPr id="1430" name="Google Shape;1430;p43"/>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roup 66"/>
          <p:cNvGrpSpPr/>
          <p:nvPr/>
        </p:nvGrpSpPr>
        <p:grpSpPr>
          <a:xfrm>
            <a:off x="430346" y="273045"/>
            <a:ext cx="5240990" cy="670875"/>
            <a:chOff x="430346" y="284620"/>
            <a:chExt cx="5240990" cy="670875"/>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6" y="284620"/>
              <a:ext cx="867805" cy="670875"/>
            </a:xfrm>
            <a:prstGeom prst="rect">
              <a:avLst/>
            </a:prstGeom>
          </p:spPr>
        </p:pic>
        <p:sp>
          <p:nvSpPr>
            <p:cNvPr id="69" name="TextBox 68"/>
            <p:cNvSpPr txBox="1"/>
            <p:nvPr/>
          </p:nvSpPr>
          <p:spPr>
            <a:xfrm>
              <a:off x="1397286" y="389226"/>
              <a:ext cx="4274050" cy="461665"/>
            </a:xfrm>
            <a:prstGeom prst="rect">
              <a:avLst/>
            </a:prstGeom>
            <a:noFill/>
          </p:spPr>
          <p:txBody>
            <a:bodyPr wrap="square" rtlCol="0">
              <a:spAutoFit/>
            </a:bodyPr>
            <a:lstStyle/>
            <a:p>
              <a:r>
                <a:rPr lang="vi-VN" sz="2400" b="1">
                  <a:solidFill>
                    <a:schemeClr val="tx1">
                      <a:lumMod val="75000"/>
                      <a:lumOff val="25000"/>
                    </a:schemeClr>
                  </a:solidFill>
                </a:rPr>
                <a:t>THẢO LUẬN NHÓM</a:t>
              </a:r>
              <a:endParaRPr lang="en-US" sz="2400" b="1">
                <a:solidFill>
                  <a:schemeClr val="tx1">
                    <a:lumMod val="75000"/>
                    <a:lumOff val="25000"/>
                  </a:schemeClr>
                </a:solidFill>
              </a:endParaRPr>
            </a:p>
          </p:txBody>
        </p:sp>
      </p:grpSp>
      <p:sp>
        <p:nvSpPr>
          <p:cNvPr id="70" name="Rounded Rectangle 69"/>
          <p:cNvSpPr/>
          <p:nvPr/>
        </p:nvSpPr>
        <p:spPr>
          <a:xfrm>
            <a:off x="430346" y="1182569"/>
            <a:ext cx="2208682" cy="565079"/>
          </a:xfrm>
          <a:prstGeom prst="roundRect">
            <a:avLst/>
          </a:prstGeom>
          <a:solidFill>
            <a:schemeClr val="accent1">
              <a:lumMod val="25000"/>
            </a:schemeClr>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chemeClr val="accent5"/>
                </a:solidFill>
                <a:latin typeface="Arial" panose="020B0604020202020204" pitchFamily="34" charset="0"/>
                <a:cs typeface="Arial" panose="020B0604020202020204" pitchFamily="34" charset="0"/>
              </a:rPr>
              <a:t>Trạm 1</a:t>
            </a:r>
          </a:p>
        </p:txBody>
      </p:sp>
      <p:sp>
        <p:nvSpPr>
          <p:cNvPr id="71" name="Rectangle 70"/>
          <p:cNvSpPr/>
          <p:nvPr/>
        </p:nvSpPr>
        <p:spPr>
          <a:xfrm>
            <a:off x="2756857" y="943920"/>
            <a:ext cx="5882775" cy="1015663"/>
          </a:xfrm>
          <a:prstGeom prst="rect">
            <a:avLst/>
          </a:prstGeom>
        </p:spPr>
        <p:txBody>
          <a:bodyPr wrap="square">
            <a:spAutoFit/>
          </a:bodyPr>
          <a:lstStyle/>
          <a:p>
            <a:pPr algn="just">
              <a:lnSpc>
                <a:spcPct val="150000"/>
              </a:lnSpc>
            </a:pPr>
            <a:r>
              <a:rPr lang="vi-VN" sz="2000" i="1">
                <a:solidFill>
                  <a:srgbClr val="C00000"/>
                </a:solidFill>
              </a:rPr>
              <a:t>Quan sát Hình 35.1, cho biết nhiễm sắc thể được cấu tạo từ những thành phần nào.</a:t>
            </a:r>
            <a:endParaRPr lang="en-US" sz="2000" i="1">
              <a:solidFill>
                <a:srgbClr val="C00000"/>
              </a:solidFill>
            </a:endParaRPr>
          </a:p>
        </p:txBody>
      </p:sp>
      <p:pic>
        <p:nvPicPr>
          <p:cNvPr id="26" name="image48.png"/>
          <p:cNvPicPr/>
          <p:nvPr/>
        </p:nvPicPr>
        <p:blipFill>
          <a:blip r:embed="rId4"/>
          <a:srcRect/>
          <a:stretch>
            <a:fillRect/>
          </a:stretch>
        </p:blipFill>
        <p:spPr>
          <a:xfrm>
            <a:off x="1594056" y="2110487"/>
            <a:ext cx="5920121" cy="2758891"/>
          </a:xfrm>
          <a:prstGeom prst="rect">
            <a:avLst/>
          </a:prstGeo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arn(inVertic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grpSp>
        <p:nvGrpSpPr>
          <p:cNvPr id="1429" name="Google Shape;1429;p43"/>
          <p:cNvGrpSpPr/>
          <p:nvPr/>
        </p:nvGrpSpPr>
        <p:grpSpPr>
          <a:xfrm rot="10607036" flipH="1">
            <a:off x="7951409" y="183847"/>
            <a:ext cx="847351" cy="883355"/>
            <a:chOff x="4233830" y="4089137"/>
            <a:chExt cx="621228" cy="647623"/>
          </a:xfrm>
        </p:grpSpPr>
        <p:sp>
          <p:nvSpPr>
            <p:cNvPr id="1430" name="Google Shape;1430;p43"/>
            <p:cNvSpPr/>
            <p:nvPr/>
          </p:nvSpPr>
          <p:spPr>
            <a:xfrm rot="4556477">
              <a:off x="4514376" y="4140187"/>
              <a:ext cx="324832" cy="281346"/>
            </a:xfrm>
            <a:custGeom>
              <a:avLst/>
              <a:gdLst/>
              <a:ahLst/>
              <a:cxnLst/>
              <a:rect l="l" t="t" r="r" b="b"/>
              <a:pathLst>
                <a:path w="6566" h="5687" extrusionOk="0">
                  <a:moveTo>
                    <a:pt x="4857" y="119"/>
                  </a:moveTo>
                  <a:lnTo>
                    <a:pt x="6432" y="2843"/>
                  </a:lnTo>
                  <a:lnTo>
                    <a:pt x="4857" y="5570"/>
                  </a:lnTo>
                  <a:lnTo>
                    <a:pt x="1709" y="5570"/>
                  </a:lnTo>
                  <a:lnTo>
                    <a:pt x="137" y="2843"/>
                  </a:lnTo>
                  <a:lnTo>
                    <a:pt x="1709" y="119"/>
                  </a:lnTo>
                  <a:close/>
                  <a:moveTo>
                    <a:pt x="1643" y="0"/>
                  </a:moveTo>
                  <a:lnTo>
                    <a:pt x="0" y="2843"/>
                  </a:lnTo>
                  <a:lnTo>
                    <a:pt x="1643" y="5686"/>
                  </a:lnTo>
                  <a:lnTo>
                    <a:pt x="4926" y="5686"/>
                  </a:lnTo>
                  <a:lnTo>
                    <a:pt x="6566" y="2843"/>
                  </a:lnTo>
                  <a:lnTo>
                    <a:pt x="492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rot="4556477">
              <a:off x="4804553" y="4300288"/>
              <a:ext cx="48680" cy="41754"/>
            </a:xfrm>
            <a:custGeom>
              <a:avLst/>
              <a:gdLst/>
              <a:ahLst/>
              <a:cxnLst/>
              <a:rect l="l" t="t" r="r" b="b"/>
              <a:pathLst>
                <a:path w="984" h="844" extrusionOk="0">
                  <a:moveTo>
                    <a:pt x="562" y="1"/>
                  </a:moveTo>
                  <a:cubicBezTo>
                    <a:pt x="188" y="1"/>
                    <a:pt x="1" y="455"/>
                    <a:pt x="265" y="720"/>
                  </a:cubicBezTo>
                  <a:cubicBezTo>
                    <a:pt x="351" y="805"/>
                    <a:pt x="456" y="843"/>
                    <a:pt x="559" y="843"/>
                  </a:cubicBezTo>
                  <a:cubicBezTo>
                    <a:pt x="776" y="843"/>
                    <a:pt x="984" y="676"/>
                    <a:pt x="984" y="423"/>
                  </a:cubicBezTo>
                  <a:cubicBezTo>
                    <a:pt x="984" y="188"/>
                    <a:pt x="797" y="1"/>
                    <a:pt x="56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rot="4556477">
              <a:off x="4617280" y="4105713"/>
              <a:ext cx="41804" cy="41754"/>
            </a:xfrm>
            <a:custGeom>
              <a:avLst/>
              <a:gdLst/>
              <a:ahLst/>
              <a:cxnLst/>
              <a:rect l="l" t="t" r="r" b="b"/>
              <a:pathLst>
                <a:path w="845" h="844" extrusionOk="0">
                  <a:moveTo>
                    <a:pt x="423" y="0"/>
                  </a:moveTo>
                  <a:cubicBezTo>
                    <a:pt x="188" y="0"/>
                    <a:pt x="1" y="190"/>
                    <a:pt x="1" y="422"/>
                  </a:cubicBezTo>
                  <a:cubicBezTo>
                    <a:pt x="1" y="657"/>
                    <a:pt x="188" y="844"/>
                    <a:pt x="423" y="844"/>
                  </a:cubicBezTo>
                  <a:cubicBezTo>
                    <a:pt x="654" y="844"/>
                    <a:pt x="845" y="657"/>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rot="4556477">
              <a:off x="4247640" y="4207576"/>
              <a:ext cx="323941" cy="281297"/>
            </a:xfrm>
            <a:custGeom>
              <a:avLst/>
              <a:gdLst/>
              <a:ahLst/>
              <a:cxnLst/>
              <a:rect l="l" t="t" r="r" b="b"/>
              <a:pathLst>
                <a:path w="6548" h="5686" extrusionOk="0">
                  <a:moveTo>
                    <a:pt x="1658" y="0"/>
                  </a:moveTo>
                  <a:lnTo>
                    <a:pt x="1658" y="116"/>
                  </a:lnTo>
                  <a:lnTo>
                    <a:pt x="4839" y="116"/>
                  </a:lnTo>
                  <a:lnTo>
                    <a:pt x="6414" y="2843"/>
                  </a:lnTo>
                  <a:lnTo>
                    <a:pt x="4839" y="5570"/>
                  </a:lnTo>
                  <a:lnTo>
                    <a:pt x="1691" y="5570"/>
                  </a:lnTo>
                  <a:lnTo>
                    <a:pt x="101" y="2813"/>
                  </a:lnTo>
                  <a:lnTo>
                    <a:pt x="0" y="2873"/>
                  </a:lnTo>
                  <a:lnTo>
                    <a:pt x="1625" y="5686"/>
                  </a:lnTo>
                  <a:lnTo>
                    <a:pt x="4908" y="5686"/>
                  </a:lnTo>
                  <a:lnTo>
                    <a:pt x="6548" y="2843"/>
                  </a:lnTo>
                  <a:lnTo>
                    <a:pt x="490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rot="4556477">
              <a:off x="4438963" y="4404772"/>
              <a:ext cx="323991" cy="281346"/>
            </a:xfrm>
            <a:custGeom>
              <a:avLst/>
              <a:gdLst/>
              <a:ahLst/>
              <a:cxnLst/>
              <a:rect l="l" t="t" r="r" b="b"/>
              <a:pathLst>
                <a:path w="6549" h="5687" extrusionOk="0">
                  <a:moveTo>
                    <a:pt x="1641" y="1"/>
                  </a:moveTo>
                  <a:lnTo>
                    <a:pt x="1" y="2844"/>
                  </a:lnTo>
                  <a:lnTo>
                    <a:pt x="1641" y="5686"/>
                  </a:lnTo>
                  <a:lnTo>
                    <a:pt x="4926" y="5686"/>
                  </a:lnTo>
                  <a:lnTo>
                    <a:pt x="6548" y="2873"/>
                  </a:lnTo>
                  <a:lnTo>
                    <a:pt x="6447" y="2814"/>
                  </a:lnTo>
                  <a:lnTo>
                    <a:pt x="4858" y="5571"/>
                  </a:lnTo>
                  <a:lnTo>
                    <a:pt x="1709" y="5571"/>
                  </a:lnTo>
                  <a:lnTo>
                    <a:pt x="134" y="2844"/>
                  </a:lnTo>
                  <a:lnTo>
                    <a:pt x="1709" y="117"/>
                  </a:lnTo>
                  <a:lnTo>
                    <a:pt x="4890" y="117"/>
                  </a:lnTo>
                  <a:lnTo>
                    <a:pt x="489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rot="4556477">
              <a:off x="4694578" y="4414395"/>
              <a:ext cx="41804" cy="41754"/>
            </a:xfrm>
            <a:custGeom>
              <a:avLst/>
              <a:gdLst/>
              <a:ahLst/>
              <a:cxnLst/>
              <a:rect l="l" t="t" r="r" b="b"/>
              <a:pathLst>
                <a:path w="845" h="844" extrusionOk="0">
                  <a:moveTo>
                    <a:pt x="422" y="0"/>
                  </a:moveTo>
                  <a:cubicBezTo>
                    <a:pt x="188" y="0"/>
                    <a:pt x="0" y="190"/>
                    <a:pt x="0" y="422"/>
                  </a:cubicBezTo>
                  <a:cubicBezTo>
                    <a:pt x="0" y="657"/>
                    <a:pt x="188" y="844"/>
                    <a:pt x="422" y="844"/>
                  </a:cubicBezTo>
                  <a:cubicBezTo>
                    <a:pt x="654" y="844"/>
                    <a:pt x="844" y="657"/>
                    <a:pt x="844" y="422"/>
                  </a:cubicBezTo>
                  <a:cubicBezTo>
                    <a:pt x="844" y="190"/>
                    <a:pt x="654" y="0"/>
                    <a:pt x="42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rot="4556477">
              <a:off x="4541519" y="4370567"/>
              <a:ext cx="41754" cy="41804"/>
            </a:xfrm>
            <a:custGeom>
              <a:avLst/>
              <a:gdLst/>
              <a:ahLst/>
              <a:cxnLst/>
              <a:rect l="l" t="t" r="r" b="b"/>
              <a:pathLst>
                <a:path w="844" h="845" extrusionOk="0">
                  <a:moveTo>
                    <a:pt x="422" y="1"/>
                  </a:moveTo>
                  <a:cubicBezTo>
                    <a:pt x="190" y="1"/>
                    <a:pt x="0" y="188"/>
                    <a:pt x="0" y="423"/>
                  </a:cubicBezTo>
                  <a:cubicBezTo>
                    <a:pt x="0" y="654"/>
                    <a:pt x="190" y="844"/>
                    <a:pt x="422" y="844"/>
                  </a:cubicBezTo>
                  <a:cubicBezTo>
                    <a:pt x="657" y="844"/>
                    <a:pt x="844" y="654"/>
                    <a:pt x="844" y="423"/>
                  </a:cubicBezTo>
                  <a:cubicBezTo>
                    <a:pt x="844" y="188"/>
                    <a:pt x="657" y="1"/>
                    <a:pt x="422" y="1"/>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rot="4556477">
              <a:off x="4465889" y="4635579"/>
              <a:ext cx="41804" cy="41754"/>
            </a:xfrm>
            <a:custGeom>
              <a:avLst/>
              <a:gdLst/>
              <a:ahLst/>
              <a:cxnLst/>
              <a:rect l="l" t="t" r="r" b="b"/>
              <a:pathLst>
                <a:path w="845" h="844" extrusionOk="0">
                  <a:moveTo>
                    <a:pt x="422" y="0"/>
                  </a:moveTo>
                  <a:cubicBezTo>
                    <a:pt x="191" y="0"/>
                    <a:pt x="1" y="190"/>
                    <a:pt x="1" y="422"/>
                  </a:cubicBezTo>
                  <a:cubicBezTo>
                    <a:pt x="1" y="654"/>
                    <a:pt x="191"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rot="4556477">
              <a:off x="4427264" y="4481334"/>
              <a:ext cx="41804" cy="41754"/>
            </a:xfrm>
            <a:custGeom>
              <a:avLst/>
              <a:gdLst/>
              <a:ahLst/>
              <a:cxnLst/>
              <a:rect l="l" t="t" r="r" b="b"/>
              <a:pathLst>
                <a:path w="845" h="844" extrusionOk="0">
                  <a:moveTo>
                    <a:pt x="422" y="0"/>
                  </a:moveTo>
                  <a:cubicBezTo>
                    <a:pt x="188" y="0"/>
                    <a:pt x="0" y="190"/>
                    <a:pt x="0" y="422"/>
                  </a:cubicBezTo>
                  <a:cubicBezTo>
                    <a:pt x="0" y="654"/>
                    <a:pt x="188" y="844"/>
                    <a:pt x="422" y="844"/>
                  </a:cubicBezTo>
                  <a:cubicBezTo>
                    <a:pt x="654" y="844"/>
                    <a:pt x="844" y="654"/>
                    <a:pt x="844" y="422"/>
                  </a:cubicBezTo>
                  <a:cubicBezTo>
                    <a:pt x="844" y="190"/>
                    <a:pt x="654" y="0"/>
                    <a:pt x="42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rot="4556477">
              <a:off x="4349966" y="4172651"/>
              <a:ext cx="41804" cy="41754"/>
            </a:xfrm>
            <a:custGeom>
              <a:avLst/>
              <a:gdLst/>
              <a:ahLst/>
              <a:cxnLst/>
              <a:rect l="l" t="t" r="r" b="b"/>
              <a:pathLst>
                <a:path w="845" h="844" extrusionOk="0">
                  <a:moveTo>
                    <a:pt x="423" y="0"/>
                  </a:moveTo>
                  <a:cubicBezTo>
                    <a:pt x="188" y="0"/>
                    <a:pt x="1" y="190"/>
                    <a:pt x="1" y="422"/>
                  </a:cubicBezTo>
                  <a:cubicBezTo>
                    <a:pt x="1" y="654"/>
                    <a:pt x="188" y="844"/>
                    <a:pt x="423" y="844"/>
                  </a:cubicBezTo>
                  <a:cubicBezTo>
                    <a:pt x="654" y="844"/>
                    <a:pt x="845" y="654"/>
                    <a:pt x="845" y="422"/>
                  </a:cubicBezTo>
                  <a:cubicBezTo>
                    <a:pt x="845" y="190"/>
                    <a:pt x="654" y="0"/>
                    <a:pt x="423"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roup 66"/>
          <p:cNvGrpSpPr/>
          <p:nvPr/>
        </p:nvGrpSpPr>
        <p:grpSpPr>
          <a:xfrm>
            <a:off x="430346" y="273045"/>
            <a:ext cx="5240990" cy="670875"/>
            <a:chOff x="430346" y="284620"/>
            <a:chExt cx="5240990" cy="670875"/>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6" y="284620"/>
              <a:ext cx="867805" cy="670875"/>
            </a:xfrm>
            <a:prstGeom prst="rect">
              <a:avLst/>
            </a:prstGeom>
          </p:spPr>
        </p:pic>
        <p:sp>
          <p:nvSpPr>
            <p:cNvPr id="69" name="TextBox 68"/>
            <p:cNvSpPr txBox="1"/>
            <p:nvPr/>
          </p:nvSpPr>
          <p:spPr>
            <a:xfrm>
              <a:off x="1397286" y="389226"/>
              <a:ext cx="4274050" cy="461665"/>
            </a:xfrm>
            <a:prstGeom prst="rect">
              <a:avLst/>
            </a:prstGeom>
            <a:noFill/>
          </p:spPr>
          <p:txBody>
            <a:bodyPr wrap="square" rtlCol="0">
              <a:spAutoFit/>
            </a:bodyPr>
            <a:lstStyle/>
            <a:p>
              <a:r>
                <a:rPr lang="vi-VN" sz="2400" b="1">
                  <a:solidFill>
                    <a:schemeClr val="tx1">
                      <a:lumMod val="75000"/>
                      <a:lumOff val="25000"/>
                    </a:schemeClr>
                  </a:solidFill>
                </a:rPr>
                <a:t>THẢO LUẬN NHÓM</a:t>
              </a:r>
              <a:endParaRPr lang="en-US" sz="2400" b="1">
                <a:solidFill>
                  <a:schemeClr val="tx1">
                    <a:lumMod val="75000"/>
                    <a:lumOff val="25000"/>
                  </a:schemeClr>
                </a:solidFill>
              </a:endParaRPr>
            </a:p>
          </p:txBody>
        </p:sp>
      </p:grpSp>
      <p:sp>
        <p:nvSpPr>
          <p:cNvPr id="70" name="Rounded Rectangle 69"/>
          <p:cNvSpPr/>
          <p:nvPr/>
        </p:nvSpPr>
        <p:spPr>
          <a:xfrm>
            <a:off x="430346" y="1182569"/>
            <a:ext cx="2208682" cy="565079"/>
          </a:xfrm>
          <a:prstGeom prst="roundRect">
            <a:avLst/>
          </a:prstGeom>
          <a:solidFill>
            <a:schemeClr val="accent1">
              <a:lumMod val="25000"/>
            </a:schemeClr>
          </a:solidFill>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chemeClr val="accent5"/>
                </a:solidFill>
                <a:latin typeface="Arial" panose="020B0604020202020204" pitchFamily="34" charset="0"/>
                <a:cs typeface="Arial" panose="020B0604020202020204" pitchFamily="34" charset="0"/>
              </a:rPr>
              <a:t>Trạm 2</a:t>
            </a:r>
          </a:p>
        </p:txBody>
      </p:sp>
      <p:pic>
        <p:nvPicPr>
          <p:cNvPr id="3" name="Picture 2"/>
          <p:cNvPicPr>
            <a:picLocks noChangeAspect="1"/>
          </p:cNvPicPr>
          <p:nvPr/>
        </p:nvPicPr>
        <p:blipFill>
          <a:blip r:embed="rId4"/>
          <a:stretch>
            <a:fillRect/>
          </a:stretch>
        </p:blipFill>
        <p:spPr>
          <a:xfrm>
            <a:off x="5052671" y="1182569"/>
            <a:ext cx="3586961" cy="3740414"/>
          </a:xfrm>
          <a:prstGeom prst="rect">
            <a:avLst/>
          </a:prstGeom>
        </p:spPr>
      </p:pic>
      <p:sp>
        <p:nvSpPr>
          <p:cNvPr id="28" name="Rounded Rectangular Callout 27"/>
          <p:cNvSpPr/>
          <p:nvPr/>
        </p:nvSpPr>
        <p:spPr>
          <a:xfrm>
            <a:off x="430346" y="2310820"/>
            <a:ext cx="4315274" cy="2122284"/>
          </a:xfrm>
          <a:prstGeom prst="wedgeRoundRectCallout">
            <a:avLst>
              <a:gd name="adj1" fmla="val 67933"/>
              <a:gd name="adj2" fmla="val 26926"/>
              <a:gd name="adj3" fmla="val 16667"/>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a typeface="Times New Roman" panose="02020603050405020304" pitchFamily="18" charset="0"/>
              </a:rPr>
              <a:t>Quan sát hình 35.2, phân tích đặc điểm trên hình thể hiện đây là cặp nhiễm sắc thể tương đồng.</a:t>
            </a:r>
            <a:endParaRPr lang="en-US" sz="2000">
              <a:solidFill>
                <a:srgbClr val="000000"/>
              </a:solidFill>
              <a:ea typeface="Calibri" panose="020F0502020204030204" pitchFamily="34" charset="0"/>
            </a:endParaRPr>
          </a:p>
        </p:txBody>
      </p:sp>
    </p:spTree>
    <p:extLst>
      <p:ext uri="{BB962C8B-B14F-4D97-AF65-F5344CB8AC3E}">
        <p14:creationId xmlns:p14="http://schemas.microsoft.com/office/powerpoint/2010/main" val="39443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8" grpId="0" animBg="1"/>
    </p:bldLst>
  </p:timing>
</p:sld>
</file>

<file path=ppt/theme/theme1.xml><?xml version="1.0" encoding="utf-8"?>
<a:theme xmlns:a="http://schemas.openxmlformats.org/drawingml/2006/main" name="Genetics and Heredity - Biology - 9th Grade by Slidesgo">
  <a:themeElements>
    <a:clrScheme name="Simple Light">
      <a:dk1>
        <a:srgbClr val="1A1241"/>
      </a:dk1>
      <a:lt1>
        <a:srgbClr val="FBFFF6"/>
      </a:lt1>
      <a:dk2>
        <a:srgbClr val="6290C2"/>
      </a:dk2>
      <a:lt2>
        <a:srgbClr val="B3CDE9"/>
      </a:lt2>
      <a:accent1>
        <a:srgbClr val="CDF0E4"/>
      </a:accent1>
      <a:accent2>
        <a:srgbClr val="E1F7C4"/>
      </a:accent2>
      <a:accent3>
        <a:srgbClr val="A2D141"/>
      </a:accent3>
      <a:accent4>
        <a:srgbClr val="7AA02D"/>
      </a:accent4>
      <a:accent5>
        <a:srgbClr val="FFFFFF"/>
      </a:accent5>
      <a:accent6>
        <a:srgbClr val="FFFFFF"/>
      </a:accent6>
      <a:hlink>
        <a:srgbClr val="1A12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2030</Words>
  <Application>Microsoft Office PowerPoint</Application>
  <PresentationFormat>On-screen Show (16:9)</PresentationFormat>
  <Paragraphs>241</Paragraphs>
  <Slides>50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Outfit</vt:lpstr>
      <vt:lpstr>Wingdings</vt:lpstr>
      <vt:lpstr>DM Sans</vt:lpstr>
      <vt:lpstr>Times New Roman</vt:lpstr>
      <vt:lpstr>Calibri</vt:lpstr>
      <vt:lpstr>Arial</vt:lpstr>
      <vt:lpstr>Nunito Light</vt:lpstr>
      <vt:lpstr>Lato</vt:lpstr>
      <vt:lpstr>Genetics and Heredity - Biology - 9th Grade by Slidesgo</vt:lpstr>
      <vt:lpstr>PowerPoint Presentation</vt:lpstr>
      <vt:lpstr>TRÒ CHƠI Ô CHỮ</vt:lpstr>
      <vt:lpstr>BÀI 35:  NHIỄM SẮC THỂ VÀ BỘ NHIỄM SẮC THỂ</vt:lpstr>
      <vt:lpstr>NỘI DUNG BÀI HỌC</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Xinh Đẹp Dịu Hiền Huế Thị</dc:creator>
  <cp:lastModifiedBy>Admin</cp:lastModifiedBy>
  <cp:revision>70</cp:revision>
  <dcterms:modified xsi:type="dcterms:W3CDTF">2024-10-01T01:08:45Z</dcterms:modified>
</cp:coreProperties>
</file>